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2.svg" ContentType="image/svg+xml"/>
  <Override PartName="/ppt/media/image14.svg" ContentType="image/svg+xml"/>
  <Override PartName="/ppt/media/image16.svg" ContentType="image/svg+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26"/>
  </p:handoutMasterIdLst>
  <p:sldIdLst>
    <p:sldId id="459" r:id="rId3"/>
    <p:sldId id="371" r:id="rId4"/>
    <p:sldId id="460" r:id="rId5"/>
    <p:sldId id="464" r:id="rId7"/>
    <p:sldId id="465" r:id="rId8"/>
    <p:sldId id="479" r:id="rId9"/>
    <p:sldId id="298" r:id="rId10"/>
    <p:sldId id="466" r:id="rId11"/>
    <p:sldId id="468" r:id="rId12"/>
    <p:sldId id="469" r:id="rId13"/>
    <p:sldId id="474" r:id="rId14"/>
    <p:sldId id="424" r:id="rId15"/>
    <p:sldId id="309" r:id="rId16"/>
    <p:sldId id="463" r:id="rId17"/>
    <p:sldId id="470" r:id="rId18"/>
    <p:sldId id="444" r:id="rId19"/>
    <p:sldId id="480" r:id="rId20"/>
    <p:sldId id="446" r:id="rId21"/>
    <p:sldId id="478" r:id="rId22"/>
    <p:sldId id="328" r:id="rId23"/>
    <p:sldId id="457" r:id="rId24"/>
    <p:sldId id="458" r:id="rId25"/>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iaoxuan Zeng" initials="" lastIdx="0" clrIdx="0"/>
  <p:cmAuthor id="1" name="幸全" initials="幸全" lastIdx="0" clrIdx="0"/>
  <p:cmAuthor id="2" name="作者" initials="A" lastIdx="0" clrIdx="1"/>
  <p:cmAuthor id="3" name="PPTer_Tang" initials="P" lastIdx="0" clrIdx="0"/>
  <p:cmAuthor id="4" name="xkb1.com" initials="x" lastIdx="0" clrIdx="0"/>
  <p:cmAuthor id="5" name="MING" initials="M" lastIdx="0" clrIdx="2"/>
  <p:cmAuthor id="6" name="微软用户" initials="微" lastIdx="0" clrIdx="0"/>
  <p:cmAuthor id="7" name="新课标第一网" initials="新" lastIdx="0" clrIdx="0"/>
  <p:cmAuthor id="8" name="CHINESE-BC06F90" initials="C" lastIdx="0" clrIdx="0"/>
  <p:cmAuthor id="9" name="lenovo" initials="l" lastIdx="0" clrIdx="0"/>
  <p:cmAuthor id="10" name="Lenovo" initials="L" lastIdx="0" clrIdx="9"/>
  <p:cmAuthor id="11" name="ZZC" initials="Z" lastIdx="0" clrIdx="10"/>
  <p:cmAuthor id="12" name="12279" initials="1" lastIdx="0" clrIdx="11"/>
  <p:cmAuthor id="13" name="Administrator" initials="A" lastIdx="0" clrIdx="0"/>
  <p:cmAuthor id="14" name="HUAWEI" initials="H" lastIdx="0" clrIdx="13"/>
  <p:cmAuthor id="15" name="xiaohuang" initials="x" lastIdx="0" clrIdx="14"/>
  <p:cmAuthor id="16" name="Nicole Li  李倩" initials="N" lastIdx="0" clrIdx="0"/>
  <p:cmAuthor id="17" name="admin" initials="a" lastIdx="0" clrIdx="0"/>
  <p:cmAuthor id="18" name="222" initials="2" lastIdx="0" clrIdx="0"/>
  <p:cmAuthor id="19" name="Mia Vida Villanueva" initials="MVV" lastIdx="0" clrIdx="0"/>
  <p:cmAuthor id="20" name="iwenping" initials="" lastIdx="0" clrIdx="0"/>
  <p:cmAuthor id="21" name="王子涵" initials="" lastIdx="0" clrIdx="0"/>
  <p:cmAuthor id="23" name="administrator-pc"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70" d="100"/>
          <a:sy n="70" d="100"/>
        </p:scale>
        <p:origin x="584" y="68"/>
      </p:cViewPr>
      <p:guideLst>
        <p:guide orient="horz" pos="212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517.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5" Type="http://schemas.openxmlformats.org/officeDocument/2006/relationships/theme" Target="../theme/theme3.xml"/><Relationship Id="rId4" Type="http://schemas.openxmlformats.org/officeDocument/2006/relationships/tags" Target="../tags/tag516.xml"/><Relationship Id="rId3" Type="http://schemas.openxmlformats.org/officeDocument/2006/relationships/tags" Target="../tags/tag515.xml"/><Relationship Id="rId2" Type="http://schemas.openxmlformats.org/officeDocument/2006/relationships/tags" Target="../tags/tag514.xml"/><Relationship Id="rId1" Type="http://schemas.openxmlformats.org/officeDocument/2006/relationships/tags" Target="../tags/tag5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custDataLst>
              <p:tags r:id="rId3"/>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custDataLst>
              <p:tags r:id="rId4"/>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512.xml"/><Relationship Id="rId5" Type="http://schemas.openxmlformats.org/officeDocument/2006/relationships/tags" Target="../tags/tag511.xml"/><Relationship Id="rId4" Type="http://schemas.openxmlformats.org/officeDocument/2006/relationships/tags" Target="../tags/tag510.xml"/><Relationship Id="rId3" Type="http://schemas.openxmlformats.org/officeDocument/2006/relationships/tags" Target="../tags/tag509.xml"/><Relationship Id="rId2" Type="http://schemas.openxmlformats.org/officeDocument/2006/relationships/tags" Target="../tags/tag508.xml"/><Relationship Id="rId1" Type="http://schemas.openxmlformats.org/officeDocument/2006/relationships/tags" Target="../tags/tag50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301.xml"/><Relationship Id="rId4" Type="http://schemas.openxmlformats.org/officeDocument/2006/relationships/tags" Target="../tags/tag300.xml"/><Relationship Id="rId3" Type="http://schemas.openxmlformats.org/officeDocument/2006/relationships/tags" Target="../tags/tag299.xml"/><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4" Type="http://schemas.openxmlformats.org/officeDocument/2006/relationships/tags" Target="../tags/tag368.xml"/><Relationship Id="rId3" Type="http://schemas.openxmlformats.org/officeDocument/2006/relationships/tags" Target="../tags/tag367.xml"/><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r>
              <a:rPr kumimoji="1" lang="zh-CN" altLang="en-US" smtClean="0"/>
              <a:t>新中国成立后，中国人民进行了社会主义革命和建设的曲折探索，奠定了中国现代化的工业基础。1978年十一届三中全会的召开，实现了伟大的历史转折。</a:t>
            </a:r>
            <a:endParaRPr kumimoji="1" lang="zh-CN" altLang="en-US" smtClean="0"/>
          </a:p>
        </p:txBody>
      </p:sp>
      <p:sp>
        <p:nvSpPr>
          <p:cNvPr id="4" name="幻灯片编号占位符 3"/>
          <p:cNvSpPr>
            <a:spLocks noGrp="1"/>
          </p:cNvSpPr>
          <p:nvPr>
            <p:ph type="sldNum" sz="quarter" idx="10"/>
            <p:custDataLst>
              <p:tags r:id="rId5"/>
            </p:custDataLst>
          </p:nvPr>
        </p:nvSpPr>
        <p:spPr/>
        <p:txBody>
          <a:bodyPr/>
          <a:lstStyle/>
          <a:p>
            <a:pPr>
              <a:defRPr/>
            </a:pPr>
            <a:fld id="{0C18D0EB-3EEB-4577-9BA2-A6BEA9CFB540}" type="slidenum">
              <a:rPr lang="zh-CN" altLang="en-US" smtClean="0">
                <a:solidFill>
                  <a:prstClr val="black"/>
                </a:solidFill>
                <a:latin typeface="等线" panose="02010600030101010101" charset="-122"/>
                <a:ea typeface="等线" panose="02010600030101010101" charset="-122"/>
              </a:rPr>
            </a:fld>
            <a:endParaRPr lang="zh-CN" altLang="en-US">
              <a:solidFill>
                <a:prstClr val="black"/>
              </a:solidFill>
              <a:latin typeface="等线" panose="02010600030101010101" charset="-122"/>
              <a:ea typeface="等线" panose="02010600030101010101"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5" Type="http://schemas.openxmlformats.org/officeDocument/2006/relationships/image" Target="../media/image2.svg"/><Relationship Id="rId4" Type="http://schemas.openxmlformats.org/officeDocument/2006/relationships/image" Target="../media/image1.png"/><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89998" tIns="46799" rIns="89998" bIns="46799" anchor="b" anchorCtr="0">
            <a:normAutofit/>
          </a:bodyPr>
          <a:lstStyle>
            <a:lvl1pPr algn="ctr">
              <a:defRPr sz="6000"/>
            </a:lvl1pPr>
          </a:lstStyle>
          <a:p>
            <a:r>
              <a:rPr lang="zh-CN" altLang="en-US"/>
              <a:t>单击此处编辑标题</a:t>
            </a:r>
            <a:endParaRPr lang="zh-CN" altLang="en-US"/>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89998" tIns="46799" rIns="89998" bIns="46799">
            <a:normAutofit/>
          </a:bodyPr>
          <a:lstStyle>
            <a:lvl1pPr marL="0" indent="0" algn="ctr">
              <a:lnSpc>
                <a:spcPct val="110000"/>
              </a:lnSpc>
              <a:buNone/>
              <a:defRPr sz="2400" spc="200"/>
            </a:lvl1pPr>
            <a:lvl2pPr marL="457200" indent="0" algn="ctr">
              <a:buNone/>
              <a:defRPr sz="2000"/>
            </a:lvl2pPr>
            <a:lvl3pPr marL="914400" indent="0" algn="ctr">
              <a:buNone/>
              <a:defRPr sz="19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17" name="页脚占位符 16"/>
          <p:cNvSpPr>
            <a:spLocks noGrp="1"/>
          </p:cNvSpPr>
          <p:nvPr>
            <p:ph type="ftr" sz="quarter" idx="11"/>
            <p:custDataLst>
              <p:tags r:id="rId5"/>
            </p:custDataLst>
          </p:nvPr>
        </p:nvSpPr>
        <p:spPr/>
        <p:txBody>
          <a:bodyPr/>
          <a:lstStyle/>
          <a:p>
            <a:endParaRPr lang="zh-CN" altLang="en-US">
              <a:solidFill>
                <a:srgbClr val="000000">
                  <a:tint val="75000"/>
                </a:srgbClr>
              </a:solidFill>
            </a:endParaRPr>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3"/>
            </p:custDataLst>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3"/>
            </p:custDataLst>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
        <p:nvSpPr>
          <p:cNvPr id="2" name="标题 1"/>
          <p:cNvSpPr>
            <a:spLocks noGrp="1"/>
          </p:cNvSpPr>
          <p:nvPr>
            <p:ph type="title" hasCustomPrompt="1"/>
            <p:custDataLst>
              <p:tags r:id="rId5"/>
            </p:custDataLst>
          </p:nvPr>
        </p:nvSpPr>
        <p:spPr>
          <a:xfrm>
            <a:off x="1198800" y="2484000"/>
            <a:ext cx="9799200" cy="1018800"/>
          </a:xfrm>
        </p:spPr>
        <p:txBody>
          <a:bodyPr vert="horz" lIns="89998" tIns="46799" rIns="89998" bIns="46799"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89998" tIns="46799" rIns="89998" bIns="46799">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壹">
    <p:spTree>
      <p:nvGrpSpPr>
        <p:cNvPr id="1" name=""/>
        <p:cNvGrpSpPr/>
        <p:nvPr/>
      </p:nvGrpSpPr>
      <p:grpSpPr>
        <a:xfrm>
          <a:off x="0" y="0"/>
          <a:ext cx="0" cy="0"/>
          <a:chOff x="0" y="0"/>
          <a:chExt cx="0" cy="0"/>
        </a:xfrm>
      </p:grpSpPr>
      <p:sp>
        <p:nvSpPr>
          <p:cNvPr id="5" name="文本框 4"/>
          <p:cNvSpPr txBox="1"/>
          <p:nvPr userDrawn="1">
            <p:custDataLst>
              <p:tags r:id="rId2"/>
            </p:custDataLst>
          </p:nvPr>
        </p:nvSpPr>
        <p:spPr>
          <a:xfrm>
            <a:off x="96497" y="41958"/>
            <a:ext cx="595035" cy="584775"/>
          </a:xfrm>
          <a:prstGeom prst="rect">
            <a:avLst/>
          </a:prstGeom>
          <a:noFill/>
        </p:spPr>
        <p:txBody>
          <a:bodyPr wrap="none" lIns="91438" tIns="45719" rIns="91438" bIns="45719" rtlCol="0">
            <a:spAutoFit/>
          </a:bodyPr>
          <a:lstStyle/>
          <a:p>
            <a:pPr defTabSz="914400"/>
            <a:r>
              <a:rPr lang="zh-CN" altLang="en-US" sz="3200" b="1">
                <a:solidFill>
                  <a:srgbClr val="FFFFFF"/>
                </a:solidFill>
              </a:rPr>
              <a:t>壹</a:t>
            </a:r>
            <a:endParaRPr lang="zh-CN" altLang="en-US" sz="3200" b="1">
              <a:solidFill>
                <a:srgbClr val="FFFFFF"/>
              </a:solidFill>
            </a:endParaRPr>
          </a:p>
        </p:txBody>
      </p:sp>
      <p:sp>
        <p:nvSpPr>
          <p:cNvPr id="6" name="文本框 5"/>
          <p:cNvSpPr txBox="1"/>
          <p:nvPr userDrawn="1">
            <p:custDataLst>
              <p:tags r:id="rId3"/>
            </p:custDataLst>
          </p:nvPr>
        </p:nvSpPr>
        <p:spPr>
          <a:xfrm>
            <a:off x="1090758" y="103511"/>
            <a:ext cx="3885509" cy="523220"/>
          </a:xfrm>
          <a:prstGeom prst="rect">
            <a:avLst/>
          </a:prstGeom>
          <a:noFill/>
          <a:ln w="9525">
            <a:noFill/>
          </a:ln>
        </p:spPr>
        <p:txBody>
          <a:bodyPr wrap="square" lIns="91438" tIns="45719" rIns="91438" bIns="45719">
            <a:spAutoFit/>
          </a:bodyPr>
          <a:lstStyle/>
          <a:p>
            <a:pPr defTabSz="914400"/>
            <a:r>
              <a:rPr lang="zh-CN" altLang="en-US" sz="2800" b="1">
                <a:solidFill>
                  <a:srgbClr val="6096E6">
                    <a:lumMod val="50000"/>
                  </a:srgbClr>
                </a:solidFill>
                <a:latin typeface="微软雅黑" panose="020B0503020204020204" pitchFamily="34" charset="-122"/>
              </a:rPr>
              <a:t>世界经济的发展</a:t>
            </a:r>
            <a:endParaRPr lang="zh-CN" altLang="en-US" sz="2800" b="1">
              <a:solidFill>
                <a:srgbClr val="6096E6">
                  <a:lumMod val="50000"/>
                </a:srgbClr>
              </a:solidFill>
              <a:latin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贰">
    <p:spTree>
      <p:nvGrpSpPr>
        <p:cNvPr id="1" name=""/>
        <p:cNvGrpSpPr/>
        <p:nvPr/>
      </p:nvGrpSpPr>
      <p:grpSpPr>
        <a:xfrm>
          <a:off x="0" y="0"/>
          <a:ext cx="0" cy="0"/>
          <a:chOff x="0" y="0"/>
          <a:chExt cx="0" cy="0"/>
        </a:xfrm>
      </p:grpSpPr>
      <p:sp>
        <p:nvSpPr>
          <p:cNvPr id="6" name="文本框 5"/>
          <p:cNvSpPr txBox="1"/>
          <p:nvPr userDrawn="1">
            <p:custDataLst>
              <p:tags r:id="rId2"/>
            </p:custDataLst>
          </p:nvPr>
        </p:nvSpPr>
        <p:spPr>
          <a:xfrm>
            <a:off x="1076520" y="92995"/>
            <a:ext cx="5052392" cy="523220"/>
          </a:xfrm>
          <a:prstGeom prst="rect">
            <a:avLst/>
          </a:prstGeom>
          <a:noFill/>
        </p:spPr>
        <p:txBody>
          <a:bodyPr wrap="square" lIns="91438" tIns="45719" rIns="91438" bIns="45719" rtlCol="0" anchor="t">
            <a:spAutoFit/>
          </a:bodyPr>
          <a:lstStyle/>
          <a:p>
            <a:pPr defTabSz="914400"/>
            <a:r>
              <a:rPr lang="zh-CN" altLang="en-US" sz="2800" b="1">
                <a:solidFill>
                  <a:srgbClr val="6096E6">
                    <a:lumMod val="50000"/>
                  </a:srgbClr>
                </a:solidFill>
                <a:latin typeface="微软雅黑" panose="020B0503020204020204" pitchFamily="34" charset="-122"/>
                <a:sym typeface="+mn-ea"/>
              </a:rPr>
              <a:t>国际贸易与人类生活</a:t>
            </a:r>
            <a:endParaRPr lang="zh-CN" altLang="en-US" sz="2800">
              <a:solidFill>
                <a:srgbClr val="6096E6">
                  <a:lumMod val="50000"/>
                </a:srgbClr>
              </a:solidFill>
            </a:endParaRPr>
          </a:p>
        </p:txBody>
      </p:sp>
      <p:sp>
        <p:nvSpPr>
          <p:cNvPr id="10" name="文本框 9"/>
          <p:cNvSpPr txBox="1"/>
          <p:nvPr userDrawn="1">
            <p:custDataLst>
              <p:tags r:id="rId3"/>
            </p:custDataLst>
          </p:nvPr>
        </p:nvSpPr>
        <p:spPr>
          <a:xfrm>
            <a:off x="101815" y="42998"/>
            <a:ext cx="595035" cy="584775"/>
          </a:xfrm>
          <a:prstGeom prst="rect">
            <a:avLst/>
          </a:prstGeom>
          <a:noFill/>
        </p:spPr>
        <p:txBody>
          <a:bodyPr wrap="none" lIns="91438" tIns="45719" rIns="91438" bIns="45719" rtlCol="0">
            <a:spAutoFit/>
          </a:bodyPr>
          <a:lstStyle/>
          <a:p>
            <a:pPr defTabSz="914400"/>
            <a:r>
              <a:rPr lang="zh-CN" altLang="en-US" sz="3200" b="1">
                <a:solidFill>
                  <a:srgbClr val="FFFFFF"/>
                </a:solidFill>
              </a:rPr>
              <a:t>贰</a:t>
            </a:r>
            <a:endParaRPr lang="zh-CN" altLang="en-US" sz="3200" b="1">
              <a:solidFill>
                <a:srgbClr val="FFFFFF"/>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思维导图">
    <p:spTree>
      <p:nvGrpSpPr>
        <p:cNvPr id="1" name=""/>
        <p:cNvGrpSpPr/>
        <p:nvPr/>
      </p:nvGrpSpPr>
      <p:grpSpPr>
        <a:xfrm>
          <a:off x="0" y="0"/>
          <a:ext cx="0" cy="0"/>
          <a:chOff x="0" y="0"/>
          <a:chExt cx="0" cy="0"/>
        </a:xfrm>
      </p:grpSpPr>
      <p:sp>
        <p:nvSpPr>
          <p:cNvPr id="3" name="文本框 2"/>
          <p:cNvSpPr txBox="1"/>
          <p:nvPr userDrawn="1">
            <p:custDataLst>
              <p:tags r:id="rId2"/>
            </p:custDataLst>
          </p:nvPr>
        </p:nvSpPr>
        <p:spPr>
          <a:xfrm>
            <a:off x="1069496" y="81295"/>
            <a:ext cx="1620957" cy="523220"/>
          </a:xfrm>
          <a:prstGeom prst="rect">
            <a:avLst/>
          </a:prstGeom>
          <a:noFill/>
        </p:spPr>
        <p:txBody>
          <a:bodyPr wrap="none" lIns="91438" tIns="45719" rIns="91438" bIns="45719" rtlCol="0">
            <a:spAutoFit/>
          </a:bodyPr>
          <a:lstStyle/>
          <a:p>
            <a:pPr defTabSz="914400"/>
            <a:r>
              <a:rPr lang="zh-CN" altLang="en-US" sz="2800" b="1">
                <a:solidFill>
                  <a:srgbClr val="6096E6">
                    <a:lumMod val="50000"/>
                  </a:srgbClr>
                </a:solidFill>
              </a:rPr>
              <a:t>思维导图</a:t>
            </a:r>
            <a:endParaRPr lang="zh-CN" altLang="en-US" sz="2800" b="1">
              <a:solidFill>
                <a:srgbClr val="6096E6">
                  <a:lumMod val="50000"/>
                </a:srgbClr>
              </a:solidFill>
            </a:endParaRPr>
          </a:p>
        </p:txBody>
      </p:sp>
      <p:pic>
        <p:nvPicPr>
          <p:cNvPr id="4" name="图形 3" descr="铃"/>
          <p:cNvPicPr>
            <a:picLocks noChangeAspect="1"/>
          </p:cNvPicPr>
          <p:nvPr userDrawn="1">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166" y="65349"/>
            <a:ext cx="523220" cy="523220"/>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89998" tIns="46799" rIns="89998" bIns="46799" rtlCol="0" anchor="ctr" anchorCtr="0">
            <a:normAutofit/>
          </a:bodyPr>
          <a:lstStyle/>
          <a:p>
            <a:pPr lvl="0"/>
            <a:r>
              <a:rPr>
                <a:sym typeface="+mn-ea"/>
              </a:rPr>
              <a:t>单击此处编辑母版标题样式</a:t>
            </a:r>
            <a:endParaRPr>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89998" tIns="46799" rIns="89998" bIns="46799"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89998" tIns="46799" rIns="89998" bIns="46799"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89998" tIns="46799" rIns="89998" bIns="46799">
            <a:normAutofit/>
          </a:bodyPr>
          <a:lstStyle>
            <a:lvl1pPr marL="0" indent="0">
              <a:buNone/>
              <a:defRPr sz="19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89998" tIns="46799" rIns="89998" bIns="46799" rtlCol="0" anchor="ctr" anchorCtr="0">
            <a:normAutofit/>
          </a:body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89998" tIns="46799" rIns="89998" bIns="46799"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89998" tIns="46799" rIns="89998" bIns="46799">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custDataLst>
              <p:tags r:id="rId6"/>
            </p:custDataLst>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89998" tIns="46799" rIns="89998" bIns="46799" rtlCol="0" anchor="ctr" anchorCtr="0">
            <a:normAutofit/>
          </a:body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597" tIns="38099" rIns="76198" bIns="38099"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08400" y="1854000"/>
            <a:ext cx="5342400" cy="4395600"/>
          </a:xfrm>
        </p:spPr>
        <p:txBody>
          <a:bodyPr vert="horz" lIns="101597" tIns="0" rIns="82549" bIns="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5"/>
            </p:custDataLst>
          </p:nvPr>
        </p:nvSpPr>
        <p:spPr>
          <a:xfrm>
            <a:off x="6235751" y="1421729"/>
            <a:ext cx="5342400" cy="381600"/>
          </a:xfrm>
        </p:spPr>
        <p:txBody>
          <a:bodyPr vert="horz" lIns="101597" tIns="38099" rIns="76198" bIns="38099"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854000"/>
            <a:ext cx="5342400" cy="4395600"/>
          </a:xfrm>
        </p:spPr>
        <p:txBody>
          <a:bodyPr vert="horz" lIns="101597" tIns="0" rIns="82549" bIns="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8" name="页脚占位符 7"/>
          <p:cNvSpPr>
            <a:spLocks noGrp="1"/>
          </p:cNvSpPr>
          <p:nvPr>
            <p:ph type="ftr" sz="quarter" idx="11"/>
            <p:custDataLst>
              <p:tags r:id="rId8"/>
            </p:custDataLst>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89998" tIns="46799" rIns="89998" bIns="46799"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4"/>
            </p:custDataLst>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3" name="页脚占位符 2"/>
          <p:cNvSpPr>
            <a:spLocks noGrp="1"/>
          </p:cNvSpPr>
          <p:nvPr>
            <p:ph type="ftr" sz="quarter" idx="11"/>
            <p:custDataLst>
              <p:tags r:id="rId3"/>
            </p:custDataLst>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89998" tIns="46799" rIns="89998" bIns="46799" rtlCol="0">
            <a:normAutofit/>
          </a:bodyPr>
          <a:lstStyle>
            <a:lvl1pPr>
              <a:buNone/>
              <a:defRPr sz="1600"/>
            </a:lvl1pPr>
          </a:lstStyle>
          <a:p>
            <a:pPr lvl="0"/>
            <a:endParaRPr>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89998" tIns="46799" rIns="89998" bIns="46799" rtlCol="0">
            <a:normAutofit/>
          </a:bodyPr>
          <a:lstStyle>
            <a:lvl1pPr>
              <a:buNone/>
              <a:defRPr sz="1600"/>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custDataLst>
              <p:tags r:id="rId5"/>
            </p:custDataLst>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solidFill>
                  <a:srgbClr val="000000">
                    <a:tint val="75000"/>
                  </a:srgbClr>
                </a:solidFill>
              </a:rPr>
            </a:fld>
            <a:endParaRPr lang="zh-CN" altLang="en-US">
              <a:solidFill>
                <a:srgbClr val="000000">
                  <a:tint val="75000"/>
                </a:srgbClr>
              </a:solidFill>
            </a:endParaRPr>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89998" tIns="46799" rIns="89998" bIns="46799" rtlCol="0" anchor="ctr" anchorCtr="0">
            <a:normAutofit/>
          </a:bodyPr>
          <a:lstStyle>
            <a:lvl1pPr>
              <a:buNone/>
              <a:defRPr sz="2800"/>
            </a:lvl1pPr>
          </a:lstStyle>
          <a:p>
            <a:pPr lvl="0"/>
            <a:r>
              <a:rPr>
                <a:sym typeface="+mn-ea"/>
              </a:rPr>
              <a:t>单击此处编辑标题</a:t>
            </a:r>
            <a:endParaRPr>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799" tIns="46799" rIns="46799" bIns="46799"/>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tags" Target="../tags/tag69.xml"/><Relationship Id="rId22" Type="http://schemas.openxmlformats.org/officeDocument/2006/relationships/image" Target="file:///D:\qq&#25991;&#20214;\712321467\Image\C2C\Image2\%7b75232B38-A165-1FB7-499C-2E1C792CACB5%7d.png" TargetMode="External"/><Relationship Id="rId21" Type="http://schemas.openxmlformats.org/officeDocument/2006/relationships/image" Target="../media/image3.png"/><Relationship Id="rId20" Type="http://schemas.openxmlformats.org/officeDocument/2006/relationships/tags" Target="../tags/tag68.xml"/><Relationship Id="rId2" Type="http://schemas.openxmlformats.org/officeDocument/2006/relationships/slideLayout" Target="../slideLayouts/slideLayout2.xml"/><Relationship Id="rId19" Type="http://schemas.openxmlformats.org/officeDocument/2006/relationships/tags" Target="../tags/tag67.xml"/><Relationship Id="rId18" Type="http://schemas.openxmlformats.org/officeDocument/2006/relationships/tags" Target="../tags/tag66.xml"/><Relationship Id="rId17" Type="http://schemas.openxmlformats.org/officeDocument/2006/relationships/tags" Target="../tags/tag65.xml"/><Relationship Id="rId16" Type="http://schemas.openxmlformats.org/officeDocument/2006/relationships/tags" Target="../tags/tag64.xml"/><Relationship Id="rId15" Type="http://schemas.openxmlformats.org/officeDocument/2006/relationships/tags" Target="../tags/tag63.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68" tIns="46989" rIns="90168" bIns="46989"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89998" tIns="46799" rIns="89998" bIns="46799"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38" tIns="45719" rIns="91438" bIns="45719" rtlCol="0" anchor="ctr">
            <a:normAutofit/>
          </a:bodyPr>
          <a:lstStyle>
            <a:lvl1pPr algn="l">
              <a:defRPr sz="1100" baseline="0">
                <a:solidFill>
                  <a:schemeClr val="tx1">
                    <a:tint val="75000"/>
                  </a:schemeClr>
                </a:solidFill>
                <a:latin typeface="Arial" panose="020B0604020202020204" pitchFamily="34" charset="0"/>
                <a:ea typeface="微软雅黑" panose="020B0503020204020204" pitchFamily="34" charset="-122"/>
              </a:defRPr>
            </a:lvl1pPr>
          </a:lstStyle>
          <a:p>
            <a:pPr defTabSz="914400"/>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38" tIns="45719" rIns="91438" bIns="45719" rtlCol="0" anchor="ctr">
            <a:normAutofit/>
          </a:bodyPr>
          <a:lstStyle>
            <a:lvl1pPr algn="ctr">
              <a:defRPr sz="1100" baseline="0">
                <a:solidFill>
                  <a:schemeClr val="tx1">
                    <a:tint val="75000"/>
                  </a:schemeClr>
                </a:solidFill>
                <a:latin typeface="Arial" panose="020B0604020202020204" pitchFamily="34" charset="0"/>
                <a:ea typeface="微软雅黑" panose="020B0503020204020204" pitchFamily="34" charset="-122"/>
              </a:defRPr>
            </a:lvl1pPr>
          </a:lstStyle>
          <a:p>
            <a:pPr defTabSz="914400"/>
            <a:endParaRPr lang="zh-CN" altLang="en-US">
              <a:solidFill>
                <a:srgbClr val="000000">
                  <a:tint val="75000"/>
                </a:srgbClr>
              </a:solidFill>
            </a:endParaRPr>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38" tIns="45719" rIns="91438" bIns="45719" rtlCol="0" anchor="ctr">
            <a:normAutofit/>
          </a:bodyPr>
          <a:lstStyle>
            <a:lvl1pPr algn="r">
              <a:defRPr sz="1100" baseline="0">
                <a:solidFill>
                  <a:schemeClr val="tx1">
                    <a:tint val="75000"/>
                  </a:schemeClr>
                </a:solidFill>
                <a:latin typeface="Arial" panose="020B0604020202020204" pitchFamily="34" charset="0"/>
                <a:ea typeface="微软雅黑" panose="020B0503020204020204" pitchFamily="34" charset="-122"/>
              </a:defRPr>
            </a:lvl1pPr>
          </a:lstStyle>
          <a:p>
            <a:pPr defTabSz="914400"/>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pic>
        <p:nvPicPr>
          <p:cNvPr id="7" name="图片 1073743875" descr="学科网 zxxk.com"/>
          <p:cNvPicPr>
            <a:picLocks noChangeAspect="1"/>
          </p:cNvPicPr>
          <p:nvPr>
            <p:custDataLst>
              <p:tags r:id="rId20"/>
            </p:custDataLst>
          </p:nvPr>
        </p:nvPicPr>
        <p:blipFill>
          <a:blip r:embed="rId21" r:link="rId22"/>
          <a:stretch>
            <a:fillRect/>
          </a:stretch>
        </p:blipFill>
        <p:spPr>
          <a:xfrm>
            <a:off x="838200" y="365125"/>
            <a:ext cx="9525" cy="9525"/>
          </a:xfrm>
          <a:prstGeom prst="rect">
            <a:avLst/>
          </a:prstGeom>
          <a:noFill/>
          <a:ln>
            <a:noFill/>
            <a:miter lim="800000"/>
            <a:headEnd/>
            <a:tailEnd/>
          </a:ln>
        </p:spPr>
      </p:pic>
    </p:spTree>
    <p:custDataLst>
      <p:tags r:id="rId2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900" u="none" strike="noStrike" kern="1200" cap="none" spc="151"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090" algn="l"/>
        </a:tabLst>
        <a:defRPr sz="1600" u="none" strike="noStrike" kern="1200" cap="none" spc="151"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1"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500" u="none" strike="noStrike" kern="1200" cap="none" spc="151"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500" u="none" strike="noStrike" kern="1200" cap="none" spc="151"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image" Target="../media/image5.jpeg"/><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image" Target="../media/image4.jpeg"/><Relationship Id="rId3" Type="http://schemas.openxmlformats.org/officeDocument/2006/relationships/tags" Target="../tags/tag72.xml"/><Relationship Id="rId2" Type="http://schemas.openxmlformats.org/officeDocument/2006/relationships/tags" Target="../tags/tag71.xml"/><Relationship Id="rId12" Type="http://schemas.openxmlformats.org/officeDocument/2006/relationships/slideLayout" Target="../slideLayouts/slideLayout7.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tags" Target="../tags/tag70.xml"/></Relationships>
</file>

<file path=ppt/slides/_rels/slide10.xml.rels><?xml version="1.0" encoding="UTF-8" standalone="yes"?>
<Relationships xmlns="http://schemas.openxmlformats.org/package/2006/relationships"><Relationship Id="rId9" Type="http://schemas.openxmlformats.org/officeDocument/2006/relationships/tags" Target="../tags/tag261.xml"/><Relationship Id="rId8" Type="http://schemas.openxmlformats.org/officeDocument/2006/relationships/tags" Target="../tags/tag260.xml"/><Relationship Id="rId7" Type="http://schemas.openxmlformats.org/officeDocument/2006/relationships/tags" Target="../tags/tag259.xml"/><Relationship Id="rId6" Type="http://schemas.openxmlformats.org/officeDocument/2006/relationships/tags" Target="../tags/tag258.xml"/><Relationship Id="rId5" Type="http://schemas.openxmlformats.org/officeDocument/2006/relationships/tags" Target="../tags/tag257.xml"/><Relationship Id="rId4" Type="http://schemas.openxmlformats.org/officeDocument/2006/relationships/tags" Target="../tags/tag256.xml"/><Relationship Id="rId30" Type="http://schemas.openxmlformats.org/officeDocument/2006/relationships/slideLayout" Target="../slideLayouts/slideLayout7.xml"/><Relationship Id="rId3" Type="http://schemas.openxmlformats.org/officeDocument/2006/relationships/tags" Target="../tags/tag255.xml"/><Relationship Id="rId29" Type="http://schemas.openxmlformats.org/officeDocument/2006/relationships/tags" Target="../tags/tag278.xml"/><Relationship Id="rId28" Type="http://schemas.openxmlformats.org/officeDocument/2006/relationships/tags" Target="../tags/tag277.xml"/><Relationship Id="rId27" Type="http://schemas.openxmlformats.org/officeDocument/2006/relationships/tags" Target="../tags/tag276.xml"/><Relationship Id="rId26" Type="http://schemas.openxmlformats.org/officeDocument/2006/relationships/image" Target="../media/image19.jpeg"/><Relationship Id="rId25" Type="http://schemas.openxmlformats.org/officeDocument/2006/relationships/tags" Target="../tags/tag275.xml"/><Relationship Id="rId24" Type="http://schemas.openxmlformats.org/officeDocument/2006/relationships/image" Target="../media/image18.jpeg"/><Relationship Id="rId23" Type="http://schemas.openxmlformats.org/officeDocument/2006/relationships/tags" Target="../tags/tag274.xml"/><Relationship Id="rId22" Type="http://schemas.openxmlformats.org/officeDocument/2006/relationships/image" Target="../media/image17.png"/><Relationship Id="rId21" Type="http://schemas.openxmlformats.org/officeDocument/2006/relationships/tags" Target="../tags/tag273.xml"/><Relationship Id="rId20" Type="http://schemas.openxmlformats.org/officeDocument/2006/relationships/tags" Target="../tags/tag272.xml"/><Relationship Id="rId2" Type="http://schemas.openxmlformats.org/officeDocument/2006/relationships/tags" Target="../tags/tag254.xml"/><Relationship Id="rId19" Type="http://schemas.openxmlformats.org/officeDocument/2006/relationships/tags" Target="../tags/tag271.xml"/><Relationship Id="rId18" Type="http://schemas.openxmlformats.org/officeDocument/2006/relationships/tags" Target="../tags/tag270.xml"/><Relationship Id="rId17" Type="http://schemas.openxmlformats.org/officeDocument/2006/relationships/tags" Target="../tags/tag269.xml"/><Relationship Id="rId16" Type="http://schemas.openxmlformats.org/officeDocument/2006/relationships/tags" Target="../tags/tag268.xml"/><Relationship Id="rId15" Type="http://schemas.openxmlformats.org/officeDocument/2006/relationships/tags" Target="../tags/tag267.xml"/><Relationship Id="rId14" Type="http://schemas.openxmlformats.org/officeDocument/2006/relationships/tags" Target="../tags/tag266.xml"/><Relationship Id="rId13" Type="http://schemas.openxmlformats.org/officeDocument/2006/relationships/tags" Target="../tags/tag265.xml"/><Relationship Id="rId12" Type="http://schemas.openxmlformats.org/officeDocument/2006/relationships/tags" Target="../tags/tag264.xml"/><Relationship Id="rId11" Type="http://schemas.openxmlformats.org/officeDocument/2006/relationships/tags" Target="../tags/tag263.xml"/><Relationship Id="rId10" Type="http://schemas.openxmlformats.org/officeDocument/2006/relationships/tags" Target="../tags/tag262.xml"/><Relationship Id="rId1" Type="http://schemas.openxmlformats.org/officeDocument/2006/relationships/tags" Target="../tags/tag253.xml"/></Relationships>
</file>

<file path=ppt/slides/_rels/slide11.xml.rels><?xml version="1.0" encoding="UTF-8" standalone="yes"?>
<Relationships xmlns="http://schemas.openxmlformats.org/package/2006/relationships"><Relationship Id="rId9" Type="http://schemas.openxmlformats.org/officeDocument/2006/relationships/tags" Target="../tags/tag286.xml"/><Relationship Id="rId8" Type="http://schemas.openxmlformats.org/officeDocument/2006/relationships/tags" Target="../tags/tag285.xml"/><Relationship Id="rId7" Type="http://schemas.openxmlformats.org/officeDocument/2006/relationships/tags" Target="../tags/tag284.xml"/><Relationship Id="rId6" Type="http://schemas.openxmlformats.org/officeDocument/2006/relationships/tags" Target="../tags/tag283.xml"/><Relationship Id="rId5" Type="http://schemas.openxmlformats.org/officeDocument/2006/relationships/tags" Target="../tags/tag282.xml"/><Relationship Id="rId4" Type="http://schemas.openxmlformats.org/officeDocument/2006/relationships/tags" Target="../tags/tag281.xml"/><Relationship Id="rId3" Type="http://schemas.openxmlformats.org/officeDocument/2006/relationships/tags" Target="../tags/tag280.xml"/><Relationship Id="rId23" Type="http://schemas.openxmlformats.org/officeDocument/2006/relationships/notesSlide" Target="../notesSlides/notesSlide2.xml"/><Relationship Id="rId22" Type="http://schemas.openxmlformats.org/officeDocument/2006/relationships/slideLayout" Target="../slideLayouts/slideLayout7.xml"/><Relationship Id="rId21" Type="http://schemas.openxmlformats.org/officeDocument/2006/relationships/tags" Target="../tags/tag298.xml"/><Relationship Id="rId20" Type="http://schemas.openxmlformats.org/officeDocument/2006/relationships/tags" Target="../tags/tag297.xml"/><Relationship Id="rId2" Type="http://schemas.openxmlformats.org/officeDocument/2006/relationships/image" Target="../media/image20.jpeg"/><Relationship Id="rId19" Type="http://schemas.openxmlformats.org/officeDocument/2006/relationships/tags" Target="../tags/tag296.xml"/><Relationship Id="rId18" Type="http://schemas.openxmlformats.org/officeDocument/2006/relationships/tags" Target="../tags/tag295.xml"/><Relationship Id="rId17" Type="http://schemas.openxmlformats.org/officeDocument/2006/relationships/tags" Target="../tags/tag294.xml"/><Relationship Id="rId16" Type="http://schemas.openxmlformats.org/officeDocument/2006/relationships/tags" Target="../tags/tag293.xml"/><Relationship Id="rId15" Type="http://schemas.openxmlformats.org/officeDocument/2006/relationships/tags" Target="../tags/tag292.xml"/><Relationship Id="rId14" Type="http://schemas.openxmlformats.org/officeDocument/2006/relationships/tags" Target="../tags/tag291.xml"/><Relationship Id="rId13" Type="http://schemas.openxmlformats.org/officeDocument/2006/relationships/tags" Target="../tags/tag290.xml"/><Relationship Id="rId12" Type="http://schemas.openxmlformats.org/officeDocument/2006/relationships/tags" Target="../tags/tag289.xml"/><Relationship Id="rId11" Type="http://schemas.openxmlformats.org/officeDocument/2006/relationships/tags" Target="../tags/tag288.xml"/><Relationship Id="rId10" Type="http://schemas.openxmlformats.org/officeDocument/2006/relationships/tags" Target="../tags/tag287.xml"/><Relationship Id="rId1" Type="http://schemas.openxmlformats.org/officeDocument/2006/relationships/tags" Target="../tags/tag279.xml"/></Relationships>
</file>

<file path=ppt/slides/_rels/slide12.xml.rels><?xml version="1.0" encoding="UTF-8" standalone="yes"?>
<Relationships xmlns="http://schemas.openxmlformats.org/package/2006/relationships"><Relationship Id="rId9" Type="http://schemas.openxmlformats.org/officeDocument/2006/relationships/tags" Target="../tags/tag309.xml"/><Relationship Id="rId8" Type="http://schemas.openxmlformats.org/officeDocument/2006/relationships/tags" Target="../tags/tag308.xml"/><Relationship Id="rId7" Type="http://schemas.openxmlformats.org/officeDocument/2006/relationships/tags" Target="../tags/tag307.xml"/><Relationship Id="rId6" Type="http://schemas.openxmlformats.org/officeDocument/2006/relationships/tags" Target="../tags/tag306.xml"/><Relationship Id="rId5" Type="http://schemas.openxmlformats.org/officeDocument/2006/relationships/tags" Target="../tags/tag305.xml"/><Relationship Id="rId4" Type="http://schemas.openxmlformats.org/officeDocument/2006/relationships/image" Target="../media/image21.jpeg"/><Relationship Id="rId3" Type="http://schemas.openxmlformats.org/officeDocument/2006/relationships/tags" Target="../tags/tag304.xml"/><Relationship Id="rId22" Type="http://schemas.openxmlformats.org/officeDocument/2006/relationships/slideLayout" Target="../slideLayouts/slideLayout7.xml"/><Relationship Id="rId21" Type="http://schemas.openxmlformats.org/officeDocument/2006/relationships/tags" Target="../tags/tag320.xml"/><Relationship Id="rId20" Type="http://schemas.openxmlformats.org/officeDocument/2006/relationships/tags" Target="../tags/tag319.xml"/><Relationship Id="rId2" Type="http://schemas.openxmlformats.org/officeDocument/2006/relationships/tags" Target="../tags/tag303.xml"/><Relationship Id="rId19" Type="http://schemas.openxmlformats.org/officeDocument/2006/relationships/tags" Target="../tags/tag318.xml"/><Relationship Id="rId18" Type="http://schemas.openxmlformats.org/officeDocument/2006/relationships/tags" Target="../tags/tag317.xml"/><Relationship Id="rId17" Type="http://schemas.openxmlformats.org/officeDocument/2006/relationships/image" Target="../media/image22.png"/><Relationship Id="rId16" Type="http://schemas.openxmlformats.org/officeDocument/2006/relationships/tags" Target="../tags/tag316.xml"/><Relationship Id="rId15" Type="http://schemas.openxmlformats.org/officeDocument/2006/relationships/tags" Target="../tags/tag315.xml"/><Relationship Id="rId14" Type="http://schemas.openxmlformats.org/officeDocument/2006/relationships/tags" Target="../tags/tag314.xml"/><Relationship Id="rId13" Type="http://schemas.openxmlformats.org/officeDocument/2006/relationships/tags" Target="../tags/tag313.xml"/><Relationship Id="rId12" Type="http://schemas.openxmlformats.org/officeDocument/2006/relationships/tags" Target="../tags/tag312.xml"/><Relationship Id="rId11" Type="http://schemas.openxmlformats.org/officeDocument/2006/relationships/tags" Target="../tags/tag311.xml"/><Relationship Id="rId10" Type="http://schemas.openxmlformats.org/officeDocument/2006/relationships/tags" Target="../tags/tag310.xml"/><Relationship Id="rId1" Type="http://schemas.openxmlformats.org/officeDocument/2006/relationships/tags" Target="../tags/tag302.xml"/></Relationships>
</file>

<file path=ppt/slides/_rels/slide13.xml.rels><?xml version="1.0" encoding="UTF-8" standalone="yes"?>
<Relationships xmlns="http://schemas.openxmlformats.org/package/2006/relationships"><Relationship Id="rId9" Type="http://schemas.openxmlformats.org/officeDocument/2006/relationships/image" Target="../media/image23.png"/><Relationship Id="rId8" Type="http://schemas.openxmlformats.org/officeDocument/2006/relationships/tags" Target="../tags/tag328.xml"/><Relationship Id="rId7" Type="http://schemas.openxmlformats.org/officeDocument/2006/relationships/tags" Target="../tags/tag327.xml"/><Relationship Id="rId6" Type="http://schemas.openxmlformats.org/officeDocument/2006/relationships/tags" Target="../tags/tag326.xml"/><Relationship Id="rId5" Type="http://schemas.openxmlformats.org/officeDocument/2006/relationships/tags" Target="../tags/tag325.xml"/><Relationship Id="rId4" Type="http://schemas.openxmlformats.org/officeDocument/2006/relationships/tags" Target="../tags/tag324.xml"/><Relationship Id="rId3" Type="http://schemas.openxmlformats.org/officeDocument/2006/relationships/tags" Target="../tags/tag323.xml"/><Relationship Id="rId2" Type="http://schemas.openxmlformats.org/officeDocument/2006/relationships/tags" Target="../tags/tag322.xml"/><Relationship Id="rId16" Type="http://schemas.openxmlformats.org/officeDocument/2006/relationships/slideLayout" Target="../slideLayouts/slideLayout7.xml"/><Relationship Id="rId15" Type="http://schemas.openxmlformats.org/officeDocument/2006/relationships/tags" Target="../tags/tag333.xml"/><Relationship Id="rId14" Type="http://schemas.openxmlformats.org/officeDocument/2006/relationships/tags" Target="../tags/tag332.xml"/><Relationship Id="rId13" Type="http://schemas.openxmlformats.org/officeDocument/2006/relationships/tags" Target="../tags/tag331.xml"/><Relationship Id="rId12" Type="http://schemas.openxmlformats.org/officeDocument/2006/relationships/tags" Target="../tags/tag330.xml"/><Relationship Id="rId11" Type="http://schemas.openxmlformats.org/officeDocument/2006/relationships/image" Target="../media/image24.jpeg"/><Relationship Id="rId10" Type="http://schemas.openxmlformats.org/officeDocument/2006/relationships/tags" Target="../tags/tag329.xml"/><Relationship Id="rId1" Type="http://schemas.openxmlformats.org/officeDocument/2006/relationships/tags" Target="../tags/tag321.xml"/></Relationships>
</file>

<file path=ppt/slides/_rels/slide14.xml.rels><?xml version="1.0" encoding="UTF-8" standalone="yes"?>
<Relationships xmlns="http://schemas.openxmlformats.org/package/2006/relationships"><Relationship Id="rId9" Type="http://schemas.openxmlformats.org/officeDocument/2006/relationships/image" Target="../media/image14.svg"/><Relationship Id="rId8" Type="http://schemas.openxmlformats.org/officeDocument/2006/relationships/image" Target="../media/image26.png"/><Relationship Id="rId7" Type="http://schemas.openxmlformats.org/officeDocument/2006/relationships/tags" Target="../tags/tag338.xml"/><Relationship Id="rId6" Type="http://schemas.openxmlformats.org/officeDocument/2006/relationships/image" Target="../media/image12.svg"/><Relationship Id="rId5" Type="http://schemas.openxmlformats.org/officeDocument/2006/relationships/image" Target="../media/image25.png"/><Relationship Id="rId4" Type="http://schemas.openxmlformats.org/officeDocument/2006/relationships/tags" Target="../tags/tag337.xml"/><Relationship Id="rId31" Type="http://schemas.openxmlformats.org/officeDocument/2006/relationships/slideLayout" Target="../slideLayouts/slideLayout7.xml"/><Relationship Id="rId30" Type="http://schemas.openxmlformats.org/officeDocument/2006/relationships/tags" Target="../tags/tag356.xml"/><Relationship Id="rId3" Type="http://schemas.openxmlformats.org/officeDocument/2006/relationships/tags" Target="../tags/tag336.xml"/><Relationship Id="rId29" Type="http://schemas.openxmlformats.org/officeDocument/2006/relationships/tags" Target="../tags/tag355.xml"/><Relationship Id="rId28" Type="http://schemas.openxmlformats.org/officeDocument/2006/relationships/tags" Target="../tags/tag354.xml"/><Relationship Id="rId27" Type="http://schemas.openxmlformats.org/officeDocument/2006/relationships/tags" Target="../tags/tag353.xml"/><Relationship Id="rId26" Type="http://schemas.openxmlformats.org/officeDocument/2006/relationships/image" Target="../media/image28.png"/><Relationship Id="rId25" Type="http://schemas.openxmlformats.org/officeDocument/2006/relationships/tags" Target="../tags/tag352.xml"/><Relationship Id="rId24" Type="http://schemas.openxmlformats.org/officeDocument/2006/relationships/tags" Target="../tags/tag351.xml"/><Relationship Id="rId23" Type="http://schemas.openxmlformats.org/officeDocument/2006/relationships/tags" Target="../tags/tag350.xml"/><Relationship Id="rId22" Type="http://schemas.openxmlformats.org/officeDocument/2006/relationships/tags" Target="../tags/tag349.xml"/><Relationship Id="rId21" Type="http://schemas.openxmlformats.org/officeDocument/2006/relationships/tags" Target="../tags/tag348.xml"/><Relationship Id="rId20" Type="http://schemas.openxmlformats.org/officeDocument/2006/relationships/tags" Target="../tags/tag347.xml"/><Relationship Id="rId2" Type="http://schemas.openxmlformats.org/officeDocument/2006/relationships/tags" Target="../tags/tag335.xml"/><Relationship Id="rId19" Type="http://schemas.openxmlformats.org/officeDocument/2006/relationships/tags" Target="../tags/tag346.xml"/><Relationship Id="rId18" Type="http://schemas.openxmlformats.org/officeDocument/2006/relationships/tags" Target="../tags/tag345.xml"/><Relationship Id="rId17" Type="http://schemas.openxmlformats.org/officeDocument/2006/relationships/tags" Target="../tags/tag344.xml"/><Relationship Id="rId16" Type="http://schemas.openxmlformats.org/officeDocument/2006/relationships/tags" Target="../tags/tag343.xml"/><Relationship Id="rId15" Type="http://schemas.openxmlformats.org/officeDocument/2006/relationships/tags" Target="../tags/tag342.xml"/><Relationship Id="rId14" Type="http://schemas.openxmlformats.org/officeDocument/2006/relationships/tags" Target="../tags/tag341.xml"/><Relationship Id="rId13" Type="http://schemas.openxmlformats.org/officeDocument/2006/relationships/tags" Target="../tags/tag340.xml"/><Relationship Id="rId12" Type="http://schemas.openxmlformats.org/officeDocument/2006/relationships/image" Target="../media/image16.svg"/><Relationship Id="rId11" Type="http://schemas.openxmlformats.org/officeDocument/2006/relationships/image" Target="../media/image27.png"/><Relationship Id="rId10" Type="http://schemas.openxmlformats.org/officeDocument/2006/relationships/tags" Target="../tags/tag339.xml"/><Relationship Id="rId1" Type="http://schemas.openxmlformats.org/officeDocument/2006/relationships/tags" Target="../tags/tag334.xml"/></Relationships>
</file>

<file path=ppt/slides/_rels/slide15.xml.rels><?xml version="1.0" encoding="UTF-8" standalone="yes"?>
<Relationships xmlns="http://schemas.openxmlformats.org/package/2006/relationships"><Relationship Id="rId9" Type="http://schemas.openxmlformats.org/officeDocument/2006/relationships/tags" Target="../tags/tag365.xml"/><Relationship Id="rId8" Type="http://schemas.openxmlformats.org/officeDocument/2006/relationships/tags" Target="../tags/tag364.xml"/><Relationship Id="rId7" Type="http://schemas.openxmlformats.org/officeDocument/2006/relationships/tags" Target="../tags/tag363.xml"/><Relationship Id="rId6" Type="http://schemas.openxmlformats.org/officeDocument/2006/relationships/tags" Target="../tags/tag362.xml"/><Relationship Id="rId5" Type="http://schemas.openxmlformats.org/officeDocument/2006/relationships/tags" Target="../tags/tag361.xml"/><Relationship Id="rId4" Type="http://schemas.openxmlformats.org/officeDocument/2006/relationships/tags" Target="../tags/tag360.xml"/><Relationship Id="rId3" Type="http://schemas.openxmlformats.org/officeDocument/2006/relationships/tags" Target="../tags/tag359.xml"/><Relationship Id="rId2" Type="http://schemas.openxmlformats.org/officeDocument/2006/relationships/tags" Target="../tags/tag358.xml"/><Relationship Id="rId13" Type="http://schemas.openxmlformats.org/officeDocument/2006/relationships/notesSlide" Target="../notesSlides/notesSlide3.xml"/><Relationship Id="rId12" Type="http://schemas.openxmlformats.org/officeDocument/2006/relationships/slideLayout" Target="../slideLayouts/slideLayout7.xml"/><Relationship Id="rId11" Type="http://schemas.openxmlformats.org/officeDocument/2006/relationships/tags" Target="../tags/tag366.xml"/><Relationship Id="rId10" Type="http://schemas.openxmlformats.org/officeDocument/2006/relationships/image" Target="../media/image29.png"/><Relationship Id="rId1" Type="http://schemas.openxmlformats.org/officeDocument/2006/relationships/tags" Target="../tags/tag357.xml"/></Relationships>
</file>

<file path=ppt/slides/_rels/slide16.xml.rels><?xml version="1.0" encoding="UTF-8" standalone="yes"?>
<Relationships xmlns="http://schemas.openxmlformats.org/package/2006/relationships"><Relationship Id="rId9" Type="http://schemas.openxmlformats.org/officeDocument/2006/relationships/tags" Target="../tags/tag377.xml"/><Relationship Id="rId8" Type="http://schemas.openxmlformats.org/officeDocument/2006/relationships/tags" Target="../tags/tag376.xml"/><Relationship Id="rId7" Type="http://schemas.openxmlformats.org/officeDocument/2006/relationships/tags" Target="../tags/tag375.xml"/><Relationship Id="rId6" Type="http://schemas.openxmlformats.org/officeDocument/2006/relationships/tags" Target="../tags/tag374.xml"/><Relationship Id="rId5" Type="http://schemas.openxmlformats.org/officeDocument/2006/relationships/tags" Target="../tags/tag373.xml"/><Relationship Id="rId4" Type="http://schemas.openxmlformats.org/officeDocument/2006/relationships/tags" Target="../tags/tag372.xml"/><Relationship Id="rId38" Type="http://schemas.openxmlformats.org/officeDocument/2006/relationships/slideLayout" Target="../slideLayouts/slideLayout7.xml"/><Relationship Id="rId37" Type="http://schemas.openxmlformats.org/officeDocument/2006/relationships/tags" Target="../tags/tag402.xml"/><Relationship Id="rId36" Type="http://schemas.openxmlformats.org/officeDocument/2006/relationships/tags" Target="../tags/tag401.xml"/><Relationship Id="rId35" Type="http://schemas.openxmlformats.org/officeDocument/2006/relationships/tags" Target="../tags/tag400.xml"/><Relationship Id="rId34" Type="http://schemas.openxmlformats.org/officeDocument/2006/relationships/tags" Target="../tags/tag399.xml"/><Relationship Id="rId33" Type="http://schemas.openxmlformats.org/officeDocument/2006/relationships/tags" Target="../tags/tag398.xml"/><Relationship Id="rId32" Type="http://schemas.openxmlformats.org/officeDocument/2006/relationships/tags" Target="../tags/tag397.xml"/><Relationship Id="rId31" Type="http://schemas.openxmlformats.org/officeDocument/2006/relationships/tags" Target="../tags/tag396.xml"/><Relationship Id="rId30" Type="http://schemas.openxmlformats.org/officeDocument/2006/relationships/tags" Target="../tags/tag395.xml"/><Relationship Id="rId3" Type="http://schemas.openxmlformats.org/officeDocument/2006/relationships/tags" Target="../tags/tag371.xml"/><Relationship Id="rId29" Type="http://schemas.openxmlformats.org/officeDocument/2006/relationships/tags" Target="../tags/tag394.xml"/><Relationship Id="rId28" Type="http://schemas.openxmlformats.org/officeDocument/2006/relationships/image" Target="../media/image32.jpeg"/><Relationship Id="rId27" Type="http://schemas.openxmlformats.org/officeDocument/2006/relationships/tags" Target="../tags/tag393.xml"/><Relationship Id="rId26" Type="http://schemas.openxmlformats.org/officeDocument/2006/relationships/image" Target="../media/image31.png"/><Relationship Id="rId25" Type="http://schemas.openxmlformats.org/officeDocument/2006/relationships/tags" Target="../tags/tag392.xml"/><Relationship Id="rId24" Type="http://schemas.openxmlformats.org/officeDocument/2006/relationships/tags" Target="../tags/tag391.xml"/><Relationship Id="rId23" Type="http://schemas.openxmlformats.org/officeDocument/2006/relationships/tags" Target="../tags/tag390.xml"/><Relationship Id="rId22" Type="http://schemas.openxmlformats.org/officeDocument/2006/relationships/image" Target="../media/image30.png"/><Relationship Id="rId21" Type="http://schemas.openxmlformats.org/officeDocument/2006/relationships/tags" Target="../tags/tag389.xml"/><Relationship Id="rId20" Type="http://schemas.openxmlformats.org/officeDocument/2006/relationships/tags" Target="../tags/tag388.xml"/><Relationship Id="rId2" Type="http://schemas.openxmlformats.org/officeDocument/2006/relationships/tags" Target="../tags/tag370.xml"/><Relationship Id="rId19" Type="http://schemas.openxmlformats.org/officeDocument/2006/relationships/tags" Target="../tags/tag387.xml"/><Relationship Id="rId18" Type="http://schemas.openxmlformats.org/officeDocument/2006/relationships/tags" Target="../tags/tag386.xml"/><Relationship Id="rId17" Type="http://schemas.openxmlformats.org/officeDocument/2006/relationships/tags" Target="../tags/tag385.xml"/><Relationship Id="rId16" Type="http://schemas.openxmlformats.org/officeDocument/2006/relationships/tags" Target="../tags/tag384.xml"/><Relationship Id="rId15" Type="http://schemas.openxmlformats.org/officeDocument/2006/relationships/tags" Target="../tags/tag383.xml"/><Relationship Id="rId14" Type="http://schemas.openxmlformats.org/officeDocument/2006/relationships/tags" Target="../tags/tag382.xml"/><Relationship Id="rId13" Type="http://schemas.openxmlformats.org/officeDocument/2006/relationships/tags" Target="../tags/tag381.xml"/><Relationship Id="rId12" Type="http://schemas.openxmlformats.org/officeDocument/2006/relationships/tags" Target="../tags/tag380.xml"/><Relationship Id="rId11" Type="http://schemas.openxmlformats.org/officeDocument/2006/relationships/tags" Target="../tags/tag379.xml"/><Relationship Id="rId10" Type="http://schemas.openxmlformats.org/officeDocument/2006/relationships/tags" Target="../tags/tag378.xml"/><Relationship Id="rId1" Type="http://schemas.openxmlformats.org/officeDocument/2006/relationships/tags" Target="../tags/tag36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04.xml"/><Relationship Id="rId1" Type="http://schemas.openxmlformats.org/officeDocument/2006/relationships/tags" Target="../tags/tag403.xml"/></Relationships>
</file>

<file path=ppt/slides/_rels/slide18.xml.rels><?xml version="1.0" encoding="UTF-8" standalone="yes"?>
<Relationships xmlns="http://schemas.openxmlformats.org/package/2006/relationships"><Relationship Id="rId9" Type="http://schemas.openxmlformats.org/officeDocument/2006/relationships/tags" Target="../tags/tag412.xml"/><Relationship Id="rId8" Type="http://schemas.openxmlformats.org/officeDocument/2006/relationships/image" Target="../media/image33.jpeg"/><Relationship Id="rId7" Type="http://schemas.openxmlformats.org/officeDocument/2006/relationships/tags" Target="../tags/tag411.xml"/><Relationship Id="rId6" Type="http://schemas.openxmlformats.org/officeDocument/2006/relationships/tags" Target="../tags/tag410.xml"/><Relationship Id="rId5" Type="http://schemas.openxmlformats.org/officeDocument/2006/relationships/tags" Target="../tags/tag409.xml"/><Relationship Id="rId4" Type="http://schemas.openxmlformats.org/officeDocument/2006/relationships/tags" Target="../tags/tag408.xml"/><Relationship Id="rId3" Type="http://schemas.openxmlformats.org/officeDocument/2006/relationships/tags" Target="../tags/tag407.xml"/><Relationship Id="rId24" Type="http://schemas.openxmlformats.org/officeDocument/2006/relationships/slideLayout" Target="../slideLayouts/slideLayout7.xml"/><Relationship Id="rId23" Type="http://schemas.openxmlformats.org/officeDocument/2006/relationships/tags" Target="../tags/tag425.xml"/><Relationship Id="rId22" Type="http://schemas.openxmlformats.org/officeDocument/2006/relationships/tags" Target="../tags/tag424.xml"/><Relationship Id="rId21" Type="http://schemas.openxmlformats.org/officeDocument/2006/relationships/tags" Target="../tags/tag423.xml"/><Relationship Id="rId20" Type="http://schemas.openxmlformats.org/officeDocument/2006/relationships/tags" Target="../tags/tag422.xml"/><Relationship Id="rId2" Type="http://schemas.openxmlformats.org/officeDocument/2006/relationships/tags" Target="../tags/tag406.xml"/><Relationship Id="rId19" Type="http://schemas.openxmlformats.org/officeDocument/2006/relationships/tags" Target="../tags/tag421.xml"/><Relationship Id="rId18" Type="http://schemas.openxmlformats.org/officeDocument/2006/relationships/tags" Target="../tags/tag420.xml"/><Relationship Id="rId17" Type="http://schemas.openxmlformats.org/officeDocument/2006/relationships/tags" Target="../tags/tag419.xml"/><Relationship Id="rId16" Type="http://schemas.openxmlformats.org/officeDocument/2006/relationships/tags" Target="../tags/tag418.xml"/><Relationship Id="rId15" Type="http://schemas.openxmlformats.org/officeDocument/2006/relationships/tags" Target="../tags/tag417.xml"/><Relationship Id="rId14" Type="http://schemas.openxmlformats.org/officeDocument/2006/relationships/tags" Target="../tags/tag416.xml"/><Relationship Id="rId13" Type="http://schemas.openxmlformats.org/officeDocument/2006/relationships/tags" Target="../tags/tag415.xml"/><Relationship Id="rId12" Type="http://schemas.openxmlformats.org/officeDocument/2006/relationships/tags" Target="../tags/tag414.xml"/><Relationship Id="rId11" Type="http://schemas.openxmlformats.org/officeDocument/2006/relationships/tags" Target="../tags/tag413.xml"/><Relationship Id="rId10" Type="http://schemas.openxmlformats.org/officeDocument/2006/relationships/image" Target="../media/image34.jpeg"/><Relationship Id="rId1" Type="http://schemas.openxmlformats.org/officeDocument/2006/relationships/tags" Target="../tags/tag40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27.xml"/><Relationship Id="rId1" Type="http://schemas.openxmlformats.org/officeDocument/2006/relationships/tags" Target="../tags/tag426.xml"/></Relationships>
</file>

<file path=ppt/slides/_rels/slide2.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image" Target="../media/image7.png"/><Relationship Id="rId3" Type="http://schemas.openxmlformats.org/officeDocument/2006/relationships/tags" Target="../tags/tag80.xml"/><Relationship Id="rId2" Type="http://schemas.openxmlformats.org/officeDocument/2006/relationships/tags" Target="../tags/tag79.xml"/><Relationship Id="rId15" Type="http://schemas.openxmlformats.org/officeDocument/2006/relationships/slideLayout" Target="../slideLayouts/slideLayout7.xml"/><Relationship Id="rId14" Type="http://schemas.openxmlformats.org/officeDocument/2006/relationships/tags" Target="../tags/tag90.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9" Type="http://schemas.openxmlformats.org/officeDocument/2006/relationships/tags" Target="../tags/tag436.xml"/><Relationship Id="rId8" Type="http://schemas.openxmlformats.org/officeDocument/2006/relationships/tags" Target="../tags/tag435.xml"/><Relationship Id="rId7" Type="http://schemas.openxmlformats.org/officeDocument/2006/relationships/tags" Target="../tags/tag434.xml"/><Relationship Id="rId6" Type="http://schemas.openxmlformats.org/officeDocument/2006/relationships/tags" Target="../tags/tag433.xml"/><Relationship Id="rId5" Type="http://schemas.openxmlformats.org/officeDocument/2006/relationships/tags" Target="../tags/tag432.xml"/><Relationship Id="rId4" Type="http://schemas.openxmlformats.org/officeDocument/2006/relationships/tags" Target="../tags/tag431.xml"/><Relationship Id="rId31" Type="http://schemas.openxmlformats.org/officeDocument/2006/relationships/slideLayout" Target="../slideLayouts/slideLayout7.xml"/><Relationship Id="rId30" Type="http://schemas.openxmlformats.org/officeDocument/2006/relationships/tags" Target="../tags/tag454.xml"/><Relationship Id="rId3" Type="http://schemas.openxmlformats.org/officeDocument/2006/relationships/tags" Target="../tags/tag430.xml"/><Relationship Id="rId29" Type="http://schemas.openxmlformats.org/officeDocument/2006/relationships/tags" Target="../tags/tag453.xml"/><Relationship Id="rId28" Type="http://schemas.openxmlformats.org/officeDocument/2006/relationships/tags" Target="../tags/tag452.xml"/><Relationship Id="rId27" Type="http://schemas.openxmlformats.org/officeDocument/2006/relationships/tags" Target="../tags/tag451.xml"/><Relationship Id="rId26" Type="http://schemas.openxmlformats.org/officeDocument/2006/relationships/tags" Target="../tags/tag450.xml"/><Relationship Id="rId25" Type="http://schemas.openxmlformats.org/officeDocument/2006/relationships/image" Target="../media/image37.jpeg"/><Relationship Id="rId24" Type="http://schemas.openxmlformats.org/officeDocument/2006/relationships/tags" Target="../tags/tag449.xml"/><Relationship Id="rId23" Type="http://schemas.openxmlformats.org/officeDocument/2006/relationships/tags" Target="../tags/tag448.xml"/><Relationship Id="rId22" Type="http://schemas.openxmlformats.org/officeDocument/2006/relationships/image" Target="../media/image36.png"/><Relationship Id="rId21" Type="http://schemas.openxmlformats.org/officeDocument/2006/relationships/tags" Target="../tags/tag447.xml"/><Relationship Id="rId20" Type="http://schemas.openxmlformats.org/officeDocument/2006/relationships/image" Target="../media/image35.png"/><Relationship Id="rId2" Type="http://schemas.openxmlformats.org/officeDocument/2006/relationships/tags" Target="../tags/tag429.xml"/><Relationship Id="rId19" Type="http://schemas.openxmlformats.org/officeDocument/2006/relationships/tags" Target="../tags/tag446.xml"/><Relationship Id="rId18" Type="http://schemas.openxmlformats.org/officeDocument/2006/relationships/tags" Target="../tags/tag445.xml"/><Relationship Id="rId17" Type="http://schemas.openxmlformats.org/officeDocument/2006/relationships/tags" Target="../tags/tag444.xml"/><Relationship Id="rId16" Type="http://schemas.openxmlformats.org/officeDocument/2006/relationships/tags" Target="../tags/tag443.xml"/><Relationship Id="rId15" Type="http://schemas.openxmlformats.org/officeDocument/2006/relationships/tags" Target="../tags/tag442.xml"/><Relationship Id="rId14" Type="http://schemas.openxmlformats.org/officeDocument/2006/relationships/tags" Target="../tags/tag441.xml"/><Relationship Id="rId13" Type="http://schemas.openxmlformats.org/officeDocument/2006/relationships/tags" Target="../tags/tag440.xml"/><Relationship Id="rId12" Type="http://schemas.openxmlformats.org/officeDocument/2006/relationships/tags" Target="../tags/tag439.xml"/><Relationship Id="rId11" Type="http://schemas.openxmlformats.org/officeDocument/2006/relationships/tags" Target="../tags/tag438.xml"/><Relationship Id="rId10" Type="http://schemas.openxmlformats.org/officeDocument/2006/relationships/tags" Target="../tags/tag437.xml"/><Relationship Id="rId1" Type="http://schemas.openxmlformats.org/officeDocument/2006/relationships/tags" Target="../tags/tag428.xml"/></Relationships>
</file>

<file path=ppt/slides/_rels/slide21.xml.rels><?xml version="1.0" encoding="UTF-8" standalone="yes"?>
<Relationships xmlns="http://schemas.openxmlformats.org/package/2006/relationships"><Relationship Id="rId9" Type="http://schemas.openxmlformats.org/officeDocument/2006/relationships/tags" Target="../tags/tag462.xml"/><Relationship Id="rId8" Type="http://schemas.openxmlformats.org/officeDocument/2006/relationships/image" Target="../media/image38.jpeg"/><Relationship Id="rId7" Type="http://schemas.openxmlformats.org/officeDocument/2006/relationships/tags" Target="../tags/tag461.xml"/><Relationship Id="rId6" Type="http://schemas.openxmlformats.org/officeDocument/2006/relationships/tags" Target="../tags/tag460.xml"/><Relationship Id="rId5" Type="http://schemas.openxmlformats.org/officeDocument/2006/relationships/tags" Target="../tags/tag459.xml"/><Relationship Id="rId4" Type="http://schemas.openxmlformats.org/officeDocument/2006/relationships/tags" Target="../tags/tag458.xml"/><Relationship Id="rId3" Type="http://schemas.openxmlformats.org/officeDocument/2006/relationships/tags" Target="../tags/tag457.xml"/><Relationship Id="rId2" Type="http://schemas.openxmlformats.org/officeDocument/2006/relationships/tags" Target="../tags/tag456.xml"/><Relationship Id="rId18" Type="http://schemas.openxmlformats.org/officeDocument/2006/relationships/slideLayout" Target="../slideLayouts/slideLayout7.xml"/><Relationship Id="rId17" Type="http://schemas.openxmlformats.org/officeDocument/2006/relationships/tags" Target="../tags/tag468.xml"/><Relationship Id="rId16" Type="http://schemas.openxmlformats.org/officeDocument/2006/relationships/tags" Target="../tags/tag467.xml"/><Relationship Id="rId15" Type="http://schemas.openxmlformats.org/officeDocument/2006/relationships/tags" Target="../tags/tag466.xml"/><Relationship Id="rId14" Type="http://schemas.openxmlformats.org/officeDocument/2006/relationships/tags" Target="../tags/tag465.xml"/><Relationship Id="rId13" Type="http://schemas.openxmlformats.org/officeDocument/2006/relationships/image" Target="../media/image40.png"/><Relationship Id="rId12" Type="http://schemas.openxmlformats.org/officeDocument/2006/relationships/tags" Target="../tags/tag464.xml"/><Relationship Id="rId11" Type="http://schemas.openxmlformats.org/officeDocument/2006/relationships/image" Target="../media/image39.jpeg"/><Relationship Id="rId10" Type="http://schemas.openxmlformats.org/officeDocument/2006/relationships/tags" Target="../tags/tag463.xml"/><Relationship Id="rId1" Type="http://schemas.openxmlformats.org/officeDocument/2006/relationships/tags" Target="../tags/tag455.xml"/></Relationships>
</file>

<file path=ppt/slides/_rels/slide22.xml.rels><?xml version="1.0" encoding="UTF-8" standalone="yes"?>
<Relationships xmlns="http://schemas.openxmlformats.org/package/2006/relationships"><Relationship Id="rId9" Type="http://schemas.openxmlformats.org/officeDocument/2006/relationships/tags" Target="../tags/tag477.xml"/><Relationship Id="rId8" Type="http://schemas.openxmlformats.org/officeDocument/2006/relationships/tags" Target="../tags/tag476.xml"/><Relationship Id="rId7" Type="http://schemas.openxmlformats.org/officeDocument/2006/relationships/tags" Target="../tags/tag475.xml"/><Relationship Id="rId6" Type="http://schemas.openxmlformats.org/officeDocument/2006/relationships/tags" Target="../tags/tag474.xml"/><Relationship Id="rId5" Type="http://schemas.openxmlformats.org/officeDocument/2006/relationships/tags" Target="../tags/tag473.xml"/><Relationship Id="rId4" Type="http://schemas.openxmlformats.org/officeDocument/2006/relationships/tags" Target="../tags/tag472.xml"/><Relationship Id="rId39" Type="http://schemas.openxmlformats.org/officeDocument/2006/relationships/slideLayout" Target="../slideLayouts/slideLayout7.xml"/><Relationship Id="rId38" Type="http://schemas.openxmlformats.org/officeDocument/2006/relationships/tags" Target="../tags/tag506.xml"/><Relationship Id="rId37" Type="http://schemas.openxmlformats.org/officeDocument/2006/relationships/tags" Target="../tags/tag505.xml"/><Relationship Id="rId36" Type="http://schemas.openxmlformats.org/officeDocument/2006/relationships/tags" Target="../tags/tag504.xml"/><Relationship Id="rId35" Type="http://schemas.openxmlformats.org/officeDocument/2006/relationships/tags" Target="../tags/tag503.xml"/><Relationship Id="rId34" Type="http://schemas.openxmlformats.org/officeDocument/2006/relationships/tags" Target="../tags/tag502.xml"/><Relationship Id="rId33" Type="http://schemas.openxmlformats.org/officeDocument/2006/relationships/tags" Target="../tags/tag501.xml"/><Relationship Id="rId32" Type="http://schemas.openxmlformats.org/officeDocument/2006/relationships/tags" Target="../tags/tag500.xml"/><Relationship Id="rId31" Type="http://schemas.openxmlformats.org/officeDocument/2006/relationships/tags" Target="../tags/tag499.xml"/><Relationship Id="rId30" Type="http://schemas.openxmlformats.org/officeDocument/2006/relationships/tags" Target="../tags/tag498.xml"/><Relationship Id="rId3" Type="http://schemas.openxmlformats.org/officeDocument/2006/relationships/tags" Target="../tags/tag471.xml"/><Relationship Id="rId29" Type="http://schemas.openxmlformats.org/officeDocument/2006/relationships/tags" Target="../tags/tag497.xml"/><Relationship Id="rId28" Type="http://schemas.openxmlformats.org/officeDocument/2006/relationships/tags" Target="../tags/tag496.xml"/><Relationship Id="rId27" Type="http://schemas.openxmlformats.org/officeDocument/2006/relationships/tags" Target="../tags/tag495.xml"/><Relationship Id="rId26" Type="http://schemas.openxmlformats.org/officeDocument/2006/relationships/tags" Target="../tags/tag494.xml"/><Relationship Id="rId25" Type="http://schemas.openxmlformats.org/officeDocument/2006/relationships/tags" Target="../tags/tag493.xml"/><Relationship Id="rId24" Type="http://schemas.openxmlformats.org/officeDocument/2006/relationships/tags" Target="../tags/tag492.xml"/><Relationship Id="rId23" Type="http://schemas.openxmlformats.org/officeDocument/2006/relationships/tags" Target="../tags/tag491.xml"/><Relationship Id="rId22" Type="http://schemas.openxmlformats.org/officeDocument/2006/relationships/tags" Target="../tags/tag490.xml"/><Relationship Id="rId21" Type="http://schemas.openxmlformats.org/officeDocument/2006/relationships/tags" Target="../tags/tag489.xml"/><Relationship Id="rId20" Type="http://schemas.openxmlformats.org/officeDocument/2006/relationships/tags" Target="../tags/tag488.xml"/><Relationship Id="rId2" Type="http://schemas.openxmlformats.org/officeDocument/2006/relationships/tags" Target="../tags/tag470.xml"/><Relationship Id="rId19" Type="http://schemas.openxmlformats.org/officeDocument/2006/relationships/tags" Target="../tags/tag487.xml"/><Relationship Id="rId18" Type="http://schemas.openxmlformats.org/officeDocument/2006/relationships/tags" Target="../tags/tag486.xml"/><Relationship Id="rId17" Type="http://schemas.openxmlformats.org/officeDocument/2006/relationships/tags" Target="../tags/tag485.xml"/><Relationship Id="rId16" Type="http://schemas.openxmlformats.org/officeDocument/2006/relationships/tags" Target="../tags/tag484.xml"/><Relationship Id="rId15" Type="http://schemas.openxmlformats.org/officeDocument/2006/relationships/tags" Target="../tags/tag483.xml"/><Relationship Id="rId14" Type="http://schemas.openxmlformats.org/officeDocument/2006/relationships/tags" Target="../tags/tag482.xml"/><Relationship Id="rId13" Type="http://schemas.openxmlformats.org/officeDocument/2006/relationships/tags" Target="../tags/tag481.xml"/><Relationship Id="rId12" Type="http://schemas.openxmlformats.org/officeDocument/2006/relationships/tags" Target="../tags/tag480.xml"/><Relationship Id="rId11" Type="http://schemas.openxmlformats.org/officeDocument/2006/relationships/tags" Target="../tags/tag479.xml"/><Relationship Id="rId10" Type="http://schemas.openxmlformats.org/officeDocument/2006/relationships/tags" Target="../tags/tag478.xml"/><Relationship Id="rId1" Type="http://schemas.openxmlformats.org/officeDocument/2006/relationships/tags" Target="../tags/tag469.xml"/></Relationships>
</file>

<file path=ppt/slides/_rels/slide3.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image" Target="../media/image8.png"/><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7" Type="http://schemas.openxmlformats.org/officeDocument/2006/relationships/notesSlide" Target="../notesSlides/notesSlide1.xml"/><Relationship Id="rId16" Type="http://schemas.openxmlformats.org/officeDocument/2006/relationships/slideLayout" Target="../slideLayouts/slideLayout7.xml"/><Relationship Id="rId15" Type="http://schemas.openxmlformats.org/officeDocument/2006/relationships/tags" Target="../tags/tag104.xml"/><Relationship Id="rId14" Type="http://schemas.openxmlformats.org/officeDocument/2006/relationships/tags" Target="../tags/tag103.xml"/><Relationship Id="rId13" Type="http://schemas.openxmlformats.org/officeDocument/2006/relationships/tags" Target="../tags/tag102.xml"/><Relationship Id="rId12" Type="http://schemas.openxmlformats.org/officeDocument/2006/relationships/tags" Target="../tags/tag101.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tags" Target="../tags/tag91.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s>
</file>

<file path=ppt/slides/_rels/slide5.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5" Type="http://schemas.openxmlformats.org/officeDocument/2006/relationships/slideLayout" Target="../slideLayouts/slideLayout7.xml"/><Relationship Id="rId14" Type="http://schemas.openxmlformats.org/officeDocument/2006/relationships/tags" Target="../tags/tag127.xml"/><Relationship Id="rId13" Type="http://schemas.openxmlformats.org/officeDocument/2006/relationships/tags" Target="../tags/tag126.xml"/><Relationship Id="rId12" Type="http://schemas.openxmlformats.org/officeDocument/2006/relationships/tags" Target="../tags/tag12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tags" Target="../tags/tag11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9.xml"/><Relationship Id="rId1" Type="http://schemas.openxmlformats.org/officeDocument/2006/relationships/tags" Target="../tags/tag128.xml"/></Relationships>
</file>

<file path=ppt/slides/_rels/slide7.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6" Type="http://schemas.openxmlformats.org/officeDocument/2006/relationships/slideLayout" Target="../slideLayouts/slideLayout7.xml"/><Relationship Id="rId45" Type="http://schemas.openxmlformats.org/officeDocument/2006/relationships/tags" Target="../tags/tag173.xml"/><Relationship Id="rId44" Type="http://schemas.openxmlformats.org/officeDocument/2006/relationships/tags" Target="../tags/tag172.xml"/><Relationship Id="rId43" Type="http://schemas.openxmlformats.org/officeDocument/2006/relationships/tags" Target="../tags/tag171.xml"/><Relationship Id="rId42" Type="http://schemas.openxmlformats.org/officeDocument/2006/relationships/tags" Target="../tags/tag170.xml"/><Relationship Id="rId41" Type="http://schemas.openxmlformats.org/officeDocument/2006/relationships/image" Target="../media/image9.png"/><Relationship Id="rId40" Type="http://schemas.openxmlformats.org/officeDocument/2006/relationships/tags" Target="../tags/tag169.xml"/><Relationship Id="rId4" Type="http://schemas.openxmlformats.org/officeDocument/2006/relationships/tags" Target="../tags/tag133.xml"/><Relationship Id="rId39" Type="http://schemas.openxmlformats.org/officeDocument/2006/relationships/tags" Target="../tags/tag168.xml"/><Relationship Id="rId38" Type="http://schemas.openxmlformats.org/officeDocument/2006/relationships/tags" Target="../tags/tag167.xml"/><Relationship Id="rId37" Type="http://schemas.openxmlformats.org/officeDocument/2006/relationships/tags" Target="../tags/tag166.xml"/><Relationship Id="rId36" Type="http://schemas.openxmlformats.org/officeDocument/2006/relationships/tags" Target="../tags/tag165.xml"/><Relationship Id="rId35" Type="http://schemas.openxmlformats.org/officeDocument/2006/relationships/tags" Target="../tags/tag164.xml"/><Relationship Id="rId34" Type="http://schemas.openxmlformats.org/officeDocument/2006/relationships/tags" Target="../tags/tag163.xml"/><Relationship Id="rId33" Type="http://schemas.openxmlformats.org/officeDocument/2006/relationships/tags" Target="../tags/tag162.xml"/><Relationship Id="rId32" Type="http://schemas.openxmlformats.org/officeDocument/2006/relationships/tags" Target="../tags/tag161.xml"/><Relationship Id="rId31" Type="http://schemas.openxmlformats.org/officeDocument/2006/relationships/tags" Target="../tags/tag160.xml"/><Relationship Id="rId30" Type="http://schemas.openxmlformats.org/officeDocument/2006/relationships/tags" Target="../tags/tag159.xml"/><Relationship Id="rId3" Type="http://schemas.openxmlformats.org/officeDocument/2006/relationships/tags" Target="../tags/tag132.xml"/><Relationship Id="rId29" Type="http://schemas.openxmlformats.org/officeDocument/2006/relationships/tags" Target="../tags/tag158.xml"/><Relationship Id="rId28" Type="http://schemas.openxmlformats.org/officeDocument/2006/relationships/tags" Target="../tags/tag157.xml"/><Relationship Id="rId27" Type="http://schemas.openxmlformats.org/officeDocument/2006/relationships/tags" Target="../tags/tag156.xml"/><Relationship Id="rId26" Type="http://schemas.openxmlformats.org/officeDocument/2006/relationships/tags" Target="../tags/tag155.xml"/><Relationship Id="rId25" Type="http://schemas.openxmlformats.org/officeDocument/2006/relationships/tags" Target="../tags/tag154.xml"/><Relationship Id="rId24" Type="http://schemas.openxmlformats.org/officeDocument/2006/relationships/tags" Target="../tags/tag153.xml"/><Relationship Id="rId23" Type="http://schemas.openxmlformats.org/officeDocument/2006/relationships/tags" Target="../tags/tag152.xml"/><Relationship Id="rId22" Type="http://schemas.openxmlformats.org/officeDocument/2006/relationships/tags" Target="../tags/tag151.xml"/><Relationship Id="rId21" Type="http://schemas.openxmlformats.org/officeDocument/2006/relationships/tags" Target="../tags/tag150.xml"/><Relationship Id="rId20" Type="http://schemas.openxmlformats.org/officeDocument/2006/relationships/tags" Target="../tags/tag149.xml"/><Relationship Id="rId2" Type="http://schemas.openxmlformats.org/officeDocument/2006/relationships/tags" Target="../tags/tag131.xml"/><Relationship Id="rId19" Type="http://schemas.openxmlformats.org/officeDocument/2006/relationships/tags" Target="../tags/tag148.xml"/><Relationship Id="rId18" Type="http://schemas.openxmlformats.org/officeDocument/2006/relationships/tags" Target="../tags/tag147.xml"/><Relationship Id="rId17" Type="http://schemas.openxmlformats.org/officeDocument/2006/relationships/tags" Target="../tags/tag146.xml"/><Relationship Id="rId16" Type="http://schemas.openxmlformats.org/officeDocument/2006/relationships/tags" Target="../tags/tag145.xml"/><Relationship Id="rId15" Type="http://schemas.openxmlformats.org/officeDocument/2006/relationships/tags" Target="../tags/tag144.xml"/><Relationship Id="rId14" Type="http://schemas.openxmlformats.org/officeDocument/2006/relationships/tags" Target="../tags/tag143.xml"/><Relationship Id="rId13" Type="http://schemas.openxmlformats.org/officeDocument/2006/relationships/tags" Target="../tags/tag142.xml"/><Relationship Id="rId12" Type="http://schemas.openxmlformats.org/officeDocument/2006/relationships/tags" Target="../tags/tag141.xml"/><Relationship Id="rId11" Type="http://schemas.openxmlformats.org/officeDocument/2006/relationships/tags" Target="../tags/tag140.xml"/><Relationship Id="rId10" Type="http://schemas.openxmlformats.org/officeDocument/2006/relationships/tags" Target="../tags/tag139.xml"/><Relationship Id="rId1" Type="http://schemas.openxmlformats.org/officeDocument/2006/relationships/tags" Target="../tags/tag130.xml"/></Relationships>
</file>

<file path=ppt/slides/_rels/slide8.xml.rels><?xml version="1.0" encoding="UTF-8" standalone="yes"?>
<Relationships xmlns="http://schemas.openxmlformats.org/package/2006/relationships"><Relationship Id="rId9" Type="http://schemas.openxmlformats.org/officeDocument/2006/relationships/tags" Target="../tags/tag182.xml"/><Relationship Id="rId8" Type="http://schemas.openxmlformats.org/officeDocument/2006/relationships/tags" Target="../tags/tag181.xml"/><Relationship Id="rId7" Type="http://schemas.openxmlformats.org/officeDocument/2006/relationships/tags" Target="../tags/tag180.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8" Type="http://schemas.openxmlformats.org/officeDocument/2006/relationships/slideLayout" Target="../slideLayouts/slideLayout7.xml"/><Relationship Id="rId37" Type="http://schemas.openxmlformats.org/officeDocument/2006/relationships/image" Target="../media/image10.png"/><Relationship Id="rId36" Type="http://schemas.openxmlformats.org/officeDocument/2006/relationships/tags" Target="../tags/tag209.xml"/><Relationship Id="rId35" Type="http://schemas.openxmlformats.org/officeDocument/2006/relationships/tags" Target="../tags/tag208.xml"/><Relationship Id="rId34" Type="http://schemas.openxmlformats.org/officeDocument/2006/relationships/tags" Target="../tags/tag207.xml"/><Relationship Id="rId33" Type="http://schemas.openxmlformats.org/officeDocument/2006/relationships/tags" Target="../tags/tag206.xml"/><Relationship Id="rId32" Type="http://schemas.openxmlformats.org/officeDocument/2006/relationships/tags" Target="../tags/tag205.xml"/><Relationship Id="rId31" Type="http://schemas.openxmlformats.org/officeDocument/2006/relationships/tags" Target="../tags/tag204.xml"/><Relationship Id="rId30" Type="http://schemas.openxmlformats.org/officeDocument/2006/relationships/tags" Target="../tags/tag203.xml"/><Relationship Id="rId3" Type="http://schemas.openxmlformats.org/officeDocument/2006/relationships/tags" Target="../tags/tag176.xml"/><Relationship Id="rId29" Type="http://schemas.openxmlformats.org/officeDocument/2006/relationships/tags" Target="../tags/tag202.xml"/><Relationship Id="rId28" Type="http://schemas.openxmlformats.org/officeDocument/2006/relationships/tags" Target="../tags/tag201.xml"/><Relationship Id="rId27" Type="http://schemas.openxmlformats.org/officeDocument/2006/relationships/tags" Target="../tags/tag200.xml"/><Relationship Id="rId26" Type="http://schemas.openxmlformats.org/officeDocument/2006/relationships/tags" Target="../tags/tag199.xml"/><Relationship Id="rId25" Type="http://schemas.openxmlformats.org/officeDocument/2006/relationships/tags" Target="../tags/tag198.xml"/><Relationship Id="rId24" Type="http://schemas.openxmlformats.org/officeDocument/2006/relationships/tags" Target="../tags/tag197.xml"/><Relationship Id="rId23" Type="http://schemas.openxmlformats.org/officeDocument/2006/relationships/tags" Target="../tags/tag196.xml"/><Relationship Id="rId22" Type="http://schemas.openxmlformats.org/officeDocument/2006/relationships/tags" Target="../tags/tag195.xml"/><Relationship Id="rId21" Type="http://schemas.openxmlformats.org/officeDocument/2006/relationships/tags" Target="../tags/tag194.xml"/><Relationship Id="rId20" Type="http://schemas.openxmlformats.org/officeDocument/2006/relationships/tags" Target="../tags/tag193.xml"/><Relationship Id="rId2" Type="http://schemas.openxmlformats.org/officeDocument/2006/relationships/tags" Target="../tags/tag175.xml"/><Relationship Id="rId19" Type="http://schemas.openxmlformats.org/officeDocument/2006/relationships/tags" Target="../tags/tag192.xml"/><Relationship Id="rId18" Type="http://schemas.openxmlformats.org/officeDocument/2006/relationships/tags" Target="../tags/tag191.xml"/><Relationship Id="rId17" Type="http://schemas.openxmlformats.org/officeDocument/2006/relationships/tags" Target="../tags/tag190.xml"/><Relationship Id="rId16" Type="http://schemas.openxmlformats.org/officeDocument/2006/relationships/tags" Target="../tags/tag189.xml"/><Relationship Id="rId15" Type="http://schemas.openxmlformats.org/officeDocument/2006/relationships/tags" Target="../tags/tag188.xml"/><Relationship Id="rId14" Type="http://schemas.openxmlformats.org/officeDocument/2006/relationships/tags" Target="../tags/tag187.xml"/><Relationship Id="rId13" Type="http://schemas.openxmlformats.org/officeDocument/2006/relationships/tags" Target="../tags/tag186.xml"/><Relationship Id="rId12" Type="http://schemas.openxmlformats.org/officeDocument/2006/relationships/tags" Target="../tags/tag185.xml"/><Relationship Id="rId11" Type="http://schemas.openxmlformats.org/officeDocument/2006/relationships/tags" Target="../tags/tag184.xml"/><Relationship Id="rId10" Type="http://schemas.openxmlformats.org/officeDocument/2006/relationships/tags" Target="../tags/tag183.xml"/><Relationship Id="rId1" Type="http://schemas.openxmlformats.org/officeDocument/2006/relationships/tags" Target="../tags/tag174.xml"/></Relationships>
</file>

<file path=ppt/slides/_rels/slide9.xml.rels><?xml version="1.0" encoding="UTF-8" standalone="yes"?>
<Relationships xmlns="http://schemas.openxmlformats.org/package/2006/relationships"><Relationship Id="rId9" Type="http://schemas.openxmlformats.org/officeDocument/2006/relationships/tags" Target="../tags/tag218.xml"/><Relationship Id="rId8" Type="http://schemas.openxmlformats.org/officeDocument/2006/relationships/tags" Target="../tags/tag217.xml"/><Relationship Id="rId7" Type="http://schemas.openxmlformats.org/officeDocument/2006/relationships/tags" Target="../tags/tag216.xml"/><Relationship Id="rId6" Type="http://schemas.openxmlformats.org/officeDocument/2006/relationships/tags" Target="../tags/tag215.xml"/><Relationship Id="rId50" Type="http://schemas.openxmlformats.org/officeDocument/2006/relationships/slideLayout" Target="../slideLayouts/slideLayout7.xml"/><Relationship Id="rId5" Type="http://schemas.openxmlformats.org/officeDocument/2006/relationships/tags" Target="../tags/tag214.xml"/><Relationship Id="rId49" Type="http://schemas.openxmlformats.org/officeDocument/2006/relationships/tags" Target="../tags/tag252.xml"/><Relationship Id="rId48" Type="http://schemas.openxmlformats.org/officeDocument/2006/relationships/tags" Target="../tags/tag251.xml"/><Relationship Id="rId47" Type="http://schemas.openxmlformats.org/officeDocument/2006/relationships/tags" Target="../tags/tag250.xml"/><Relationship Id="rId46" Type="http://schemas.openxmlformats.org/officeDocument/2006/relationships/tags" Target="../tags/tag249.xml"/><Relationship Id="rId45" Type="http://schemas.openxmlformats.org/officeDocument/2006/relationships/tags" Target="../tags/tag248.xml"/><Relationship Id="rId44" Type="http://schemas.openxmlformats.org/officeDocument/2006/relationships/tags" Target="../tags/tag247.xml"/><Relationship Id="rId43" Type="http://schemas.openxmlformats.org/officeDocument/2006/relationships/tags" Target="../tags/tag246.xml"/><Relationship Id="rId42" Type="http://schemas.openxmlformats.org/officeDocument/2006/relationships/tags" Target="../tags/tag245.xml"/><Relationship Id="rId41" Type="http://schemas.openxmlformats.org/officeDocument/2006/relationships/tags" Target="../tags/tag244.xml"/><Relationship Id="rId40" Type="http://schemas.openxmlformats.org/officeDocument/2006/relationships/tags" Target="../tags/tag243.xml"/><Relationship Id="rId4" Type="http://schemas.openxmlformats.org/officeDocument/2006/relationships/tags" Target="../tags/tag213.xml"/><Relationship Id="rId39" Type="http://schemas.openxmlformats.org/officeDocument/2006/relationships/image" Target="../media/image16.svg"/><Relationship Id="rId38" Type="http://schemas.openxmlformats.org/officeDocument/2006/relationships/image" Target="../media/image15.png"/><Relationship Id="rId37" Type="http://schemas.openxmlformats.org/officeDocument/2006/relationships/tags" Target="../tags/tag242.xml"/><Relationship Id="rId36" Type="http://schemas.openxmlformats.org/officeDocument/2006/relationships/image" Target="../media/image14.svg"/><Relationship Id="rId35" Type="http://schemas.openxmlformats.org/officeDocument/2006/relationships/image" Target="../media/image13.png"/><Relationship Id="rId34" Type="http://schemas.openxmlformats.org/officeDocument/2006/relationships/tags" Target="../tags/tag241.xml"/><Relationship Id="rId33" Type="http://schemas.openxmlformats.org/officeDocument/2006/relationships/image" Target="../media/image12.svg"/><Relationship Id="rId32" Type="http://schemas.openxmlformats.org/officeDocument/2006/relationships/image" Target="../media/image11.png"/><Relationship Id="rId31" Type="http://schemas.openxmlformats.org/officeDocument/2006/relationships/tags" Target="../tags/tag240.xml"/><Relationship Id="rId30" Type="http://schemas.openxmlformats.org/officeDocument/2006/relationships/tags" Target="../tags/tag239.xml"/><Relationship Id="rId3" Type="http://schemas.openxmlformats.org/officeDocument/2006/relationships/tags" Target="../tags/tag212.xml"/><Relationship Id="rId29" Type="http://schemas.openxmlformats.org/officeDocument/2006/relationships/tags" Target="../tags/tag238.xml"/><Relationship Id="rId28" Type="http://schemas.openxmlformats.org/officeDocument/2006/relationships/tags" Target="../tags/tag237.xml"/><Relationship Id="rId27" Type="http://schemas.openxmlformats.org/officeDocument/2006/relationships/tags" Target="../tags/tag236.xml"/><Relationship Id="rId26" Type="http://schemas.openxmlformats.org/officeDocument/2006/relationships/tags" Target="../tags/tag235.xml"/><Relationship Id="rId25" Type="http://schemas.openxmlformats.org/officeDocument/2006/relationships/tags" Target="../tags/tag234.xml"/><Relationship Id="rId24" Type="http://schemas.openxmlformats.org/officeDocument/2006/relationships/tags" Target="../tags/tag233.xml"/><Relationship Id="rId23" Type="http://schemas.openxmlformats.org/officeDocument/2006/relationships/tags" Target="../tags/tag232.xml"/><Relationship Id="rId22" Type="http://schemas.openxmlformats.org/officeDocument/2006/relationships/tags" Target="../tags/tag231.xml"/><Relationship Id="rId21" Type="http://schemas.openxmlformats.org/officeDocument/2006/relationships/tags" Target="../tags/tag230.xml"/><Relationship Id="rId20" Type="http://schemas.openxmlformats.org/officeDocument/2006/relationships/tags" Target="../tags/tag229.xml"/><Relationship Id="rId2" Type="http://schemas.openxmlformats.org/officeDocument/2006/relationships/tags" Target="../tags/tag211.xml"/><Relationship Id="rId19" Type="http://schemas.openxmlformats.org/officeDocument/2006/relationships/tags" Target="../tags/tag228.xml"/><Relationship Id="rId18" Type="http://schemas.openxmlformats.org/officeDocument/2006/relationships/tags" Target="../tags/tag227.xml"/><Relationship Id="rId17" Type="http://schemas.openxmlformats.org/officeDocument/2006/relationships/tags" Target="../tags/tag226.xml"/><Relationship Id="rId16" Type="http://schemas.openxmlformats.org/officeDocument/2006/relationships/tags" Target="../tags/tag225.xml"/><Relationship Id="rId15" Type="http://schemas.openxmlformats.org/officeDocument/2006/relationships/tags" Target="../tags/tag224.xml"/><Relationship Id="rId14" Type="http://schemas.openxmlformats.org/officeDocument/2006/relationships/tags" Target="../tags/tag223.xml"/><Relationship Id="rId13" Type="http://schemas.openxmlformats.org/officeDocument/2006/relationships/tags" Target="../tags/tag222.xml"/><Relationship Id="rId12" Type="http://schemas.openxmlformats.org/officeDocument/2006/relationships/tags" Target="../tags/tag221.xml"/><Relationship Id="rId11" Type="http://schemas.openxmlformats.org/officeDocument/2006/relationships/tags" Target="../tags/tag220.xml"/><Relationship Id="rId10" Type="http://schemas.openxmlformats.org/officeDocument/2006/relationships/tags" Target="../tags/tag219.xml"/><Relationship Id="rId1" Type="http://schemas.openxmlformats.org/officeDocument/2006/relationships/tags" Target="../tags/tag2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1843024" y="790255"/>
            <a:ext cx="8331200" cy="790575"/>
          </a:xfrm>
          <a:prstGeom prst="rect">
            <a:avLst/>
          </a:prstGeom>
        </p:spPr>
        <p:txBody>
          <a:bodyPr vert="horz" lIns="91438" tIns="45719" rIns="91438" bIns="45719" rtlCol="0" anchor="ctr">
            <a:noAutofit/>
          </a:bodyPr>
          <a:lstStyle/>
          <a:p>
            <a:pPr algn="ctr" defTabSz="914400">
              <a:lnSpc>
                <a:spcPct val="90000"/>
              </a:lnSpc>
              <a:spcBef>
                <a:spcPct val="0"/>
              </a:spcBef>
              <a:spcAft>
                <a:spcPts val="600"/>
              </a:spcAft>
            </a:pPr>
            <a:r>
              <a:rPr lang="zh-CN" altLang="en-US" sz="3600" b="1">
                <a:solidFill>
                  <a:srgbClr val="000000"/>
                </a:solidFill>
                <a:latin typeface="微软雅黑" panose="020B0503020204020204" pitchFamily="34" charset="-122"/>
                <a:ea typeface="微软雅黑" panose="020B0503020204020204" pitchFamily="34" charset="-122"/>
                <a:cs typeface="黑体" panose="02010609060101010101" pitchFamily="49" charset="-122"/>
                <a:sym typeface="+mn-ea"/>
              </a:rPr>
              <a:t>第</a:t>
            </a:r>
            <a:r>
              <a:rPr lang="en-US" altLang="zh-CN" sz="3600" b="1">
                <a:solidFill>
                  <a:srgbClr val="000000"/>
                </a:solidFill>
                <a:latin typeface="微软雅黑" panose="020B0503020204020204" pitchFamily="34" charset="-122"/>
                <a:ea typeface="微软雅黑" panose="020B0503020204020204" pitchFamily="34" charset="-122"/>
                <a:cs typeface="黑体" panose="02010609060101010101" pitchFamily="49" charset="-122"/>
                <a:sym typeface="+mn-ea"/>
              </a:rPr>
              <a:t>9</a:t>
            </a:r>
            <a:r>
              <a:rPr lang="zh-CN" altLang="en-US" sz="3600" b="1">
                <a:solidFill>
                  <a:srgbClr val="000000"/>
                </a:solidFill>
                <a:latin typeface="微软雅黑" panose="020B0503020204020204" pitchFamily="34" charset="-122"/>
                <a:ea typeface="微软雅黑" panose="020B0503020204020204" pitchFamily="34" charset="-122"/>
                <a:cs typeface="黑体" panose="02010609060101010101" pitchFamily="49" charset="-122"/>
                <a:sym typeface="+mn-ea"/>
              </a:rPr>
              <a:t>课 </a:t>
            </a:r>
            <a:r>
              <a:rPr lang="en-US" altLang="zh-CN" sz="3600" b="1">
                <a:solidFill>
                  <a:srgbClr val="000000"/>
                </a:solidFill>
                <a:latin typeface="微软雅黑" panose="020B0503020204020204" pitchFamily="34" charset="-122"/>
                <a:ea typeface="微软雅黑" panose="020B0503020204020204" pitchFamily="34" charset="-122"/>
                <a:cs typeface="黑体" panose="02010609060101010101" pitchFamily="49" charset="-122"/>
                <a:sym typeface="+mn-ea"/>
              </a:rPr>
              <a:t> 20</a:t>
            </a:r>
            <a:r>
              <a:rPr lang="zh-CN" altLang="en-US" sz="3600" b="1">
                <a:solidFill>
                  <a:srgbClr val="000000"/>
                </a:solidFill>
                <a:latin typeface="微软雅黑" panose="020B0503020204020204" pitchFamily="34" charset="-122"/>
                <a:ea typeface="微软雅黑" panose="020B0503020204020204" pitchFamily="34" charset="-122"/>
                <a:cs typeface="黑体" panose="02010609060101010101" pitchFamily="49" charset="-122"/>
                <a:sym typeface="+mn-ea"/>
              </a:rPr>
              <a:t>世纪以来人类的经济与生活</a:t>
            </a:r>
            <a:endParaRPr lang="zh-CN" altLang="en-US" sz="3600" b="1">
              <a:solidFill>
                <a:srgbClr val="000000"/>
              </a:solidFill>
              <a:latin typeface="微软雅黑" panose="020B0503020204020204" pitchFamily="34" charset="-122"/>
              <a:ea typeface="微软雅黑" panose="020B0503020204020204" pitchFamily="34" charset="-122"/>
              <a:cs typeface="黑体" panose="02010609060101010101" pitchFamily="49" charset="-122"/>
              <a:sym typeface="+mn-ea"/>
            </a:endParaRPr>
          </a:p>
        </p:txBody>
      </p:sp>
      <p:grpSp>
        <p:nvGrpSpPr>
          <p:cNvPr id="8" name="组合 7"/>
          <p:cNvGrpSpPr/>
          <p:nvPr>
            <p:custDataLst>
              <p:tags r:id="rId2"/>
            </p:custDataLst>
          </p:nvPr>
        </p:nvGrpSpPr>
        <p:grpSpPr>
          <a:xfrm>
            <a:off x="1138302" y="1614440"/>
            <a:ext cx="4565015" cy="3619271"/>
            <a:chOff x="0" y="-362893"/>
            <a:chExt cx="4660710" cy="3861222"/>
          </a:xfrm>
        </p:grpSpPr>
        <p:pic>
          <p:nvPicPr>
            <p:cNvPr id="4098" name="Picture 2"/>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bwMode="auto">
            <a:xfrm>
              <a:off x="0" y="-362893"/>
              <a:ext cx="4660710" cy="326112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 name="文本框 1"/>
            <p:cNvSpPr txBox="1"/>
            <p:nvPr>
              <p:custDataLst>
                <p:tags r:id="rId5"/>
              </p:custDataLst>
            </p:nvPr>
          </p:nvSpPr>
          <p:spPr>
            <a:xfrm>
              <a:off x="534622" y="3005801"/>
              <a:ext cx="3444937" cy="492528"/>
            </a:xfrm>
            <a:prstGeom prst="rect">
              <a:avLst/>
            </a:prstGeom>
            <a:solidFill>
              <a:schemeClr val="bg1"/>
            </a:solidFill>
            <a:ln>
              <a:noFill/>
            </a:ln>
          </p:spPr>
          <p:txBody>
            <a:bodyPr wrap="square" rtlCol="0">
              <a:spAutoFit/>
            </a:bodyPr>
            <a:lstStyle/>
            <a:p>
              <a:pPr algn="ctr" defTabSz="914400"/>
              <a:r>
                <a:rPr lang="zh-CN" altLang="en-US" sz="2400" b="1">
                  <a:solidFill>
                    <a:srgbClr val="000000"/>
                  </a:solidFill>
                  <a:latin typeface="楷体" panose="02010609060101010101" charset="-122"/>
                  <a:ea typeface="楷体" panose="02010609060101010101" charset="-122"/>
                </a:rPr>
                <a:t>中国政府采购网主页</a:t>
              </a:r>
              <a:endParaRPr lang="zh-CN" altLang="en-US" sz="2400" b="1">
                <a:solidFill>
                  <a:srgbClr val="000000"/>
                </a:solidFill>
                <a:latin typeface="楷体" panose="02010609060101010101" charset="-122"/>
                <a:ea typeface="楷体" panose="02010609060101010101" charset="-122"/>
              </a:endParaRPr>
            </a:p>
          </p:txBody>
        </p:sp>
      </p:grpSp>
      <p:grpSp>
        <p:nvGrpSpPr>
          <p:cNvPr id="9" name="组合 8"/>
          <p:cNvGrpSpPr/>
          <p:nvPr>
            <p:custDataLst>
              <p:tags r:id="rId6"/>
            </p:custDataLst>
          </p:nvPr>
        </p:nvGrpSpPr>
        <p:grpSpPr>
          <a:xfrm>
            <a:off x="6898895" y="1614440"/>
            <a:ext cx="4605020" cy="3555279"/>
            <a:chOff x="114302" y="3865476"/>
            <a:chExt cx="4482214" cy="3441038"/>
          </a:xfrm>
        </p:grpSpPr>
        <p:pic>
          <p:nvPicPr>
            <p:cNvPr id="4100" name="Picture 4"/>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bwMode="auto">
            <a:xfrm>
              <a:off x="114302" y="3865476"/>
              <a:ext cx="4482214" cy="2957435"/>
            </a:xfrm>
            <a:prstGeom prst="rect">
              <a:avLst/>
            </a:prstGeom>
            <a:noFill/>
            <a:ln w="12700" cmpd="sng">
              <a:solidFill>
                <a:schemeClr val="accent1"/>
              </a:solidFill>
              <a:prstDash val="solid"/>
            </a:ln>
            <a:extLst>
              <a:ext uri="{909E8E84-426E-40DD-AFC4-6F175D3DCCD1}">
                <a14:hiddenFill xmlns:a14="http://schemas.microsoft.com/office/drawing/2010/main">
                  <a:solidFill>
                    <a:srgbClr val="FFFFFF"/>
                  </a:solidFill>
                </a14:hiddenFill>
              </a:ext>
            </a:extLst>
          </p:spPr>
        </p:pic>
        <p:sp>
          <p:nvSpPr>
            <p:cNvPr id="7" name="文本框 6"/>
            <p:cNvSpPr txBox="1"/>
            <p:nvPr>
              <p:custDataLst>
                <p:tags r:id="rId9"/>
              </p:custDataLst>
            </p:nvPr>
          </p:nvSpPr>
          <p:spPr>
            <a:xfrm>
              <a:off x="1381664" y="6859684"/>
              <a:ext cx="2061797" cy="446830"/>
            </a:xfrm>
            <a:prstGeom prst="rect">
              <a:avLst/>
            </a:prstGeom>
            <a:solidFill>
              <a:schemeClr val="bg1"/>
            </a:solidFill>
            <a:ln w="12700" cmpd="sng">
              <a:noFill/>
              <a:prstDash val="solid"/>
            </a:ln>
          </p:spPr>
          <p:txBody>
            <a:bodyPr wrap="square" rtlCol="0">
              <a:spAutoFit/>
            </a:bodyPr>
            <a:lstStyle/>
            <a:p>
              <a:pPr algn="ctr" defTabSz="914400"/>
              <a:r>
                <a:rPr lang="zh-CN" altLang="en-US" sz="2400" b="1">
                  <a:solidFill>
                    <a:srgbClr val="000000"/>
                  </a:solidFill>
                  <a:latin typeface="楷体" panose="02010609060101010101" charset="-122"/>
                  <a:ea typeface="楷体" panose="02010609060101010101" charset="-122"/>
                </a:rPr>
                <a:t>电子商务</a:t>
              </a:r>
              <a:endParaRPr lang="zh-CN" altLang="en-US" sz="2400" b="1">
                <a:solidFill>
                  <a:srgbClr val="000000"/>
                </a:solidFill>
                <a:latin typeface="楷体" panose="02010609060101010101" charset="-122"/>
                <a:ea typeface="楷体" panose="02010609060101010101" charset="-122"/>
              </a:endParaRPr>
            </a:p>
          </p:txBody>
        </p:sp>
      </p:grpSp>
      <p:sp>
        <p:nvSpPr>
          <p:cNvPr id="10" name="文本框 52"/>
          <p:cNvSpPr txBox="1"/>
          <p:nvPr>
            <p:custDataLst>
              <p:tags r:id="rId10"/>
            </p:custDataLst>
          </p:nvPr>
        </p:nvSpPr>
        <p:spPr>
          <a:xfrm>
            <a:off x="1249879" y="5515060"/>
            <a:ext cx="12192635" cy="901065"/>
          </a:xfrm>
          <a:prstGeom prst="rect">
            <a:avLst/>
          </a:prstGeom>
          <a:noFill/>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914400" rtl="0" eaLnBrk="1" fontAlgn="auto" latinLnBrk="0" hangingPunct="1">
              <a:lnSpc>
                <a:spcPct val="95000"/>
              </a:lnSpc>
              <a:spcBef>
                <a:spcPct val="0"/>
              </a:spcBef>
              <a:spcAft>
                <a:spcPct val="0"/>
              </a:spcAft>
              <a:buClrTx/>
              <a:buSzTx/>
              <a:defRPr/>
            </a:pPr>
            <a:r>
              <a:rPr lang="zh-CN" altLang="en-US" sz="2800" b="1" smtClean="0">
                <a:solidFill>
                  <a:srgbClr val="FF0000"/>
                </a:solidFill>
              </a:rPr>
              <a:t>课程标准：</a:t>
            </a:r>
            <a:endParaRPr lang="zh-CN" altLang="en-US" sz="2800" b="1">
              <a:solidFill>
                <a:srgbClr val="FF0000"/>
              </a:solidFill>
            </a:endParaRPr>
          </a:p>
          <a:p>
            <a:pPr marR="0" lvl="0" algn="l" defTabSz="914400" rtl="0" eaLnBrk="1" fontAlgn="auto" latinLnBrk="0" hangingPunct="1">
              <a:lnSpc>
                <a:spcPct val="95000"/>
              </a:lnSpc>
              <a:spcBef>
                <a:spcPct val="0"/>
              </a:spcBef>
              <a:spcAft>
                <a:spcPct val="0"/>
              </a:spcAft>
              <a:buClrTx/>
              <a:buSzTx/>
              <a:defRPr/>
            </a:pPr>
            <a:r>
              <a:rPr lang="en-US" altLang="zh-CN" sz="2800" b="1">
                <a:solidFill>
                  <a:srgbClr val="FF0000"/>
                </a:solidFill>
              </a:rPr>
              <a:t>    </a:t>
            </a:r>
            <a:r>
              <a:rPr sz="2800" b="1">
                <a:solidFill>
                  <a:srgbClr val="FF0000"/>
                </a:solidFill>
              </a:rPr>
              <a:t>认识20世纪以来国际贸易、金融的变化及其对人类生活的影响。</a:t>
            </a:r>
            <a:endParaRPr sz="2800" b="1">
              <a:solidFill>
                <a:srgbClr val="FF0000"/>
              </a:solidFill>
            </a:endParaRPr>
          </a:p>
        </p:txBody>
      </p:sp>
      <p:sp>
        <p:nvSpPr>
          <p:cNvPr id="11" name="文本框 10"/>
          <p:cNvSpPr txBox="1"/>
          <p:nvPr>
            <p:custDataLst>
              <p:tags r:id="rId11"/>
            </p:custDataLst>
          </p:nvPr>
        </p:nvSpPr>
        <p:spPr>
          <a:xfrm>
            <a:off x="-150059" y="0"/>
            <a:ext cx="12317366" cy="769441"/>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zh-CN" altLang="en-US" sz="4400" b="1">
                <a:solidFill>
                  <a:prstClr val="black"/>
                </a:solidFill>
                <a:latin typeface="华文行楷" panose="02010800040101010101" pitchFamily="2" charset="-122"/>
                <a:ea typeface="华文行楷" panose="02010800040101010101" pitchFamily="2" charset="-122"/>
              </a:rPr>
              <a:t>第三单元  商业贸易与日常生活</a:t>
            </a:r>
            <a:endParaRPr lang="zh-CN" altLang="en-US" sz="4400" b="1">
              <a:solidFill>
                <a:prstClr val="black"/>
              </a:solidFill>
              <a:latin typeface="华文行楷" panose="02010800040101010101" pitchFamily="2" charset="-122"/>
              <a:ea typeface="华文行楷"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47138" y="994880"/>
            <a:ext cx="5025006" cy="523220"/>
          </a:xfrm>
          <a:prstGeom prst="rect">
            <a:avLst/>
          </a:prstGeom>
          <a:noFill/>
        </p:spPr>
        <p:txBody>
          <a:bodyPr wrap="square" rtlCol="0">
            <a:spAutoFit/>
          </a:bodyPr>
          <a:lstStyle/>
          <a:p>
            <a:pPr>
              <a:defRPr/>
            </a:pPr>
            <a:r>
              <a:rPr lang="zh-CN" altLang="en-US" sz="2800" b="1">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二战后</a:t>
            </a:r>
            <a:r>
              <a:rPr lang="en-US" altLang="zh-CN" sz="2800" b="1"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中国：探索与成就</a:t>
            </a:r>
            <a:endParaRPr lang="zh-CN" altLang="en-US"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custDataLst>
              <p:tags r:id="rId2"/>
            </p:custDataLst>
          </p:nvPr>
        </p:nvSpPr>
        <p:spPr>
          <a:xfrm>
            <a:off x="0" y="1712732"/>
            <a:ext cx="2019300" cy="460375"/>
          </a:xfrm>
          <a:prstGeom prst="rect">
            <a:avLst/>
          </a:prstGeom>
          <a:noFill/>
        </p:spPr>
        <p:txBody>
          <a:bodyPr wrap="none" rtlCol="0">
            <a:spAutoFit/>
          </a:bodyPr>
          <a:lstStyle>
            <a:defPPr>
              <a:defRPr lang="zh-CN"/>
            </a:defPPr>
            <a:lvl1pPr>
              <a:defRPr sz="2400" b="1"/>
            </a:lvl1pPr>
          </a:lstStyle>
          <a:p>
            <a:pPr>
              <a:defRPr/>
            </a:pPr>
            <a:r>
              <a:rPr lang="zh-CN" altLang="en-US">
                <a:solidFill>
                  <a:prstClr val="black"/>
                </a:solidFill>
                <a:latin typeface="微软雅黑" panose="020B0503020204020204" pitchFamily="34" charset="-122"/>
                <a:ea typeface="微软雅黑" panose="020B0503020204020204" pitchFamily="34" charset="-122"/>
              </a:rPr>
              <a:t>社会主义革命</a:t>
            </a: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 name="文本框 5"/>
          <p:cNvSpPr txBox="1"/>
          <p:nvPr>
            <p:custDataLst>
              <p:tags r:id="rId3"/>
            </p:custDataLst>
          </p:nvPr>
        </p:nvSpPr>
        <p:spPr>
          <a:xfrm>
            <a:off x="0" y="3157514"/>
            <a:ext cx="2325370" cy="460375"/>
          </a:xfrm>
          <a:prstGeom prst="rect">
            <a:avLst/>
          </a:prstGeom>
          <a:noFill/>
        </p:spPr>
        <p:txBody>
          <a:bodyPr wrap="none" rtlCol="0">
            <a:spAutoFit/>
          </a:bodyPr>
          <a:lstStyle>
            <a:defPPr>
              <a:defRPr lang="zh-CN"/>
            </a:defPPr>
            <a:lvl1pPr>
              <a:defRPr sz="2400" b="1"/>
            </a:lvl1pPr>
          </a:lstStyle>
          <a:p>
            <a:pPr>
              <a:defRPr/>
            </a:pPr>
            <a:r>
              <a:rPr lang="zh-CN" altLang="en-US">
                <a:solidFill>
                  <a:prstClr val="black"/>
                </a:solidFill>
                <a:latin typeface="微软雅黑" panose="020B0503020204020204" pitchFamily="34" charset="-122"/>
                <a:ea typeface="微软雅黑" panose="020B0503020204020204" pitchFamily="34" charset="-122"/>
                <a:sym typeface="+mn-ea"/>
              </a:rPr>
              <a:t>建设的曲折发展</a:t>
            </a:r>
            <a:endParaRPr lang="zh-CN" altLang="en-US">
              <a:solidFill>
                <a:prstClr val="black"/>
              </a:solidFill>
              <a:latin typeface="微软雅黑" panose="020B0503020204020204" pitchFamily="34" charset="-122"/>
              <a:ea typeface="微软雅黑" panose="020B0503020204020204" pitchFamily="34" charset="-122"/>
              <a:sym typeface="+mn-ea"/>
            </a:endParaRPr>
          </a:p>
        </p:txBody>
      </p:sp>
      <p:sp>
        <p:nvSpPr>
          <p:cNvPr id="7" name="文本框 6"/>
          <p:cNvSpPr txBox="1"/>
          <p:nvPr>
            <p:custDataLst>
              <p:tags r:id="rId4"/>
            </p:custDataLst>
          </p:nvPr>
        </p:nvSpPr>
        <p:spPr>
          <a:xfrm>
            <a:off x="-33596" y="5244137"/>
            <a:ext cx="2325370" cy="460375"/>
          </a:xfrm>
          <a:prstGeom prst="rect">
            <a:avLst/>
          </a:prstGeom>
          <a:noFill/>
        </p:spPr>
        <p:txBody>
          <a:bodyPr wrap="none" rtlCol="0">
            <a:spAutoFit/>
          </a:bodyPr>
          <a:lstStyle>
            <a:defPPr>
              <a:defRPr lang="zh-CN"/>
            </a:defPPr>
            <a:lvl1pPr>
              <a:defRPr sz="2400" b="1"/>
            </a:lvl1pPr>
          </a:lstStyle>
          <a:p>
            <a:pPr>
              <a:defRPr/>
            </a:pPr>
            <a:r>
              <a:rPr lang="zh-CN" altLang="en-US">
                <a:solidFill>
                  <a:prstClr val="black"/>
                </a:solidFill>
                <a:latin typeface="微软雅黑" panose="020B0503020204020204" pitchFamily="34" charset="-122"/>
                <a:ea typeface="微软雅黑" panose="020B0503020204020204" pitchFamily="34" charset="-122"/>
                <a:sym typeface="+mn-ea"/>
              </a:rPr>
              <a:t>改革开放新时期</a:t>
            </a:r>
            <a:endParaRPr lang="zh-CN" altLang="en-US">
              <a:solidFill>
                <a:prstClr val="black"/>
              </a:solidFill>
              <a:latin typeface="微软雅黑" panose="020B0503020204020204" pitchFamily="34" charset="-122"/>
              <a:ea typeface="微软雅黑" panose="020B0503020204020204" pitchFamily="34" charset="-122"/>
              <a:sym typeface="+mn-ea"/>
            </a:endParaRPr>
          </a:p>
        </p:txBody>
      </p:sp>
      <p:sp>
        <p:nvSpPr>
          <p:cNvPr id="9" name="文本框 8"/>
          <p:cNvSpPr txBox="1"/>
          <p:nvPr>
            <p:custDataLst>
              <p:tags r:id="rId5"/>
            </p:custDataLst>
          </p:nvPr>
        </p:nvSpPr>
        <p:spPr>
          <a:xfrm>
            <a:off x="2737057" y="1946769"/>
            <a:ext cx="6991016" cy="461665"/>
          </a:xfrm>
          <a:prstGeom prst="rect">
            <a:avLst/>
          </a:prstGeom>
          <a:noFill/>
        </p:spPr>
        <p:txBody>
          <a:bodyPr wrap="none" rtlCol="0">
            <a:spAutoFit/>
          </a:bodyPr>
          <a:lstStyle>
            <a:defPPr>
              <a:defRPr lang="zh-CN"/>
            </a:defPPr>
            <a:lvl1pPr>
              <a:defRPr sz="2400" b="1"/>
            </a:lvl1pPr>
          </a:lstStyle>
          <a:p>
            <a:pPr>
              <a:defRPr/>
            </a:pPr>
            <a:r>
              <a:rPr lang="zh-CN" altLang="en-US">
                <a:solidFill>
                  <a:prstClr val="black"/>
                </a:solidFill>
                <a:latin typeface="微软雅黑" panose="020B0503020204020204" pitchFamily="34" charset="-122"/>
                <a:ea typeface="微软雅黑" panose="020B0503020204020204" pitchFamily="34" charset="-122"/>
              </a:rPr>
              <a:t>“三改”</a:t>
            </a:r>
            <a:r>
              <a:rPr lang="en-US" altLang="zh-CN">
                <a:solidFill>
                  <a:prstClr val="black"/>
                </a:solidFill>
                <a:latin typeface="微软雅黑" panose="020B0503020204020204" pitchFamily="34" charset="-122"/>
                <a:ea typeface="微软雅黑" panose="020B0503020204020204" pitchFamily="34" charset="-122"/>
              </a:rPr>
              <a:t>——</a:t>
            </a:r>
            <a:r>
              <a:rPr lang="zh-CN" altLang="en-US">
                <a:solidFill>
                  <a:prstClr val="black"/>
                </a:solidFill>
                <a:latin typeface="微软雅黑" panose="020B0503020204020204" pitchFamily="34" charset="-122"/>
                <a:ea typeface="微软雅黑" panose="020B0503020204020204" pitchFamily="34" charset="-122"/>
              </a:rPr>
              <a:t>建立单一公有制，社会主义制度建立</a:t>
            </a: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 name="左大括号 9"/>
          <p:cNvSpPr/>
          <p:nvPr>
            <p:custDataLst>
              <p:tags r:id="rId6"/>
            </p:custDataLst>
          </p:nvPr>
        </p:nvSpPr>
        <p:spPr>
          <a:xfrm>
            <a:off x="2511232" y="1615289"/>
            <a:ext cx="296818" cy="613540"/>
          </a:xfrm>
          <a:prstGeom prst="leftBrace">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zh-CN" altLang="en-US" b="1">
              <a:solidFill>
                <a:prstClr val="black"/>
              </a:solidFill>
              <a:latin typeface="微软雅黑" panose="020B0503020204020204" pitchFamily="34" charset="-122"/>
              <a:ea typeface="微软雅黑" panose="020B0503020204020204" pitchFamily="34" charset="-122"/>
            </a:endParaRPr>
          </a:p>
        </p:txBody>
      </p:sp>
      <p:sp>
        <p:nvSpPr>
          <p:cNvPr id="12" name="文本框 11"/>
          <p:cNvSpPr txBox="1"/>
          <p:nvPr>
            <p:custDataLst>
              <p:tags r:id="rId7"/>
            </p:custDataLst>
          </p:nvPr>
        </p:nvSpPr>
        <p:spPr>
          <a:xfrm>
            <a:off x="2787605" y="2794445"/>
            <a:ext cx="6032421" cy="461665"/>
          </a:xfrm>
          <a:prstGeom prst="rect">
            <a:avLst/>
          </a:prstGeom>
          <a:noFill/>
        </p:spPr>
        <p:txBody>
          <a:bodyPr wrap="none" rtlCol="0">
            <a:spAutoFit/>
          </a:bodyPr>
          <a:lstStyle>
            <a:defPPr>
              <a:defRPr lang="zh-CN"/>
            </a:defPPr>
            <a:lvl1pPr>
              <a:defRPr sz="2400" b="1"/>
            </a:lvl1pPr>
          </a:lstStyle>
          <a:p>
            <a:pPr>
              <a:defRPr/>
            </a:pPr>
            <a:r>
              <a:rPr lang="zh-CN" altLang="en-US">
                <a:solidFill>
                  <a:prstClr val="black"/>
                </a:solidFill>
                <a:latin typeface="微软雅黑" panose="020B0503020204020204" pitchFamily="34" charset="-122"/>
                <a:ea typeface="微软雅黑" panose="020B0503020204020204" pitchFamily="34" charset="-122"/>
              </a:rPr>
              <a:t>成功经验：十大关系、中共八大、八字方针</a:t>
            </a: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 name="文本框 12"/>
          <p:cNvSpPr txBox="1"/>
          <p:nvPr>
            <p:custDataLst>
              <p:tags r:id="rId8"/>
            </p:custDataLst>
          </p:nvPr>
        </p:nvSpPr>
        <p:spPr>
          <a:xfrm>
            <a:off x="2810080" y="3419976"/>
            <a:ext cx="6340197" cy="461665"/>
          </a:xfrm>
          <a:prstGeom prst="rect">
            <a:avLst/>
          </a:prstGeom>
          <a:noFill/>
        </p:spPr>
        <p:txBody>
          <a:bodyPr wrap="none" rtlCol="0">
            <a:spAutoFit/>
          </a:bodyPr>
          <a:lstStyle>
            <a:defPPr>
              <a:defRPr lang="zh-CN"/>
            </a:defPPr>
            <a:lvl1pPr>
              <a:defRPr sz="2400" b="1"/>
            </a:lvl1pPr>
          </a:lstStyle>
          <a:p>
            <a:pPr>
              <a:defRPr/>
            </a:pPr>
            <a:r>
              <a:rPr lang="zh-CN" altLang="en-US">
                <a:solidFill>
                  <a:prstClr val="black"/>
                </a:solidFill>
                <a:latin typeface="微软雅黑" panose="020B0503020204020204" pitchFamily="34" charset="-122"/>
                <a:ea typeface="微软雅黑" panose="020B0503020204020204" pitchFamily="34" charset="-122"/>
              </a:rPr>
              <a:t>失误教训：建设总路线、大跃进、人民公社化</a:t>
            </a: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 name="文本框 14"/>
          <p:cNvSpPr txBox="1"/>
          <p:nvPr>
            <p:custDataLst>
              <p:tags r:id="rId9"/>
            </p:custDataLst>
          </p:nvPr>
        </p:nvSpPr>
        <p:spPr>
          <a:xfrm>
            <a:off x="3729105" y="4041138"/>
            <a:ext cx="3897221" cy="461665"/>
          </a:xfrm>
          <a:prstGeom prst="rect">
            <a:avLst/>
          </a:prstGeom>
          <a:noFill/>
        </p:spPr>
        <p:txBody>
          <a:bodyPr wrap="none" rtlCol="0">
            <a:spAutoFit/>
          </a:bodyPr>
          <a:lstStyle>
            <a:defPPr>
              <a:defRPr lang="zh-CN"/>
            </a:defPPr>
            <a:lvl1pPr>
              <a:defRPr sz="2400" b="1"/>
            </a:lvl1pPr>
          </a:lstStyle>
          <a:p>
            <a:pPr>
              <a:defRPr/>
            </a:pPr>
            <a:r>
              <a:rPr lang="zh-CN" altLang="en-US">
                <a:solidFill>
                  <a:prstClr val="black"/>
                </a:solidFill>
                <a:latin typeface="微软雅黑" panose="020B0503020204020204" pitchFamily="34" charset="-122"/>
                <a:ea typeface="微软雅黑" panose="020B0503020204020204" pitchFamily="34" charset="-122"/>
              </a:rPr>
              <a:t>农村：家庭联产承包责任制</a:t>
            </a: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 name="文本框 15"/>
          <p:cNvSpPr txBox="1"/>
          <p:nvPr>
            <p:custDataLst>
              <p:tags r:id="rId10"/>
            </p:custDataLst>
          </p:nvPr>
        </p:nvSpPr>
        <p:spPr>
          <a:xfrm>
            <a:off x="2709706" y="4483392"/>
            <a:ext cx="803425" cy="461665"/>
          </a:xfrm>
          <a:prstGeom prst="rect">
            <a:avLst/>
          </a:prstGeom>
          <a:noFill/>
        </p:spPr>
        <p:txBody>
          <a:bodyPr wrap="none" rtlCol="0">
            <a:spAutoFit/>
          </a:bodyPr>
          <a:lstStyle>
            <a:defPPr>
              <a:defRPr lang="zh-CN"/>
            </a:defPPr>
            <a:lvl1pPr>
              <a:defRPr sz="2400" b="1">
                <a:latin typeface="楷体" panose="02010609060101010101" charset="-122"/>
                <a:ea typeface="楷体" panose="02010609060101010101" charset="-122"/>
              </a:defRPr>
            </a:lvl1pPr>
          </a:lstStyle>
          <a:p>
            <a:pPr>
              <a:defRPr/>
            </a:pPr>
            <a:r>
              <a:rPr lang="zh-CN" altLang="en-US">
                <a:solidFill>
                  <a:prstClr val="black"/>
                </a:solidFill>
                <a:latin typeface="微软雅黑" panose="020B0503020204020204" pitchFamily="34" charset="-122"/>
                <a:ea typeface="微软雅黑" panose="020B0503020204020204" pitchFamily="34" charset="-122"/>
              </a:rPr>
              <a:t>改革</a:t>
            </a: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 name="文本框 16"/>
          <p:cNvSpPr txBox="1"/>
          <p:nvPr>
            <p:custDataLst>
              <p:tags r:id="rId11"/>
            </p:custDataLst>
          </p:nvPr>
        </p:nvSpPr>
        <p:spPr>
          <a:xfrm>
            <a:off x="3738219" y="4438929"/>
            <a:ext cx="2350323" cy="461665"/>
          </a:xfrm>
          <a:prstGeom prst="rect">
            <a:avLst/>
          </a:prstGeom>
          <a:noFill/>
        </p:spPr>
        <p:txBody>
          <a:bodyPr wrap="none" rtlCol="0">
            <a:spAutoFit/>
          </a:bodyPr>
          <a:lstStyle>
            <a:defPPr>
              <a:defRPr lang="zh-CN"/>
            </a:defPPr>
            <a:lvl1pPr>
              <a:defRPr sz="2400" b="1"/>
            </a:lvl1pPr>
          </a:lstStyle>
          <a:p>
            <a:pPr>
              <a:defRPr/>
            </a:pPr>
            <a:r>
              <a:rPr lang="zh-CN" altLang="en-US">
                <a:solidFill>
                  <a:prstClr val="black"/>
                </a:solidFill>
                <a:latin typeface="微软雅黑" panose="020B0503020204020204" pitchFamily="34" charset="-122"/>
                <a:ea typeface="微软雅黑" panose="020B0503020204020204" pitchFamily="34" charset="-122"/>
              </a:rPr>
              <a:t>城市：国企改革</a:t>
            </a: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 name="文本框 17"/>
          <p:cNvSpPr txBox="1"/>
          <p:nvPr>
            <p:custDataLst>
              <p:tags r:id="rId12"/>
            </p:custDataLst>
          </p:nvPr>
        </p:nvSpPr>
        <p:spPr>
          <a:xfrm>
            <a:off x="3738219" y="4856132"/>
            <a:ext cx="4206601" cy="461665"/>
          </a:xfrm>
          <a:prstGeom prst="rect">
            <a:avLst/>
          </a:prstGeom>
          <a:noFill/>
        </p:spPr>
        <p:txBody>
          <a:bodyPr wrap="none" rtlCol="0">
            <a:spAutoFit/>
          </a:bodyPr>
          <a:lstStyle>
            <a:defPPr>
              <a:defRPr lang="zh-CN"/>
            </a:defPPr>
            <a:lvl1pPr>
              <a:defRPr sz="2400" b="1"/>
            </a:lvl1pPr>
          </a:lstStyle>
          <a:p>
            <a:pPr>
              <a:defRPr/>
            </a:pPr>
            <a:r>
              <a:rPr lang="zh-CN" altLang="en-US">
                <a:solidFill>
                  <a:prstClr val="black"/>
                </a:solidFill>
                <a:latin typeface="微软雅黑" panose="020B0503020204020204" pitchFamily="34" charset="-122"/>
                <a:ea typeface="微软雅黑" panose="020B0503020204020204" pitchFamily="34" charset="-122"/>
              </a:rPr>
              <a:t>深化：社会主义市场经济体制</a:t>
            </a: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 name="文本框 18"/>
          <p:cNvSpPr txBox="1"/>
          <p:nvPr>
            <p:custDataLst>
              <p:tags r:id="rId13"/>
            </p:custDataLst>
          </p:nvPr>
        </p:nvSpPr>
        <p:spPr>
          <a:xfrm>
            <a:off x="2709706" y="5429400"/>
            <a:ext cx="5007525" cy="461665"/>
          </a:xfrm>
          <a:prstGeom prst="rect">
            <a:avLst/>
          </a:prstGeom>
          <a:noFill/>
        </p:spPr>
        <p:txBody>
          <a:bodyPr wrap="none" rtlCol="0">
            <a:spAutoFit/>
          </a:bodyPr>
          <a:lstStyle>
            <a:defPPr>
              <a:defRPr lang="zh-CN"/>
            </a:defPPr>
            <a:lvl1pPr>
              <a:defRPr sz="2400" b="1">
                <a:latin typeface="楷体" panose="02010609060101010101" charset="-122"/>
                <a:ea typeface="楷体" panose="02010609060101010101" charset="-122"/>
              </a:defRPr>
            </a:lvl1pPr>
          </a:lstStyle>
          <a:p>
            <a:pPr>
              <a:defRPr/>
            </a:pPr>
            <a:r>
              <a:rPr lang="zh-CN" altLang="en-US">
                <a:solidFill>
                  <a:prstClr val="black"/>
                </a:solidFill>
                <a:latin typeface="微软雅黑" panose="020B0503020204020204" pitchFamily="34" charset="-122"/>
                <a:ea typeface="微软雅黑" panose="020B0503020204020204" pitchFamily="34" charset="-122"/>
              </a:rPr>
              <a:t>开放：特区</a:t>
            </a:r>
            <a:r>
              <a:rPr lang="en-US" altLang="zh-CN">
                <a:solidFill>
                  <a:prstClr val="black"/>
                </a:solidFill>
                <a:latin typeface="微软雅黑" panose="020B0503020204020204" pitchFamily="34" charset="-122"/>
                <a:ea typeface="微软雅黑" panose="020B0503020204020204" pitchFamily="34" charset="-122"/>
              </a:rPr>
              <a:t>-</a:t>
            </a:r>
            <a:r>
              <a:rPr lang="zh-CN" altLang="en-US">
                <a:solidFill>
                  <a:prstClr val="black"/>
                </a:solidFill>
                <a:latin typeface="微软雅黑" panose="020B0503020204020204" pitchFamily="34" charset="-122"/>
                <a:ea typeface="微软雅黑" panose="020B0503020204020204" pitchFamily="34" charset="-122"/>
              </a:rPr>
              <a:t>开放区</a:t>
            </a:r>
            <a:r>
              <a:rPr lang="en-US" altLang="zh-CN">
                <a:solidFill>
                  <a:prstClr val="black"/>
                </a:solidFill>
                <a:latin typeface="微软雅黑" panose="020B0503020204020204" pitchFamily="34" charset="-122"/>
                <a:ea typeface="微软雅黑" panose="020B0503020204020204" pitchFamily="34" charset="-122"/>
              </a:rPr>
              <a:t>-</a:t>
            </a:r>
            <a:r>
              <a:rPr lang="zh-CN" altLang="en-US">
                <a:solidFill>
                  <a:prstClr val="black"/>
                </a:solidFill>
                <a:latin typeface="微软雅黑" panose="020B0503020204020204" pitchFamily="34" charset="-122"/>
                <a:ea typeface="微软雅黑" panose="020B0503020204020204" pitchFamily="34" charset="-122"/>
              </a:rPr>
              <a:t>内地</a:t>
            </a:r>
            <a:r>
              <a:rPr lang="en-US" altLang="zh-CN">
                <a:solidFill>
                  <a:prstClr val="black"/>
                </a:solidFill>
                <a:latin typeface="微软雅黑" panose="020B0503020204020204" pitchFamily="34" charset="-122"/>
                <a:ea typeface="微软雅黑" panose="020B0503020204020204" pitchFamily="34" charset="-122"/>
              </a:rPr>
              <a:t>-</a:t>
            </a:r>
            <a:r>
              <a:rPr lang="zh-CN" altLang="en-US">
                <a:solidFill>
                  <a:prstClr val="black"/>
                </a:solidFill>
                <a:latin typeface="微软雅黑" panose="020B0503020204020204" pitchFamily="34" charset="-122"/>
                <a:ea typeface="微软雅黑" panose="020B0503020204020204" pitchFamily="34" charset="-122"/>
              </a:rPr>
              <a:t>加入</a:t>
            </a:r>
            <a:r>
              <a:rPr lang="en-US" altLang="zh-CN">
                <a:solidFill>
                  <a:prstClr val="black"/>
                </a:solidFill>
                <a:latin typeface="微软雅黑" panose="020B0503020204020204" pitchFamily="34" charset="-122"/>
                <a:ea typeface="微软雅黑" panose="020B0503020204020204" pitchFamily="34" charset="-122"/>
              </a:rPr>
              <a:t>WTO</a:t>
            </a: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 name="箭头: 右 20"/>
          <p:cNvSpPr/>
          <p:nvPr>
            <p:custDataLst>
              <p:tags r:id="rId14"/>
            </p:custDataLst>
          </p:nvPr>
        </p:nvSpPr>
        <p:spPr>
          <a:xfrm rot="5400000">
            <a:off x="572539" y="2390631"/>
            <a:ext cx="842953" cy="621665"/>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b="1">
              <a:solidFill>
                <a:prstClr val="white"/>
              </a:solidFill>
              <a:latin typeface="微软雅黑" panose="020B0503020204020204" pitchFamily="34" charset="-122"/>
              <a:ea typeface="微软雅黑" panose="020B0503020204020204" pitchFamily="34" charset="-122"/>
            </a:endParaRPr>
          </a:p>
        </p:txBody>
      </p:sp>
      <p:sp>
        <p:nvSpPr>
          <p:cNvPr id="22" name="箭头: 右 21"/>
          <p:cNvSpPr/>
          <p:nvPr>
            <p:custDataLst>
              <p:tags r:id="rId15"/>
            </p:custDataLst>
          </p:nvPr>
        </p:nvSpPr>
        <p:spPr>
          <a:xfrm rot="5400000">
            <a:off x="584769" y="3956097"/>
            <a:ext cx="763070" cy="621421"/>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b="1">
              <a:solidFill>
                <a:prstClr val="white"/>
              </a:solidFill>
              <a:latin typeface="微软雅黑" panose="020B0503020204020204" pitchFamily="34" charset="-122"/>
              <a:ea typeface="微软雅黑" panose="020B0503020204020204" pitchFamily="34" charset="-122"/>
            </a:endParaRPr>
          </a:p>
        </p:txBody>
      </p:sp>
      <p:sp>
        <p:nvSpPr>
          <p:cNvPr id="23" name="文本框 22"/>
          <p:cNvSpPr txBox="1"/>
          <p:nvPr>
            <p:custDataLst>
              <p:tags r:id="rId16"/>
            </p:custDataLst>
          </p:nvPr>
        </p:nvSpPr>
        <p:spPr>
          <a:xfrm>
            <a:off x="2709669" y="5988254"/>
            <a:ext cx="5661660" cy="460375"/>
          </a:xfrm>
          <a:prstGeom prst="rect">
            <a:avLst/>
          </a:prstGeom>
          <a:noFill/>
        </p:spPr>
        <p:txBody>
          <a:bodyPr wrap="square" rtlCol="0">
            <a:spAutoFit/>
          </a:bodyPr>
          <a:lstStyle>
            <a:defPPr>
              <a:defRPr lang="zh-CN"/>
            </a:defPPr>
            <a:lvl1pPr>
              <a:defRPr sz="2400" b="1">
                <a:latin typeface="楷体" panose="02010609060101010101" charset="-122"/>
                <a:ea typeface="楷体" panose="02010609060101010101" charset="-122"/>
              </a:defRPr>
            </a:lvl1pPr>
          </a:lstStyle>
          <a:p>
            <a:pPr>
              <a:defRPr/>
            </a:pPr>
            <a:r>
              <a:rPr lang="zh-CN" altLang="en-US">
                <a:solidFill>
                  <a:prstClr val="black"/>
                </a:solidFill>
                <a:latin typeface="微软雅黑" panose="020B0503020204020204" pitchFamily="34" charset="-122"/>
                <a:ea typeface="微软雅黑" panose="020B0503020204020204" pitchFamily="34" charset="-122"/>
              </a:rPr>
              <a:t>成就：</a:t>
            </a:r>
            <a:r>
              <a:rPr lang="en-US" altLang="zh-CN">
                <a:solidFill>
                  <a:prstClr val="black"/>
                </a:solidFill>
                <a:latin typeface="微软雅黑" panose="020B0503020204020204" pitchFamily="34" charset="-122"/>
                <a:ea typeface="微软雅黑" panose="020B0503020204020204" pitchFamily="34" charset="-122"/>
              </a:rPr>
              <a:t>2010</a:t>
            </a:r>
            <a:r>
              <a:rPr lang="zh-CN" altLang="en-US">
                <a:solidFill>
                  <a:prstClr val="black"/>
                </a:solidFill>
                <a:latin typeface="微软雅黑" panose="020B0503020204020204" pitchFamily="34" charset="-122"/>
                <a:ea typeface="微软雅黑" panose="020B0503020204020204" pitchFamily="34" charset="-122"/>
              </a:rPr>
              <a:t>年，成为世界第二大经济体</a:t>
            </a:r>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 name="左大括号 23"/>
          <p:cNvSpPr/>
          <p:nvPr>
            <p:custDataLst>
              <p:tags r:id="rId17"/>
            </p:custDataLst>
          </p:nvPr>
        </p:nvSpPr>
        <p:spPr>
          <a:xfrm>
            <a:off x="2440239" y="4585537"/>
            <a:ext cx="296818" cy="1778867"/>
          </a:xfrm>
          <a:prstGeom prst="leftBrace">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zh-CN" altLang="en-US" b="1">
              <a:solidFill>
                <a:prstClr val="black"/>
              </a:solidFill>
              <a:latin typeface="微软雅黑" panose="020B0503020204020204" pitchFamily="34" charset="-122"/>
              <a:ea typeface="微软雅黑" panose="020B0503020204020204" pitchFamily="34" charset="-122"/>
            </a:endParaRPr>
          </a:p>
        </p:txBody>
      </p:sp>
      <p:sp>
        <p:nvSpPr>
          <p:cNvPr id="25" name="左大括号 24"/>
          <p:cNvSpPr/>
          <p:nvPr>
            <p:custDataLst>
              <p:tags r:id="rId18"/>
            </p:custDataLst>
          </p:nvPr>
        </p:nvSpPr>
        <p:spPr>
          <a:xfrm>
            <a:off x="3634189" y="4321266"/>
            <a:ext cx="104030" cy="851994"/>
          </a:xfrm>
          <a:prstGeom prst="leftBrace">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zh-CN" altLang="en-US" b="1">
              <a:solidFill>
                <a:prstClr val="black"/>
              </a:solidFill>
              <a:latin typeface="微软雅黑" panose="020B0503020204020204" pitchFamily="34" charset="-122"/>
              <a:ea typeface="微软雅黑" panose="020B0503020204020204" pitchFamily="34" charset="-122"/>
            </a:endParaRPr>
          </a:p>
        </p:txBody>
      </p:sp>
      <p:sp>
        <p:nvSpPr>
          <p:cNvPr id="26" name="左大括号 25"/>
          <p:cNvSpPr/>
          <p:nvPr>
            <p:custDataLst>
              <p:tags r:id="rId19"/>
            </p:custDataLst>
          </p:nvPr>
        </p:nvSpPr>
        <p:spPr>
          <a:xfrm>
            <a:off x="2511232" y="3067111"/>
            <a:ext cx="296818" cy="613540"/>
          </a:xfrm>
          <a:prstGeom prst="leftBrace">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zh-CN" altLang="en-US" b="1">
              <a:solidFill>
                <a:prstClr val="black"/>
              </a:solidFill>
              <a:latin typeface="微软雅黑" panose="020B0503020204020204" pitchFamily="34" charset="-122"/>
              <a:ea typeface="微软雅黑" panose="020B0503020204020204" pitchFamily="34" charset="-122"/>
            </a:endParaRPr>
          </a:p>
        </p:txBody>
      </p:sp>
      <p:sp>
        <p:nvSpPr>
          <p:cNvPr id="27" name="文本框 26"/>
          <p:cNvSpPr txBox="1"/>
          <p:nvPr>
            <p:custDataLst>
              <p:tags r:id="rId20"/>
            </p:custDataLst>
          </p:nvPr>
        </p:nvSpPr>
        <p:spPr>
          <a:xfrm>
            <a:off x="2778312" y="1405355"/>
            <a:ext cx="4206601" cy="461665"/>
          </a:xfrm>
          <a:prstGeom prst="rect">
            <a:avLst/>
          </a:prstGeom>
          <a:noFill/>
        </p:spPr>
        <p:txBody>
          <a:bodyPr wrap="none" rtlCol="0">
            <a:spAutoFit/>
          </a:bodyPr>
          <a:lstStyle>
            <a:defPPr>
              <a:defRPr lang="zh-CN"/>
            </a:defPPr>
            <a:lvl1pPr>
              <a:defRPr sz="2400" b="1"/>
            </a:lvl1pPr>
          </a:lstStyle>
          <a:p>
            <a:pPr>
              <a:defRPr/>
            </a:pPr>
            <a:r>
              <a:rPr lang="zh-CN" altLang="en-US">
                <a:solidFill>
                  <a:prstClr val="black"/>
                </a:solidFill>
                <a:latin typeface="微软雅黑" panose="020B0503020204020204" pitchFamily="34" charset="-122"/>
                <a:ea typeface="微软雅黑" panose="020B0503020204020204" pitchFamily="34" charset="-122"/>
              </a:rPr>
              <a:t>“一化”</a:t>
            </a:r>
            <a:r>
              <a:rPr lang="en-US" altLang="zh-CN">
                <a:solidFill>
                  <a:prstClr val="black"/>
                </a:solidFill>
                <a:latin typeface="微软雅黑" panose="020B0503020204020204" pitchFamily="34" charset="-122"/>
                <a:ea typeface="微软雅黑" panose="020B0503020204020204" pitchFamily="34" charset="-122"/>
              </a:rPr>
              <a:t>——</a:t>
            </a:r>
            <a:r>
              <a:rPr lang="zh-CN" altLang="en-US">
                <a:solidFill>
                  <a:prstClr val="black"/>
                </a:solidFill>
                <a:latin typeface="微软雅黑" panose="020B0503020204020204" pitchFamily="34" charset="-122"/>
                <a:ea typeface="微软雅黑" panose="020B0503020204020204" pitchFamily="34" charset="-122"/>
              </a:rPr>
              <a:t>奠定工业化基础</a:t>
            </a:r>
            <a:endParaRPr lang="zh-CN" altLang="en-US">
              <a:solidFill>
                <a:prstClr val="black"/>
              </a:solidFill>
              <a:latin typeface="微软雅黑" panose="020B0503020204020204" pitchFamily="34" charset="-122"/>
              <a:ea typeface="微软雅黑" panose="020B0503020204020204" pitchFamily="34" charset="-122"/>
            </a:endParaRPr>
          </a:p>
        </p:txBody>
      </p:sp>
      <p:pic>
        <p:nvPicPr>
          <p:cNvPr id="4098" name="Picture 2"/>
          <p:cNvPicPr>
            <a:picLocks noChangeAspect="1" noChangeArrowheads="1"/>
          </p:cNvPicPr>
          <p:nvPr>
            <p:custDataLst>
              <p:tags r:id="rId21"/>
            </p:custDataLst>
          </p:nvPr>
        </p:nvPicPr>
        <p:blipFill>
          <a:blip r:embed="rId22">
            <a:extLst>
              <a:ext uri="{28A0092B-C50C-407E-A947-70E740481C1C}">
                <a14:useLocalDpi xmlns:a14="http://schemas.microsoft.com/office/drawing/2010/main" val="0"/>
              </a:ext>
            </a:extLst>
          </a:blip>
          <a:stretch>
            <a:fillRect/>
          </a:stretch>
        </p:blipFill>
        <p:spPr bwMode="auto">
          <a:xfrm>
            <a:off x="9352492" y="102887"/>
            <a:ext cx="2815860" cy="187956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custDataLst>
              <p:tags r:id="rId23"/>
            </p:custDataLst>
          </p:nvPr>
        </p:nvPicPr>
        <p:blipFill>
          <a:blip r:embed="rId24">
            <a:extLst>
              <a:ext uri="{28A0092B-C50C-407E-A947-70E740481C1C}">
                <a14:useLocalDpi xmlns:a14="http://schemas.microsoft.com/office/drawing/2010/main" val="0"/>
              </a:ext>
            </a:extLst>
          </a:blip>
          <a:srcRect r="4538" b="9756"/>
          <a:stretch>
            <a:fillRect/>
          </a:stretch>
        </p:blipFill>
        <p:spPr bwMode="auto">
          <a:xfrm>
            <a:off x="9043927" y="2444327"/>
            <a:ext cx="3049951" cy="2287517"/>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custDataLst>
              <p:tags r:id="rId25"/>
            </p:custDataLst>
          </p:nvPr>
        </p:nvPicPr>
        <p:blipFill>
          <a:blip r:embed="rId26">
            <a:extLst>
              <a:ext uri="{28A0092B-C50C-407E-A947-70E740481C1C}">
                <a14:useLocalDpi xmlns:a14="http://schemas.microsoft.com/office/drawing/2010/main" val="0"/>
              </a:ext>
            </a:extLst>
          </a:blip>
          <a:srcRect r="11951" b="47323"/>
          <a:stretch>
            <a:fillRect/>
          </a:stretch>
        </p:blipFill>
        <p:spPr bwMode="auto">
          <a:xfrm>
            <a:off x="9043927" y="4913685"/>
            <a:ext cx="3124425" cy="1679554"/>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28" name="组合 5"/>
          <p:cNvGrpSpPr/>
          <p:nvPr>
            <p:custDataLst>
              <p:tags r:id="rId27"/>
            </p:custDataLst>
          </p:nvPr>
        </p:nvGrpSpPr>
        <p:grpSpPr>
          <a:xfrm>
            <a:off x="194854" y="176419"/>
            <a:ext cx="5553145" cy="570259"/>
            <a:chOff x="679594" y="945"/>
            <a:chExt cx="9267260" cy="631384"/>
          </a:xfrm>
          <a:effectLst>
            <a:glow rad="228600">
              <a:schemeClr val="accent1">
                <a:satMod val="175000"/>
                <a:alpha val="40000"/>
              </a:schemeClr>
            </a:glow>
            <a:outerShdw blurRad="50800" dist="38100" dir="5400000" algn="t" rotWithShape="0">
              <a:prstClr val="black">
                <a:alpha val="40000"/>
              </a:prstClr>
            </a:outerShdw>
          </a:effectLst>
        </p:grpSpPr>
        <p:sp>
          <p:nvSpPr>
            <p:cNvPr id="29" name="同侧圆角矩形 4"/>
            <p:cNvSpPr/>
            <p:nvPr>
              <p:custDataLst>
                <p:tags r:id="rId28"/>
              </p:custDataLst>
            </p:nvPr>
          </p:nvSpPr>
          <p:spPr>
            <a:xfrm rot="5400000">
              <a:off x="4997690" y="-4316836"/>
              <a:ext cx="631384" cy="9266945"/>
            </a:xfrm>
            <a:prstGeom prst="round2SameRect">
              <a:avLst/>
            </a:prstGeom>
          </p:spPr>
          <p:style>
            <a:lnRef idx="2">
              <a:schemeClr val="accent4"/>
            </a:lnRef>
            <a:fillRef idx="1">
              <a:schemeClr val="lt1"/>
            </a:fillRef>
            <a:effectRef idx="0">
              <a:schemeClr val="accent4"/>
            </a:effectRef>
            <a:fontRef idx="minor">
              <a:schemeClr val="dk1"/>
            </a:fontRef>
          </p:style>
          <p:txBody>
            <a:bodyPr/>
            <a:lstStyle/>
            <a:p/>
          </p:txBody>
        </p:sp>
        <p:sp>
          <p:nvSpPr>
            <p:cNvPr id="30" name="同侧圆角矩形 6"/>
            <p:cNvSpPr/>
            <p:nvPr>
              <p:custDataLst>
                <p:tags r:id="rId29"/>
              </p:custDataLst>
            </p:nvPr>
          </p:nvSpPr>
          <p:spPr>
            <a:xfrm>
              <a:off x="679594" y="32038"/>
              <a:ext cx="9073969" cy="569832"/>
            </a:xfrm>
            <a:prstGeom prst="rect">
              <a:avLst/>
            </a:prstGeom>
          </p:spPr>
          <p:style>
            <a:lnRef idx="2">
              <a:schemeClr val="accent4"/>
            </a:lnRef>
            <a:fillRef idx="1">
              <a:schemeClr val="lt1"/>
            </a:fillRef>
            <a:effectRef idx="0">
              <a:schemeClr val="accent4"/>
            </a:effectRef>
            <a:fontRef idx="minor">
              <a:schemeClr val="dk1"/>
            </a:fontRef>
          </p:style>
          <p:txBody>
            <a:bodyPr lIns="234696" tIns="20955" rIns="20955" bIns="20955" anchor="ctr"/>
            <a:lstStyle/>
            <a:p>
              <a:r>
                <a:rPr lang="zh-CN" altLang="en-US" sz="2800" b="1">
                  <a:solidFill>
                    <a:srgbClr val="000000">
                      <a:hueOff val="0"/>
                      <a:satOff val="0"/>
                      <a:lumOff val="0"/>
                      <a:alphaOff val="0"/>
                    </a:srgbClr>
                  </a:solidFill>
                  <a:sym typeface="+mn-ea"/>
                </a:rPr>
                <a:t>一</a:t>
              </a:r>
              <a:r>
                <a:rPr lang="zh-CN" altLang="en-US" sz="2800" b="1" smtClean="0">
                  <a:solidFill>
                    <a:srgbClr val="000000">
                      <a:hueOff val="0"/>
                      <a:satOff val="0"/>
                      <a:lumOff val="0"/>
                      <a:alphaOff val="0"/>
                    </a:srgbClr>
                  </a:solidFill>
                  <a:sym typeface="+mn-ea"/>
                </a:rPr>
                <a:t>、</a:t>
              </a:r>
              <a:r>
                <a:rPr lang="zh-CN" altLang="en-US" sz="2800" b="1" spc="150">
                  <a:solidFill>
                    <a:srgbClr val="002060"/>
                  </a:solidFill>
                  <a:latin typeface="微软雅黑" panose="020B0503020204020204" pitchFamily="34" charset="-122"/>
                  <a:ea typeface="微软雅黑" panose="020B0503020204020204" pitchFamily="34" charset="-122"/>
                  <a:sym typeface="+mn-ea"/>
                </a:rPr>
                <a:t>在曲折中发展的世界经济</a:t>
              </a:r>
              <a:endParaRPr lang="zh-CN" altLang="en-US" sz="2800" b="1" spc="150">
                <a:solidFill>
                  <a:srgbClr val="002060"/>
                </a:solidFill>
                <a:latin typeface="微软雅黑" panose="020B0503020204020204" pitchFamily="34" charset="-122"/>
                <a:ea typeface="微软雅黑" panose="020B0503020204020204" pitchFamily="34" charset="-122"/>
                <a:sym typeface="+mn-ea"/>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10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ppt_x"/>
                                          </p:val>
                                        </p:tav>
                                        <p:tav tm="100000">
                                          <p:val>
                                            <p:strVal val="#ppt_x"/>
                                          </p:val>
                                        </p:tav>
                                      </p:tavLst>
                                    </p:anim>
                                    <p:anim calcmode="lin" valueType="num">
                                      <p:cBhvr additive="base">
                                        <p:cTn id="7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1000"/>
                                        <p:tgtEl>
                                          <p:spTgt spid="19"/>
                                        </p:tgtEl>
                                      </p:cBhvr>
                                    </p:animEffect>
                                    <p:anim calcmode="lin" valueType="num">
                                      <p:cBhvr>
                                        <p:cTn id="76" dur="1000" fill="hold"/>
                                        <p:tgtEl>
                                          <p:spTgt spid="19"/>
                                        </p:tgtEl>
                                        <p:attrNameLst>
                                          <p:attrName>ppt_x</p:attrName>
                                        </p:attrNameLst>
                                      </p:cBhvr>
                                      <p:tavLst>
                                        <p:tav tm="0">
                                          <p:val>
                                            <p:strVal val="#ppt_x"/>
                                          </p:val>
                                        </p:tav>
                                        <p:tav tm="100000">
                                          <p:val>
                                            <p:strVal val="#ppt_x"/>
                                          </p:val>
                                        </p:tav>
                                      </p:tavLst>
                                    </p:anim>
                                    <p:anim calcmode="lin" valueType="num">
                                      <p:cBhvr>
                                        <p:cTn id="7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5" grpId="0"/>
      <p:bldP spid="16" grpId="0"/>
      <p:bldP spid="17" grpId="0"/>
      <p:bldP spid="18" grpId="0"/>
      <p:bldP spid="19" grpId="0"/>
      <p:bldP spid="23" grpId="0"/>
      <p:bldP spid="25" grpId="0" animBg="1"/>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7502" y="1329178"/>
            <a:ext cx="7004602" cy="5307129"/>
          </a:xfrm>
          <a:prstGeom prst="rect">
            <a:avLst/>
          </a:prstGeom>
        </p:spPr>
      </p:pic>
      <p:sp>
        <p:nvSpPr>
          <p:cNvPr id="7" name="文本框 6"/>
          <p:cNvSpPr txBox="1"/>
          <p:nvPr>
            <p:custDataLst>
              <p:tags r:id="rId3"/>
            </p:custDataLst>
          </p:nvPr>
        </p:nvSpPr>
        <p:spPr>
          <a:xfrm>
            <a:off x="1402227" y="1948770"/>
            <a:ext cx="1171878" cy="400110"/>
          </a:xfrm>
          <a:prstGeom prst="rect">
            <a:avLst/>
          </a:prstGeom>
          <a:solidFill>
            <a:srgbClr val="FFFF00"/>
          </a:solidFill>
        </p:spPr>
        <p:txBody>
          <a:bodyPr wrap="square" rtlCol="0">
            <a:spAutoFit/>
          </a:bodyPr>
          <a:lstStyle/>
          <a:p>
            <a:pPr defTabSz="457200" fontAlgn="base">
              <a:spcBef>
                <a:spcPct val="0"/>
              </a:spcBef>
              <a:spcAft>
                <a:spcPct val="0"/>
              </a:spcAft>
            </a:pPr>
            <a:r>
              <a:rPr kumimoji="1" lang="zh-CN" altLang="en-US" sz="2000" b="1" smtClean="0">
                <a:solidFill>
                  <a:prstClr val="black"/>
                </a:solidFill>
                <a:latin typeface="黑体" panose="02010609060101010101" pitchFamily="49" charset="-122"/>
                <a:ea typeface="黑体" panose="02010609060101010101" pitchFamily="49" charset="-122"/>
                <a:cs typeface="黑体" panose="02010609060101010101" pitchFamily="49" charset="-122"/>
              </a:rPr>
              <a:t> </a:t>
            </a:r>
            <a:r>
              <a:rPr kumimoji="1" lang="en-US" altLang="zh-CN" sz="2000" b="1" smtClean="0">
                <a:solidFill>
                  <a:prstClr val="black"/>
                </a:solidFill>
                <a:latin typeface="黑体" panose="02010609060101010101" pitchFamily="49" charset="-122"/>
                <a:ea typeface="黑体" panose="02010609060101010101" pitchFamily="49" charset="-122"/>
                <a:cs typeface="黑体" panose="02010609060101010101" pitchFamily="49" charset="-122"/>
              </a:rPr>
              <a:t>250</a:t>
            </a:r>
            <a:r>
              <a:rPr kumimoji="1" lang="zh-CN" altLang="en-US" sz="2000" b="1" smtClean="0">
                <a:solidFill>
                  <a:prstClr val="black"/>
                </a:solidFill>
                <a:latin typeface="黑体" panose="02010609060101010101" pitchFamily="49" charset="-122"/>
                <a:ea typeface="黑体" panose="02010609060101010101" pitchFamily="49" charset="-122"/>
                <a:cs typeface="黑体" panose="02010609060101010101" pitchFamily="49" charset="-122"/>
              </a:rPr>
              <a:t>倍</a:t>
            </a:r>
            <a:endParaRPr kumimoji="1" lang="zh-CN" altLang="en-US" sz="2000" b="1">
              <a:solidFill>
                <a:prstClr val="black"/>
              </a:solidFill>
              <a:latin typeface="黑体" panose="02010609060101010101" pitchFamily="49" charset="-122"/>
              <a:ea typeface="黑体" panose="02010609060101010101" pitchFamily="49" charset="-122"/>
              <a:cs typeface="黑体" panose="02010609060101010101" pitchFamily="49" charset="-122"/>
            </a:endParaRPr>
          </a:p>
        </p:txBody>
      </p:sp>
      <p:cxnSp>
        <p:nvCxnSpPr>
          <p:cNvPr id="9" name="直线箭头连接符 8"/>
          <p:cNvCxnSpPr/>
          <p:nvPr>
            <p:custDataLst>
              <p:tags r:id="rId4"/>
            </p:custDataLst>
          </p:nvPr>
        </p:nvCxnSpPr>
        <p:spPr>
          <a:xfrm flipH="1" flipV="1">
            <a:off x="1527446" y="1916832"/>
            <a:ext cx="0" cy="432048"/>
          </a:xfrm>
          <a:prstGeom prst="straightConnector1">
            <a:avLst/>
          </a:prstGeom>
          <a:ln w="57150">
            <a:solidFill>
              <a:srgbClr val="201B1D"/>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5"/>
            </p:custDataLst>
          </p:nvPr>
        </p:nvSpPr>
        <p:spPr>
          <a:xfrm>
            <a:off x="2603874" y="1948770"/>
            <a:ext cx="987120" cy="400110"/>
          </a:xfrm>
          <a:prstGeom prst="rect">
            <a:avLst/>
          </a:prstGeom>
          <a:solidFill>
            <a:srgbClr val="FFFF00"/>
          </a:solidFill>
        </p:spPr>
        <p:txBody>
          <a:bodyPr wrap="square" rtlCol="0">
            <a:spAutoFit/>
          </a:bodyPr>
          <a:lstStyle/>
          <a:p>
            <a:pPr defTabSz="457200" fontAlgn="base">
              <a:spcBef>
                <a:spcPct val="0"/>
              </a:spcBef>
              <a:spcAft>
                <a:spcPct val="0"/>
              </a:spcAft>
            </a:pPr>
            <a:r>
              <a:rPr kumimoji="1" lang="zh-CN" altLang="en-US" sz="2000" b="1" smtClean="0">
                <a:solidFill>
                  <a:prstClr val="black"/>
                </a:solidFill>
                <a:latin typeface="黑体" panose="02010609060101010101" pitchFamily="49" charset="-122"/>
                <a:ea typeface="黑体" panose="02010609060101010101" pitchFamily="49" charset="-122"/>
                <a:cs typeface="黑体" panose="02010609060101010101" pitchFamily="49" charset="-122"/>
              </a:rPr>
              <a:t> </a:t>
            </a:r>
            <a:r>
              <a:rPr kumimoji="1" lang="en-US" altLang="zh-CN" sz="2000" b="1" smtClean="0">
                <a:solidFill>
                  <a:prstClr val="black"/>
                </a:solidFill>
                <a:latin typeface="黑体" panose="02010609060101010101" pitchFamily="49" charset="-122"/>
                <a:ea typeface="黑体" panose="02010609060101010101" pitchFamily="49" charset="-122"/>
                <a:cs typeface="黑体" panose="02010609060101010101" pitchFamily="49" charset="-122"/>
              </a:rPr>
              <a:t>171</a:t>
            </a:r>
            <a:r>
              <a:rPr kumimoji="1" lang="zh-CN" altLang="en-US" sz="2000" b="1" smtClean="0">
                <a:solidFill>
                  <a:prstClr val="black"/>
                </a:solidFill>
                <a:latin typeface="黑体" panose="02010609060101010101" pitchFamily="49" charset="-122"/>
                <a:ea typeface="黑体" panose="02010609060101010101" pitchFamily="49" charset="-122"/>
                <a:cs typeface="黑体" panose="02010609060101010101" pitchFamily="49" charset="-122"/>
              </a:rPr>
              <a:t>倍</a:t>
            </a:r>
            <a:endParaRPr kumimoji="1" lang="zh-CN" altLang="en-US" sz="2000" b="1">
              <a:solidFill>
                <a:prstClr val="black"/>
              </a:solidFill>
              <a:latin typeface="黑体" panose="02010609060101010101" pitchFamily="49" charset="-122"/>
              <a:ea typeface="黑体" panose="02010609060101010101" pitchFamily="49" charset="-122"/>
              <a:cs typeface="黑体" panose="02010609060101010101" pitchFamily="49" charset="-122"/>
            </a:endParaRPr>
          </a:p>
        </p:txBody>
      </p:sp>
      <p:cxnSp>
        <p:nvCxnSpPr>
          <p:cNvPr id="12" name="直线箭头连接符 11"/>
          <p:cNvCxnSpPr/>
          <p:nvPr>
            <p:custDataLst>
              <p:tags r:id="rId6"/>
            </p:custDataLst>
          </p:nvPr>
        </p:nvCxnSpPr>
        <p:spPr>
          <a:xfrm flipH="1" flipV="1">
            <a:off x="2751582" y="1932801"/>
            <a:ext cx="0" cy="432048"/>
          </a:xfrm>
          <a:prstGeom prst="straightConnector1">
            <a:avLst/>
          </a:prstGeom>
          <a:ln w="57150">
            <a:solidFill>
              <a:srgbClr val="201B1D"/>
            </a:solidFill>
            <a:tailEnd type="triangle"/>
          </a:ln>
        </p:spPr>
        <p:style>
          <a:lnRef idx="1">
            <a:schemeClr val="accent1"/>
          </a:lnRef>
          <a:fillRef idx="0">
            <a:schemeClr val="accent1"/>
          </a:fillRef>
          <a:effectRef idx="0">
            <a:schemeClr val="accent1"/>
          </a:effectRef>
          <a:fontRef idx="minor">
            <a:schemeClr val="tx1"/>
          </a:fontRef>
        </p:style>
      </p:cxnSp>
      <p:sp>
        <p:nvSpPr>
          <p:cNvPr id="13" name="文本框 12"/>
          <p:cNvSpPr txBox="1"/>
          <p:nvPr>
            <p:custDataLst>
              <p:tags r:id="rId7"/>
            </p:custDataLst>
          </p:nvPr>
        </p:nvSpPr>
        <p:spPr>
          <a:xfrm>
            <a:off x="3709382" y="1980708"/>
            <a:ext cx="987120" cy="400110"/>
          </a:xfrm>
          <a:prstGeom prst="rect">
            <a:avLst/>
          </a:prstGeom>
          <a:solidFill>
            <a:srgbClr val="FFFF00"/>
          </a:solidFill>
        </p:spPr>
        <p:txBody>
          <a:bodyPr wrap="square" rtlCol="0">
            <a:spAutoFit/>
          </a:bodyPr>
          <a:lstStyle/>
          <a:p>
            <a:pPr defTabSz="457200" fontAlgn="base">
              <a:spcBef>
                <a:spcPct val="0"/>
              </a:spcBef>
              <a:spcAft>
                <a:spcPct val="0"/>
              </a:spcAft>
            </a:pPr>
            <a:r>
              <a:rPr kumimoji="1" lang="zh-CN" altLang="en-US" sz="2000" b="1" smtClean="0">
                <a:solidFill>
                  <a:prstClr val="black"/>
                </a:solidFill>
                <a:latin typeface="黑体" panose="02010609060101010101" pitchFamily="49" charset="-122"/>
                <a:ea typeface="黑体" panose="02010609060101010101" pitchFamily="49" charset="-122"/>
                <a:cs typeface="黑体" panose="02010609060101010101" pitchFamily="49" charset="-122"/>
              </a:rPr>
              <a:t> </a:t>
            </a:r>
            <a:r>
              <a:rPr kumimoji="1" lang="en-US" altLang="zh-CN" sz="2000" b="1" smtClean="0">
                <a:solidFill>
                  <a:prstClr val="black"/>
                </a:solidFill>
                <a:latin typeface="黑体" panose="02010609060101010101" pitchFamily="49" charset="-122"/>
                <a:ea typeface="黑体" panose="02010609060101010101" pitchFamily="49" charset="-122"/>
                <a:cs typeface="黑体" panose="02010609060101010101" pitchFamily="49" charset="-122"/>
              </a:rPr>
              <a:t>185</a:t>
            </a:r>
            <a:r>
              <a:rPr kumimoji="1" lang="zh-CN" altLang="en-US" sz="2000" b="1" smtClean="0">
                <a:solidFill>
                  <a:prstClr val="black"/>
                </a:solidFill>
                <a:latin typeface="黑体" panose="02010609060101010101" pitchFamily="49" charset="-122"/>
                <a:ea typeface="黑体" panose="02010609060101010101" pitchFamily="49" charset="-122"/>
                <a:cs typeface="黑体" panose="02010609060101010101" pitchFamily="49" charset="-122"/>
              </a:rPr>
              <a:t>倍</a:t>
            </a:r>
            <a:endParaRPr kumimoji="1" lang="zh-CN" altLang="en-US" sz="2000" b="1">
              <a:solidFill>
                <a:prstClr val="black"/>
              </a:solidFill>
              <a:latin typeface="黑体" panose="02010609060101010101" pitchFamily="49" charset="-122"/>
              <a:ea typeface="黑体" panose="02010609060101010101" pitchFamily="49" charset="-122"/>
              <a:cs typeface="黑体" panose="02010609060101010101" pitchFamily="49" charset="-122"/>
            </a:endParaRPr>
          </a:p>
        </p:txBody>
      </p:sp>
      <p:cxnSp>
        <p:nvCxnSpPr>
          <p:cNvPr id="14" name="直线箭头连接符 13"/>
          <p:cNvCxnSpPr/>
          <p:nvPr>
            <p:custDataLst>
              <p:tags r:id="rId8"/>
            </p:custDataLst>
          </p:nvPr>
        </p:nvCxnSpPr>
        <p:spPr>
          <a:xfrm flipH="1" flipV="1">
            <a:off x="3831702" y="1948770"/>
            <a:ext cx="0" cy="432048"/>
          </a:xfrm>
          <a:prstGeom prst="straightConnector1">
            <a:avLst/>
          </a:prstGeom>
          <a:ln w="57150">
            <a:solidFill>
              <a:srgbClr val="201B1D"/>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4"/>
          <p:cNvSpPr txBox="1"/>
          <p:nvPr>
            <p:custDataLst>
              <p:tags r:id="rId9"/>
            </p:custDataLst>
          </p:nvPr>
        </p:nvSpPr>
        <p:spPr>
          <a:xfrm>
            <a:off x="4810183" y="1980708"/>
            <a:ext cx="844118" cy="400110"/>
          </a:xfrm>
          <a:prstGeom prst="rect">
            <a:avLst/>
          </a:prstGeom>
          <a:solidFill>
            <a:srgbClr val="FFFF00"/>
          </a:solidFill>
        </p:spPr>
        <p:txBody>
          <a:bodyPr wrap="square" rtlCol="0">
            <a:spAutoFit/>
          </a:bodyPr>
          <a:lstStyle/>
          <a:p>
            <a:pPr defTabSz="457200" fontAlgn="base">
              <a:spcBef>
                <a:spcPct val="0"/>
              </a:spcBef>
              <a:spcAft>
                <a:spcPct val="0"/>
              </a:spcAft>
            </a:pPr>
            <a:r>
              <a:rPr kumimoji="1" lang="zh-CN" altLang="en-US" sz="2000" b="1" smtClean="0">
                <a:solidFill>
                  <a:prstClr val="black"/>
                </a:solidFill>
                <a:latin typeface="黑体" panose="02010609060101010101" pitchFamily="49" charset="-122"/>
                <a:ea typeface="黑体" panose="02010609060101010101" pitchFamily="49" charset="-122"/>
                <a:cs typeface="黑体" panose="02010609060101010101" pitchFamily="49" charset="-122"/>
              </a:rPr>
              <a:t> </a:t>
            </a:r>
            <a:r>
              <a:rPr kumimoji="1" lang="en-US" altLang="zh-CN" sz="2000" b="1" smtClean="0">
                <a:solidFill>
                  <a:prstClr val="black"/>
                </a:solidFill>
                <a:latin typeface="黑体" panose="02010609060101010101" pitchFamily="49" charset="-122"/>
                <a:ea typeface="黑体" panose="02010609060101010101" pitchFamily="49" charset="-122"/>
                <a:cs typeface="黑体" panose="02010609060101010101" pitchFamily="49" charset="-122"/>
              </a:rPr>
              <a:t>63</a:t>
            </a:r>
            <a:r>
              <a:rPr kumimoji="1" lang="zh-CN" altLang="en-US" sz="2000" b="1" smtClean="0">
                <a:solidFill>
                  <a:prstClr val="black"/>
                </a:solidFill>
                <a:latin typeface="黑体" panose="02010609060101010101" pitchFamily="49" charset="-122"/>
                <a:ea typeface="黑体" panose="02010609060101010101" pitchFamily="49" charset="-122"/>
                <a:cs typeface="黑体" panose="02010609060101010101" pitchFamily="49" charset="-122"/>
              </a:rPr>
              <a:t>倍</a:t>
            </a:r>
            <a:endParaRPr kumimoji="1" lang="zh-CN" altLang="en-US" sz="2000" b="1">
              <a:solidFill>
                <a:prstClr val="black"/>
              </a:solidFill>
              <a:latin typeface="黑体" panose="02010609060101010101" pitchFamily="49" charset="-122"/>
              <a:ea typeface="黑体" panose="02010609060101010101" pitchFamily="49" charset="-122"/>
              <a:cs typeface="黑体" panose="02010609060101010101" pitchFamily="49" charset="-122"/>
            </a:endParaRPr>
          </a:p>
        </p:txBody>
      </p:sp>
      <p:cxnSp>
        <p:nvCxnSpPr>
          <p:cNvPr id="16" name="直线箭头连接符 15"/>
          <p:cNvCxnSpPr/>
          <p:nvPr>
            <p:custDataLst>
              <p:tags r:id="rId10"/>
            </p:custDataLst>
          </p:nvPr>
        </p:nvCxnSpPr>
        <p:spPr>
          <a:xfrm flipH="1" flipV="1">
            <a:off x="4983830" y="1980708"/>
            <a:ext cx="0" cy="432048"/>
          </a:xfrm>
          <a:prstGeom prst="straightConnector1">
            <a:avLst/>
          </a:prstGeom>
          <a:ln w="57150">
            <a:solidFill>
              <a:srgbClr val="201B1D"/>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11"/>
            </p:custDataLst>
          </p:nvPr>
        </p:nvSpPr>
        <p:spPr>
          <a:xfrm>
            <a:off x="5888032" y="1978882"/>
            <a:ext cx="987120" cy="400110"/>
          </a:xfrm>
          <a:prstGeom prst="rect">
            <a:avLst/>
          </a:prstGeom>
          <a:solidFill>
            <a:srgbClr val="FFFF00"/>
          </a:solidFill>
        </p:spPr>
        <p:txBody>
          <a:bodyPr wrap="square" rtlCol="0">
            <a:spAutoFit/>
          </a:bodyPr>
          <a:lstStyle/>
          <a:p>
            <a:pPr defTabSz="457200" fontAlgn="base">
              <a:spcBef>
                <a:spcPct val="0"/>
              </a:spcBef>
              <a:spcAft>
                <a:spcPct val="0"/>
              </a:spcAft>
            </a:pPr>
            <a:r>
              <a:rPr kumimoji="1" lang="zh-CN" altLang="en-US" sz="2000" b="1" smtClean="0">
                <a:solidFill>
                  <a:prstClr val="black"/>
                </a:solidFill>
                <a:latin typeface="黑体" panose="02010609060101010101" pitchFamily="49" charset="-122"/>
                <a:ea typeface="黑体" panose="02010609060101010101" pitchFamily="49" charset="-122"/>
                <a:cs typeface="黑体" panose="02010609060101010101" pitchFamily="49" charset="-122"/>
              </a:rPr>
              <a:t> </a:t>
            </a:r>
            <a:r>
              <a:rPr kumimoji="1" lang="en-US" altLang="zh-CN" sz="2000" b="1" smtClean="0">
                <a:solidFill>
                  <a:prstClr val="black"/>
                </a:solidFill>
                <a:latin typeface="黑体" panose="02010609060101010101" pitchFamily="49" charset="-122"/>
                <a:ea typeface="黑体" panose="02010609060101010101" pitchFamily="49" charset="-122"/>
                <a:cs typeface="黑体" panose="02010609060101010101" pitchFamily="49" charset="-122"/>
              </a:rPr>
              <a:t>859</a:t>
            </a:r>
            <a:r>
              <a:rPr kumimoji="1" lang="zh-CN" altLang="en-US" sz="2000" b="1" smtClean="0">
                <a:solidFill>
                  <a:prstClr val="black"/>
                </a:solidFill>
                <a:latin typeface="黑体" panose="02010609060101010101" pitchFamily="49" charset="-122"/>
                <a:ea typeface="黑体" panose="02010609060101010101" pitchFamily="49" charset="-122"/>
                <a:cs typeface="黑体" panose="02010609060101010101" pitchFamily="49" charset="-122"/>
              </a:rPr>
              <a:t>倍</a:t>
            </a:r>
            <a:endParaRPr kumimoji="1" lang="zh-CN" altLang="en-US" sz="2000" b="1">
              <a:solidFill>
                <a:prstClr val="black"/>
              </a:solidFill>
              <a:latin typeface="黑体" panose="02010609060101010101" pitchFamily="49" charset="-122"/>
              <a:ea typeface="黑体" panose="02010609060101010101" pitchFamily="49" charset="-122"/>
              <a:cs typeface="黑体" panose="02010609060101010101" pitchFamily="49" charset="-122"/>
            </a:endParaRPr>
          </a:p>
        </p:txBody>
      </p:sp>
      <p:cxnSp>
        <p:nvCxnSpPr>
          <p:cNvPr id="18" name="直线箭头连接符 17"/>
          <p:cNvCxnSpPr/>
          <p:nvPr>
            <p:custDataLst>
              <p:tags r:id="rId12"/>
            </p:custDataLst>
          </p:nvPr>
        </p:nvCxnSpPr>
        <p:spPr>
          <a:xfrm flipH="1" flipV="1">
            <a:off x="5991942" y="1948770"/>
            <a:ext cx="0" cy="432048"/>
          </a:xfrm>
          <a:prstGeom prst="straightConnector1">
            <a:avLst/>
          </a:prstGeom>
          <a:ln w="57150">
            <a:solidFill>
              <a:srgbClr val="201B1D"/>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9"/>
          <p:cNvSpPr/>
          <p:nvPr>
            <p:custDataLst>
              <p:tags r:id="rId13"/>
            </p:custDataLst>
          </p:nvPr>
        </p:nvSpPr>
        <p:spPr>
          <a:xfrm>
            <a:off x="6865606" y="4855222"/>
            <a:ext cx="5532188" cy="369332"/>
          </a:xfrm>
          <a:prstGeom prst="rect">
            <a:avLst/>
          </a:prstGeom>
        </p:spPr>
        <p:txBody>
          <a:bodyPr wrap="square">
            <a:spAutoFit/>
          </a:bodyPr>
          <a:lstStyle/>
          <a:p>
            <a:pPr defTabSz="457200" fontAlgn="base">
              <a:spcBef>
                <a:spcPct val="0"/>
              </a:spcBef>
              <a:spcAft>
                <a:spcPct val="0"/>
              </a:spcAft>
            </a:pPr>
            <a:r>
              <a:rPr lang="zh-CN" altLang="en-US" b="1" smtClean="0">
                <a:solidFill>
                  <a:prstClr val="black"/>
                </a:solidFill>
                <a:latin typeface="微软雅黑" panose="020B0503020204020204" pitchFamily="34" charset="-122"/>
                <a:ea typeface="微软雅黑" panose="020B0503020204020204" pitchFamily="34" charset="-122"/>
              </a:rPr>
              <a:t>中国</a:t>
            </a:r>
            <a:r>
              <a:rPr lang="zh-CN" altLang="en-US" b="1">
                <a:solidFill>
                  <a:prstClr val="black"/>
                </a:solidFill>
                <a:latin typeface="微软雅黑" panose="020B0503020204020204" pitchFamily="34" charset="-122"/>
                <a:ea typeface="微软雅黑" panose="020B0503020204020204" pitchFamily="34" charset="-122"/>
              </a:rPr>
              <a:t>对外贸易、投资对全球经济的拉动作用明显</a:t>
            </a:r>
            <a:endParaRPr lang="zh-CN" altLang="en-US" b="1">
              <a:solidFill>
                <a:prstClr val="black"/>
              </a:solidFill>
              <a:latin typeface="微软雅黑" panose="020B0503020204020204" pitchFamily="34" charset="-122"/>
              <a:ea typeface="微软雅黑" panose="020B0503020204020204" pitchFamily="34" charset="-122"/>
            </a:endParaRPr>
          </a:p>
        </p:txBody>
      </p:sp>
      <p:sp>
        <p:nvSpPr>
          <p:cNvPr id="20" name="矩形 19"/>
          <p:cNvSpPr/>
          <p:nvPr>
            <p:custDataLst>
              <p:tags r:id="rId14"/>
            </p:custDataLst>
          </p:nvPr>
        </p:nvSpPr>
        <p:spPr>
          <a:xfrm>
            <a:off x="6865606" y="5285768"/>
            <a:ext cx="5065810" cy="369332"/>
          </a:xfrm>
          <a:prstGeom prst="rect">
            <a:avLst/>
          </a:prstGeom>
        </p:spPr>
        <p:txBody>
          <a:bodyPr wrap="none">
            <a:spAutoFit/>
          </a:bodyPr>
          <a:lstStyle/>
          <a:p>
            <a:pPr defTabSz="457200" fontAlgn="base">
              <a:spcBef>
                <a:spcPct val="0"/>
              </a:spcBef>
              <a:spcAft>
                <a:spcPct val="0"/>
              </a:spcAft>
            </a:pPr>
            <a:r>
              <a:rPr lang="zh-CN" altLang="en-US" b="1" smtClean="0">
                <a:solidFill>
                  <a:prstClr val="black"/>
                </a:solidFill>
                <a:latin typeface="微软雅黑" panose="020B0503020204020204" pitchFamily="34" charset="-122"/>
                <a:ea typeface="微软雅黑" panose="020B0503020204020204" pitchFamily="34" charset="-122"/>
              </a:rPr>
              <a:t>中国</a:t>
            </a:r>
            <a:r>
              <a:rPr lang="zh-CN" altLang="en-US" b="1">
                <a:solidFill>
                  <a:prstClr val="black"/>
                </a:solidFill>
                <a:latin typeface="微软雅黑" panose="020B0503020204020204" pitchFamily="34" charset="-122"/>
                <a:ea typeface="微软雅黑" panose="020B0503020204020204" pitchFamily="34" charset="-122"/>
              </a:rPr>
              <a:t>经济转型升级为世界经济发展提供新的经验</a:t>
            </a:r>
            <a:endParaRPr lang="zh-CN" altLang="en-US" b="1">
              <a:solidFill>
                <a:prstClr val="black"/>
              </a:solidFill>
              <a:latin typeface="微软雅黑" panose="020B0503020204020204" pitchFamily="34" charset="-122"/>
              <a:ea typeface="微软雅黑" panose="020B0503020204020204" pitchFamily="34" charset="-122"/>
            </a:endParaRPr>
          </a:p>
        </p:txBody>
      </p:sp>
      <p:sp>
        <p:nvSpPr>
          <p:cNvPr id="21" name="矩形 20"/>
          <p:cNvSpPr/>
          <p:nvPr>
            <p:custDataLst>
              <p:tags r:id="rId15"/>
            </p:custDataLst>
          </p:nvPr>
        </p:nvSpPr>
        <p:spPr>
          <a:xfrm>
            <a:off x="6893754" y="5681282"/>
            <a:ext cx="4600940" cy="369332"/>
          </a:xfrm>
          <a:prstGeom prst="rect">
            <a:avLst/>
          </a:prstGeom>
        </p:spPr>
        <p:txBody>
          <a:bodyPr wrap="none">
            <a:spAutoFit/>
          </a:bodyPr>
          <a:lstStyle/>
          <a:p>
            <a:pPr defTabSz="457200" fontAlgn="base">
              <a:spcBef>
                <a:spcPct val="0"/>
              </a:spcBef>
              <a:spcAft>
                <a:spcPct val="0"/>
              </a:spcAft>
            </a:pPr>
            <a:r>
              <a:rPr lang="zh-CN" altLang="en-US" b="1" smtClean="0">
                <a:solidFill>
                  <a:prstClr val="black"/>
                </a:solidFill>
                <a:latin typeface="微软雅黑" panose="020B0503020204020204" pitchFamily="34" charset="-122"/>
                <a:ea typeface="微软雅黑" panose="020B0503020204020204" pitchFamily="34" charset="-122"/>
              </a:rPr>
              <a:t>中国</a:t>
            </a:r>
            <a:r>
              <a:rPr lang="zh-CN" altLang="en-US" b="1">
                <a:solidFill>
                  <a:prstClr val="black"/>
                </a:solidFill>
                <a:latin typeface="微软雅黑" panose="020B0503020204020204" pitchFamily="34" charset="-122"/>
                <a:ea typeface="微软雅黑" panose="020B0503020204020204" pitchFamily="34" charset="-122"/>
              </a:rPr>
              <a:t>正在积极主动参与全球经济发展与治理</a:t>
            </a:r>
            <a:endParaRPr lang="zh-CN" altLang="en-US" b="1">
              <a:solidFill>
                <a:prstClr val="black"/>
              </a:solidFill>
              <a:latin typeface="微软雅黑" panose="020B0503020204020204" pitchFamily="34" charset="-122"/>
              <a:ea typeface="微软雅黑" panose="020B0503020204020204" pitchFamily="34" charset="-122"/>
            </a:endParaRPr>
          </a:p>
        </p:txBody>
      </p:sp>
      <p:sp>
        <p:nvSpPr>
          <p:cNvPr id="22" name="矩形 21"/>
          <p:cNvSpPr/>
          <p:nvPr>
            <p:custDataLst>
              <p:tags r:id="rId16"/>
            </p:custDataLst>
          </p:nvPr>
        </p:nvSpPr>
        <p:spPr>
          <a:xfrm>
            <a:off x="0" y="631320"/>
            <a:ext cx="12326112" cy="646331"/>
          </a:xfrm>
          <a:prstGeom prst="rect">
            <a:avLst/>
          </a:prstGeom>
        </p:spPr>
        <p:txBody>
          <a:bodyPr wrap="square">
            <a:spAutoFit/>
          </a:bodyPr>
          <a:lstStyle/>
          <a:p>
            <a:pPr indent="0" fontAlgn="auto">
              <a:lnSpc>
                <a:spcPct val="150000"/>
              </a:lnSpc>
            </a:pPr>
            <a:r>
              <a:rPr lang="en-US" altLang="zh-CN" sz="2400" b="1" smtClean="0">
                <a:solidFill>
                  <a:srgbClr val="FF0000"/>
                </a:solidFill>
                <a:latin typeface="微软雅黑" panose="020B0503020204020204" pitchFamily="34" charset="-122"/>
                <a:ea typeface="微软雅黑" panose="020B0503020204020204" pitchFamily="34" charset="-122"/>
                <a:cs typeface="黑体" panose="02010609060101010101" pitchFamily="49" charset="-122"/>
                <a:sym typeface="+mn-ea"/>
              </a:rPr>
              <a:t>【</a:t>
            </a:r>
            <a:r>
              <a:rPr lang="zh-CN" altLang="en-US" sz="2400" b="1" smtClean="0">
                <a:solidFill>
                  <a:srgbClr val="FF0000"/>
                </a:solidFill>
                <a:latin typeface="微软雅黑" panose="020B0503020204020204" pitchFamily="34" charset="-122"/>
                <a:ea typeface="微软雅黑" panose="020B0503020204020204" pitchFamily="34" charset="-122"/>
                <a:cs typeface="黑体" panose="02010609060101010101" pitchFamily="49" charset="-122"/>
                <a:sym typeface="+mn-ea"/>
              </a:rPr>
              <a:t>合作探究</a:t>
            </a:r>
            <a:r>
              <a:rPr lang="en-US" altLang="zh-CN" sz="2400" b="1" smtClean="0">
                <a:solidFill>
                  <a:srgbClr val="FF0000"/>
                </a:solidFill>
                <a:latin typeface="微软雅黑" panose="020B0503020204020204" pitchFamily="34" charset="-122"/>
                <a:ea typeface="微软雅黑" panose="020B0503020204020204" pitchFamily="34" charset="-122"/>
                <a:cs typeface="黑体" panose="02010609060101010101" pitchFamily="49" charset="-122"/>
                <a:sym typeface="+mn-ea"/>
              </a:rPr>
              <a:t>】</a:t>
            </a:r>
            <a:r>
              <a:rPr lang="zh-CN" altLang="en-US" sz="2400" b="1" smtClean="0">
                <a:latin typeface="微软雅黑" panose="020B0503020204020204" pitchFamily="34" charset="-122"/>
                <a:ea typeface="微软雅黑" panose="020B0503020204020204" pitchFamily="34" charset="-122"/>
                <a:cs typeface="黑体" panose="02010609060101010101" pitchFamily="49" charset="-122"/>
                <a:sym typeface="+mn-ea"/>
              </a:rPr>
              <a:t>分析现代中国经济高速发展的原因及对世界经济的影响？</a:t>
            </a:r>
            <a:endParaRPr lang="en-US" altLang="zh-CN" sz="2400" b="1">
              <a:latin typeface="微软雅黑" panose="020B0503020204020204" pitchFamily="34" charset="-122"/>
              <a:ea typeface="微软雅黑" panose="020B0503020204020204" pitchFamily="34" charset="-122"/>
              <a:cs typeface="黑体" panose="02010609060101010101" pitchFamily="49" charset="-122"/>
              <a:sym typeface="+mn-ea"/>
            </a:endParaRPr>
          </a:p>
        </p:txBody>
      </p:sp>
      <p:sp>
        <p:nvSpPr>
          <p:cNvPr id="2" name="文本框 1"/>
          <p:cNvSpPr txBox="1"/>
          <p:nvPr>
            <p:custDataLst>
              <p:tags r:id="rId17"/>
            </p:custDataLst>
          </p:nvPr>
        </p:nvSpPr>
        <p:spPr>
          <a:xfrm>
            <a:off x="6979062" y="1739978"/>
            <a:ext cx="4952354" cy="2585323"/>
          </a:xfrm>
          <a:prstGeom prst="rect">
            <a:avLst/>
          </a:prstGeom>
          <a:noFill/>
        </p:spPr>
        <p:txBody>
          <a:bodyPr wrap="square" rtlCol="0">
            <a:spAutoFit/>
          </a:bodyPr>
          <a:lstStyle/>
          <a:p>
            <a:r>
              <a:rPr lang="zh-CN" altLang="en-US" b="1" smtClean="0">
                <a:solidFill>
                  <a:srgbClr val="FF0000"/>
                </a:solidFill>
                <a:latin typeface="微软雅黑" panose="020B0503020204020204" pitchFamily="34" charset="-122"/>
                <a:ea typeface="微软雅黑" panose="020B0503020204020204" pitchFamily="34" charset="-122"/>
              </a:rPr>
              <a:t>原因：</a:t>
            </a:r>
            <a:endParaRPr lang="en-US" altLang="zh-CN" b="1" smtClean="0">
              <a:solidFill>
                <a:srgbClr val="FF0000"/>
              </a:solidFill>
              <a:latin typeface="微软雅黑" panose="020B0503020204020204" pitchFamily="34" charset="-122"/>
              <a:ea typeface="微软雅黑" panose="020B0503020204020204" pitchFamily="34" charset="-122"/>
            </a:endParaRPr>
          </a:p>
          <a:p>
            <a:r>
              <a:rPr lang="zh-CN" altLang="en-US" b="1" smtClean="0">
                <a:solidFill>
                  <a:srgbClr val="FF0000"/>
                </a:solidFill>
                <a:latin typeface="微软雅黑" panose="020B0503020204020204" pitchFamily="34" charset="-122"/>
                <a:ea typeface="微软雅黑" panose="020B0503020204020204" pitchFamily="34" charset="-122"/>
              </a:rPr>
              <a:t>国内：</a:t>
            </a:r>
            <a:r>
              <a:rPr lang="zh-CN" altLang="en-US" b="1" smtClean="0">
                <a:latin typeface="微软雅黑" panose="020B0503020204020204" pitchFamily="34" charset="-122"/>
                <a:ea typeface="微软雅黑" panose="020B0503020204020204" pitchFamily="34" charset="-122"/>
              </a:rPr>
              <a:t>改革开放、建立社会主义市场经济体制、加入世贸组织、人民币国际化、打造合作新平台、中国共产党的领导和英明决策、社会主义民主与法制建设的不断发展和完善、中国特色社会主义理论的指导、科教兴国战略的实施</a:t>
            </a:r>
            <a:r>
              <a:rPr lang="en-US" altLang="zh-CN" b="1" smtClean="0">
                <a:latin typeface="微软雅黑" panose="020B0503020204020204" pitchFamily="34" charset="-122"/>
                <a:ea typeface="微软雅黑" panose="020B0503020204020204" pitchFamily="34" charset="-122"/>
              </a:rPr>
              <a:t>……</a:t>
            </a:r>
            <a:endParaRPr lang="en-US" altLang="zh-CN" b="1" smtClean="0">
              <a:latin typeface="微软雅黑" panose="020B0503020204020204" pitchFamily="34" charset="-122"/>
              <a:ea typeface="微软雅黑" panose="020B0503020204020204" pitchFamily="34" charset="-122"/>
            </a:endParaRPr>
          </a:p>
          <a:p>
            <a:r>
              <a:rPr lang="zh-CN" altLang="en-US" b="1" smtClean="0">
                <a:solidFill>
                  <a:srgbClr val="FF0000"/>
                </a:solidFill>
                <a:latin typeface="微软雅黑" panose="020B0503020204020204" pitchFamily="34" charset="-122"/>
                <a:ea typeface="微软雅黑" panose="020B0503020204020204" pitchFamily="34" charset="-122"/>
              </a:rPr>
              <a:t>国际：</a:t>
            </a:r>
            <a:r>
              <a:rPr lang="zh-CN" altLang="en-US" b="1" smtClean="0">
                <a:latin typeface="微软雅黑" panose="020B0503020204020204" pitchFamily="34" charset="-122"/>
                <a:ea typeface="微软雅黑" panose="020B0503020204020204" pitchFamily="34" charset="-122"/>
              </a:rPr>
              <a:t>第三次科技革命潮流、经济全球化、多极化趋势加强、国际关系日益民主化</a:t>
            </a:r>
            <a:r>
              <a:rPr lang="en-US" altLang="zh-CN" b="1" smtClean="0">
                <a:latin typeface="微软雅黑" panose="020B0503020204020204" pitchFamily="34" charset="-122"/>
                <a:ea typeface="微软雅黑" panose="020B0503020204020204" pitchFamily="34" charset="-122"/>
              </a:rPr>
              <a:t>……</a:t>
            </a:r>
            <a:endParaRPr lang="zh-CN" altLang="en-US" b="1">
              <a:latin typeface="微软雅黑" panose="020B0503020204020204" pitchFamily="34" charset="-122"/>
              <a:ea typeface="微软雅黑" panose="020B0503020204020204" pitchFamily="34" charset="-122"/>
            </a:endParaRPr>
          </a:p>
        </p:txBody>
      </p:sp>
      <p:grpSp>
        <p:nvGrpSpPr>
          <p:cNvPr id="23" name="组合 5"/>
          <p:cNvGrpSpPr/>
          <p:nvPr>
            <p:custDataLst>
              <p:tags r:id="rId18"/>
            </p:custDataLst>
          </p:nvPr>
        </p:nvGrpSpPr>
        <p:grpSpPr>
          <a:xfrm>
            <a:off x="130846" y="64262"/>
            <a:ext cx="5639018" cy="680455"/>
            <a:chOff x="679594" y="945"/>
            <a:chExt cx="9352631" cy="631384"/>
          </a:xfrm>
          <a:effectLst>
            <a:glow rad="228600">
              <a:schemeClr val="accent1">
                <a:satMod val="175000"/>
                <a:alpha val="40000"/>
              </a:schemeClr>
            </a:glow>
            <a:outerShdw blurRad="50800" dist="38100" dir="5400000" algn="t" rotWithShape="0">
              <a:prstClr val="black">
                <a:alpha val="40000"/>
              </a:prstClr>
            </a:outerShdw>
          </a:effectLst>
        </p:grpSpPr>
        <p:sp>
          <p:nvSpPr>
            <p:cNvPr id="24" name="同侧圆角矩形 4"/>
            <p:cNvSpPr/>
            <p:nvPr>
              <p:custDataLst>
                <p:tags r:id="rId19"/>
              </p:custDataLst>
            </p:nvPr>
          </p:nvSpPr>
          <p:spPr>
            <a:xfrm rot="5400000">
              <a:off x="4997690" y="-4316836"/>
              <a:ext cx="631384" cy="9266945"/>
            </a:xfrm>
            <a:prstGeom prst="round2SameRect">
              <a:avLst/>
            </a:prstGeom>
          </p:spPr>
          <p:style>
            <a:lnRef idx="2">
              <a:schemeClr val="accent4"/>
            </a:lnRef>
            <a:fillRef idx="1">
              <a:schemeClr val="lt1"/>
            </a:fillRef>
            <a:effectRef idx="0">
              <a:schemeClr val="accent4"/>
            </a:effectRef>
            <a:fontRef idx="minor">
              <a:schemeClr val="dk1"/>
            </a:fontRef>
          </p:style>
          <p:txBody>
            <a:bodyPr/>
            <a:lstStyle/>
            <a:p/>
          </p:txBody>
        </p:sp>
        <p:sp>
          <p:nvSpPr>
            <p:cNvPr id="25" name="同侧圆角矩形 6"/>
            <p:cNvSpPr/>
            <p:nvPr>
              <p:custDataLst>
                <p:tags r:id="rId20"/>
              </p:custDataLst>
            </p:nvPr>
          </p:nvSpPr>
          <p:spPr>
            <a:xfrm>
              <a:off x="679594" y="32038"/>
              <a:ext cx="9352631" cy="569832"/>
            </a:xfrm>
            <a:prstGeom prst="rect">
              <a:avLst/>
            </a:prstGeom>
          </p:spPr>
          <p:style>
            <a:lnRef idx="2">
              <a:schemeClr val="accent4"/>
            </a:lnRef>
            <a:fillRef idx="1">
              <a:schemeClr val="lt1"/>
            </a:fillRef>
            <a:effectRef idx="0">
              <a:schemeClr val="accent4"/>
            </a:effectRef>
            <a:fontRef idx="minor">
              <a:schemeClr val="dk1"/>
            </a:fontRef>
          </p:style>
          <p:txBody>
            <a:bodyPr lIns="234696" tIns="20955" rIns="20955" bIns="20955" anchor="ctr"/>
            <a:lstStyle/>
            <a:p>
              <a:r>
                <a:rPr lang="zh-CN" altLang="en-US" sz="2800" b="1">
                  <a:solidFill>
                    <a:srgbClr val="000000">
                      <a:hueOff val="0"/>
                      <a:satOff val="0"/>
                      <a:lumOff val="0"/>
                      <a:alphaOff val="0"/>
                    </a:srgbClr>
                  </a:solidFill>
                  <a:sym typeface="+mn-ea"/>
                </a:rPr>
                <a:t>一</a:t>
              </a:r>
              <a:r>
                <a:rPr lang="zh-CN" altLang="en-US" sz="2800" b="1" smtClean="0">
                  <a:solidFill>
                    <a:srgbClr val="000000">
                      <a:hueOff val="0"/>
                      <a:satOff val="0"/>
                      <a:lumOff val="0"/>
                      <a:alphaOff val="0"/>
                    </a:srgbClr>
                  </a:solidFill>
                  <a:sym typeface="+mn-ea"/>
                </a:rPr>
                <a:t>、</a:t>
              </a:r>
              <a:r>
                <a:rPr lang="zh-CN" altLang="en-US" sz="2800" b="1" spc="150">
                  <a:solidFill>
                    <a:srgbClr val="002060"/>
                  </a:solidFill>
                  <a:latin typeface="微软雅黑" panose="020B0503020204020204" pitchFamily="34" charset="-122"/>
                  <a:ea typeface="微软雅黑" panose="020B0503020204020204" pitchFamily="34" charset="-122"/>
                  <a:sym typeface="+mn-ea"/>
                </a:rPr>
                <a:t>在曲折中发展的世界经济</a:t>
              </a:r>
              <a:endParaRPr lang="zh-CN" altLang="en-US" sz="2800" b="1" spc="150">
                <a:solidFill>
                  <a:srgbClr val="002060"/>
                </a:solidFill>
                <a:latin typeface="微软雅黑" panose="020B0503020204020204" pitchFamily="34" charset="-122"/>
                <a:ea typeface="微软雅黑" panose="020B0503020204020204" pitchFamily="34" charset="-122"/>
                <a:sym typeface="+mn-ea"/>
              </a:endParaRPr>
            </a:p>
          </p:txBody>
        </p:sp>
      </p:grpSp>
      <p:sp>
        <p:nvSpPr>
          <p:cNvPr id="3" name="文本框 2"/>
          <p:cNvSpPr txBox="1"/>
          <p:nvPr>
            <p:custDataLst>
              <p:tags r:id="rId21"/>
            </p:custDataLst>
          </p:nvPr>
        </p:nvSpPr>
        <p:spPr>
          <a:xfrm>
            <a:off x="6893754" y="4485890"/>
            <a:ext cx="877824" cy="369332"/>
          </a:xfrm>
          <a:prstGeom prst="rect">
            <a:avLst/>
          </a:prstGeom>
          <a:noFill/>
        </p:spPr>
        <p:txBody>
          <a:bodyPr wrap="square" rtlCol="0">
            <a:spAutoFit/>
          </a:bodyPr>
          <a:lstStyle/>
          <a:p>
            <a:r>
              <a:rPr lang="zh-CN" altLang="en-US" b="1" smtClean="0">
                <a:solidFill>
                  <a:srgbClr val="FF0000"/>
                </a:solidFill>
              </a:rPr>
              <a:t>影响：</a:t>
            </a:r>
            <a:endParaRPr lang="zh-CN" altLang="en-US"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21">
                                            <p:txEl>
                                              <p:pRg st="0" end="0"/>
                                            </p:txEl>
                                          </p:spTgt>
                                        </p:tgtEl>
                                        <p:attrNameLst>
                                          <p:attrName>style.visibility</p:attrName>
                                        </p:attrNameLst>
                                      </p:cBhvr>
                                      <p:to>
                                        <p:strVal val="visible"/>
                                      </p:to>
                                    </p:set>
                                    <p:animEffect transition="in" filter="circle(in)">
                                      <p:cBhvr>
                                        <p:cTn id="51" dur="2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3" grpId="0" animBg="1"/>
      <p:bldP spid="15" grpId="0" animBg="1"/>
      <p:bldP spid="17" grpId="0" animBg="1"/>
      <p:bldP spid="10" grpId="0"/>
      <p:bldP spid="20"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custDataLst>
              <p:tags r:id="rId1"/>
            </p:custDataLst>
          </p:nvPr>
        </p:nvSpPr>
        <p:spPr>
          <a:xfrm>
            <a:off x="0" y="761365"/>
            <a:ext cx="7871460" cy="572770"/>
          </a:xfrm>
          <a:prstGeom prst="rect">
            <a:avLst/>
          </a:prstGeom>
          <a:noFill/>
        </p:spPr>
        <p:txBody>
          <a:bodyPr wrap="square" rtlCol="0" anchor="t">
            <a:noAutofit/>
          </a:bodyPr>
          <a:lstStyle/>
          <a:p>
            <a:pPr>
              <a:spcBef>
                <a:spcPct val="0"/>
              </a:spcBef>
              <a:spcAft>
                <a:spcPct val="0"/>
              </a:spcAft>
              <a:buClrTx/>
              <a:buSzTx/>
              <a:buFontTx/>
            </a:pPr>
            <a:r>
              <a:rPr lang="zh-CN" sz="3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（三）二战之后：</a:t>
            </a:r>
            <a:r>
              <a:rPr lang="zh-CN" sz="3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多类国家经济的发展</a:t>
            </a:r>
            <a:endParaRPr lang="zh-CN" sz="3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54" name="文本框 53"/>
          <p:cNvSpPr txBox="1"/>
          <p:nvPr>
            <p:custDataLst>
              <p:tags r:id="rId2"/>
            </p:custDataLst>
          </p:nvPr>
        </p:nvSpPr>
        <p:spPr>
          <a:xfrm>
            <a:off x="441762" y="1299084"/>
            <a:ext cx="5261610" cy="521970"/>
          </a:xfrm>
          <a:prstGeom prst="rect">
            <a:avLst/>
          </a:prstGeom>
          <a:noFill/>
        </p:spPr>
        <p:txBody>
          <a:bodyPr wrap="square" rtlCol="0" anchor="t">
            <a:spAutoFit/>
          </a:bodyPr>
          <a:lstStyle/>
          <a:p>
            <a:pPr lvl="0" algn="l">
              <a:spcBef>
                <a:spcPct val="0"/>
              </a:spcBef>
              <a:spcAft>
                <a:spcPct val="0"/>
              </a:spcAft>
              <a:buClrTx/>
              <a:buSzTx/>
              <a:buFontTx/>
            </a:pPr>
            <a:r>
              <a:rPr lang="en-US" altLang="zh-CN"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800" b="1" err="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新兴独立国家</a:t>
            </a:r>
            <a:r>
              <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成就与问题</a:t>
            </a:r>
            <a:endParaRPr lang="zh-CN" altLang="en-US" sz="28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6523355" y="2040255"/>
            <a:ext cx="5537200" cy="4557395"/>
          </a:xfrm>
          <a:prstGeom prst="rect">
            <a:avLst/>
          </a:prstGeom>
        </p:spPr>
      </p:pic>
      <p:sp>
        <p:nvSpPr>
          <p:cNvPr id="9" name="文本框 8"/>
          <p:cNvSpPr txBox="1"/>
          <p:nvPr>
            <p:custDataLst>
              <p:tags r:id="rId5"/>
            </p:custDataLst>
          </p:nvPr>
        </p:nvSpPr>
        <p:spPr>
          <a:xfrm>
            <a:off x="1732725" y="2630156"/>
            <a:ext cx="5114925" cy="478155"/>
          </a:xfrm>
          <a:prstGeom prst="rect">
            <a:avLst/>
          </a:prstGeom>
          <a:noFill/>
          <a:ln w="9525">
            <a:noFill/>
          </a:ln>
        </p:spPr>
        <p:txBody>
          <a:bodyPr wrap="square" lIns="91440" tIns="45720" rIns="91440" bIns="45720" rtlCol="0" anchor="t" anchorCtr="0">
            <a:noAutofit/>
          </a:bodyPr>
          <a:lstStyle/>
          <a:p>
            <a:pPr lvl="0" algn="l">
              <a:spcBef>
                <a:spcPct val="0"/>
              </a:spcBef>
              <a:spcAft>
                <a:spcPct val="0"/>
              </a:spcAft>
              <a:buClrTx/>
              <a:buSzTx/>
              <a:buFontTx/>
            </a:pPr>
            <a:r>
              <a:rPr lang="zh-CN" altLang="en-US" sz="2400" b="1">
                <a:solidFill>
                  <a:srgbClr val="002060"/>
                </a:solidFill>
                <a:latin typeface="微软雅黑" panose="020B0503020204020204" pitchFamily="34" charset="-122"/>
                <a:ea typeface="微软雅黑" panose="020B0503020204020204" pitchFamily="34" charset="-122"/>
                <a:sym typeface="+mn-ea"/>
              </a:rPr>
              <a:t>20</a:t>
            </a:r>
            <a:r>
              <a:rPr lang="en-US" altLang="zh-CN" sz="2400" b="1">
                <a:solidFill>
                  <a:srgbClr val="002060"/>
                </a:solidFill>
                <a:latin typeface="微软雅黑" panose="020B0503020204020204" pitchFamily="34" charset="-122"/>
                <a:ea typeface="微软雅黑" panose="020B0503020204020204" pitchFamily="34" charset="-122"/>
                <a:sym typeface="+mn-ea"/>
              </a:rPr>
              <a:t>C</a:t>
            </a:r>
            <a:r>
              <a:rPr lang="zh-CN" altLang="en-US" sz="2400" b="1">
                <a:solidFill>
                  <a:srgbClr val="002060"/>
                </a:solidFill>
                <a:latin typeface="微软雅黑" panose="020B0503020204020204" pitchFamily="34" charset="-122"/>
                <a:ea typeface="微软雅黑" panose="020B0503020204020204" pitchFamily="34" charset="-122"/>
                <a:sym typeface="+mn-ea"/>
              </a:rPr>
              <a:t>60</a:t>
            </a:r>
            <a:r>
              <a:rPr lang="en-US" altLang="zh-CN" sz="2400" b="1">
                <a:solidFill>
                  <a:srgbClr val="002060"/>
                </a:solidFill>
                <a:latin typeface="微软雅黑" panose="020B0503020204020204" pitchFamily="34" charset="-122"/>
                <a:ea typeface="微软雅黑" panose="020B0503020204020204" pitchFamily="34" charset="-122"/>
                <a:sym typeface="+mn-ea"/>
              </a:rPr>
              <a:t>-</a:t>
            </a:r>
            <a:r>
              <a:rPr lang="zh-CN" altLang="en-US" sz="2400" b="1">
                <a:solidFill>
                  <a:srgbClr val="002060"/>
                </a:solidFill>
                <a:latin typeface="微软雅黑" panose="020B0503020204020204" pitchFamily="34" charset="-122"/>
                <a:ea typeface="微软雅黑" panose="020B0503020204020204" pitchFamily="34" charset="-122"/>
                <a:sym typeface="+mn-ea"/>
              </a:rPr>
              <a:t>70</a:t>
            </a:r>
            <a:r>
              <a:rPr lang="en-US" altLang="zh-CN" sz="2400" b="1">
                <a:solidFill>
                  <a:srgbClr val="002060"/>
                </a:solidFill>
                <a:latin typeface="微软雅黑" panose="020B0503020204020204" pitchFamily="34" charset="-122"/>
                <a:ea typeface="微软雅黑" panose="020B0503020204020204" pitchFamily="34" charset="-122"/>
                <a:sym typeface="+mn-ea"/>
              </a:rPr>
              <a:t>S</a:t>
            </a:r>
            <a:r>
              <a:rPr lang="zh-CN" altLang="en-US" sz="2400" b="1">
                <a:solidFill>
                  <a:srgbClr val="002060"/>
                </a:solidFill>
                <a:latin typeface="微软雅黑" panose="020B0503020204020204" pitchFamily="34" charset="-122"/>
                <a:ea typeface="微软雅黑" panose="020B0503020204020204" pitchFamily="34" charset="-122"/>
                <a:sym typeface="+mn-ea"/>
              </a:rPr>
              <a:t>前，一些国家高速发展</a:t>
            </a:r>
            <a:endParaRPr lang="zh-CN" altLang="en-US" sz="2400" b="1">
              <a:solidFill>
                <a:srgbClr val="002060"/>
              </a:solidFill>
              <a:latin typeface="微软雅黑" panose="020B0503020204020204" pitchFamily="34" charset="-122"/>
              <a:ea typeface="微软雅黑" panose="020B0503020204020204" pitchFamily="34" charset="-122"/>
              <a:sym typeface="+mn-ea"/>
            </a:endParaRPr>
          </a:p>
        </p:txBody>
      </p:sp>
      <p:sp>
        <p:nvSpPr>
          <p:cNvPr id="8" name="文本框 7"/>
          <p:cNvSpPr txBox="1"/>
          <p:nvPr>
            <p:custDataLst>
              <p:tags r:id="rId6"/>
            </p:custDataLst>
          </p:nvPr>
        </p:nvSpPr>
        <p:spPr>
          <a:xfrm>
            <a:off x="1710055" y="1703691"/>
            <a:ext cx="2659380" cy="478155"/>
          </a:xfrm>
          <a:prstGeom prst="rect">
            <a:avLst/>
          </a:prstGeom>
          <a:noFill/>
          <a:ln w="9525">
            <a:noFill/>
          </a:ln>
        </p:spPr>
        <p:txBody>
          <a:bodyPr wrap="square" lIns="91440" tIns="45720" rIns="91440" bIns="45720" rtlCol="0" anchor="t" anchorCtr="0">
            <a:noAutofit/>
          </a:bodyPr>
          <a:lstStyle/>
          <a:p>
            <a:pPr lvl="0" algn="l">
              <a:spcBef>
                <a:spcPct val="0"/>
              </a:spcBef>
              <a:spcAft>
                <a:spcPct val="0"/>
              </a:spcAft>
              <a:buClrTx/>
              <a:buSzTx/>
              <a:buFontTx/>
            </a:pPr>
            <a:r>
              <a:rPr lang="zh-CN" altLang="en-US" sz="2400" b="1">
                <a:solidFill>
                  <a:srgbClr val="002060"/>
                </a:solidFill>
                <a:latin typeface="微软雅黑" panose="020B0503020204020204" pitchFamily="34" charset="-122"/>
                <a:ea typeface="微软雅黑" panose="020B0503020204020204" pitchFamily="34" charset="-122"/>
                <a:sym typeface="+mn-ea"/>
              </a:rPr>
              <a:t>二战后独立</a:t>
            </a:r>
            <a:endParaRPr lang="zh-CN" altLang="en-US" sz="2400" b="1">
              <a:solidFill>
                <a:srgbClr val="002060"/>
              </a:solidFill>
              <a:latin typeface="微软雅黑" panose="020B0503020204020204" pitchFamily="34" charset="-122"/>
              <a:ea typeface="微软雅黑" panose="020B0503020204020204" pitchFamily="34" charset="-122"/>
              <a:sym typeface="+mn-ea"/>
            </a:endParaRPr>
          </a:p>
        </p:txBody>
      </p:sp>
      <p:sp>
        <p:nvSpPr>
          <p:cNvPr id="7" name="文本框 6"/>
          <p:cNvSpPr txBox="1"/>
          <p:nvPr>
            <p:custDataLst>
              <p:tags r:id="rId7"/>
            </p:custDataLst>
          </p:nvPr>
        </p:nvSpPr>
        <p:spPr>
          <a:xfrm>
            <a:off x="1700530" y="2192641"/>
            <a:ext cx="3557270" cy="417830"/>
          </a:xfrm>
          <a:prstGeom prst="rect">
            <a:avLst/>
          </a:prstGeom>
          <a:noFill/>
          <a:ln w="9525">
            <a:noFill/>
          </a:ln>
        </p:spPr>
        <p:txBody>
          <a:bodyPr wrap="square" lIns="91440" tIns="45720" rIns="91440" bIns="45720" rtlCol="0" anchor="t" anchorCtr="0">
            <a:noAutofit/>
          </a:bodyPr>
          <a:lstStyle/>
          <a:p>
            <a:pPr lvl="0" algn="l">
              <a:spcBef>
                <a:spcPct val="0"/>
              </a:spcBef>
              <a:spcAft>
                <a:spcPct val="0"/>
              </a:spcAft>
              <a:buClrTx/>
              <a:buSzTx/>
              <a:buFontTx/>
            </a:pPr>
            <a:r>
              <a:rPr lang="zh-CN" altLang="en-US" sz="2400" b="1">
                <a:solidFill>
                  <a:srgbClr val="002060"/>
                </a:solidFill>
                <a:latin typeface="微软雅黑" panose="020B0503020204020204" pitchFamily="34" charset="-122"/>
                <a:ea typeface="微软雅黑" panose="020B0503020204020204" pitchFamily="34" charset="-122"/>
                <a:sym typeface="+mn-ea"/>
              </a:rPr>
              <a:t>经济独立、工业化</a:t>
            </a:r>
            <a:endParaRPr lang="en-US" altLang="zh-CN" sz="2400" b="1">
              <a:solidFill>
                <a:srgbClr val="002060"/>
              </a:solidFill>
              <a:latin typeface="微软雅黑" panose="020B0503020204020204" pitchFamily="34" charset="-122"/>
              <a:ea typeface="微软雅黑" panose="020B0503020204020204" pitchFamily="34" charset="-122"/>
              <a:sym typeface="+mn-ea"/>
            </a:endParaRPr>
          </a:p>
        </p:txBody>
      </p:sp>
      <p:sp>
        <p:nvSpPr>
          <p:cNvPr id="12" name="文本框 11"/>
          <p:cNvSpPr txBox="1"/>
          <p:nvPr>
            <p:custDataLst>
              <p:tags r:id="rId8"/>
            </p:custDataLst>
          </p:nvPr>
        </p:nvSpPr>
        <p:spPr>
          <a:xfrm>
            <a:off x="1700530" y="3096246"/>
            <a:ext cx="4822825" cy="478155"/>
          </a:xfrm>
          <a:prstGeom prst="rect">
            <a:avLst/>
          </a:prstGeom>
          <a:noFill/>
          <a:ln w="9525">
            <a:noFill/>
          </a:ln>
        </p:spPr>
        <p:txBody>
          <a:bodyPr wrap="square" lIns="91440" tIns="45720" rIns="91440" bIns="45720" rtlCol="0" anchor="t" anchorCtr="0">
            <a:noAutofit/>
          </a:bodyPr>
          <a:lstStyle/>
          <a:p>
            <a:pPr lvl="0" algn="l">
              <a:spcBef>
                <a:spcPct val="0"/>
              </a:spcBef>
              <a:spcAft>
                <a:spcPct val="0"/>
              </a:spcAft>
              <a:buClrTx/>
              <a:buSzTx/>
              <a:buFontTx/>
            </a:pPr>
            <a:r>
              <a:rPr lang="zh-CN" altLang="en-US" sz="2400" b="1">
                <a:solidFill>
                  <a:srgbClr val="002060"/>
                </a:solidFill>
                <a:latin typeface="微软雅黑" panose="020B0503020204020204" pitchFamily="34" charset="-122"/>
                <a:ea typeface="微软雅黑" panose="020B0503020204020204" pitchFamily="34" charset="-122"/>
                <a:sym typeface="+mn-ea"/>
              </a:rPr>
              <a:t>自身经济结构；西方贸易保护主义</a:t>
            </a:r>
            <a:endParaRPr lang="zh-CN" altLang="en-US" sz="2400" b="1">
              <a:solidFill>
                <a:srgbClr val="002060"/>
              </a:solidFill>
              <a:latin typeface="微软雅黑" panose="020B0503020204020204" pitchFamily="34" charset="-122"/>
              <a:ea typeface="微软雅黑" panose="020B0503020204020204" pitchFamily="34" charset="-122"/>
              <a:sym typeface="+mn-ea"/>
            </a:endParaRPr>
          </a:p>
        </p:txBody>
      </p:sp>
      <p:sp>
        <p:nvSpPr>
          <p:cNvPr id="13" name="文本框 12"/>
          <p:cNvSpPr txBox="1"/>
          <p:nvPr>
            <p:custDataLst>
              <p:tags r:id="rId9"/>
            </p:custDataLst>
          </p:nvPr>
        </p:nvSpPr>
        <p:spPr>
          <a:xfrm>
            <a:off x="1788478" y="3556621"/>
            <a:ext cx="5293360" cy="471805"/>
          </a:xfrm>
          <a:prstGeom prst="rect">
            <a:avLst/>
          </a:prstGeom>
          <a:noFill/>
          <a:ln w="9525">
            <a:noFill/>
          </a:ln>
        </p:spPr>
        <p:txBody>
          <a:bodyPr wrap="square" lIns="91440" tIns="45720" rIns="91440" bIns="45720" rtlCol="0" anchor="t" anchorCtr="0">
            <a:noAutofit/>
          </a:bodyPr>
          <a:lstStyle/>
          <a:p>
            <a:pPr lvl="0" algn="l">
              <a:spcBef>
                <a:spcPct val="0"/>
              </a:spcBef>
              <a:spcAft>
                <a:spcPct val="0"/>
              </a:spcAft>
              <a:buClrTx/>
              <a:buSzTx/>
              <a:buFontTx/>
            </a:pPr>
            <a:r>
              <a:rPr lang="zh-CN" altLang="en-US" sz="2400" b="1">
                <a:solidFill>
                  <a:srgbClr val="002060"/>
                </a:solidFill>
                <a:latin typeface="微软雅黑" panose="020B0503020204020204" pitchFamily="34" charset="-122"/>
                <a:ea typeface="微软雅黑" panose="020B0503020204020204" pitchFamily="34" charset="-122"/>
                <a:sym typeface="+mn-ea"/>
              </a:rPr>
              <a:t>反殖反霸，建国际政治经济新秩序</a:t>
            </a:r>
            <a:endParaRPr lang="zh-CN" altLang="en-US" sz="2400" b="1">
              <a:solidFill>
                <a:srgbClr val="002060"/>
              </a:solidFill>
              <a:latin typeface="微软雅黑" panose="020B0503020204020204" pitchFamily="34" charset="-122"/>
              <a:ea typeface="微软雅黑" panose="020B0503020204020204" pitchFamily="34" charset="-122"/>
              <a:sym typeface="+mn-ea"/>
            </a:endParaRPr>
          </a:p>
        </p:txBody>
      </p:sp>
      <p:grpSp>
        <p:nvGrpSpPr>
          <p:cNvPr id="20" name="组合 19"/>
          <p:cNvGrpSpPr/>
          <p:nvPr>
            <p:custDataLst>
              <p:tags r:id="rId10"/>
            </p:custDataLst>
          </p:nvPr>
        </p:nvGrpSpPr>
        <p:grpSpPr>
          <a:xfrm>
            <a:off x="622300" y="1684006"/>
            <a:ext cx="1729740" cy="2305050"/>
            <a:chOff x="980" y="3706"/>
            <a:chExt cx="2724" cy="3630"/>
          </a:xfrm>
        </p:grpSpPr>
        <p:sp>
          <p:nvSpPr>
            <p:cNvPr id="5" name="文本框 4"/>
            <p:cNvSpPr txBox="1"/>
            <p:nvPr>
              <p:custDataLst>
                <p:tags r:id="rId11"/>
              </p:custDataLst>
            </p:nvPr>
          </p:nvSpPr>
          <p:spPr>
            <a:xfrm>
              <a:off x="986" y="3706"/>
              <a:ext cx="2695" cy="812"/>
            </a:xfrm>
            <a:prstGeom prst="rect">
              <a:avLst/>
            </a:prstGeom>
            <a:noFill/>
          </p:spPr>
          <p:txBody>
            <a:bodyPr wrap="square" lIns="91440" tIns="45720" rIns="91440" bIns="45720" rtlCol="0" anchor="t" anchorCtr="0">
              <a:noAutofit/>
            </a:bodyPr>
            <a:lstStyle/>
            <a:p>
              <a:pPr marL="285750" lvl="0" indent="-285750" algn="l">
                <a:lnSpc>
                  <a:spcPct val="110000"/>
                </a:lnSpc>
                <a:spcBef>
                  <a:spcPct val="0"/>
                </a:spcBef>
                <a:spcAft>
                  <a:spcPct val="0"/>
                </a:spcAft>
                <a:buClrTx/>
                <a:buSzTx/>
                <a:buFont typeface="Wingdings" panose="05000000000000000000" charset="0"/>
                <a:buChar char="n"/>
              </a:pPr>
              <a:r>
                <a:rPr lang="zh-CN" altLang="en-US" sz="2400" b="1">
                  <a:solidFill>
                    <a:srgbClr val="C00000"/>
                  </a:solidFill>
                  <a:latin typeface="微软雅黑" panose="020B0503020204020204" pitchFamily="34" charset="-122"/>
                  <a:ea typeface="微软雅黑" panose="020B0503020204020204" pitchFamily="34" charset="-122"/>
                  <a:sym typeface="+mn-ea"/>
                </a:rPr>
                <a:t>背景：</a:t>
              </a:r>
              <a:endParaRPr lang="zh-CN" altLang="en-US" sz="2400" b="1">
                <a:solidFill>
                  <a:srgbClr val="C00000"/>
                </a:solidFill>
                <a:latin typeface="微软雅黑" panose="020B0503020204020204" pitchFamily="34" charset="-122"/>
                <a:ea typeface="微软雅黑" panose="020B0503020204020204" pitchFamily="34" charset="-122"/>
                <a:sym typeface="+mn-ea"/>
              </a:endParaRPr>
            </a:p>
          </p:txBody>
        </p:sp>
        <p:sp>
          <p:nvSpPr>
            <p:cNvPr id="6" name="文本框 5"/>
            <p:cNvSpPr txBox="1"/>
            <p:nvPr>
              <p:custDataLst>
                <p:tags r:id="rId12"/>
              </p:custDataLst>
            </p:nvPr>
          </p:nvSpPr>
          <p:spPr>
            <a:xfrm>
              <a:off x="980" y="4425"/>
              <a:ext cx="2695" cy="725"/>
            </a:xfrm>
            <a:prstGeom prst="rect">
              <a:avLst/>
            </a:prstGeom>
            <a:noFill/>
          </p:spPr>
          <p:txBody>
            <a:bodyPr wrap="square" lIns="91440" tIns="45720" rIns="91440" bIns="45720" rtlCol="0" anchor="t" anchorCtr="0">
              <a:noAutofit/>
            </a:bodyPr>
            <a:lstStyle/>
            <a:p>
              <a:pPr marL="285750" lvl="0" indent="-285750" algn="l">
                <a:lnSpc>
                  <a:spcPct val="110000"/>
                </a:lnSpc>
                <a:spcBef>
                  <a:spcPct val="0"/>
                </a:spcBef>
                <a:spcAft>
                  <a:spcPct val="0"/>
                </a:spcAft>
                <a:buClrTx/>
                <a:buSzTx/>
                <a:buFont typeface="Wingdings" panose="05000000000000000000" charset="0"/>
                <a:buChar char="n"/>
              </a:pPr>
              <a:r>
                <a:rPr lang="zh-CN" altLang="en-US" sz="2400" b="1">
                  <a:solidFill>
                    <a:srgbClr val="C00000"/>
                  </a:solidFill>
                  <a:latin typeface="微软雅黑" panose="020B0503020204020204" pitchFamily="34" charset="-122"/>
                  <a:ea typeface="微软雅黑" panose="020B0503020204020204" pitchFamily="34" charset="-122"/>
                  <a:sym typeface="+mn-ea"/>
                </a:rPr>
                <a:t>目标：</a:t>
              </a:r>
              <a:endParaRPr lang="zh-CN" altLang="en-US" sz="2400" b="1">
                <a:solidFill>
                  <a:srgbClr val="C00000"/>
                </a:solidFill>
                <a:latin typeface="微软雅黑" panose="020B0503020204020204" pitchFamily="34" charset="-122"/>
                <a:ea typeface="微软雅黑" panose="020B0503020204020204" pitchFamily="34" charset="-122"/>
                <a:sym typeface="+mn-ea"/>
              </a:endParaRPr>
            </a:p>
          </p:txBody>
        </p:sp>
        <p:sp>
          <p:nvSpPr>
            <p:cNvPr id="10" name="文本框 9"/>
            <p:cNvSpPr txBox="1"/>
            <p:nvPr>
              <p:custDataLst>
                <p:tags r:id="rId13"/>
              </p:custDataLst>
            </p:nvPr>
          </p:nvSpPr>
          <p:spPr>
            <a:xfrm>
              <a:off x="980" y="5140"/>
              <a:ext cx="2695" cy="725"/>
            </a:xfrm>
            <a:prstGeom prst="rect">
              <a:avLst/>
            </a:prstGeom>
            <a:noFill/>
          </p:spPr>
          <p:txBody>
            <a:bodyPr wrap="square" lIns="91440" tIns="45720" rIns="91440" bIns="45720" rtlCol="0" anchor="t" anchorCtr="0">
              <a:noAutofit/>
            </a:bodyPr>
            <a:lstStyle/>
            <a:p>
              <a:pPr marL="285750" lvl="0" indent="-285750" algn="l">
                <a:lnSpc>
                  <a:spcPct val="110000"/>
                </a:lnSpc>
                <a:spcBef>
                  <a:spcPct val="0"/>
                </a:spcBef>
                <a:spcAft>
                  <a:spcPct val="0"/>
                </a:spcAft>
                <a:buClrTx/>
                <a:buSzTx/>
                <a:buFont typeface="Wingdings" panose="05000000000000000000" charset="0"/>
                <a:buChar char="n"/>
              </a:pPr>
              <a:r>
                <a:rPr lang="zh-CN" altLang="en-US" sz="2400" b="1">
                  <a:solidFill>
                    <a:srgbClr val="C00000"/>
                  </a:solidFill>
                  <a:latin typeface="微软雅黑" panose="020B0503020204020204" pitchFamily="34" charset="-122"/>
                  <a:ea typeface="微软雅黑" panose="020B0503020204020204" pitchFamily="34" charset="-122"/>
                  <a:sym typeface="+mn-ea"/>
                </a:rPr>
                <a:t>成就：</a:t>
              </a:r>
              <a:endParaRPr lang="zh-CN" altLang="en-US" sz="2400" b="1">
                <a:solidFill>
                  <a:srgbClr val="C00000"/>
                </a:solidFill>
                <a:latin typeface="微软雅黑" panose="020B0503020204020204" pitchFamily="34" charset="-122"/>
                <a:ea typeface="微软雅黑" panose="020B0503020204020204" pitchFamily="34" charset="-122"/>
                <a:sym typeface="+mn-ea"/>
              </a:endParaRPr>
            </a:p>
          </p:txBody>
        </p:sp>
        <p:sp>
          <p:nvSpPr>
            <p:cNvPr id="11" name="文本框 10"/>
            <p:cNvSpPr txBox="1"/>
            <p:nvPr>
              <p:custDataLst>
                <p:tags r:id="rId14"/>
              </p:custDataLst>
            </p:nvPr>
          </p:nvSpPr>
          <p:spPr>
            <a:xfrm>
              <a:off x="1001" y="5906"/>
              <a:ext cx="2695" cy="725"/>
            </a:xfrm>
            <a:prstGeom prst="rect">
              <a:avLst/>
            </a:prstGeom>
            <a:noFill/>
          </p:spPr>
          <p:txBody>
            <a:bodyPr wrap="square" lIns="91440" tIns="45720" rIns="91440" bIns="45720" rtlCol="0" anchor="t" anchorCtr="0">
              <a:noAutofit/>
            </a:bodyPr>
            <a:lstStyle/>
            <a:p>
              <a:pPr marL="285750" lvl="0" indent="-285750" algn="l">
                <a:lnSpc>
                  <a:spcPct val="110000"/>
                </a:lnSpc>
                <a:spcBef>
                  <a:spcPct val="0"/>
                </a:spcBef>
                <a:spcAft>
                  <a:spcPct val="0"/>
                </a:spcAft>
                <a:buClrTx/>
                <a:buSzTx/>
                <a:buFont typeface="Wingdings" panose="05000000000000000000" charset="0"/>
                <a:buChar char="n"/>
              </a:pPr>
              <a:r>
                <a:rPr lang="zh-CN" altLang="en-US" sz="2400" b="1">
                  <a:solidFill>
                    <a:srgbClr val="C00000"/>
                  </a:solidFill>
                  <a:latin typeface="微软雅黑" panose="020B0503020204020204" pitchFamily="34" charset="-122"/>
                  <a:ea typeface="微软雅黑" panose="020B0503020204020204" pitchFamily="34" charset="-122"/>
                  <a:sym typeface="+mn-ea"/>
                </a:rPr>
                <a:t>问题：</a:t>
              </a:r>
              <a:endParaRPr lang="zh-CN" altLang="en-US" sz="2400" b="1">
                <a:solidFill>
                  <a:srgbClr val="C00000"/>
                </a:solidFill>
                <a:latin typeface="微软雅黑" panose="020B0503020204020204" pitchFamily="34" charset="-122"/>
                <a:ea typeface="微软雅黑" panose="020B0503020204020204" pitchFamily="34" charset="-122"/>
                <a:sym typeface="+mn-ea"/>
              </a:endParaRPr>
            </a:p>
          </p:txBody>
        </p:sp>
        <p:sp>
          <p:nvSpPr>
            <p:cNvPr id="14" name="文本框 13"/>
            <p:cNvSpPr txBox="1"/>
            <p:nvPr>
              <p:custDataLst>
                <p:tags r:id="rId15"/>
              </p:custDataLst>
            </p:nvPr>
          </p:nvSpPr>
          <p:spPr>
            <a:xfrm>
              <a:off x="1010" y="6612"/>
              <a:ext cx="2695" cy="725"/>
            </a:xfrm>
            <a:prstGeom prst="rect">
              <a:avLst/>
            </a:prstGeom>
            <a:noFill/>
          </p:spPr>
          <p:txBody>
            <a:bodyPr wrap="square" lIns="91440" tIns="45720" rIns="91440" bIns="45720" rtlCol="0" anchor="t" anchorCtr="0">
              <a:noAutofit/>
            </a:bodyPr>
            <a:lstStyle/>
            <a:p>
              <a:pPr marL="285750" lvl="0" indent="-285750" algn="l">
                <a:lnSpc>
                  <a:spcPct val="110000"/>
                </a:lnSpc>
                <a:spcBef>
                  <a:spcPct val="0"/>
                </a:spcBef>
                <a:spcAft>
                  <a:spcPct val="0"/>
                </a:spcAft>
                <a:buClrTx/>
                <a:buSzTx/>
                <a:buFont typeface="Wingdings" panose="05000000000000000000" charset="0"/>
                <a:buChar char="n"/>
              </a:pPr>
              <a:r>
                <a:rPr lang="zh-CN" altLang="en-US" sz="2400" b="1">
                  <a:solidFill>
                    <a:srgbClr val="C00000"/>
                  </a:solidFill>
                  <a:latin typeface="微软雅黑" panose="020B0503020204020204" pitchFamily="34" charset="-122"/>
                  <a:ea typeface="微软雅黑" panose="020B0503020204020204" pitchFamily="34" charset="-122"/>
                  <a:sym typeface="+mn-ea"/>
                </a:rPr>
                <a:t>应对：</a:t>
              </a:r>
              <a:endParaRPr lang="zh-CN" altLang="en-US" sz="2400" b="1">
                <a:solidFill>
                  <a:srgbClr val="C00000"/>
                </a:solidFill>
                <a:latin typeface="微软雅黑" panose="020B0503020204020204" pitchFamily="34" charset="-122"/>
                <a:ea typeface="微软雅黑" panose="020B0503020204020204" pitchFamily="34" charset="-122"/>
                <a:sym typeface="+mn-ea"/>
              </a:endParaRPr>
            </a:p>
          </p:txBody>
        </p:sp>
      </p:grpSp>
      <p:pic>
        <p:nvPicPr>
          <p:cNvPr id="19" name="图片 18"/>
          <p:cNvPicPr>
            <a:picLocks noChangeAspect="1"/>
          </p:cNvPicPr>
          <p:nvPr>
            <p:custDataLst>
              <p:tags r:id="rId16"/>
            </p:custDataLst>
          </p:nvPr>
        </p:nvPicPr>
        <p:blipFill>
          <a:blip r:embed="rId17"/>
          <a:stretch>
            <a:fillRect/>
          </a:stretch>
        </p:blipFill>
        <p:spPr>
          <a:xfrm>
            <a:off x="616902" y="4350992"/>
            <a:ext cx="5724525" cy="1891030"/>
          </a:xfrm>
          <a:prstGeom prst="rect">
            <a:avLst/>
          </a:prstGeom>
        </p:spPr>
      </p:pic>
      <p:grpSp>
        <p:nvGrpSpPr>
          <p:cNvPr id="18" name="组合 5"/>
          <p:cNvGrpSpPr/>
          <p:nvPr>
            <p:custDataLst>
              <p:tags r:id="rId18"/>
            </p:custDataLst>
          </p:nvPr>
        </p:nvGrpSpPr>
        <p:grpSpPr>
          <a:xfrm>
            <a:off x="130846" y="64263"/>
            <a:ext cx="5639018" cy="456946"/>
            <a:chOff x="679594" y="945"/>
            <a:chExt cx="9352631" cy="631384"/>
          </a:xfrm>
          <a:effectLst>
            <a:glow rad="228600">
              <a:schemeClr val="accent1">
                <a:satMod val="175000"/>
                <a:alpha val="40000"/>
              </a:schemeClr>
            </a:glow>
            <a:outerShdw blurRad="50800" dist="38100" dir="5400000" algn="t" rotWithShape="0">
              <a:prstClr val="black">
                <a:alpha val="40000"/>
              </a:prstClr>
            </a:outerShdw>
          </a:effectLst>
        </p:grpSpPr>
        <p:sp>
          <p:nvSpPr>
            <p:cNvPr id="21" name="同侧圆角矩形 4"/>
            <p:cNvSpPr/>
            <p:nvPr>
              <p:custDataLst>
                <p:tags r:id="rId19"/>
              </p:custDataLst>
            </p:nvPr>
          </p:nvSpPr>
          <p:spPr>
            <a:xfrm rot="5400000">
              <a:off x="4997690" y="-4316836"/>
              <a:ext cx="631384" cy="9266945"/>
            </a:xfrm>
            <a:prstGeom prst="round2SameRect">
              <a:avLst/>
            </a:prstGeom>
          </p:spPr>
          <p:style>
            <a:lnRef idx="2">
              <a:schemeClr val="accent4"/>
            </a:lnRef>
            <a:fillRef idx="1">
              <a:schemeClr val="lt1"/>
            </a:fillRef>
            <a:effectRef idx="0">
              <a:schemeClr val="accent4"/>
            </a:effectRef>
            <a:fontRef idx="minor">
              <a:schemeClr val="dk1"/>
            </a:fontRef>
          </p:style>
          <p:txBody>
            <a:bodyPr/>
            <a:lstStyle/>
            <a:p/>
          </p:txBody>
        </p:sp>
        <p:sp>
          <p:nvSpPr>
            <p:cNvPr id="22" name="同侧圆角矩形 6"/>
            <p:cNvSpPr/>
            <p:nvPr>
              <p:custDataLst>
                <p:tags r:id="rId20"/>
              </p:custDataLst>
            </p:nvPr>
          </p:nvSpPr>
          <p:spPr>
            <a:xfrm>
              <a:off x="679594" y="32038"/>
              <a:ext cx="9352631" cy="569832"/>
            </a:xfrm>
            <a:prstGeom prst="rect">
              <a:avLst/>
            </a:prstGeom>
          </p:spPr>
          <p:style>
            <a:lnRef idx="2">
              <a:schemeClr val="accent4"/>
            </a:lnRef>
            <a:fillRef idx="1">
              <a:schemeClr val="lt1"/>
            </a:fillRef>
            <a:effectRef idx="0">
              <a:schemeClr val="accent4"/>
            </a:effectRef>
            <a:fontRef idx="minor">
              <a:schemeClr val="dk1"/>
            </a:fontRef>
          </p:style>
          <p:txBody>
            <a:bodyPr lIns="234696" tIns="20955" rIns="20955" bIns="20955" anchor="ctr"/>
            <a:lstStyle/>
            <a:p>
              <a:r>
                <a:rPr lang="zh-CN" altLang="en-US" sz="2800" b="1">
                  <a:solidFill>
                    <a:srgbClr val="000000">
                      <a:hueOff val="0"/>
                      <a:satOff val="0"/>
                      <a:lumOff val="0"/>
                      <a:alphaOff val="0"/>
                    </a:srgbClr>
                  </a:solidFill>
                  <a:sym typeface="+mn-ea"/>
                </a:rPr>
                <a:t>一</a:t>
              </a:r>
              <a:r>
                <a:rPr lang="zh-CN" altLang="en-US" sz="2800" b="1" smtClean="0">
                  <a:solidFill>
                    <a:srgbClr val="000000">
                      <a:hueOff val="0"/>
                      <a:satOff val="0"/>
                      <a:lumOff val="0"/>
                      <a:alphaOff val="0"/>
                    </a:srgbClr>
                  </a:solidFill>
                  <a:sym typeface="+mn-ea"/>
                </a:rPr>
                <a:t>、</a:t>
              </a:r>
              <a:r>
                <a:rPr lang="zh-CN" altLang="en-US" sz="2800" b="1" spc="150">
                  <a:solidFill>
                    <a:srgbClr val="002060"/>
                  </a:solidFill>
                  <a:latin typeface="微软雅黑" panose="020B0503020204020204" pitchFamily="34" charset="-122"/>
                  <a:ea typeface="微软雅黑" panose="020B0503020204020204" pitchFamily="34" charset="-122"/>
                  <a:sym typeface="+mn-ea"/>
                </a:rPr>
                <a:t>在曲折中发展的世界经济</a:t>
              </a:r>
              <a:endParaRPr lang="zh-CN" altLang="en-US" sz="2800" b="1" spc="150">
                <a:solidFill>
                  <a:srgbClr val="002060"/>
                </a:solidFill>
                <a:latin typeface="微软雅黑" panose="020B0503020204020204" pitchFamily="34" charset="-122"/>
                <a:ea typeface="微软雅黑" panose="020B0503020204020204" pitchFamily="34" charset="-122"/>
                <a:sym typeface="+mn-ea"/>
              </a:endParaRPr>
            </a:p>
          </p:txBody>
        </p:sp>
      </p:grpSp>
    </p:spTree>
    <p:custDataLst>
      <p:tags r:id="rId2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000"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000"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2" nodeType="clickEffect">
                                  <p:stCondLst>
                                    <p:cond delay="0"/>
                                  </p:stCondLst>
                                  <p:childTnLst>
                                    <p:set>
                                      <p:cBhvr>
                                        <p:cTn id="16" dur="1000"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000"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000"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2" nodeType="clickEffect">
                                  <p:stCondLst>
                                    <p:cond delay="0"/>
                                  </p:stCondLst>
                                  <p:childTnLst>
                                    <p:set>
                                      <p:cBhvr>
                                        <p:cTn id="31" dur="1000" fill="hold">
                                          <p:stCondLst>
                                            <p:cond delay="0"/>
                                          </p:stCondLst>
                                        </p:cTn>
                                        <p:tgtEl>
                                          <p:spTgt spid="13"/>
                                        </p:tgtEl>
                                        <p:attrNameLst>
                                          <p:attrName>style.visibility</p:attrName>
                                        </p:attrNameLst>
                                      </p:cBhvr>
                                      <p:to>
                                        <p:strVal val="visible"/>
                                      </p:to>
                                    </p:set>
                                    <p:animEffect transition="in" filter="wipe(left)">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7" grpId="2"/>
      <p:bldP spid="12" grpId="0"/>
      <p:bldP spid="13"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custDataLst>
              <p:tags r:id="rId1"/>
            </p:custDataLst>
          </p:nvPr>
        </p:nvSpPr>
        <p:spPr>
          <a:xfrm>
            <a:off x="0" y="989219"/>
            <a:ext cx="8315325" cy="572770"/>
          </a:xfrm>
          <a:prstGeom prst="rect">
            <a:avLst/>
          </a:prstGeom>
          <a:noFill/>
        </p:spPr>
        <p:txBody>
          <a:bodyPr wrap="square" rtlCol="0" anchor="t">
            <a:noAutofit/>
          </a:bodyPr>
          <a:lstStyle/>
          <a:p>
            <a:pPr>
              <a:spcBef>
                <a:spcPct val="0"/>
              </a:spcBef>
              <a:spcAft>
                <a:spcPct val="0"/>
              </a:spcAft>
              <a:buClrTx/>
              <a:buSzTx/>
              <a:buFontTx/>
            </a:pPr>
            <a:r>
              <a:rPr lang="zh-CN" sz="3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（四）</a:t>
            </a:r>
            <a:r>
              <a:rPr lang="en-US" altLang="zh-CN" sz="3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21</a:t>
            </a:r>
            <a:r>
              <a:rPr lang="zh-CN" altLang="en-US" sz="3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世纪来</a:t>
            </a:r>
            <a:r>
              <a:rPr lang="zh-CN" sz="3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sz="3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深入发展与中国应对</a:t>
            </a:r>
            <a:endParaRPr lang="zh-CN" sz="3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54" name="文本框 53"/>
          <p:cNvSpPr txBox="1"/>
          <p:nvPr>
            <p:custDataLst>
              <p:tags r:id="rId2"/>
            </p:custDataLst>
          </p:nvPr>
        </p:nvSpPr>
        <p:spPr>
          <a:xfrm>
            <a:off x="501650" y="1541351"/>
            <a:ext cx="2935605" cy="521970"/>
          </a:xfrm>
          <a:prstGeom prst="rect">
            <a:avLst/>
          </a:prstGeom>
          <a:noFill/>
        </p:spPr>
        <p:txBody>
          <a:bodyPr wrap="square" rtlCol="0" anchor="t">
            <a:spAutoFit/>
          </a:bodyPr>
          <a:lstStyle/>
          <a:p>
            <a:pPr>
              <a:spcBef>
                <a:spcPct val="0"/>
              </a:spcBef>
              <a:spcAft>
                <a:spcPct val="0"/>
              </a:spcAft>
              <a:buClrTx/>
              <a:buSzTx/>
              <a:buFontTx/>
            </a:pPr>
            <a:r>
              <a:rPr lang="en-US" altLang="zh-CN"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、经济形势：</a:t>
            </a:r>
            <a:endParaRPr lang="zh-CN" altLang="en-US" sz="28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custDataLst>
              <p:tags r:id="rId3"/>
            </p:custDataLst>
          </p:nvPr>
        </p:nvSpPr>
        <p:spPr>
          <a:xfrm>
            <a:off x="1002538" y="2018348"/>
            <a:ext cx="9074150" cy="1029970"/>
          </a:xfrm>
          <a:prstGeom prst="rect">
            <a:avLst/>
          </a:prstGeom>
          <a:noFill/>
        </p:spPr>
        <p:txBody>
          <a:bodyPr wrap="square" lIns="91440" tIns="45720" rIns="91440" bIns="45720" rtlCol="0" anchor="t" anchorCtr="0">
            <a:noAutofit/>
          </a:bodyPr>
          <a:lstStyle/>
          <a:p>
            <a:pPr marL="285750" indent="-285750">
              <a:lnSpc>
                <a:spcPct val="110000"/>
              </a:lnSpc>
              <a:spcBef>
                <a:spcPct val="0"/>
              </a:spcBef>
              <a:spcAft>
                <a:spcPct val="0"/>
              </a:spcAft>
              <a:buClrTx/>
              <a:buSzTx/>
              <a:buFont typeface="Wingdings" panose="05000000000000000000" charset="0"/>
              <a:buChar char="n"/>
            </a:pPr>
            <a:r>
              <a:rPr lang="zh-CN" altLang="en-US" sz="2800" b="1">
                <a:solidFill>
                  <a:srgbClr val="002060"/>
                </a:solidFill>
                <a:latin typeface="微软雅黑" panose="020B0503020204020204" pitchFamily="34" charset="-122"/>
                <a:ea typeface="微软雅黑" panose="020B0503020204020204" pitchFamily="34" charset="-122"/>
                <a:sym typeface="+mn-ea"/>
              </a:rPr>
              <a:t>经济全球化深入发展，各国相互联系和依存日益加深</a:t>
            </a:r>
            <a:endParaRPr lang="zh-CN" altLang="en-US" sz="2800" b="1">
              <a:solidFill>
                <a:srgbClr val="002060"/>
              </a:solidFill>
              <a:latin typeface="微软雅黑" panose="020B0503020204020204" pitchFamily="34" charset="-122"/>
              <a:ea typeface="微软雅黑" panose="020B0503020204020204" pitchFamily="34" charset="-122"/>
              <a:sym typeface="+mn-ea"/>
            </a:endParaRPr>
          </a:p>
          <a:p>
            <a:pPr marL="285750" indent="-285750">
              <a:lnSpc>
                <a:spcPct val="110000"/>
              </a:lnSpc>
              <a:spcBef>
                <a:spcPct val="0"/>
              </a:spcBef>
              <a:spcAft>
                <a:spcPct val="0"/>
              </a:spcAft>
              <a:buClrTx/>
              <a:buSzTx/>
              <a:buFont typeface="Wingdings" panose="05000000000000000000" charset="0"/>
              <a:buChar char="n"/>
            </a:pPr>
            <a:r>
              <a:rPr lang="zh-CN" altLang="en-US" sz="2800" b="1">
                <a:solidFill>
                  <a:srgbClr val="002060"/>
                </a:solidFill>
                <a:latin typeface="微软雅黑" panose="020B0503020204020204" pitchFamily="34" charset="-122"/>
                <a:ea typeface="微软雅黑" panose="020B0503020204020204" pitchFamily="34" charset="-122"/>
                <a:sym typeface="+mn-ea"/>
              </a:rPr>
              <a:t>不稳定性、不确定性突出，增长动能不足，贫富分化</a:t>
            </a:r>
            <a:endParaRPr lang="zh-CN" altLang="en-US" sz="2800" b="1">
              <a:solidFill>
                <a:srgbClr val="002060"/>
              </a:solidFill>
              <a:latin typeface="微软雅黑" panose="020B0503020204020204" pitchFamily="34" charset="-122"/>
              <a:ea typeface="微软雅黑" panose="020B0503020204020204" pitchFamily="34" charset="-122"/>
              <a:sym typeface="+mn-ea"/>
            </a:endParaRPr>
          </a:p>
        </p:txBody>
      </p:sp>
      <p:sp>
        <p:nvSpPr>
          <p:cNvPr id="11" name="文本框 10"/>
          <p:cNvSpPr txBox="1"/>
          <p:nvPr>
            <p:custDataLst>
              <p:tags r:id="rId4"/>
            </p:custDataLst>
          </p:nvPr>
        </p:nvSpPr>
        <p:spPr>
          <a:xfrm>
            <a:off x="394970" y="4749165"/>
            <a:ext cx="2935605" cy="521970"/>
          </a:xfrm>
          <a:prstGeom prst="rect">
            <a:avLst/>
          </a:prstGeom>
          <a:noFill/>
        </p:spPr>
        <p:txBody>
          <a:bodyPr wrap="square" rtlCol="0" anchor="t">
            <a:spAutoFit/>
          </a:bodyPr>
          <a:lstStyle/>
          <a:p>
            <a:pPr>
              <a:spcBef>
                <a:spcPct val="0"/>
              </a:spcBef>
              <a:spcAft>
                <a:spcPct val="0"/>
              </a:spcAft>
              <a:buClrTx/>
              <a:buSzTx/>
              <a:buFontTx/>
            </a:pPr>
            <a:r>
              <a:rPr lang="en-US" altLang="zh-CN"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、中国应对：</a:t>
            </a:r>
            <a:endParaRPr lang="zh-CN" altLang="en-US" sz="28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custDataLst>
              <p:tags r:id="rId5"/>
            </p:custDataLst>
          </p:nvPr>
        </p:nvSpPr>
        <p:spPr>
          <a:xfrm>
            <a:off x="913765" y="5164455"/>
            <a:ext cx="5824220" cy="1522095"/>
          </a:xfrm>
          <a:prstGeom prst="rect">
            <a:avLst/>
          </a:prstGeom>
          <a:noFill/>
        </p:spPr>
        <p:txBody>
          <a:bodyPr wrap="square" lIns="91440" tIns="45720" rIns="91440" bIns="45720" rtlCol="0" anchor="t" anchorCtr="0">
            <a:noAutofit/>
          </a:bodyPr>
          <a:lstStyle/>
          <a:p>
            <a:pPr marL="285750" indent="-285750">
              <a:lnSpc>
                <a:spcPct val="110000"/>
              </a:lnSpc>
              <a:spcBef>
                <a:spcPct val="0"/>
              </a:spcBef>
              <a:spcAft>
                <a:spcPct val="0"/>
              </a:spcAft>
              <a:buClrTx/>
              <a:buSzTx/>
              <a:buFont typeface="Wingdings" panose="05000000000000000000" charset="0"/>
              <a:buChar char="n"/>
            </a:pPr>
            <a:r>
              <a:rPr lang="zh-CN" altLang="en-US" sz="2800" b="1">
                <a:solidFill>
                  <a:srgbClr val="002060"/>
                </a:solidFill>
                <a:latin typeface="微软雅黑" panose="020B0503020204020204" pitchFamily="34" charset="-122"/>
                <a:ea typeface="微软雅黑" panose="020B0503020204020204" pitchFamily="34" charset="-122"/>
                <a:sym typeface="+mn-ea"/>
              </a:rPr>
              <a:t>坚持对外开放的基本国策</a:t>
            </a:r>
            <a:endParaRPr lang="zh-CN" altLang="en-US" sz="2800" b="1">
              <a:solidFill>
                <a:srgbClr val="002060"/>
              </a:solidFill>
              <a:latin typeface="微软雅黑" panose="020B0503020204020204" pitchFamily="34" charset="-122"/>
              <a:ea typeface="微软雅黑" panose="020B0503020204020204" pitchFamily="34" charset="-122"/>
              <a:sym typeface="+mn-ea"/>
            </a:endParaRPr>
          </a:p>
          <a:p>
            <a:pPr marL="285750" indent="-285750">
              <a:lnSpc>
                <a:spcPct val="110000"/>
              </a:lnSpc>
              <a:spcBef>
                <a:spcPct val="0"/>
              </a:spcBef>
              <a:spcAft>
                <a:spcPct val="0"/>
              </a:spcAft>
              <a:buClrTx/>
              <a:buSzTx/>
              <a:buFont typeface="Wingdings" panose="05000000000000000000" charset="0"/>
              <a:buChar char="n"/>
            </a:pPr>
            <a:r>
              <a:rPr lang="zh-CN" altLang="en-US" sz="2800" b="1">
                <a:solidFill>
                  <a:srgbClr val="002060"/>
                </a:solidFill>
                <a:latin typeface="微软雅黑" panose="020B0503020204020204" pitchFamily="34" charset="-122"/>
                <a:ea typeface="微软雅黑" panose="020B0503020204020204" pitchFamily="34" charset="-122"/>
                <a:sym typeface="+mn-ea"/>
              </a:rPr>
              <a:t>倡议推动“一带一路”国际合作，努力实现“五通”</a:t>
            </a:r>
            <a:endParaRPr lang="zh-CN" altLang="en-US" sz="2800" b="1">
              <a:solidFill>
                <a:srgbClr val="002060"/>
              </a:solidFill>
              <a:latin typeface="微软雅黑" panose="020B0503020204020204" pitchFamily="34" charset="-122"/>
              <a:ea typeface="微软雅黑" panose="020B0503020204020204" pitchFamily="34" charset="-122"/>
              <a:sym typeface="+mn-ea"/>
            </a:endParaRPr>
          </a:p>
        </p:txBody>
      </p:sp>
      <p:sp>
        <p:nvSpPr>
          <p:cNvPr id="11265" name="文本框 1"/>
          <p:cNvSpPr txBox="1"/>
          <p:nvPr>
            <p:custDataLst>
              <p:tags r:id="rId6"/>
            </p:custDataLst>
          </p:nvPr>
        </p:nvSpPr>
        <p:spPr>
          <a:xfrm>
            <a:off x="501650" y="3008667"/>
            <a:ext cx="6405245" cy="1534160"/>
          </a:xfrm>
          <a:prstGeom prst="rect">
            <a:avLst/>
          </a:prstGeom>
          <a:solidFill>
            <a:schemeClr val="bg1">
              <a:alpha val="50000"/>
            </a:schemeClr>
          </a:solidFill>
          <a:ln w="12700" cmpd="sng">
            <a:solidFill>
              <a:schemeClr val="tx1"/>
            </a:solidFill>
            <a:prstDash val="sysDot"/>
          </a:ln>
          <a:effectLst/>
        </p:spPr>
        <p:txBody>
          <a:bodyPr vert="horz" wrap="square" lIns="91440" tIns="45720" rIns="91440" bIns="45720" numCol="1" spcCol="0" rtlCol="0" fromWordArt="0" anchor="t" anchorCtr="0" forceAA="0" compatLnSpc="0">
            <a:noAutofit/>
          </a:bodyPr>
          <a:lstStyle/>
          <a:p>
            <a:pPr>
              <a:lnSpc>
                <a:spcPct val="100000"/>
              </a:lnSpc>
              <a:spcBef>
                <a:spcPct val="0"/>
              </a:spcBef>
              <a:spcAft>
                <a:spcPct val="0"/>
              </a:spcAft>
              <a:buClrTx/>
              <a:buSzTx/>
              <a:buFontTx/>
            </a:pPr>
            <a:r>
              <a:rPr lang="en-US" altLang="zh-CN" sz="2400" b="1">
                <a:latin typeface="楷体" panose="02010609060101010101" charset="-122"/>
                <a:ea typeface="楷体" panose="02010609060101010101" charset="-122"/>
                <a:cs typeface="楷体" panose="02010609060101010101" charset="-122"/>
                <a:sym typeface="+mn-ea"/>
              </a:rPr>
              <a:t>    经济全球化趋势的发展也带来了严峻挑战，南北差距拉大，一些发展中国家面临被进一步边缘化的危险，经济和金融风险增大。</a:t>
            </a:r>
            <a:endParaRPr lang="en-US" altLang="zh-CN" sz="2400" b="1">
              <a:latin typeface="楷体" panose="02010609060101010101" charset="-122"/>
              <a:ea typeface="楷体" panose="02010609060101010101" charset="-122"/>
              <a:cs typeface="楷体" panose="02010609060101010101" charset="-122"/>
              <a:sym typeface="+mn-ea"/>
            </a:endParaRPr>
          </a:p>
          <a:p>
            <a:pPr>
              <a:lnSpc>
                <a:spcPct val="100000"/>
              </a:lnSpc>
              <a:spcBef>
                <a:spcPct val="0"/>
              </a:spcBef>
              <a:spcAft>
                <a:spcPct val="0"/>
              </a:spcAft>
              <a:buClrTx/>
              <a:buSzTx/>
              <a:buFontTx/>
            </a:pPr>
            <a:r>
              <a:rPr lang="en-US" altLang="zh-CN" sz="2400" b="1">
                <a:latin typeface="楷体" panose="02010609060101010101" charset="-122"/>
                <a:ea typeface="楷体" panose="02010609060101010101" charset="-122"/>
                <a:cs typeface="楷体" panose="02010609060101010101" charset="-122"/>
                <a:sym typeface="+mn-ea"/>
              </a:rPr>
              <a:t> ——胡锦涛《推动全面合作，促进共同发展》</a:t>
            </a:r>
            <a:endParaRPr lang="en-US" altLang="zh-CN" sz="2400" b="1">
              <a:latin typeface="楷体" panose="02010609060101010101" charset="-122"/>
              <a:ea typeface="楷体" panose="02010609060101010101" charset="-122"/>
              <a:cs typeface="楷体" panose="02010609060101010101" charset="-122"/>
              <a:sym typeface="+mn-ea"/>
            </a:endParaRPr>
          </a:p>
        </p:txBody>
      </p:sp>
      <p:grpSp>
        <p:nvGrpSpPr>
          <p:cNvPr id="20" name="组合 19"/>
          <p:cNvGrpSpPr/>
          <p:nvPr>
            <p:custDataLst>
              <p:tags r:id="rId7"/>
            </p:custDataLst>
          </p:nvPr>
        </p:nvGrpSpPr>
        <p:grpSpPr>
          <a:xfrm>
            <a:off x="6964680" y="3273425"/>
            <a:ext cx="5100955" cy="3284855"/>
            <a:chOff x="11060" y="5155"/>
            <a:chExt cx="8033" cy="5645"/>
          </a:xfrm>
        </p:grpSpPr>
        <p:pic>
          <p:nvPicPr>
            <p:cNvPr id="19" name="图片 18"/>
            <p:cNvPicPr>
              <a:picLocks noChangeAspect="1"/>
            </p:cNvPicPr>
            <p:nvPr>
              <p:custDataLst>
                <p:tags r:id="rId8"/>
              </p:custDataLst>
            </p:nvPr>
          </p:nvPicPr>
          <p:blipFill>
            <a:blip r:embed="rId9"/>
            <a:stretch>
              <a:fillRect/>
            </a:stretch>
          </p:blipFill>
          <p:spPr>
            <a:xfrm>
              <a:off x="11061" y="5170"/>
              <a:ext cx="8032" cy="5630"/>
            </a:xfrm>
            <a:prstGeom prst="rect">
              <a:avLst/>
            </a:prstGeom>
          </p:spPr>
        </p:pic>
        <p:pic>
          <p:nvPicPr>
            <p:cNvPr id="100" name="图片 99"/>
            <p:cNvPicPr/>
            <p:nvPr>
              <p:custDataLst>
                <p:tags r:id="rId10"/>
              </p:custDataLst>
            </p:nvPr>
          </p:nvPicPr>
          <p:blipFill>
            <a:blip r:embed="rId11"/>
            <a:stretch>
              <a:fillRect/>
            </a:stretch>
          </p:blipFill>
          <p:spPr>
            <a:xfrm>
              <a:off x="11060" y="5155"/>
              <a:ext cx="8033" cy="5645"/>
            </a:xfrm>
            <a:prstGeom prst="rect">
              <a:avLst/>
            </a:prstGeom>
            <a:noFill/>
            <a:ln w="9525">
              <a:noFill/>
            </a:ln>
          </p:spPr>
        </p:pic>
      </p:grpSp>
      <p:grpSp>
        <p:nvGrpSpPr>
          <p:cNvPr id="12" name="组合 5"/>
          <p:cNvGrpSpPr/>
          <p:nvPr>
            <p:custDataLst>
              <p:tags r:id="rId12"/>
            </p:custDataLst>
          </p:nvPr>
        </p:nvGrpSpPr>
        <p:grpSpPr>
          <a:xfrm>
            <a:off x="194854" y="176419"/>
            <a:ext cx="5553145" cy="631825"/>
            <a:chOff x="679594" y="945"/>
            <a:chExt cx="9267260" cy="631384"/>
          </a:xfrm>
          <a:effectLst>
            <a:glow rad="228600">
              <a:schemeClr val="accent1">
                <a:satMod val="175000"/>
                <a:alpha val="40000"/>
              </a:schemeClr>
            </a:glow>
            <a:outerShdw blurRad="50800" dist="38100" dir="5400000" algn="t" rotWithShape="0">
              <a:prstClr val="black">
                <a:alpha val="40000"/>
              </a:prstClr>
            </a:outerShdw>
          </a:effectLst>
        </p:grpSpPr>
        <p:sp>
          <p:nvSpPr>
            <p:cNvPr id="13" name="同侧圆角矩形 4"/>
            <p:cNvSpPr/>
            <p:nvPr>
              <p:custDataLst>
                <p:tags r:id="rId13"/>
              </p:custDataLst>
            </p:nvPr>
          </p:nvSpPr>
          <p:spPr>
            <a:xfrm rot="5400000">
              <a:off x="4997690" y="-4316836"/>
              <a:ext cx="631384" cy="9266945"/>
            </a:xfrm>
            <a:prstGeom prst="round2SameRect">
              <a:avLst/>
            </a:prstGeom>
          </p:spPr>
          <p:style>
            <a:lnRef idx="2">
              <a:schemeClr val="accent4"/>
            </a:lnRef>
            <a:fillRef idx="1">
              <a:schemeClr val="lt1"/>
            </a:fillRef>
            <a:effectRef idx="0">
              <a:schemeClr val="accent4"/>
            </a:effectRef>
            <a:fontRef idx="minor">
              <a:schemeClr val="dk1"/>
            </a:fontRef>
          </p:style>
          <p:txBody>
            <a:bodyPr/>
            <a:lstStyle/>
            <a:p/>
          </p:txBody>
        </p:sp>
        <p:sp>
          <p:nvSpPr>
            <p:cNvPr id="15" name="同侧圆角矩形 6"/>
            <p:cNvSpPr/>
            <p:nvPr>
              <p:custDataLst>
                <p:tags r:id="rId14"/>
              </p:custDataLst>
            </p:nvPr>
          </p:nvSpPr>
          <p:spPr>
            <a:xfrm>
              <a:off x="679594" y="32038"/>
              <a:ext cx="9073969" cy="569832"/>
            </a:xfrm>
            <a:prstGeom prst="rect">
              <a:avLst/>
            </a:prstGeom>
          </p:spPr>
          <p:style>
            <a:lnRef idx="2">
              <a:schemeClr val="accent4"/>
            </a:lnRef>
            <a:fillRef idx="1">
              <a:schemeClr val="lt1"/>
            </a:fillRef>
            <a:effectRef idx="0">
              <a:schemeClr val="accent4"/>
            </a:effectRef>
            <a:fontRef idx="minor">
              <a:schemeClr val="dk1"/>
            </a:fontRef>
          </p:style>
          <p:txBody>
            <a:bodyPr lIns="234696" tIns="20955" rIns="20955" bIns="20955" anchor="ctr"/>
            <a:lstStyle/>
            <a:p>
              <a:r>
                <a:rPr lang="zh-CN" altLang="en-US" sz="2800" b="1">
                  <a:solidFill>
                    <a:srgbClr val="000000">
                      <a:hueOff val="0"/>
                      <a:satOff val="0"/>
                      <a:lumOff val="0"/>
                      <a:alphaOff val="0"/>
                    </a:srgbClr>
                  </a:solidFill>
                  <a:sym typeface="+mn-ea"/>
                </a:rPr>
                <a:t>一</a:t>
              </a:r>
              <a:r>
                <a:rPr lang="zh-CN" altLang="en-US" sz="2800" b="1" smtClean="0">
                  <a:solidFill>
                    <a:srgbClr val="000000">
                      <a:hueOff val="0"/>
                      <a:satOff val="0"/>
                      <a:lumOff val="0"/>
                      <a:alphaOff val="0"/>
                    </a:srgbClr>
                  </a:solidFill>
                  <a:sym typeface="+mn-ea"/>
                </a:rPr>
                <a:t>、</a:t>
              </a:r>
              <a:r>
                <a:rPr lang="zh-CN" altLang="en-US" sz="2800" b="1" spc="150">
                  <a:solidFill>
                    <a:srgbClr val="002060"/>
                  </a:solidFill>
                  <a:latin typeface="微软雅黑" panose="020B0503020204020204" pitchFamily="34" charset="-122"/>
                  <a:ea typeface="微软雅黑" panose="020B0503020204020204" pitchFamily="34" charset="-122"/>
                  <a:sym typeface="+mn-ea"/>
                </a:rPr>
                <a:t>在曲折中发展的世界经济</a:t>
              </a:r>
              <a:endParaRPr lang="zh-CN" altLang="en-US" sz="2800" b="1" spc="150">
                <a:solidFill>
                  <a:srgbClr val="002060"/>
                </a:solidFill>
                <a:latin typeface="微软雅黑" panose="020B0503020204020204" pitchFamily="34" charset="-122"/>
                <a:ea typeface="微软雅黑" panose="020B0503020204020204" pitchFamily="34" charset="-122"/>
                <a:sym typeface="+mn-ea"/>
              </a:endParaRPr>
            </a:p>
          </p:txBody>
        </p:sp>
      </p:grpSp>
    </p:spTree>
    <p:custDataLst>
      <p:tags r:id="rId1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2" nodeType="clickEffect">
                                  <p:stCondLst>
                                    <p:cond delay="0"/>
                                  </p:stCondLst>
                                  <p:childTnLst>
                                    <p:set>
                                      <p:cBhvr>
                                        <p:cTn id="6" dur="1000"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par>
                                <p:cTn id="8" presetID="22" presetClass="entr" presetSubtype="8" fill="hold" grpId="2" nodeType="withEffect">
                                  <p:stCondLst>
                                    <p:cond delay="0"/>
                                  </p:stCondLst>
                                  <p:childTnLst>
                                    <p:set>
                                      <p:cBhvr>
                                        <p:cTn id="9" dur="1000" fill="hold">
                                          <p:stCondLst>
                                            <p:cond delay="0"/>
                                          </p:stCondLst>
                                        </p:cTn>
                                        <p:tgtEl>
                                          <p:spTgt spid="11"/>
                                        </p:tgtEl>
                                        <p:attrNameLst>
                                          <p:attrName>style.visibility</p:attrName>
                                        </p:attrNameLst>
                                      </p:cBhvr>
                                      <p:to>
                                        <p:strVal val="visible"/>
                                      </p:to>
                                    </p:set>
                                    <p:animEffect transition="in" filter="wipe(left)">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000" fill="hold">
                                          <p:stCondLst>
                                            <p:cond delay="0"/>
                                          </p:stCondLst>
                                        </p:cTn>
                                        <p:tgtEl>
                                          <p:spTgt spid="11265"/>
                                        </p:tgtEl>
                                        <p:attrNameLst>
                                          <p:attrName>style.visibility</p:attrName>
                                        </p:attrNameLst>
                                      </p:cBhvr>
                                      <p:to>
                                        <p:strVal val="visible"/>
                                      </p:to>
                                    </p:set>
                                    <p:animEffect transition="in" filter="wipe(left)">
                                      <p:cBhvr>
                                        <p:cTn id="15" dur="1000"/>
                                        <p:tgtEl>
                                          <p:spTgt spid="1126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000" fill="hold">
                                          <p:stCondLst>
                                            <p:cond delay="0"/>
                                          </p:stCondLst>
                                        </p:cTn>
                                        <p:tgtEl>
                                          <p:spTgt spid="4"/>
                                        </p:tgtEl>
                                        <p:attrNameLst>
                                          <p:attrName>style.visibility</p:attrName>
                                        </p:attrNameLst>
                                      </p:cBhvr>
                                      <p:to>
                                        <p:strVal val="visible"/>
                                      </p:to>
                                    </p:set>
                                    <p:animEffect transition="in" filter="wipe(left)">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circle(out)">
                                      <p:cBhvr>
                                        <p:cTn id="25" dur="20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000" fill="hold">
                                          <p:stCondLst>
                                            <p:cond delay="0"/>
                                          </p:stCondLst>
                                        </p:cTn>
                                        <p:tgtEl>
                                          <p:spTgt spid="14"/>
                                        </p:tgtEl>
                                        <p:attrNameLst>
                                          <p:attrName>style.visibility</p:attrName>
                                        </p:attrNameLst>
                                      </p:cBhvr>
                                      <p:to>
                                        <p:strVal val="visible"/>
                                      </p:to>
                                    </p:set>
                                    <p:animEffect transition="in" filter="wipe(left)">
                                      <p:cBhvr>
                                        <p:cTn id="30" dur="1000"/>
                                        <p:tgtEl>
                                          <p:spTgt spid="14"/>
                                        </p:tgtEl>
                                      </p:cBhvr>
                                    </p:animEffect>
                                  </p:childTnLst>
                                </p:cTn>
                              </p:par>
                              <p:par>
                                <p:cTn id="31" presetID="3" presetClass="entr" presetSubtype="5"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vertical)">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2"/>
      <p:bldP spid="4" grpId="0"/>
      <p:bldP spid="11" grpId="2"/>
      <p:bldP spid="14" grpId="0"/>
      <p:bldP spid="1126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custDataLst>
              <p:tags r:id="rId1"/>
            </p:custDataLst>
          </p:nvPr>
        </p:nvGrpSpPr>
        <p:grpSpPr>
          <a:xfrm>
            <a:off x="548005" y="1589405"/>
            <a:ext cx="1992630" cy="5029835"/>
            <a:chOff x="331" y="1839"/>
            <a:chExt cx="3138" cy="7921"/>
          </a:xfrm>
        </p:grpSpPr>
        <p:sp>
          <p:nvSpPr>
            <p:cNvPr id="2" name="下箭头 1"/>
            <p:cNvSpPr/>
            <p:nvPr>
              <p:custDataLst>
                <p:tags r:id="rId2"/>
              </p:custDataLst>
            </p:nvPr>
          </p:nvSpPr>
          <p:spPr>
            <a:xfrm>
              <a:off x="2715" y="1839"/>
              <a:ext cx="754" cy="7921"/>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solidFill>
                  <a:srgbClr val="FFFFFF"/>
                </a:solidFill>
              </a:endParaRPr>
            </a:p>
          </p:txBody>
        </p:sp>
        <p:sp>
          <p:nvSpPr>
            <p:cNvPr id="3" name="矩形 2"/>
            <p:cNvSpPr/>
            <p:nvPr>
              <p:custDataLst>
                <p:tags r:id="rId3"/>
              </p:custDataLst>
            </p:nvPr>
          </p:nvSpPr>
          <p:spPr>
            <a:xfrm>
              <a:off x="331" y="1900"/>
              <a:ext cx="2119" cy="8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z="2400" b="1" smtClean="0">
                  <a:solidFill>
                    <a:srgbClr val="002060"/>
                  </a:solidFill>
                  <a:latin typeface="微软雅黑" panose="020B0503020204020204" pitchFamily="34" charset="-122"/>
                  <a:sym typeface="+mn-ea"/>
                </a:rPr>
                <a:t>20C初</a:t>
              </a:r>
              <a:endParaRPr lang="zh-CN" altLang="en-US" sz="2400" b="1" smtClean="0">
                <a:solidFill>
                  <a:srgbClr val="002060"/>
                </a:solidFill>
                <a:latin typeface="微软雅黑" panose="020B0503020204020204" pitchFamily="34" charset="-122"/>
                <a:sym typeface="+mn-ea"/>
              </a:endParaRPr>
            </a:p>
          </p:txBody>
        </p:sp>
        <p:pic>
          <p:nvPicPr>
            <p:cNvPr id="6" name="图片 5" descr="3b343132323533353bd4b2"/>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flipV="1">
              <a:off x="2868" y="2130"/>
              <a:ext cx="392" cy="392"/>
            </a:xfrm>
            <a:prstGeom prst="rect">
              <a:avLst/>
            </a:prstGeom>
          </p:spPr>
        </p:pic>
        <p:pic>
          <p:nvPicPr>
            <p:cNvPr id="7" name="图片 6" descr="3b343132323533353bd4b2"/>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flipV="1">
              <a:off x="2883" y="3120"/>
              <a:ext cx="392" cy="392"/>
            </a:xfrm>
            <a:prstGeom prst="rect">
              <a:avLst/>
            </a:prstGeom>
          </p:spPr>
        </p:pic>
        <p:pic>
          <p:nvPicPr>
            <p:cNvPr id="8" name="图片 7" descr="3b343132323533353bd4b2"/>
            <p:cNvPicPr>
              <a:picLocks noChangeAspect="1"/>
            </p:cNvPicPr>
            <p:nvPr>
              <p:custDataLst>
                <p:tags r:id="rId10"/>
              </p:custDataLst>
            </p:nvPr>
          </p:nvPicPr>
          <p:blipFill>
            <a:blip r:embed="rId11">
              <a:extLst>
                <a:ext uri="{96DAC541-7B7A-43D3-8B79-37D633B846F1}">
                  <asvg:svgBlip xmlns:asvg="http://schemas.microsoft.com/office/drawing/2016/SVG/main" r:embed="rId12"/>
                </a:ext>
              </a:extLst>
            </a:blip>
            <a:stretch>
              <a:fillRect/>
            </a:stretch>
          </p:blipFill>
          <p:spPr>
            <a:xfrm flipV="1">
              <a:off x="2871" y="4742"/>
              <a:ext cx="392" cy="402"/>
            </a:xfrm>
            <a:prstGeom prst="rect">
              <a:avLst/>
            </a:prstGeom>
          </p:spPr>
        </p:pic>
        <p:pic>
          <p:nvPicPr>
            <p:cNvPr id="9" name="图片 8" descr="3b343132323533353bd4b2"/>
            <p:cNvPicPr>
              <a:picLocks noChangeAspect="1"/>
            </p:cNvPicPr>
            <p:nvPr>
              <p:custDataLst>
                <p:tags r:id="rId13"/>
              </p:custDataLst>
            </p:nvPr>
          </p:nvPicPr>
          <p:blipFill>
            <a:blip r:embed="rId8">
              <a:extLst>
                <a:ext uri="{96DAC541-7B7A-43D3-8B79-37D633B846F1}">
                  <asvg:svgBlip xmlns:asvg="http://schemas.microsoft.com/office/drawing/2016/SVG/main" r:embed="rId9"/>
                </a:ext>
              </a:extLst>
            </a:blip>
            <a:stretch>
              <a:fillRect/>
            </a:stretch>
          </p:blipFill>
          <p:spPr>
            <a:xfrm flipV="1">
              <a:off x="2868" y="8950"/>
              <a:ext cx="392" cy="392"/>
            </a:xfrm>
            <a:prstGeom prst="rect">
              <a:avLst/>
            </a:prstGeom>
          </p:spPr>
        </p:pic>
        <p:sp>
          <p:nvSpPr>
            <p:cNvPr id="10" name="矩形 9"/>
            <p:cNvSpPr/>
            <p:nvPr>
              <p:custDataLst>
                <p:tags r:id="rId14"/>
              </p:custDataLst>
            </p:nvPr>
          </p:nvSpPr>
          <p:spPr>
            <a:xfrm>
              <a:off x="331" y="2905"/>
              <a:ext cx="2126" cy="8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z="2400" b="1" smtClean="0">
                  <a:solidFill>
                    <a:srgbClr val="002060"/>
                  </a:solidFill>
                  <a:latin typeface="微软雅黑" panose="020B0503020204020204" pitchFamily="34" charset="-122"/>
                  <a:sym typeface="+mn-ea"/>
                </a:rPr>
                <a:t>一战后</a:t>
              </a:r>
              <a:endParaRPr lang="zh-CN" altLang="en-US" sz="2400" b="1" smtClean="0">
                <a:solidFill>
                  <a:srgbClr val="002060"/>
                </a:solidFill>
                <a:latin typeface="微软雅黑" panose="020B0503020204020204" pitchFamily="34" charset="-122"/>
                <a:sym typeface="+mn-ea"/>
              </a:endParaRPr>
            </a:p>
          </p:txBody>
        </p:sp>
        <p:sp>
          <p:nvSpPr>
            <p:cNvPr id="11" name="矩形 10"/>
            <p:cNvSpPr/>
            <p:nvPr>
              <p:custDataLst>
                <p:tags r:id="rId15"/>
              </p:custDataLst>
            </p:nvPr>
          </p:nvSpPr>
          <p:spPr>
            <a:xfrm>
              <a:off x="346" y="4522"/>
              <a:ext cx="1997" cy="8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z="2400" b="1" smtClean="0">
                  <a:solidFill>
                    <a:srgbClr val="002060"/>
                  </a:solidFill>
                  <a:latin typeface="微软雅黑" panose="020B0503020204020204" pitchFamily="34" charset="-122"/>
                  <a:sym typeface="+mn-ea"/>
                </a:rPr>
                <a:t>二战后</a:t>
              </a:r>
              <a:endParaRPr lang="zh-CN" altLang="en-US" sz="2400" b="1" smtClean="0">
                <a:solidFill>
                  <a:srgbClr val="002060"/>
                </a:solidFill>
                <a:latin typeface="微软雅黑" panose="020B0503020204020204" pitchFamily="34" charset="-122"/>
                <a:sym typeface="+mn-ea"/>
              </a:endParaRPr>
            </a:p>
          </p:txBody>
        </p:sp>
        <p:sp>
          <p:nvSpPr>
            <p:cNvPr id="12" name="矩形 11"/>
            <p:cNvSpPr/>
            <p:nvPr>
              <p:custDataLst>
                <p:tags r:id="rId16"/>
              </p:custDataLst>
            </p:nvPr>
          </p:nvSpPr>
          <p:spPr>
            <a:xfrm>
              <a:off x="419" y="8735"/>
              <a:ext cx="1996" cy="8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z="2400" b="1" smtClean="0">
                  <a:solidFill>
                    <a:srgbClr val="002060"/>
                  </a:solidFill>
                  <a:latin typeface="微软雅黑" panose="020B0503020204020204" pitchFamily="34" charset="-122"/>
                  <a:sym typeface="+mn-ea"/>
                </a:rPr>
                <a:t>21C后</a:t>
              </a:r>
              <a:endParaRPr lang="zh-CN" altLang="en-US" sz="2400" b="1" smtClean="0">
                <a:solidFill>
                  <a:srgbClr val="002060"/>
                </a:solidFill>
                <a:latin typeface="微软雅黑" panose="020B0503020204020204" pitchFamily="34" charset="-122"/>
                <a:sym typeface="+mn-ea"/>
              </a:endParaRPr>
            </a:p>
          </p:txBody>
        </p:sp>
      </p:grpSp>
      <p:sp>
        <p:nvSpPr>
          <p:cNvPr id="18" name="文本框 17"/>
          <p:cNvSpPr txBox="1"/>
          <p:nvPr>
            <p:custDataLst>
              <p:tags r:id="rId17"/>
            </p:custDataLst>
          </p:nvPr>
        </p:nvSpPr>
        <p:spPr>
          <a:xfrm>
            <a:off x="2597785" y="1640840"/>
            <a:ext cx="4469130" cy="521970"/>
          </a:xfrm>
          <a:prstGeom prst="rect">
            <a:avLst/>
          </a:prstGeom>
          <a:noFill/>
        </p:spPr>
        <p:txBody>
          <a:bodyPr wrap="square" lIns="91440" tIns="45720" rIns="91440" bIns="45720" rtlCol="0" anchor="t" anchorCtr="0">
            <a:noAutofit/>
          </a:bodyPr>
          <a:lstStyle/>
          <a:p>
            <a:pPr marL="285750" indent="-285750">
              <a:buFont typeface="Wingdings" panose="05000000000000000000" charset="0"/>
              <a:buChar char="n"/>
            </a:pPr>
            <a:r>
              <a:rPr lang="zh-CN" altLang="en-US" sz="2800" b="1">
                <a:solidFill>
                  <a:srgbClr val="002060"/>
                </a:solidFill>
                <a:latin typeface="微软雅黑" panose="020B0503020204020204" pitchFamily="34" charset="-122"/>
                <a:sym typeface="+mn-ea"/>
              </a:rPr>
              <a:t>垄断资本主义继续的发展</a:t>
            </a:r>
            <a:endParaRPr lang="zh-CN" altLang="en-US" sz="2800" b="1">
              <a:solidFill>
                <a:srgbClr val="002060"/>
              </a:solidFill>
              <a:latin typeface="微软雅黑" panose="020B0503020204020204" pitchFamily="34" charset="-122"/>
              <a:sym typeface="+mn-ea"/>
            </a:endParaRPr>
          </a:p>
        </p:txBody>
      </p:sp>
      <p:sp>
        <p:nvSpPr>
          <p:cNvPr id="19" name="文本框 18"/>
          <p:cNvSpPr txBox="1"/>
          <p:nvPr>
            <p:custDataLst>
              <p:tags r:id="rId18"/>
            </p:custDataLst>
          </p:nvPr>
        </p:nvSpPr>
        <p:spPr>
          <a:xfrm>
            <a:off x="2540635" y="2232660"/>
            <a:ext cx="5590540" cy="521970"/>
          </a:xfrm>
          <a:prstGeom prst="rect">
            <a:avLst/>
          </a:prstGeom>
          <a:noFill/>
        </p:spPr>
        <p:txBody>
          <a:bodyPr wrap="square" lIns="91440" tIns="45720" rIns="91440" bIns="45720" rtlCol="0" anchor="t" anchorCtr="0">
            <a:noAutofit/>
          </a:bodyPr>
          <a:lstStyle/>
          <a:p>
            <a:pPr marL="285750" indent="-285750">
              <a:buFont typeface="Wingdings" panose="05000000000000000000" charset="0"/>
              <a:buChar char="n"/>
            </a:pPr>
            <a:r>
              <a:rPr lang="zh-CN" altLang="en-US" sz="2800" b="1">
                <a:solidFill>
                  <a:srgbClr val="002060"/>
                </a:solidFill>
                <a:latin typeface="微软雅黑" panose="020B0503020204020204" pitchFamily="34" charset="-122"/>
                <a:sym typeface="+mn-ea"/>
              </a:rPr>
              <a:t>苏联：恢复经济→体制建立</a:t>
            </a:r>
            <a:endParaRPr lang="zh-CN" altLang="en-US" sz="2800" b="1">
              <a:solidFill>
                <a:srgbClr val="002060"/>
              </a:solidFill>
              <a:latin typeface="微软雅黑" panose="020B0503020204020204" pitchFamily="34" charset="-122"/>
              <a:sym typeface="+mn-ea"/>
            </a:endParaRPr>
          </a:p>
        </p:txBody>
      </p:sp>
      <p:sp>
        <p:nvSpPr>
          <p:cNvPr id="20" name="文本框 19"/>
          <p:cNvSpPr txBox="1"/>
          <p:nvPr>
            <p:custDataLst>
              <p:tags r:id="rId19"/>
            </p:custDataLst>
          </p:nvPr>
        </p:nvSpPr>
        <p:spPr>
          <a:xfrm>
            <a:off x="2540635" y="2783205"/>
            <a:ext cx="8157210" cy="521970"/>
          </a:xfrm>
          <a:prstGeom prst="rect">
            <a:avLst/>
          </a:prstGeom>
          <a:noFill/>
        </p:spPr>
        <p:txBody>
          <a:bodyPr wrap="square" lIns="91440" tIns="45720" rIns="91440" bIns="45720" rtlCol="0" anchor="t" anchorCtr="0">
            <a:noAutofit/>
          </a:bodyPr>
          <a:lstStyle/>
          <a:p>
            <a:pPr marL="285750" indent="-285750">
              <a:buFont typeface="Wingdings" panose="05000000000000000000" charset="0"/>
              <a:buChar char="n"/>
            </a:pPr>
            <a:r>
              <a:rPr lang="zh-CN" altLang="en-US" sz="2800" b="1">
                <a:solidFill>
                  <a:srgbClr val="002060"/>
                </a:solidFill>
                <a:latin typeface="微软雅黑" panose="020B0503020204020204" pitchFamily="34" charset="-122"/>
                <a:sym typeface="+mn-ea"/>
              </a:rPr>
              <a:t>资本主义：有所发展</a:t>
            </a:r>
            <a:r>
              <a:rPr lang="zh-CN" altLang="en-US" sz="2800" b="1" smtClean="0">
                <a:solidFill>
                  <a:srgbClr val="002060"/>
                </a:solidFill>
                <a:latin typeface="微软雅黑" panose="020B0503020204020204" pitchFamily="34" charset="-122"/>
                <a:sym typeface="+mn-ea"/>
              </a:rPr>
              <a:t>→增速放慢</a:t>
            </a:r>
            <a:endParaRPr lang="zh-CN" altLang="en-US" sz="2800" b="1">
              <a:solidFill>
                <a:srgbClr val="002060"/>
              </a:solidFill>
              <a:latin typeface="微软雅黑" panose="020B0503020204020204" pitchFamily="34" charset="-122"/>
              <a:sym typeface="+mn-ea"/>
            </a:endParaRPr>
          </a:p>
        </p:txBody>
      </p:sp>
      <p:sp>
        <p:nvSpPr>
          <p:cNvPr id="31" name="文本框 30"/>
          <p:cNvSpPr txBox="1"/>
          <p:nvPr>
            <p:custDataLst>
              <p:tags r:id="rId20"/>
            </p:custDataLst>
          </p:nvPr>
        </p:nvSpPr>
        <p:spPr>
          <a:xfrm>
            <a:off x="2540635" y="5200032"/>
            <a:ext cx="4591685" cy="578485"/>
          </a:xfrm>
          <a:prstGeom prst="rect">
            <a:avLst/>
          </a:prstGeom>
          <a:noFill/>
        </p:spPr>
        <p:txBody>
          <a:bodyPr wrap="square" lIns="91440" tIns="45720" rIns="91440" bIns="45720" rtlCol="0" anchor="t" anchorCtr="0">
            <a:noAutofit/>
          </a:bodyPr>
          <a:lstStyle/>
          <a:p>
            <a:pPr marL="285750" indent="-285750">
              <a:buFont typeface="Wingdings" panose="05000000000000000000" charset="0"/>
              <a:buChar char="n"/>
            </a:pPr>
            <a:r>
              <a:rPr lang="zh-CN" altLang="en-US" sz="2800" b="1">
                <a:solidFill>
                  <a:srgbClr val="002060"/>
                </a:solidFill>
                <a:latin typeface="微软雅黑" panose="020B0503020204020204" pitchFamily="34" charset="-122"/>
                <a:sym typeface="+mn-ea"/>
              </a:rPr>
              <a:t>新兴国家：成就与问题</a:t>
            </a:r>
            <a:endParaRPr lang="zh-CN" altLang="en-US" sz="2800" b="1">
              <a:solidFill>
                <a:srgbClr val="002060"/>
              </a:solidFill>
              <a:latin typeface="微软雅黑" panose="020B0503020204020204" pitchFamily="34" charset="-122"/>
              <a:sym typeface="+mn-ea"/>
            </a:endParaRPr>
          </a:p>
        </p:txBody>
      </p:sp>
      <p:sp>
        <p:nvSpPr>
          <p:cNvPr id="21" name="文本框 20"/>
          <p:cNvSpPr txBox="1"/>
          <p:nvPr>
            <p:custDataLst>
              <p:tags r:id="rId21"/>
            </p:custDataLst>
          </p:nvPr>
        </p:nvSpPr>
        <p:spPr>
          <a:xfrm>
            <a:off x="2540635" y="5982335"/>
            <a:ext cx="5369560" cy="521970"/>
          </a:xfrm>
          <a:prstGeom prst="rect">
            <a:avLst/>
          </a:prstGeom>
          <a:noFill/>
        </p:spPr>
        <p:txBody>
          <a:bodyPr wrap="square" lIns="91440" tIns="45720" rIns="91440" bIns="45720" rtlCol="0" anchor="t" anchorCtr="0">
            <a:noAutofit/>
          </a:bodyPr>
          <a:lstStyle/>
          <a:p>
            <a:pPr marL="285750" indent="-285750">
              <a:buFont typeface="Wingdings" panose="05000000000000000000" charset="0"/>
              <a:buChar char="n"/>
            </a:pPr>
            <a:r>
              <a:rPr lang="zh-CN" altLang="en-US" sz="2800" b="1">
                <a:solidFill>
                  <a:srgbClr val="002060"/>
                </a:solidFill>
                <a:latin typeface="微软雅黑" panose="020B0503020204020204" pitchFamily="34" charset="-122"/>
                <a:sym typeface="+mn-ea"/>
              </a:rPr>
              <a:t>全球化深入发展及中国应对</a:t>
            </a:r>
            <a:endParaRPr lang="zh-CN" altLang="en-US" sz="2800" b="1">
              <a:solidFill>
                <a:srgbClr val="002060"/>
              </a:solidFill>
              <a:latin typeface="微软雅黑" panose="020B0503020204020204" pitchFamily="34" charset="-122"/>
              <a:sym typeface="+mn-ea"/>
            </a:endParaRPr>
          </a:p>
        </p:txBody>
      </p:sp>
      <p:sp>
        <p:nvSpPr>
          <p:cNvPr id="5" name="文本框 4"/>
          <p:cNvSpPr txBox="1"/>
          <p:nvPr>
            <p:custDataLst>
              <p:tags r:id="rId22"/>
            </p:custDataLst>
          </p:nvPr>
        </p:nvSpPr>
        <p:spPr>
          <a:xfrm>
            <a:off x="2540635" y="3305175"/>
            <a:ext cx="4652645" cy="521970"/>
          </a:xfrm>
          <a:prstGeom prst="rect">
            <a:avLst/>
          </a:prstGeom>
          <a:noFill/>
        </p:spPr>
        <p:txBody>
          <a:bodyPr wrap="square" lIns="91440" tIns="45720" rIns="91440" bIns="45720" rtlCol="0" anchor="t" anchorCtr="0">
            <a:noAutofit/>
          </a:bodyPr>
          <a:lstStyle/>
          <a:p>
            <a:pPr marL="285750" indent="-285750">
              <a:buFont typeface="Wingdings" panose="05000000000000000000" charset="0"/>
              <a:buChar char="n"/>
            </a:pPr>
            <a:r>
              <a:rPr lang="zh-CN" altLang="en-US" sz="2800" b="1">
                <a:solidFill>
                  <a:srgbClr val="002060"/>
                </a:solidFill>
                <a:latin typeface="微软雅黑" panose="020B0503020204020204" pitchFamily="34" charset="-122"/>
                <a:sym typeface="+mn-ea"/>
              </a:rPr>
              <a:t>资本主义：发展与问题</a:t>
            </a:r>
            <a:endParaRPr lang="zh-CN" altLang="en-US" sz="2800" b="1">
              <a:solidFill>
                <a:srgbClr val="002060"/>
              </a:solidFill>
              <a:latin typeface="微软雅黑" panose="020B0503020204020204" pitchFamily="34" charset="-122"/>
              <a:sym typeface="+mn-ea"/>
            </a:endParaRPr>
          </a:p>
        </p:txBody>
      </p:sp>
      <p:sp>
        <p:nvSpPr>
          <p:cNvPr id="15" name="文本框 14"/>
          <p:cNvSpPr txBox="1"/>
          <p:nvPr>
            <p:custDataLst>
              <p:tags r:id="rId23"/>
            </p:custDataLst>
          </p:nvPr>
        </p:nvSpPr>
        <p:spPr>
          <a:xfrm>
            <a:off x="2540635" y="3972322"/>
            <a:ext cx="4526280" cy="554990"/>
          </a:xfrm>
          <a:prstGeom prst="rect">
            <a:avLst/>
          </a:prstGeom>
          <a:noFill/>
        </p:spPr>
        <p:txBody>
          <a:bodyPr wrap="square" lIns="91440" tIns="45720" rIns="91440" bIns="45720" rtlCol="0" anchor="t" anchorCtr="0">
            <a:noAutofit/>
          </a:bodyPr>
          <a:lstStyle/>
          <a:p>
            <a:pPr marL="285750" indent="-285750">
              <a:buFont typeface="Wingdings" panose="05000000000000000000" charset="0"/>
              <a:buChar char="n"/>
            </a:pPr>
            <a:r>
              <a:rPr lang="zh-CN" altLang="en-US" sz="2800" b="1">
                <a:solidFill>
                  <a:srgbClr val="002060"/>
                </a:solidFill>
                <a:latin typeface="微软雅黑" panose="020B0503020204020204" pitchFamily="34" charset="-122"/>
                <a:sym typeface="+mn-ea"/>
              </a:rPr>
              <a:t>苏联东欧：改革与受挫</a:t>
            </a:r>
            <a:endParaRPr lang="zh-CN" altLang="en-US" sz="2800" b="1">
              <a:solidFill>
                <a:srgbClr val="002060"/>
              </a:solidFill>
              <a:latin typeface="微软雅黑" panose="020B0503020204020204" pitchFamily="34" charset="-122"/>
              <a:sym typeface="+mn-ea"/>
            </a:endParaRPr>
          </a:p>
        </p:txBody>
      </p:sp>
      <p:sp>
        <p:nvSpPr>
          <p:cNvPr id="23" name="文本框 22"/>
          <p:cNvSpPr txBox="1"/>
          <p:nvPr>
            <p:custDataLst>
              <p:tags r:id="rId24"/>
            </p:custDataLst>
          </p:nvPr>
        </p:nvSpPr>
        <p:spPr>
          <a:xfrm>
            <a:off x="2540635" y="4643755"/>
            <a:ext cx="3866515" cy="521970"/>
          </a:xfrm>
          <a:prstGeom prst="rect">
            <a:avLst/>
          </a:prstGeom>
          <a:noFill/>
        </p:spPr>
        <p:txBody>
          <a:bodyPr wrap="square" lIns="91440" tIns="45720" rIns="91440" bIns="45720" rtlCol="0" anchor="t" anchorCtr="0">
            <a:noAutofit/>
          </a:bodyPr>
          <a:lstStyle/>
          <a:p>
            <a:pPr marL="285750" indent="-285750">
              <a:buFont typeface="Wingdings" panose="05000000000000000000" charset="0"/>
              <a:buChar char="n"/>
            </a:pPr>
            <a:r>
              <a:rPr lang="zh-CN" altLang="en-US" sz="2800" b="1">
                <a:solidFill>
                  <a:srgbClr val="002060"/>
                </a:solidFill>
                <a:latin typeface="微软雅黑" panose="020B0503020204020204" pitchFamily="34" charset="-122"/>
                <a:sym typeface="+mn-ea"/>
              </a:rPr>
              <a:t>中国：探索与成就</a:t>
            </a:r>
            <a:endParaRPr lang="zh-CN" altLang="en-US" sz="2800" b="1">
              <a:solidFill>
                <a:srgbClr val="002060"/>
              </a:solidFill>
              <a:latin typeface="微软雅黑" panose="020B0503020204020204" pitchFamily="34" charset="-122"/>
              <a:sym typeface="+mn-ea"/>
            </a:endParaRPr>
          </a:p>
        </p:txBody>
      </p:sp>
      <p:pic>
        <p:nvPicPr>
          <p:cNvPr id="17" name="图片 16"/>
          <p:cNvPicPr>
            <a:picLocks noChangeAspect="1"/>
          </p:cNvPicPr>
          <p:nvPr>
            <p:custDataLst>
              <p:tags r:id="rId25"/>
            </p:custDataLst>
          </p:nvPr>
        </p:nvPicPr>
        <p:blipFill>
          <a:blip r:embed="rId26"/>
          <a:stretch>
            <a:fillRect/>
          </a:stretch>
        </p:blipFill>
        <p:spPr>
          <a:xfrm>
            <a:off x="141287" y="858282"/>
            <a:ext cx="9382125" cy="714375"/>
          </a:xfrm>
          <a:prstGeom prst="rect">
            <a:avLst/>
          </a:prstGeom>
        </p:spPr>
      </p:pic>
      <p:grpSp>
        <p:nvGrpSpPr>
          <p:cNvPr id="25" name="组合 5"/>
          <p:cNvGrpSpPr/>
          <p:nvPr>
            <p:custDataLst>
              <p:tags r:id="rId27"/>
            </p:custDataLst>
          </p:nvPr>
        </p:nvGrpSpPr>
        <p:grpSpPr>
          <a:xfrm>
            <a:off x="194854" y="176419"/>
            <a:ext cx="5553145" cy="631825"/>
            <a:chOff x="679594" y="945"/>
            <a:chExt cx="9267260" cy="631384"/>
          </a:xfrm>
          <a:effectLst>
            <a:glow rad="228600">
              <a:schemeClr val="accent1">
                <a:satMod val="175000"/>
                <a:alpha val="40000"/>
              </a:schemeClr>
            </a:glow>
            <a:outerShdw blurRad="50800" dist="38100" dir="5400000" algn="t" rotWithShape="0">
              <a:prstClr val="black">
                <a:alpha val="40000"/>
              </a:prstClr>
            </a:outerShdw>
          </a:effectLst>
        </p:grpSpPr>
        <p:sp>
          <p:nvSpPr>
            <p:cNvPr id="26" name="同侧圆角矩形 4"/>
            <p:cNvSpPr/>
            <p:nvPr>
              <p:custDataLst>
                <p:tags r:id="rId28"/>
              </p:custDataLst>
            </p:nvPr>
          </p:nvSpPr>
          <p:spPr>
            <a:xfrm rot="5400000">
              <a:off x="4997690" y="-4316836"/>
              <a:ext cx="631384" cy="9266945"/>
            </a:xfrm>
            <a:prstGeom prst="round2SameRect">
              <a:avLst/>
            </a:prstGeom>
          </p:spPr>
          <p:style>
            <a:lnRef idx="2">
              <a:schemeClr val="accent4"/>
            </a:lnRef>
            <a:fillRef idx="1">
              <a:schemeClr val="lt1"/>
            </a:fillRef>
            <a:effectRef idx="0">
              <a:schemeClr val="accent4"/>
            </a:effectRef>
            <a:fontRef idx="minor">
              <a:schemeClr val="dk1"/>
            </a:fontRef>
          </p:style>
          <p:txBody>
            <a:bodyPr/>
            <a:lstStyle/>
            <a:p/>
          </p:txBody>
        </p:sp>
        <p:sp>
          <p:nvSpPr>
            <p:cNvPr id="27" name="同侧圆角矩形 6"/>
            <p:cNvSpPr/>
            <p:nvPr>
              <p:custDataLst>
                <p:tags r:id="rId29"/>
              </p:custDataLst>
            </p:nvPr>
          </p:nvSpPr>
          <p:spPr>
            <a:xfrm>
              <a:off x="679594" y="32038"/>
              <a:ext cx="9073969" cy="569832"/>
            </a:xfrm>
            <a:prstGeom prst="rect">
              <a:avLst/>
            </a:prstGeom>
          </p:spPr>
          <p:style>
            <a:lnRef idx="2">
              <a:schemeClr val="accent4"/>
            </a:lnRef>
            <a:fillRef idx="1">
              <a:schemeClr val="lt1"/>
            </a:fillRef>
            <a:effectRef idx="0">
              <a:schemeClr val="accent4"/>
            </a:effectRef>
            <a:fontRef idx="minor">
              <a:schemeClr val="dk1"/>
            </a:fontRef>
          </p:style>
          <p:txBody>
            <a:bodyPr lIns="234696" tIns="20955" rIns="20955" bIns="20955" anchor="ctr"/>
            <a:lstStyle/>
            <a:p>
              <a:r>
                <a:rPr lang="zh-CN" altLang="en-US" sz="2800" b="1">
                  <a:solidFill>
                    <a:srgbClr val="000000">
                      <a:hueOff val="0"/>
                      <a:satOff val="0"/>
                      <a:lumOff val="0"/>
                      <a:alphaOff val="0"/>
                    </a:srgbClr>
                  </a:solidFill>
                  <a:sym typeface="+mn-ea"/>
                </a:rPr>
                <a:t>一</a:t>
              </a:r>
              <a:r>
                <a:rPr lang="zh-CN" altLang="en-US" sz="2800" b="1" smtClean="0">
                  <a:solidFill>
                    <a:srgbClr val="000000">
                      <a:hueOff val="0"/>
                      <a:satOff val="0"/>
                      <a:lumOff val="0"/>
                      <a:alphaOff val="0"/>
                    </a:srgbClr>
                  </a:solidFill>
                  <a:sym typeface="+mn-ea"/>
                </a:rPr>
                <a:t>、</a:t>
              </a:r>
              <a:r>
                <a:rPr lang="zh-CN" altLang="en-US" sz="2800" b="1" spc="150">
                  <a:solidFill>
                    <a:srgbClr val="002060"/>
                  </a:solidFill>
                  <a:latin typeface="微软雅黑" panose="020B0503020204020204" pitchFamily="34" charset="-122"/>
                  <a:ea typeface="微软雅黑" panose="020B0503020204020204" pitchFamily="34" charset="-122"/>
                  <a:sym typeface="+mn-ea"/>
                </a:rPr>
                <a:t>在曲折中发展的世界经济</a:t>
              </a:r>
              <a:endParaRPr lang="zh-CN" altLang="en-US" sz="2800" b="1" spc="150">
                <a:solidFill>
                  <a:srgbClr val="002060"/>
                </a:solidFill>
                <a:latin typeface="微软雅黑" panose="020B0503020204020204" pitchFamily="34" charset="-122"/>
                <a:ea typeface="微软雅黑" panose="020B0503020204020204" pitchFamily="34" charset="-122"/>
                <a:sym typeface="+mn-ea"/>
              </a:endParaRPr>
            </a:p>
          </p:txBody>
        </p:sp>
      </p:grpSp>
    </p:spTree>
    <p:custDataLst>
      <p:tags r:id="rId3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000"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000" fill="hold">
                                          <p:stCondLst>
                                            <p:cond delay="0"/>
                                          </p:stCondLst>
                                        </p:cTn>
                                        <p:tgtEl>
                                          <p:spTgt spid="18"/>
                                        </p:tgtEl>
                                        <p:attrNameLst>
                                          <p:attrName>style.visibility</p:attrName>
                                        </p:attrNameLst>
                                      </p:cBhvr>
                                      <p:to>
                                        <p:strVal val="visible"/>
                                      </p:to>
                                    </p:set>
                                    <p:animEffect transition="in" filter="wipe(lef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000" fill="hold">
                                          <p:stCondLst>
                                            <p:cond delay="0"/>
                                          </p:stCondLst>
                                        </p:cTn>
                                        <p:tgtEl>
                                          <p:spTgt spid="19"/>
                                        </p:tgtEl>
                                        <p:attrNameLst>
                                          <p:attrName>style.visibility</p:attrName>
                                        </p:attrNameLst>
                                      </p:cBhvr>
                                      <p:to>
                                        <p:strVal val="visible"/>
                                      </p:to>
                                    </p:set>
                                    <p:animEffect transition="in" filter="wipe(left)">
                                      <p:cBhvr>
                                        <p:cTn id="17" dur="1000"/>
                                        <p:tgtEl>
                                          <p:spTgt spid="19"/>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000" fill="hold">
                                          <p:stCondLst>
                                            <p:cond delay="0"/>
                                          </p:stCondLst>
                                        </p:cTn>
                                        <p:tgtEl>
                                          <p:spTgt spid="20"/>
                                        </p:tgtEl>
                                        <p:attrNameLst>
                                          <p:attrName>style.visibility</p:attrName>
                                        </p:attrNameLst>
                                      </p:cBhvr>
                                      <p:to>
                                        <p:strVal val="visible"/>
                                      </p:to>
                                    </p:set>
                                    <p:animEffect transition="in" filter="wipe(left)">
                                      <p:cBhvr>
                                        <p:cTn id="21" dur="10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000" fill="hold">
                                          <p:stCondLst>
                                            <p:cond delay="0"/>
                                          </p:stCondLst>
                                        </p:cTn>
                                        <p:tgtEl>
                                          <p:spTgt spid="5"/>
                                        </p:tgtEl>
                                        <p:attrNameLst>
                                          <p:attrName>style.visibility</p:attrName>
                                        </p:attrNameLst>
                                      </p:cBhvr>
                                      <p:to>
                                        <p:strVal val="visible"/>
                                      </p:to>
                                    </p:set>
                                    <p:animEffect transition="in" filter="wipe(left)">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000" fill="hold">
                                          <p:stCondLst>
                                            <p:cond delay="0"/>
                                          </p:stCondLst>
                                        </p:cTn>
                                        <p:tgtEl>
                                          <p:spTgt spid="15"/>
                                        </p:tgtEl>
                                        <p:attrNameLst>
                                          <p:attrName>style.visibility</p:attrName>
                                        </p:attrNameLst>
                                      </p:cBhvr>
                                      <p:to>
                                        <p:strVal val="visible"/>
                                      </p:to>
                                    </p:set>
                                    <p:animEffect transition="in" filter="wipe(left)">
                                      <p:cBhvr>
                                        <p:cTn id="31" dur="1000"/>
                                        <p:tgtEl>
                                          <p:spTgt spid="15"/>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000" fill="hold">
                                          <p:stCondLst>
                                            <p:cond delay="0"/>
                                          </p:stCondLst>
                                        </p:cTn>
                                        <p:tgtEl>
                                          <p:spTgt spid="23"/>
                                        </p:tgtEl>
                                        <p:attrNameLst>
                                          <p:attrName>style.visibility</p:attrName>
                                        </p:attrNameLst>
                                      </p:cBhvr>
                                      <p:to>
                                        <p:strVal val="visible"/>
                                      </p:to>
                                    </p:set>
                                    <p:animEffect transition="in" filter="wipe(left)">
                                      <p:cBhvr>
                                        <p:cTn id="35" dur="1000"/>
                                        <p:tgtEl>
                                          <p:spTgt spid="23"/>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000" fill="hold">
                                          <p:stCondLst>
                                            <p:cond delay="0"/>
                                          </p:stCondLst>
                                        </p:cTn>
                                        <p:tgtEl>
                                          <p:spTgt spid="31"/>
                                        </p:tgtEl>
                                        <p:attrNameLst>
                                          <p:attrName>style.visibility</p:attrName>
                                        </p:attrNameLst>
                                      </p:cBhvr>
                                      <p:to>
                                        <p:strVal val="visible"/>
                                      </p:to>
                                    </p:set>
                                    <p:animEffect transition="in" filter="wipe(left)">
                                      <p:cBhvr>
                                        <p:cTn id="39" dur="10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000" fill="hold">
                                          <p:stCondLst>
                                            <p:cond delay="0"/>
                                          </p:stCondLst>
                                        </p:cTn>
                                        <p:tgtEl>
                                          <p:spTgt spid="21"/>
                                        </p:tgtEl>
                                        <p:attrNameLst>
                                          <p:attrName>style.visibility</p:attrName>
                                        </p:attrNameLst>
                                      </p:cBhvr>
                                      <p:to>
                                        <p:strVal val="visible"/>
                                      </p:to>
                                    </p:set>
                                    <p:animEffect transition="in" filter="wipe(left)">
                                      <p:cBhvr>
                                        <p:cTn id="4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31" grpId="0"/>
      <p:bldP spid="21" grpId="0"/>
      <p:bldP spid="5" grpId="0"/>
      <p:bldP spid="15"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156464" y="999083"/>
            <a:ext cx="5928202" cy="2385441"/>
          </a:xfrm>
          <a:prstGeom prst="rect">
            <a:avLst/>
          </a:prstGeom>
          <a:solidFill>
            <a:schemeClr val="accent4">
              <a:lumMod val="20000"/>
              <a:lumOff val="80000"/>
            </a:schemeClr>
          </a:solidFill>
          <a:ln>
            <a:solidFill>
              <a:schemeClr val="tx1"/>
            </a:solidFill>
            <a:prstDash val="lgDash"/>
          </a:ln>
        </p:spPr>
        <p:txBody>
          <a:bodyPr wrap="square">
            <a:noAutofit/>
          </a:bodyPr>
          <a:lstStyle/>
          <a:p>
            <a:pPr defTabSz="457200" fontAlgn="base">
              <a:spcBef>
                <a:spcPct val="0"/>
              </a:spcBef>
              <a:spcAft>
                <a:spcPct val="0"/>
              </a:spcAft>
            </a:pPr>
            <a:r>
              <a:rPr lang="zh-CN" altLang="en-US" sz="2400" b="1" smtClean="0">
                <a:solidFill>
                  <a:prstClr val="black"/>
                </a:solidFill>
                <a:latin typeface="楷体" panose="02010609060101010101" charset="-122"/>
                <a:ea typeface="楷体" panose="02010609060101010101" charset="-122"/>
              </a:rPr>
              <a:t>材料一</a:t>
            </a:r>
            <a:r>
              <a:rPr lang="en-US" altLang="zh-CN" sz="2400" b="1" smtClean="0">
                <a:solidFill>
                  <a:prstClr val="black"/>
                </a:solidFill>
                <a:latin typeface="楷体" panose="02010609060101010101" charset="-122"/>
                <a:ea typeface="楷体" panose="02010609060101010101" charset="-122"/>
              </a:rPr>
              <a:t>  </a:t>
            </a:r>
            <a:r>
              <a:rPr lang="en-US" altLang="zh-CN" sz="2400" b="1">
                <a:solidFill>
                  <a:prstClr val="black"/>
                </a:solidFill>
                <a:latin typeface="楷体" panose="02010609060101010101" charset="-122"/>
                <a:ea typeface="楷体" panose="02010609060101010101" charset="-122"/>
              </a:rPr>
              <a:t>1930</a:t>
            </a:r>
            <a:r>
              <a:rPr lang="zh-CN" altLang="en-US" sz="2400" b="1">
                <a:solidFill>
                  <a:prstClr val="black"/>
                </a:solidFill>
                <a:latin typeface="楷体" panose="02010609060101010101" charset="-122"/>
                <a:ea typeface="楷体" panose="02010609060101010101" charset="-122"/>
              </a:rPr>
              <a:t>年，美国国会通过了</a:t>
            </a:r>
            <a:r>
              <a:rPr lang="en-US" altLang="zh-CN" sz="2400" b="1">
                <a:solidFill>
                  <a:prstClr val="black"/>
                </a:solidFill>
                <a:latin typeface="楷体" panose="02010609060101010101" charset="-122"/>
                <a:ea typeface="楷体" panose="02010609060101010101" charset="-122"/>
              </a:rPr>
              <a:t>《</a:t>
            </a:r>
            <a:r>
              <a:rPr lang="zh-CN" altLang="en-US" sz="2400" b="1">
                <a:solidFill>
                  <a:prstClr val="black"/>
                </a:solidFill>
                <a:latin typeface="楷体" panose="02010609060101010101" charset="-122"/>
                <a:ea typeface="楷体" panose="02010609060101010101" charset="-122"/>
              </a:rPr>
              <a:t>斯穆特</a:t>
            </a:r>
            <a:r>
              <a:rPr lang="en-US" altLang="zh-CN" sz="2400" b="1">
                <a:solidFill>
                  <a:prstClr val="black"/>
                </a:solidFill>
                <a:latin typeface="楷体" panose="02010609060101010101" charset="-122"/>
                <a:ea typeface="楷体" panose="02010609060101010101" charset="-122"/>
              </a:rPr>
              <a:t>—</a:t>
            </a:r>
            <a:r>
              <a:rPr lang="zh-CN" altLang="en-US" sz="2400" b="1">
                <a:solidFill>
                  <a:prstClr val="black"/>
                </a:solidFill>
                <a:latin typeface="楷体" panose="02010609060101010101" charset="-122"/>
                <a:ea typeface="楷体" panose="02010609060101010101" charset="-122"/>
              </a:rPr>
              <a:t>霍利法案</a:t>
            </a:r>
            <a:r>
              <a:rPr lang="en-US" altLang="zh-CN" sz="2400" b="1">
                <a:solidFill>
                  <a:prstClr val="black"/>
                </a:solidFill>
                <a:latin typeface="楷体" panose="02010609060101010101" charset="-122"/>
                <a:ea typeface="楷体" panose="02010609060101010101" charset="-122"/>
              </a:rPr>
              <a:t>》</a:t>
            </a:r>
            <a:r>
              <a:rPr lang="zh-CN" altLang="en-US" sz="2400" b="1">
                <a:solidFill>
                  <a:prstClr val="black"/>
                </a:solidFill>
                <a:latin typeface="楷体" panose="02010609060101010101" charset="-122"/>
                <a:ea typeface="楷体" panose="02010609060101010101" charset="-122"/>
              </a:rPr>
              <a:t>，将关税提高到</a:t>
            </a:r>
            <a:r>
              <a:rPr lang="en-US" altLang="zh-CN" sz="2400" b="1">
                <a:solidFill>
                  <a:prstClr val="black"/>
                </a:solidFill>
                <a:latin typeface="楷体" panose="02010609060101010101" charset="-122"/>
                <a:ea typeface="楷体" panose="02010609060101010101" charset="-122"/>
              </a:rPr>
              <a:t>53%</a:t>
            </a:r>
            <a:r>
              <a:rPr lang="zh-CN" altLang="en-US" sz="2400" b="1">
                <a:solidFill>
                  <a:prstClr val="black"/>
                </a:solidFill>
                <a:latin typeface="楷体" panose="02010609060101010101" charset="-122"/>
                <a:ea typeface="楷体" panose="02010609060101010101" charset="-122"/>
              </a:rPr>
              <a:t>。此后，英国在</a:t>
            </a:r>
            <a:r>
              <a:rPr lang="en-US" altLang="zh-CN" sz="2400" b="1">
                <a:solidFill>
                  <a:prstClr val="black"/>
                </a:solidFill>
                <a:latin typeface="楷体" panose="02010609060101010101" charset="-122"/>
                <a:ea typeface="楷体" panose="02010609060101010101" charset="-122"/>
              </a:rPr>
              <a:t>1932</a:t>
            </a:r>
            <a:r>
              <a:rPr lang="zh-CN" altLang="en-US" sz="2400" b="1">
                <a:solidFill>
                  <a:prstClr val="black"/>
                </a:solidFill>
                <a:latin typeface="楷体" panose="02010609060101010101" charset="-122"/>
                <a:ea typeface="楷体" panose="02010609060101010101" charset="-122"/>
              </a:rPr>
              <a:t>年通过了</a:t>
            </a:r>
            <a:r>
              <a:rPr lang="en-US" altLang="zh-CN" sz="2400" b="1">
                <a:solidFill>
                  <a:prstClr val="black"/>
                </a:solidFill>
                <a:latin typeface="楷体" panose="02010609060101010101" charset="-122"/>
                <a:ea typeface="楷体" panose="02010609060101010101" charset="-122"/>
              </a:rPr>
              <a:t>《</a:t>
            </a:r>
            <a:r>
              <a:rPr lang="zh-CN" altLang="en-US" sz="2400" b="1">
                <a:solidFill>
                  <a:prstClr val="black"/>
                </a:solidFill>
                <a:latin typeface="楷体" panose="02010609060101010101" charset="-122"/>
                <a:ea typeface="楷体" panose="02010609060101010101" charset="-122"/>
              </a:rPr>
              <a:t>进口税法</a:t>
            </a:r>
            <a:r>
              <a:rPr lang="en-US" altLang="zh-CN" sz="2400" b="1">
                <a:solidFill>
                  <a:prstClr val="black"/>
                </a:solidFill>
                <a:latin typeface="楷体" panose="02010609060101010101" charset="-122"/>
                <a:ea typeface="楷体" panose="02010609060101010101" charset="-122"/>
              </a:rPr>
              <a:t>》</a:t>
            </a:r>
            <a:r>
              <a:rPr lang="zh-CN" altLang="en-US" sz="2400" b="1">
                <a:solidFill>
                  <a:prstClr val="black"/>
                </a:solidFill>
                <a:latin typeface="楷体" panose="02010609060101010101" charset="-122"/>
                <a:ea typeface="楷体" panose="02010609060101010101" charset="-122"/>
              </a:rPr>
              <a:t>，各国掀起了一场关税战和贸易战。两年内全球贸易量萎缩了</a:t>
            </a:r>
            <a:r>
              <a:rPr lang="en-US" altLang="zh-CN" sz="2400" b="1">
                <a:solidFill>
                  <a:prstClr val="black"/>
                </a:solidFill>
                <a:latin typeface="楷体" panose="02010609060101010101" charset="-122"/>
                <a:ea typeface="楷体" panose="02010609060101010101" charset="-122"/>
              </a:rPr>
              <a:t>2/3</a:t>
            </a:r>
            <a:r>
              <a:rPr lang="zh-CN" altLang="en-US" sz="2400" b="1">
                <a:solidFill>
                  <a:prstClr val="black"/>
                </a:solidFill>
                <a:latin typeface="楷体" panose="02010609060101010101" charset="-122"/>
                <a:ea typeface="楷体" panose="02010609060101010101" charset="-122"/>
              </a:rPr>
              <a:t>。                        </a:t>
            </a:r>
            <a:endParaRPr lang="en-US" altLang="zh-CN" sz="2400" b="1">
              <a:solidFill>
                <a:prstClr val="black"/>
              </a:solidFill>
              <a:latin typeface="楷体" panose="02010609060101010101" charset="-122"/>
              <a:ea typeface="楷体" panose="02010609060101010101" charset="-122"/>
            </a:endParaRPr>
          </a:p>
          <a:p>
            <a:pPr defTabSz="457200" fontAlgn="base">
              <a:spcBef>
                <a:spcPct val="0"/>
              </a:spcBef>
              <a:spcAft>
                <a:spcPct val="0"/>
              </a:spcAft>
            </a:pPr>
            <a:r>
              <a:rPr lang="en-US" altLang="zh-CN" sz="2400" b="1">
                <a:solidFill>
                  <a:prstClr val="black"/>
                </a:solidFill>
                <a:latin typeface="楷体" panose="02010609060101010101" charset="-122"/>
                <a:ea typeface="楷体" panose="02010609060101010101" charset="-122"/>
              </a:rPr>
              <a:t>        </a:t>
            </a:r>
            <a:r>
              <a:rPr lang="en-US" altLang="zh-CN" sz="2400" b="1" smtClean="0">
                <a:solidFill>
                  <a:prstClr val="black"/>
                </a:solidFill>
                <a:latin typeface="楷体" panose="02010609060101010101" charset="-122"/>
                <a:ea typeface="楷体" panose="02010609060101010101" charset="-122"/>
              </a:rPr>
              <a:t>           ——《</a:t>
            </a:r>
            <a:r>
              <a:rPr lang="zh-CN" altLang="en-US" sz="2400" b="1">
                <a:solidFill>
                  <a:prstClr val="black"/>
                </a:solidFill>
                <a:latin typeface="楷体" panose="02010609060101010101" charset="-122"/>
                <a:ea typeface="楷体" panose="02010609060101010101" charset="-122"/>
              </a:rPr>
              <a:t>世界现代史</a:t>
            </a:r>
            <a:r>
              <a:rPr lang="en-US" altLang="zh-CN" sz="2400" b="1">
                <a:solidFill>
                  <a:prstClr val="black"/>
                </a:solidFill>
                <a:latin typeface="楷体" panose="02010609060101010101" charset="-122"/>
                <a:ea typeface="楷体" panose="02010609060101010101" charset="-122"/>
              </a:rPr>
              <a:t>》</a:t>
            </a:r>
            <a:endParaRPr lang="en-US" altLang="zh-CN" sz="2400" b="1">
              <a:solidFill>
                <a:prstClr val="black"/>
              </a:solidFill>
              <a:latin typeface="楷体" panose="02010609060101010101" charset="-122"/>
              <a:ea typeface="楷体" panose="02010609060101010101" charset="-122"/>
            </a:endParaRPr>
          </a:p>
        </p:txBody>
      </p:sp>
      <p:sp>
        <p:nvSpPr>
          <p:cNvPr id="10" name="文本框 9"/>
          <p:cNvSpPr txBox="1"/>
          <p:nvPr>
            <p:custDataLst>
              <p:tags r:id="rId2"/>
            </p:custDataLst>
          </p:nvPr>
        </p:nvSpPr>
        <p:spPr>
          <a:xfrm>
            <a:off x="156464" y="3452012"/>
            <a:ext cx="5928202" cy="2677656"/>
          </a:xfrm>
          <a:prstGeom prst="rect">
            <a:avLst/>
          </a:prstGeom>
          <a:solidFill>
            <a:schemeClr val="accent4">
              <a:lumMod val="20000"/>
              <a:lumOff val="80000"/>
            </a:schemeClr>
          </a:solidFill>
          <a:ln>
            <a:solidFill>
              <a:schemeClr val="tx1"/>
            </a:solidFill>
            <a:prstDash val="lgDash"/>
          </a:ln>
        </p:spPr>
        <p:txBody>
          <a:bodyPr wrap="square">
            <a:spAutoFit/>
          </a:bodyPr>
          <a:lstStyle/>
          <a:p>
            <a:pPr defTabSz="457200" fontAlgn="base">
              <a:spcBef>
                <a:spcPct val="0"/>
              </a:spcBef>
              <a:spcAft>
                <a:spcPct val="0"/>
              </a:spcAft>
            </a:pPr>
            <a:r>
              <a:rPr lang="zh-CN" altLang="en-US" sz="2400" b="1" smtClean="0">
                <a:solidFill>
                  <a:prstClr val="black"/>
                </a:solidFill>
                <a:latin typeface="楷体" panose="02010609060101010101" charset="-122"/>
                <a:ea typeface="楷体" panose="02010609060101010101" charset="-122"/>
              </a:rPr>
              <a:t>材料二</a:t>
            </a:r>
            <a:r>
              <a:rPr lang="en-US" altLang="zh-CN" sz="2400" b="1" smtClean="0">
                <a:solidFill>
                  <a:prstClr val="black"/>
                </a:solidFill>
                <a:latin typeface="楷体" panose="02010609060101010101" charset="-122"/>
                <a:ea typeface="楷体" panose="02010609060101010101" charset="-122"/>
              </a:rPr>
              <a:t>  </a:t>
            </a:r>
            <a:r>
              <a:rPr lang="en-US" altLang="zh-CN" sz="2400" b="1">
                <a:solidFill>
                  <a:prstClr val="black"/>
                </a:solidFill>
                <a:latin typeface="楷体" panose="02010609060101010101" charset="-122"/>
                <a:ea typeface="楷体" panose="02010609060101010101" charset="-122"/>
              </a:rPr>
              <a:t>1931</a:t>
            </a:r>
            <a:r>
              <a:rPr lang="zh-CN" altLang="en-US" sz="2400" b="1">
                <a:solidFill>
                  <a:prstClr val="black"/>
                </a:solidFill>
                <a:latin typeface="楷体" panose="02010609060101010101" charset="-122"/>
                <a:ea typeface="楷体" panose="02010609060101010101" charset="-122"/>
              </a:rPr>
              <a:t>年</a:t>
            </a:r>
            <a:r>
              <a:rPr lang="en-US" altLang="zh-CN" sz="2400" b="1">
                <a:solidFill>
                  <a:prstClr val="black"/>
                </a:solidFill>
                <a:latin typeface="楷体" panose="02010609060101010101" charset="-122"/>
                <a:ea typeface="楷体" panose="02010609060101010101" charset="-122"/>
              </a:rPr>
              <a:t>9</a:t>
            </a:r>
            <a:r>
              <a:rPr lang="zh-CN" altLang="en-US" sz="2400" b="1">
                <a:solidFill>
                  <a:prstClr val="black"/>
                </a:solidFill>
                <a:latin typeface="楷体" panose="02010609060101010101" charset="-122"/>
                <a:ea typeface="楷体" panose="02010609060101010101" charset="-122"/>
              </a:rPr>
              <a:t>月底，英国宣布停止黄金支付，停止纸币兑换，放弃金本位， </a:t>
            </a:r>
            <a:r>
              <a:rPr lang="en-US" altLang="zh-CN" sz="2400" b="1">
                <a:solidFill>
                  <a:prstClr val="black"/>
                </a:solidFill>
                <a:latin typeface="楷体" panose="02010609060101010101" charset="-122"/>
                <a:ea typeface="楷体" panose="02010609060101010101" charset="-122"/>
              </a:rPr>
              <a:t>……1933</a:t>
            </a:r>
            <a:r>
              <a:rPr lang="zh-CN" altLang="en-US" sz="2400" b="1">
                <a:solidFill>
                  <a:prstClr val="black"/>
                </a:solidFill>
                <a:latin typeface="楷体" panose="02010609060101010101" charset="-122"/>
                <a:ea typeface="楷体" panose="02010609060101010101" charset="-122"/>
              </a:rPr>
              <a:t>年春，美国放弃金本位，美元贬值。其它国家也纷纷宣布</a:t>
            </a:r>
            <a:r>
              <a:rPr lang="zh-CN" altLang="en-US" sz="2400" b="1" smtClean="0">
                <a:solidFill>
                  <a:prstClr val="black"/>
                </a:solidFill>
                <a:latin typeface="楷体" panose="02010609060101010101" charset="-122"/>
                <a:ea typeface="楷体" panose="02010609060101010101" charset="-122"/>
              </a:rPr>
              <a:t>放弃</a:t>
            </a:r>
            <a:r>
              <a:rPr lang="zh-CN" altLang="en-US" sz="2400" b="1">
                <a:solidFill>
                  <a:prstClr val="black"/>
                </a:solidFill>
                <a:latin typeface="楷体" panose="02010609060101010101" charset="-122"/>
                <a:ea typeface="楷体" panose="02010609060101010101" charset="-122"/>
              </a:rPr>
              <a:t>金本位制。金本位制崩溃后</a:t>
            </a:r>
            <a:r>
              <a:rPr lang="en-US" altLang="zh-CN" sz="2400" b="1">
                <a:solidFill>
                  <a:prstClr val="black"/>
                </a:solidFill>
                <a:latin typeface="楷体" panose="02010609060101010101" charset="-122"/>
                <a:ea typeface="楷体" panose="02010609060101010101" charset="-122"/>
              </a:rPr>
              <a:t>……</a:t>
            </a:r>
            <a:r>
              <a:rPr lang="zh-CN" altLang="en-US" sz="2400" b="1">
                <a:solidFill>
                  <a:prstClr val="black"/>
                </a:solidFill>
                <a:latin typeface="楷体" panose="02010609060101010101" charset="-122"/>
                <a:ea typeface="楷体" panose="02010609060101010101" charset="-122"/>
              </a:rPr>
              <a:t>汇率剧烈波动，使货币金融领域日益陷于动荡和混乱之中。       </a:t>
            </a:r>
            <a:endParaRPr lang="en-US" altLang="zh-CN" sz="2400" b="1">
              <a:solidFill>
                <a:prstClr val="black"/>
              </a:solidFill>
              <a:latin typeface="楷体" panose="02010609060101010101" charset="-122"/>
              <a:ea typeface="楷体" panose="02010609060101010101" charset="-122"/>
            </a:endParaRPr>
          </a:p>
          <a:p>
            <a:pPr defTabSz="457200" fontAlgn="base">
              <a:spcBef>
                <a:spcPct val="0"/>
              </a:spcBef>
              <a:spcAft>
                <a:spcPct val="0"/>
              </a:spcAft>
            </a:pPr>
            <a:r>
              <a:rPr lang="en-US" altLang="zh-CN" sz="2400" b="1">
                <a:solidFill>
                  <a:prstClr val="black"/>
                </a:solidFill>
                <a:latin typeface="楷体" panose="02010609060101010101" charset="-122"/>
                <a:ea typeface="楷体" panose="02010609060101010101" charset="-122"/>
              </a:rPr>
              <a:t>    </a:t>
            </a:r>
            <a:r>
              <a:rPr lang="en-US" altLang="zh-CN" sz="2400" b="1" smtClean="0">
                <a:solidFill>
                  <a:prstClr val="black"/>
                </a:solidFill>
                <a:latin typeface="楷体" panose="02010609060101010101" charset="-122"/>
                <a:ea typeface="楷体" panose="02010609060101010101" charset="-122"/>
              </a:rPr>
              <a:t> ——《</a:t>
            </a:r>
            <a:r>
              <a:rPr lang="zh-CN" altLang="en-US" sz="2400" b="1">
                <a:solidFill>
                  <a:prstClr val="black"/>
                </a:solidFill>
                <a:latin typeface="楷体" panose="02010609060101010101" charset="-122"/>
                <a:ea typeface="楷体" panose="02010609060101010101" charset="-122"/>
              </a:rPr>
              <a:t>货币战争：真相与未来</a:t>
            </a:r>
            <a:r>
              <a:rPr lang="en-US" altLang="zh-CN" sz="2400" b="1">
                <a:solidFill>
                  <a:prstClr val="black"/>
                </a:solidFill>
                <a:latin typeface="楷体" panose="02010609060101010101" charset="-122"/>
                <a:ea typeface="楷体" panose="02010609060101010101" charset="-122"/>
              </a:rPr>
              <a:t>》</a:t>
            </a:r>
            <a:endParaRPr lang="zh-CN" altLang="en-US" sz="2400" b="1">
              <a:solidFill>
                <a:prstClr val="black"/>
              </a:solidFill>
              <a:latin typeface="楷体" panose="02010609060101010101" charset="-122"/>
              <a:ea typeface="楷体" panose="02010609060101010101" charset="-122"/>
            </a:endParaRPr>
          </a:p>
        </p:txBody>
      </p:sp>
      <p:cxnSp>
        <p:nvCxnSpPr>
          <p:cNvPr id="3" name="直接连接符 2"/>
          <p:cNvCxnSpPr/>
          <p:nvPr>
            <p:custDataLst>
              <p:tags r:id="rId3"/>
            </p:custDataLst>
          </p:nvPr>
        </p:nvCxnSpPr>
        <p:spPr>
          <a:xfrm>
            <a:off x="1790881" y="2529508"/>
            <a:ext cx="21602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4"/>
            </p:custDataLst>
          </p:nvPr>
        </p:nvCxnSpPr>
        <p:spPr>
          <a:xfrm>
            <a:off x="3511617" y="5702476"/>
            <a:ext cx="21602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5"/>
            </p:custDataLst>
          </p:nvPr>
        </p:nvCxnSpPr>
        <p:spPr>
          <a:xfrm>
            <a:off x="3447609" y="5368664"/>
            <a:ext cx="21602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6"/>
            </p:custDataLst>
          </p:nvPr>
        </p:nvSpPr>
        <p:spPr>
          <a:xfrm>
            <a:off x="0" y="0"/>
            <a:ext cx="12033504" cy="938719"/>
          </a:xfrm>
          <a:prstGeom prst="rect">
            <a:avLst/>
          </a:prstGeom>
          <a:solidFill>
            <a:schemeClr val="bg1"/>
          </a:solidFill>
        </p:spPr>
        <p:txBody>
          <a:bodyPr wrap="square" rtlCol="0">
            <a:spAutoFit/>
          </a:bodyPr>
          <a:lstStyle/>
          <a:p>
            <a:pPr defTabSz="457200">
              <a:lnSpc>
                <a:spcPts val="3280"/>
              </a:lnSpc>
              <a:spcBef>
                <a:spcPct val="0"/>
              </a:spcBef>
              <a:spcAft>
                <a:spcPct val="0"/>
              </a:spcAft>
            </a:pPr>
            <a:r>
              <a:rPr lang="en-US" altLang="zh-CN" sz="2400" b="1" smtClean="0">
                <a:solidFill>
                  <a:srgbClr val="FF0000"/>
                </a:solidFill>
                <a:latin typeface="+mn-ea"/>
                <a:cs typeface="黑体" panose="02010609060101010101" pitchFamily="49" charset="-122"/>
                <a:sym typeface="+mn-ea"/>
              </a:rPr>
              <a:t>【</a:t>
            </a:r>
            <a:r>
              <a:rPr lang="zh-CN" altLang="en-US" sz="2400" b="1" smtClean="0">
                <a:solidFill>
                  <a:srgbClr val="FF0000"/>
                </a:solidFill>
                <a:latin typeface="+mn-ea"/>
                <a:cs typeface="黑体" panose="02010609060101010101" pitchFamily="49" charset="-122"/>
                <a:sym typeface="+mn-ea"/>
              </a:rPr>
              <a:t>合作探究</a:t>
            </a:r>
            <a:r>
              <a:rPr lang="en-US" altLang="zh-CN" sz="2400" b="1" smtClean="0">
                <a:solidFill>
                  <a:srgbClr val="FF0000"/>
                </a:solidFill>
                <a:latin typeface="+mn-ea"/>
                <a:cs typeface="黑体" panose="02010609060101010101" pitchFamily="49" charset="-122"/>
                <a:sym typeface="+mn-ea"/>
              </a:rPr>
              <a:t>】:</a:t>
            </a:r>
            <a:r>
              <a:rPr lang="zh-CN" altLang="en-US" sz="2400" b="1" smtClean="0">
                <a:solidFill>
                  <a:prstClr val="black"/>
                </a:solidFill>
                <a:latin typeface="+mn-ea"/>
                <a:cs typeface="黑体" panose="02010609060101010101" pitchFamily="49" charset="-122"/>
                <a:sym typeface="+mn-ea"/>
              </a:rPr>
              <a:t>结合下列材料和做学知识回答，世界大战的爆发与经济危机的发生对国际贸易和金融的影响</a:t>
            </a:r>
            <a:r>
              <a:rPr lang="en-US" altLang="zh-CN" sz="2400" b="1" smtClean="0">
                <a:solidFill>
                  <a:prstClr val="black"/>
                </a:solidFill>
                <a:latin typeface="+mn-ea"/>
                <a:cs typeface="黑体" panose="02010609060101010101" pitchFamily="49" charset="-122"/>
                <a:sym typeface="+mn-ea"/>
              </a:rPr>
              <a:t>?</a:t>
            </a:r>
            <a:r>
              <a:rPr lang="zh-CN" altLang="en-US" sz="2400" b="1" smtClean="0">
                <a:solidFill>
                  <a:prstClr val="black"/>
                </a:solidFill>
                <a:latin typeface="+mn-ea"/>
                <a:cs typeface="黑体" panose="02010609060101010101" pitchFamily="49" charset="-122"/>
                <a:sym typeface="+mn-ea"/>
              </a:rPr>
              <a:t>并指出其发展趋势。</a:t>
            </a:r>
            <a:endParaRPr lang="zh-CN" altLang="en-US" sz="2400" b="1" smtClean="0">
              <a:solidFill>
                <a:prstClr val="black"/>
              </a:solidFill>
              <a:latin typeface="+mn-ea"/>
              <a:cs typeface="黑体" panose="02010609060101010101" pitchFamily="49" charset="-122"/>
              <a:sym typeface="+mn-ea"/>
            </a:endParaRPr>
          </a:p>
        </p:txBody>
      </p:sp>
      <p:sp>
        <p:nvSpPr>
          <p:cNvPr id="11" name="矩形 10"/>
          <p:cNvSpPr/>
          <p:nvPr>
            <p:custDataLst>
              <p:tags r:id="rId7"/>
            </p:custDataLst>
          </p:nvPr>
        </p:nvSpPr>
        <p:spPr>
          <a:xfrm>
            <a:off x="889376" y="6100230"/>
            <a:ext cx="1826141" cy="683264"/>
          </a:xfrm>
          <a:prstGeom prst="rect">
            <a:avLst/>
          </a:prstGeom>
        </p:spPr>
        <p:txBody>
          <a:bodyPr wrap="none">
            <a:spAutoFit/>
          </a:bodyPr>
          <a:lstStyle/>
          <a:p>
            <a:pPr defTabSz="457200" fontAlgn="base">
              <a:lnSpc>
                <a:spcPct val="120000"/>
              </a:lnSpc>
              <a:spcBef>
                <a:spcPct val="0"/>
              </a:spcBef>
              <a:spcAft>
                <a:spcPct val="0"/>
              </a:spcAft>
              <a:defRPr/>
            </a:pPr>
            <a:r>
              <a:rPr lang="zh-CN" altLang="en-US" sz="3200" b="1" smtClean="0">
                <a:solidFill>
                  <a:srgbClr val="1E45F6"/>
                </a:solidFill>
                <a:latin typeface="微软雅黑" panose="020B0503020204020204" pitchFamily="34" charset="-122"/>
                <a:ea typeface="微软雅黑" panose="020B0503020204020204" pitchFamily="34" charset="-122"/>
                <a:cs typeface="黑体" panose="02010609060101010101" pitchFamily="49" charset="-122"/>
                <a:sym typeface="+mn-ea"/>
              </a:rPr>
              <a:t>贸易无序</a:t>
            </a:r>
            <a:endParaRPr lang="zh-CN" altLang="en-US" sz="3200" b="1">
              <a:solidFill>
                <a:srgbClr val="1E45F6"/>
              </a:solidFill>
              <a:latin typeface="微软雅黑" panose="020B0503020204020204" pitchFamily="34" charset="-122"/>
              <a:ea typeface="微软雅黑" panose="020B0503020204020204" pitchFamily="34" charset="-122"/>
              <a:cs typeface="黑体" panose="02010609060101010101" pitchFamily="49" charset="-122"/>
              <a:sym typeface="+mn-ea"/>
            </a:endParaRPr>
          </a:p>
        </p:txBody>
      </p:sp>
      <p:sp>
        <p:nvSpPr>
          <p:cNvPr id="16" name="矩形 15"/>
          <p:cNvSpPr/>
          <p:nvPr>
            <p:custDataLst>
              <p:tags r:id="rId8"/>
            </p:custDataLst>
          </p:nvPr>
        </p:nvSpPr>
        <p:spPr>
          <a:xfrm>
            <a:off x="3120565" y="6073475"/>
            <a:ext cx="1826141" cy="683264"/>
          </a:xfrm>
          <a:prstGeom prst="rect">
            <a:avLst/>
          </a:prstGeom>
        </p:spPr>
        <p:txBody>
          <a:bodyPr wrap="none">
            <a:spAutoFit/>
          </a:bodyPr>
          <a:lstStyle/>
          <a:p>
            <a:pPr defTabSz="457200" fontAlgn="base">
              <a:lnSpc>
                <a:spcPct val="120000"/>
              </a:lnSpc>
              <a:spcBef>
                <a:spcPct val="0"/>
              </a:spcBef>
              <a:spcAft>
                <a:spcPct val="0"/>
              </a:spcAft>
              <a:defRPr/>
            </a:pPr>
            <a:r>
              <a:rPr lang="zh-CN" altLang="en-US" sz="3200" b="1" smtClean="0">
                <a:solidFill>
                  <a:srgbClr val="1E45F6"/>
                </a:solidFill>
                <a:latin typeface="微软雅黑" panose="020B0503020204020204" pitchFamily="34" charset="-122"/>
                <a:ea typeface="微软雅黑" panose="020B0503020204020204" pitchFamily="34" charset="-122"/>
                <a:cs typeface="黑体" panose="02010609060101010101" pitchFamily="49" charset="-122"/>
                <a:sym typeface="+mn-ea"/>
              </a:rPr>
              <a:t>金融无序</a:t>
            </a:r>
            <a:endParaRPr lang="zh-CN" altLang="en-US" sz="3200" b="1">
              <a:solidFill>
                <a:srgbClr val="1E45F6"/>
              </a:solidFill>
              <a:latin typeface="微软雅黑" panose="020B0503020204020204" pitchFamily="34" charset="-122"/>
              <a:ea typeface="微软雅黑" panose="020B0503020204020204" pitchFamily="34" charset="-122"/>
              <a:cs typeface="黑体" panose="02010609060101010101" pitchFamily="49" charset="-122"/>
              <a:sym typeface="+mn-ea"/>
            </a:endParaRPr>
          </a:p>
        </p:txBody>
      </p:sp>
      <p:pic>
        <p:nvPicPr>
          <p:cNvPr id="4" name="图片 3"/>
          <p:cNvPicPr>
            <a:picLocks noChangeAspect="1"/>
          </p:cNvPicPr>
          <p:nvPr>
            <p:custDataLst>
              <p:tags r:id="rId9"/>
            </p:custDataLst>
          </p:nvPr>
        </p:nvPicPr>
        <p:blipFill>
          <a:blip r:embed="rId10"/>
          <a:stretch>
            <a:fillRect/>
          </a:stretch>
        </p:blipFill>
        <p:spPr>
          <a:xfrm>
            <a:off x="6166249" y="809533"/>
            <a:ext cx="5593506" cy="5274945"/>
          </a:xfrm>
          <a:prstGeom prst="rect">
            <a:avLst/>
          </a:prstGeom>
        </p:spPr>
      </p:pic>
      <p:sp>
        <p:nvSpPr>
          <p:cNvPr id="14" name="矩形 13"/>
          <p:cNvSpPr/>
          <p:nvPr>
            <p:custDataLst>
              <p:tags r:id="rId11"/>
            </p:custDataLst>
          </p:nvPr>
        </p:nvSpPr>
        <p:spPr>
          <a:xfrm>
            <a:off x="6356330" y="6060988"/>
            <a:ext cx="5540299" cy="683264"/>
          </a:xfrm>
          <a:prstGeom prst="rect">
            <a:avLst/>
          </a:prstGeom>
        </p:spPr>
        <p:txBody>
          <a:bodyPr wrap="none">
            <a:spAutoFit/>
          </a:bodyPr>
          <a:lstStyle/>
          <a:p>
            <a:pPr defTabSz="457200" fontAlgn="base">
              <a:lnSpc>
                <a:spcPct val="120000"/>
              </a:lnSpc>
              <a:spcBef>
                <a:spcPct val="0"/>
              </a:spcBef>
              <a:spcAft>
                <a:spcPct val="0"/>
              </a:spcAft>
              <a:defRPr/>
            </a:pPr>
            <a:r>
              <a:rPr lang="zh-CN" altLang="en-US" sz="3200" b="1">
                <a:solidFill>
                  <a:srgbClr val="1E45F6"/>
                </a:solidFill>
                <a:latin typeface="+mj-ea"/>
                <a:ea typeface="+mj-ea"/>
                <a:cs typeface="黑体" panose="02010609060101010101" pitchFamily="49" charset="-122"/>
                <a:sym typeface="+mn-ea"/>
              </a:rPr>
              <a:t>从</a:t>
            </a:r>
            <a:r>
              <a:rPr lang="zh-CN" altLang="en-US" sz="3200" b="1" smtClean="0">
                <a:solidFill>
                  <a:srgbClr val="1E45F6"/>
                </a:solidFill>
                <a:latin typeface="+mj-ea"/>
                <a:ea typeface="+mj-ea"/>
                <a:cs typeface="黑体" panose="02010609060101010101" pitchFamily="49" charset="-122"/>
                <a:sym typeface="+mn-ea"/>
              </a:rPr>
              <a:t>无序到有序，体系化制度化</a:t>
            </a:r>
            <a:endParaRPr lang="zh-CN" altLang="en-US" sz="3200" b="1">
              <a:solidFill>
                <a:srgbClr val="1E45F6"/>
              </a:solidFill>
              <a:latin typeface="+mj-ea"/>
              <a:ea typeface="+mj-ea"/>
              <a:cs typeface="黑体" panose="02010609060101010101" pitchFamily="49"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89899" y="1326823"/>
            <a:ext cx="4536440" cy="461665"/>
          </a:xfrm>
          <a:prstGeom prst="rect">
            <a:avLst/>
          </a:prstGeom>
          <a:noFill/>
        </p:spPr>
        <p:txBody>
          <a:bodyPr wrap="square" rtlCol="0" anchor="t">
            <a:spAutoFit/>
          </a:bodyPr>
          <a:lstStyle/>
          <a:p>
            <a:pPr lvl="0" algn="l">
              <a:spcBef>
                <a:spcPct val="0"/>
              </a:spcBef>
              <a:spcAft>
                <a:spcPct val="0"/>
              </a:spcAft>
              <a:buClrTx/>
              <a:buSzTx/>
              <a:buFontTx/>
            </a:pPr>
            <a:r>
              <a:rPr lang="en-US" altLang="zh-CN"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1、贸易体系的</a:t>
            </a:r>
            <a:r>
              <a:rPr lang="zh-CN" altLang="en-US"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演变</a:t>
            </a:r>
            <a:endParaRPr lang="zh-CN" altLang="en-US"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TextBox 104"/>
          <p:cNvSpPr/>
          <p:nvPr>
            <p:custDataLst>
              <p:tags r:id="rId2"/>
            </p:custDataLst>
          </p:nvPr>
        </p:nvSpPr>
        <p:spPr>
          <a:xfrm>
            <a:off x="935990" y="2240280"/>
            <a:ext cx="2136775" cy="45910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r>
              <a:rPr lang="zh-CN" altLang="en-US" sz="2400" b="1" smtClean="0">
                <a:solidFill>
                  <a:srgbClr val="002060"/>
                </a:solidFill>
                <a:latin typeface="微软雅黑" panose="020B0503020204020204" pitchFamily="34" charset="-122"/>
                <a:ea typeface="微软雅黑" panose="020B0503020204020204" pitchFamily="34" charset="-122"/>
                <a:sym typeface="+mn-lt"/>
              </a:rPr>
              <a:t>贸易保护主义</a:t>
            </a:r>
            <a:endParaRPr lang="zh-CN" altLang="en-US" sz="2400" b="1" smtClean="0">
              <a:solidFill>
                <a:srgbClr val="002060"/>
              </a:solidFill>
              <a:latin typeface="微软雅黑" panose="020B0503020204020204" pitchFamily="34" charset="-122"/>
              <a:ea typeface="微软雅黑" panose="020B0503020204020204" pitchFamily="34" charset="-122"/>
              <a:sym typeface="+mn-lt"/>
            </a:endParaRPr>
          </a:p>
        </p:txBody>
      </p:sp>
      <p:sp>
        <p:nvSpPr>
          <p:cNvPr id="10" name="TextBox 107"/>
          <p:cNvSpPr/>
          <p:nvPr>
            <p:custDataLst>
              <p:tags r:id="rId3"/>
            </p:custDataLst>
          </p:nvPr>
        </p:nvSpPr>
        <p:spPr>
          <a:xfrm>
            <a:off x="3384550" y="2192655"/>
            <a:ext cx="2419985" cy="4603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r>
              <a:rPr lang="zh-CN" altLang="en-US" sz="2400" b="1" smtClean="0">
                <a:solidFill>
                  <a:srgbClr val="002060"/>
                </a:solidFill>
                <a:latin typeface="微软雅黑" panose="020B0503020204020204" pitchFamily="34" charset="-122"/>
                <a:ea typeface="微软雅黑" panose="020B0503020204020204" pitchFamily="34" charset="-122"/>
                <a:sym typeface="+mn-lt"/>
              </a:rPr>
              <a:t>关贸总协定成立</a:t>
            </a:r>
            <a:endParaRPr lang="zh-CN" altLang="en-US" sz="2400" b="1" smtClean="0">
              <a:solidFill>
                <a:srgbClr val="002060"/>
              </a:solidFill>
              <a:latin typeface="微软雅黑" panose="020B0503020204020204" pitchFamily="34" charset="-122"/>
              <a:ea typeface="微软雅黑" panose="020B0503020204020204" pitchFamily="34" charset="-122"/>
              <a:sym typeface="+mn-lt"/>
            </a:endParaRPr>
          </a:p>
        </p:txBody>
      </p:sp>
      <p:sp>
        <p:nvSpPr>
          <p:cNvPr id="15" name="TextBox 108"/>
          <p:cNvSpPr/>
          <p:nvPr>
            <p:custDataLst>
              <p:tags r:id="rId4"/>
            </p:custDataLst>
          </p:nvPr>
        </p:nvSpPr>
        <p:spPr>
          <a:xfrm>
            <a:off x="6116955" y="2181225"/>
            <a:ext cx="2767965" cy="4603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r>
              <a:rPr lang="zh-CN" altLang="en-US" sz="2400" b="1" smtClean="0">
                <a:solidFill>
                  <a:srgbClr val="002060"/>
                </a:solidFill>
                <a:latin typeface="微软雅黑" panose="020B0503020204020204" pitchFamily="34" charset="-122"/>
                <a:ea typeface="微软雅黑" panose="020B0503020204020204" pitchFamily="34" charset="-122"/>
                <a:sym typeface="+mn-lt"/>
              </a:rPr>
              <a:t>世界贸易组织成立</a:t>
            </a:r>
            <a:endParaRPr lang="zh-CN" altLang="en-US" sz="2400" b="1" smtClean="0">
              <a:solidFill>
                <a:srgbClr val="002060"/>
              </a:solidFill>
              <a:latin typeface="微软雅黑" panose="020B0503020204020204" pitchFamily="34" charset="-122"/>
              <a:ea typeface="微软雅黑" panose="020B0503020204020204" pitchFamily="34" charset="-122"/>
              <a:sym typeface="+mn-lt"/>
            </a:endParaRPr>
          </a:p>
        </p:txBody>
      </p:sp>
      <p:sp>
        <p:nvSpPr>
          <p:cNvPr id="19" name="TextBox 107"/>
          <p:cNvSpPr/>
          <p:nvPr>
            <p:custDataLst>
              <p:tags r:id="rId5"/>
            </p:custDataLst>
          </p:nvPr>
        </p:nvSpPr>
        <p:spPr>
          <a:xfrm>
            <a:off x="9127490" y="2159000"/>
            <a:ext cx="2718435" cy="4603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r>
              <a:rPr lang="zh-CN" altLang="en-US" sz="2400" b="1" smtClean="0">
                <a:solidFill>
                  <a:srgbClr val="002060"/>
                </a:solidFill>
                <a:latin typeface="微软雅黑" panose="020B0503020204020204" pitchFamily="34" charset="-122"/>
                <a:ea typeface="微软雅黑" panose="020B0503020204020204" pitchFamily="34" charset="-122"/>
                <a:sym typeface="+mn-lt"/>
              </a:rPr>
              <a:t>中国加入世贸组织</a:t>
            </a:r>
            <a:endParaRPr lang="zh-CN" altLang="en-US" sz="2400" b="1" smtClean="0">
              <a:solidFill>
                <a:srgbClr val="002060"/>
              </a:solidFill>
              <a:latin typeface="微软雅黑" panose="020B0503020204020204" pitchFamily="34" charset="-122"/>
              <a:ea typeface="微软雅黑" panose="020B0503020204020204" pitchFamily="34" charset="-122"/>
              <a:sym typeface="+mn-lt"/>
            </a:endParaRPr>
          </a:p>
        </p:txBody>
      </p:sp>
      <p:sp>
        <p:nvSpPr>
          <p:cNvPr id="2" name="文本框 1"/>
          <p:cNvSpPr txBox="1"/>
          <p:nvPr>
            <p:custDataLst>
              <p:tags r:id="rId6"/>
            </p:custDataLst>
          </p:nvPr>
        </p:nvSpPr>
        <p:spPr>
          <a:xfrm>
            <a:off x="9525" y="766753"/>
            <a:ext cx="5462270" cy="579755"/>
          </a:xfrm>
          <a:prstGeom prst="rect">
            <a:avLst/>
          </a:prstGeom>
          <a:noFill/>
        </p:spPr>
        <p:txBody>
          <a:bodyPr wrap="square" rtlCol="0" anchor="t">
            <a:noAutofit/>
          </a:bodyPr>
          <a:lstStyle/>
          <a:p>
            <a:pPr lvl="0" algn="l">
              <a:spcBef>
                <a:spcPct val="0"/>
              </a:spcBef>
              <a:spcAft>
                <a:spcPct val="0"/>
              </a:spcAft>
              <a:buClrTx/>
              <a:buSzTx/>
              <a:buFontTx/>
            </a:pPr>
            <a:r>
              <a:rPr lang="zh-CN"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（一）国际贸易体系的建立</a:t>
            </a:r>
            <a:endParaRPr lang="zh-CN"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pSp>
        <p:nvGrpSpPr>
          <p:cNvPr id="5" name="组合 4"/>
          <p:cNvGrpSpPr/>
          <p:nvPr>
            <p:custDataLst>
              <p:tags r:id="rId7"/>
            </p:custDataLst>
          </p:nvPr>
        </p:nvGrpSpPr>
        <p:grpSpPr>
          <a:xfrm>
            <a:off x="211455" y="2669540"/>
            <a:ext cx="11634470" cy="640080"/>
            <a:chOff x="333" y="4204"/>
            <a:chExt cx="18322" cy="1008"/>
          </a:xfrm>
        </p:grpSpPr>
        <p:grpSp>
          <p:nvGrpSpPr>
            <p:cNvPr id="74" name="组合 73"/>
            <p:cNvGrpSpPr/>
            <p:nvPr>
              <p:custDataLst>
                <p:tags r:id="rId8"/>
              </p:custDataLst>
            </p:nvPr>
          </p:nvGrpSpPr>
          <p:grpSpPr>
            <a:xfrm>
              <a:off x="333" y="4204"/>
              <a:ext cx="18322" cy="1009"/>
              <a:chOff x="333" y="4204"/>
              <a:chExt cx="18322" cy="1009"/>
            </a:xfrm>
          </p:grpSpPr>
          <p:sp>
            <p:nvSpPr>
              <p:cNvPr id="8" name="TextBox 102"/>
              <p:cNvSpPr txBox="1"/>
              <p:nvPr>
                <p:custDataLst>
                  <p:tags r:id="rId9"/>
                </p:custDataLst>
              </p:nvPr>
            </p:nvSpPr>
            <p:spPr>
              <a:xfrm>
                <a:off x="333" y="4489"/>
                <a:ext cx="2263" cy="725"/>
              </a:xfrm>
              <a:prstGeom prst="rect">
                <a:avLst/>
              </a:prstGeom>
              <a:noFill/>
              <a:ln w="12700" cmpd="sng">
                <a:noFill/>
                <a:prstDash val="solid"/>
              </a:ln>
            </p:spPr>
            <p:txBody>
              <a:bodyPr wrap="square" lIns="91440" tIns="45720" rIns="91440" bIns="45720" rtlCol="0" anchor="t">
                <a:noAutofit/>
              </a:bodyPr>
              <a:lstStyle/>
              <a:p>
                <a:pPr lvl="0" algn="ctr">
                  <a:spcBef>
                    <a:spcPct val="0"/>
                  </a:spcBef>
                  <a:spcAft>
                    <a:spcPct val="0"/>
                  </a:spcAft>
                  <a:buClrTx/>
                  <a:buSzTx/>
                  <a:buFontTx/>
                </a:pPr>
                <a:r>
                  <a:rPr lang="en-US" sz="2400" b="1">
                    <a:solidFill>
                      <a:srgbClr val="FF0000"/>
                    </a:solidFill>
                    <a:latin typeface="微软雅黑" panose="020B0503020204020204" pitchFamily="34" charset="-122"/>
                    <a:ea typeface="微软雅黑" panose="020B0503020204020204" pitchFamily="34" charset="-122"/>
                    <a:sym typeface="+mn-lt"/>
                  </a:rPr>
                  <a:t>19C70S </a:t>
                </a:r>
                <a:endParaRPr lang="en-US" sz="2400" b="1">
                  <a:solidFill>
                    <a:srgbClr val="FF0000"/>
                  </a:solidFill>
                  <a:latin typeface="微软雅黑" panose="020B0503020204020204" pitchFamily="34" charset="-122"/>
                  <a:ea typeface="微软雅黑" panose="020B0503020204020204" pitchFamily="34" charset="-122"/>
                  <a:sym typeface="+mn-lt"/>
                </a:endParaRPr>
              </a:p>
            </p:txBody>
          </p:sp>
          <p:sp>
            <p:nvSpPr>
              <p:cNvPr id="12" name="文本框 11"/>
              <p:cNvSpPr txBox="1"/>
              <p:nvPr>
                <p:custDataLst>
                  <p:tags r:id="rId10"/>
                </p:custDataLst>
              </p:nvPr>
            </p:nvSpPr>
            <p:spPr>
              <a:xfrm>
                <a:off x="6123" y="4484"/>
                <a:ext cx="1965" cy="725"/>
              </a:xfrm>
              <a:prstGeom prst="rect">
                <a:avLst/>
              </a:prstGeom>
              <a:noFill/>
              <a:ln w="12700" cmpd="sng">
                <a:noFill/>
                <a:prstDash val="solid"/>
              </a:ln>
            </p:spPr>
            <p:txBody>
              <a:bodyPr wrap="square" lIns="91440" tIns="45720" rIns="91440" bIns="45720" rtlCol="0" anchor="t">
                <a:noAutofit/>
              </a:bodyPr>
              <a:lstStyle/>
              <a:p>
                <a:pPr lvl="0" algn="ctr">
                  <a:spcBef>
                    <a:spcPct val="0"/>
                  </a:spcBef>
                  <a:spcAft>
                    <a:spcPct val="0"/>
                  </a:spcAft>
                  <a:buClrTx/>
                  <a:buSzTx/>
                  <a:buFontTx/>
                </a:pPr>
                <a:r>
                  <a:rPr lang="en-US" sz="2400" b="1">
                    <a:solidFill>
                      <a:srgbClr val="FF0000"/>
                    </a:solidFill>
                    <a:latin typeface="微软雅黑" panose="020B0503020204020204" pitchFamily="34" charset="-122"/>
                    <a:ea typeface="微软雅黑" panose="020B0503020204020204" pitchFamily="34" charset="-122"/>
                    <a:sym typeface="+mn-ea"/>
                  </a:rPr>
                  <a:t>1947</a:t>
                </a:r>
                <a:endParaRPr lang="en-US" sz="2400" b="1">
                  <a:solidFill>
                    <a:srgbClr val="FF0000"/>
                  </a:solidFill>
                  <a:latin typeface="微软雅黑" panose="020B0503020204020204" pitchFamily="34" charset="-122"/>
                  <a:ea typeface="微软雅黑" panose="020B0503020204020204" pitchFamily="34" charset="-122"/>
                  <a:sym typeface="+mn-ea"/>
                </a:endParaRPr>
              </a:p>
            </p:txBody>
          </p:sp>
          <p:sp>
            <p:nvSpPr>
              <p:cNvPr id="17" name="文本框 16"/>
              <p:cNvSpPr txBox="1"/>
              <p:nvPr>
                <p:custDataLst>
                  <p:tags r:id="rId11"/>
                </p:custDataLst>
              </p:nvPr>
            </p:nvSpPr>
            <p:spPr>
              <a:xfrm>
                <a:off x="11064" y="4486"/>
                <a:ext cx="1507" cy="725"/>
              </a:xfrm>
              <a:prstGeom prst="rect">
                <a:avLst/>
              </a:prstGeom>
              <a:noFill/>
              <a:ln w="12700" cmpd="sng">
                <a:noFill/>
                <a:prstDash val="solid"/>
              </a:ln>
            </p:spPr>
            <p:txBody>
              <a:bodyPr wrap="square" lIns="91440" tIns="45720" rIns="91440" bIns="45720" rtlCol="0" anchor="t">
                <a:noAutofit/>
              </a:bodyPr>
              <a:lstStyle/>
              <a:p>
                <a:pPr lvl="0" algn="ctr">
                  <a:spcBef>
                    <a:spcPct val="0"/>
                  </a:spcBef>
                  <a:spcAft>
                    <a:spcPct val="0"/>
                  </a:spcAft>
                  <a:buClrTx/>
                  <a:buSzTx/>
                  <a:buFontTx/>
                </a:pPr>
                <a:r>
                  <a:rPr lang="en-US" sz="2400" b="1">
                    <a:solidFill>
                      <a:srgbClr val="FF0000"/>
                    </a:solidFill>
                    <a:latin typeface="微软雅黑" panose="020B0503020204020204" pitchFamily="34" charset="-122"/>
                    <a:ea typeface="微软雅黑" panose="020B0503020204020204" pitchFamily="34" charset="-122"/>
                    <a:sym typeface="+mn-ea"/>
                  </a:rPr>
                  <a:t>1995</a:t>
                </a:r>
                <a:endParaRPr lang="en-US" sz="2400" b="1">
                  <a:solidFill>
                    <a:srgbClr val="FF0000"/>
                  </a:solidFill>
                  <a:latin typeface="微软雅黑" panose="020B0503020204020204" pitchFamily="34" charset="-122"/>
                  <a:ea typeface="微软雅黑" panose="020B0503020204020204" pitchFamily="34" charset="-122"/>
                  <a:sym typeface="+mn-ea"/>
                </a:endParaRPr>
              </a:p>
            </p:txBody>
          </p:sp>
          <p:sp>
            <p:nvSpPr>
              <p:cNvPr id="21" name="文本框 20"/>
              <p:cNvSpPr txBox="1"/>
              <p:nvPr>
                <p:custDataLst>
                  <p:tags r:id="rId12"/>
                </p:custDataLst>
              </p:nvPr>
            </p:nvSpPr>
            <p:spPr>
              <a:xfrm>
                <a:off x="15693" y="4468"/>
                <a:ext cx="1678" cy="725"/>
              </a:xfrm>
              <a:prstGeom prst="rect">
                <a:avLst/>
              </a:prstGeom>
              <a:noFill/>
              <a:ln w="12700" cmpd="sng">
                <a:noFill/>
                <a:prstDash val="solid"/>
              </a:ln>
            </p:spPr>
            <p:txBody>
              <a:bodyPr wrap="square" lIns="91440" tIns="45720" rIns="91440" bIns="45720" rtlCol="0" anchor="t">
                <a:noAutofit/>
              </a:bodyPr>
              <a:lstStyle/>
              <a:p>
                <a:pPr lvl="0" algn="ctr">
                  <a:spcBef>
                    <a:spcPct val="0"/>
                  </a:spcBef>
                  <a:spcAft>
                    <a:spcPct val="0"/>
                  </a:spcAft>
                  <a:buClrTx/>
                  <a:buSzTx/>
                  <a:buFontTx/>
                </a:pPr>
                <a:r>
                  <a:rPr lang="en-US" sz="2400" b="1">
                    <a:solidFill>
                      <a:srgbClr val="FF0000"/>
                    </a:solidFill>
                    <a:latin typeface="微软雅黑" panose="020B0503020204020204" pitchFamily="34" charset="-122"/>
                    <a:ea typeface="微软雅黑" panose="020B0503020204020204" pitchFamily="34" charset="-122"/>
                    <a:sym typeface="+mn-ea"/>
                  </a:rPr>
                  <a:t>2001</a:t>
                </a:r>
                <a:endParaRPr lang="en-US" sz="2400" b="1">
                  <a:solidFill>
                    <a:srgbClr val="FF0000"/>
                  </a:solidFill>
                  <a:latin typeface="微软雅黑" panose="020B0503020204020204" pitchFamily="34" charset="-122"/>
                  <a:ea typeface="微软雅黑" panose="020B0503020204020204" pitchFamily="34" charset="-122"/>
                  <a:sym typeface="+mn-ea"/>
                </a:endParaRPr>
              </a:p>
            </p:txBody>
          </p:sp>
          <p:grpSp>
            <p:nvGrpSpPr>
              <p:cNvPr id="73" name="组合 72"/>
              <p:cNvGrpSpPr/>
              <p:nvPr>
                <p:custDataLst>
                  <p:tags r:id="rId13"/>
                </p:custDataLst>
              </p:nvPr>
            </p:nvGrpSpPr>
            <p:grpSpPr>
              <a:xfrm>
                <a:off x="1037" y="4204"/>
                <a:ext cx="17618" cy="288"/>
                <a:chOff x="1037" y="4204"/>
                <a:chExt cx="17618" cy="288"/>
              </a:xfrm>
            </p:grpSpPr>
            <p:cxnSp>
              <p:nvCxnSpPr>
                <p:cNvPr id="30" name="直接箭头连接符 29"/>
                <p:cNvCxnSpPr/>
                <p:nvPr>
                  <p:custDataLst>
                    <p:tags r:id="rId14"/>
                  </p:custDataLst>
                </p:nvPr>
              </p:nvCxnSpPr>
              <p:spPr>
                <a:xfrm flipV="1">
                  <a:off x="1037" y="4317"/>
                  <a:ext cx="17618" cy="78"/>
                </a:xfrm>
                <a:prstGeom prst="straightConnector1">
                  <a:avLst/>
                </a:prstGeom>
                <a:ln w="38100" cmpd="sng">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9" name="椭圆 28"/>
                <p:cNvSpPr/>
                <p:nvPr>
                  <p:custDataLst>
                    <p:tags r:id="rId15"/>
                  </p:custDataLst>
                </p:nvPr>
              </p:nvSpPr>
              <p:spPr>
                <a:xfrm>
                  <a:off x="4969" y="4204"/>
                  <a:ext cx="258" cy="243"/>
                </a:xfrm>
                <a:prstGeom prst="ellipse">
                  <a:avLst/>
                </a:prstGeom>
                <a:gradFill>
                  <a:gsLst>
                    <a:gs pos="0">
                      <a:srgbClr val="007BD3"/>
                    </a:gs>
                    <a:gs pos="100000">
                      <a:srgbClr val="034373"/>
                    </a:gs>
                  </a:gsLst>
                  <a:lin ang="5400000" scaled="0"/>
                </a:gradFill>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椭圆 30"/>
                <p:cNvSpPr/>
                <p:nvPr>
                  <p:custDataLst>
                    <p:tags r:id="rId16"/>
                  </p:custDataLst>
                </p:nvPr>
              </p:nvSpPr>
              <p:spPr>
                <a:xfrm>
                  <a:off x="6966" y="4250"/>
                  <a:ext cx="258" cy="243"/>
                </a:xfrm>
                <a:prstGeom prst="ellipse">
                  <a:avLst/>
                </a:prstGeom>
                <a:gradFill>
                  <a:gsLst>
                    <a:gs pos="0">
                      <a:srgbClr val="007BD3"/>
                    </a:gs>
                    <a:gs pos="100000">
                      <a:srgbClr val="034373"/>
                    </a:gs>
                  </a:gsLst>
                  <a:lin ang="5400000" scaled="0"/>
                </a:gradFill>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椭圆 31"/>
                <p:cNvSpPr/>
                <p:nvPr>
                  <p:custDataLst>
                    <p:tags r:id="rId17"/>
                  </p:custDataLst>
                </p:nvPr>
              </p:nvSpPr>
              <p:spPr>
                <a:xfrm>
                  <a:off x="11683" y="4236"/>
                  <a:ext cx="258" cy="243"/>
                </a:xfrm>
                <a:prstGeom prst="ellipse">
                  <a:avLst/>
                </a:prstGeom>
                <a:gradFill>
                  <a:gsLst>
                    <a:gs pos="0">
                      <a:srgbClr val="007BD3"/>
                    </a:gs>
                    <a:gs pos="100000">
                      <a:srgbClr val="034373"/>
                    </a:gs>
                  </a:gsLst>
                  <a:lin ang="5400000" scaled="0"/>
                </a:gradFill>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椭圆 32"/>
                <p:cNvSpPr/>
                <p:nvPr>
                  <p:custDataLst>
                    <p:tags r:id="rId18"/>
                  </p:custDataLst>
                </p:nvPr>
              </p:nvSpPr>
              <p:spPr>
                <a:xfrm>
                  <a:off x="16385" y="4205"/>
                  <a:ext cx="258" cy="243"/>
                </a:xfrm>
                <a:prstGeom prst="ellipse">
                  <a:avLst/>
                </a:prstGeom>
                <a:gradFill>
                  <a:gsLst>
                    <a:gs pos="0">
                      <a:srgbClr val="007BD3"/>
                    </a:gs>
                    <a:gs pos="100000">
                      <a:srgbClr val="034373"/>
                    </a:gs>
                  </a:gsLst>
                  <a:lin ang="5400000" scaled="0"/>
                </a:gradFill>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34" name="文本框 33"/>
              <p:cNvSpPr txBox="1"/>
              <p:nvPr>
                <p:custDataLst>
                  <p:tags r:id="rId19"/>
                </p:custDataLst>
              </p:nvPr>
            </p:nvSpPr>
            <p:spPr>
              <a:xfrm>
                <a:off x="4451" y="4444"/>
                <a:ext cx="1323" cy="725"/>
              </a:xfrm>
              <a:prstGeom prst="rect">
                <a:avLst/>
              </a:prstGeom>
              <a:noFill/>
              <a:ln w="12700" cmpd="sng">
                <a:noFill/>
                <a:prstDash val="solid"/>
              </a:ln>
            </p:spPr>
            <p:txBody>
              <a:bodyPr wrap="square" lIns="91440" tIns="45720" rIns="91440" bIns="45720" rtlCol="0" anchor="t">
                <a:noAutofit/>
              </a:bodyPr>
              <a:lstStyle/>
              <a:p>
                <a:pPr lvl="0" algn="ctr">
                  <a:spcBef>
                    <a:spcPct val="0"/>
                  </a:spcBef>
                  <a:spcAft>
                    <a:spcPct val="0"/>
                  </a:spcAft>
                  <a:buClrTx/>
                  <a:buSzTx/>
                  <a:buFontTx/>
                </a:pPr>
                <a:r>
                  <a:rPr lang="en-US" sz="2400" b="1">
                    <a:solidFill>
                      <a:srgbClr val="FF0000"/>
                    </a:solidFill>
                    <a:latin typeface="微软雅黑" panose="020B0503020204020204" pitchFamily="34" charset="-122"/>
                    <a:ea typeface="微软雅黑" panose="020B0503020204020204" pitchFamily="34" charset="-122"/>
                    <a:sym typeface="+mn-lt"/>
                  </a:rPr>
                  <a:t>二战</a:t>
                </a:r>
                <a:endParaRPr lang="en-US" sz="2400" b="1">
                  <a:solidFill>
                    <a:srgbClr val="FF0000"/>
                  </a:solidFill>
                  <a:latin typeface="微软雅黑" panose="020B0503020204020204" pitchFamily="34" charset="-122"/>
                  <a:ea typeface="微软雅黑" panose="020B0503020204020204" pitchFamily="34" charset="-122"/>
                  <a:sym typeface="+mn-lt"/>
                </a:endParaRPr>
              </a:p>
            </p:txBody>
          </p:sp>
        </p:grpSp>
        <p:sp>
          <p:nvSpPr>
            <p:cNvPr id="22" name="椭圆 21"/>
            <p:cNvSpPr/>
            <p:nvPr>
              <p:custDataLst>
                <p:tags r:id="rId20"/>
              </p:custDataLst>
            </p:nvPr>
          </p:nvSpPr>
          <p:spPr>
            <a:xfrm>
              <a:off x="1336" y="4279"/>
              <a:ext cx="258" cy="243"/>
            </a:xfrm>
            <a:prstGeom prst="ellipse">
              <a:avLst/>
            </a:prstGeom>
            <a:gradFill>
              <a:gsLst>
                <a:gs pos="0">
                  <a:srgbClr val="007BD3"/>
                </a:gs>
                <a:gs pos="100000">
                  <a:srgbClr val="034373"/>
                </a:gs>
              </a:gsLst>
              <a:lin ang="5400000" scaled="0"/>
            </a:gradFill>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pic>
        <p:nvPicPr>
          <p:cNvPr id="65" name="图片 64"/>
          <p:cNvPicPr>
            <a:picLocks noChangeAspect="1"/>
          </p:cNvPicPr>
          <p:nvPr>
            <p:custDataLst>
              <p:tags r:id="rId21"/>
            </p:custDataLst>
          </p:nvPr>
        </p:nvPicPr>
        <p:blipFill>
          <a:blip r:embed="rId22"/>
          <a:stretch>
            <a:fillRect/>
          </a:stretch>
        </p:blipFill>
        <p:spPr>
          <a:xfrm>
            <a:off x="4475667" y="1388417"/>
            <a:ext cx="996128" cy="815615"/>
          </a:xfrm>
          <a:prstGeom prst="rect">
            <a:avLst/>
          </a:prstGeom>
          <a:ln>
            <a:noFill/>
          </a:ln>
          <a:effectLst>
            <a:outerShdw blurRad="63500" sx="101000" sy="101000" algn="ctr" rotWithShape="0">
              <a:prstClr val="black">
                <a:alpha val="40000"/>
              </a:prstClr>
            </a:outerShdw>
          </a:effectLst>
        </p:spPr>
      </p:pic>
      <p:sp>
        <p:nvSpPr>
          <p:cNvPr id="35" name="TextBox 105"/>
          <p:cNvSpPr txBox="1"/>
          <p:nvPr>
            <p:custDataLst>
              <p:tags r:id="rId23"/>
            </p:custDataLst>
          </p:nvPr>
        </p:nvSpPr>
        <p:spPr>
          <a:xfrm>
            <a:off x="3384550" y="3372793"/>
            <a:ext cx="2779486" cy="1231106"/>
          </a:xfrm>
          <a:prstGeom prst="rect">
            <a:avLst/>
          </a:prstGeom>
          <a:solidFill>
            <a:schemeClr val="bg1"/>
          </a:solidFill>
          <a:ln w="12700" cmpd="sng">
            <a:solidFill>
              <a:schemeClr val="tx1"/>
            </a:solidFill>
            <a:prstDash val="sysDot"/>
          </a:ln>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p>
            <a:r>
              <a:rPr lang="zh-CN" altLang="en-US" sz="2000" b="1">
                <a:solidFill>
                  <a:srgbClr val="FF0000"/>
                </a:solidFill>
                <a:latin typeface="黑体" panose="02010609060101010101" pitchFamily="49" charset="-122"/>
                <a:ea typeface="黑体" panose="02010609060101010101" pitchFamily="49" charset="-122"/>
                <a:sym typeface="+mn-lt"/>
              </a:rPr>
              <a:t>宗旨：</a:t>
            </a:r>
            <a:r>
              <a:rPr lang="zh-CN" altLang="en-US" sz="2000" b="1">
                <a:solidFill>
                  <a:schemeClr val="tx1"/>
                </a:solidFill>
                <a:latin typeface="黑体" panose="02010609060101010101" pitchFamily="49" charset="-122"/>
                <a:ea typeface="黑体" panose="02010609060101010101" pitchFamily="49" charset="-122"/>
                <a:sym typeface="+mn-lt"/>
              </a:rPr>
              <a:t>提高生活水平、保证充分就业、保证实际收入和有效需求的持续增长。</a:t>
            </a:r>
            <a:endParaRPr lang="zh-CN" altLang="en-US" sz="2000" b="1">
              <a:solidFill>
                <a:schemeClr val="tx1"/>
              </a:solidFill>
              <a:latin typeface="黑体" panose="02010609060101010101" pitchFamily="49" charset="-122"/>
              <a:ea typeface="黑体" panose="02010609060101010101" pitchFamily="49" charset="-122"/>
              <a:sym typeface="+mn-lt"/>
            </a:endParaRPr>
          </a:p>
        </p:txBody>
      </p:sp>
      <p:sp>
        <p:nvSpPr>
          <p:cNvPr id="36" name="文本框 35"/>
          <p:cNvSpPr txBox="1"/>
          <p:nvPr>
            <p:custDataLst>
              <p:tags r:id="rId24"/>
            </p:custDataLst>
          </p:nvPr>
        </p:nvSpPr>
        <p:spPr>
          <a:xfrm>
            <a:off x="6298473" y="3366770"/>
            <a:ext cx="2586447" cy="1200327"/>
          </a:xfrm>
          <a:prstGeom prst="rect">
            <a:avLst/>
          </a:prstGeom>
          <a:noFill/>
          <a:ln w="12700" cmpd="sng">
            <a:solidFill>
              <a:schemeClr val="tx1"/>
            </a:solidFill>
            <a:prstDash val="sysDot"/>
          </a:ln>
        </p:spPr>
        <p:txBody>
          <a:bodyPr wrap="square" lIns="91438" tIns="45719" rIns="91438" bIns="45719" rtlCol="0">
            <a:spAutoFit/>
          </a:bodyPr>
          <a:lstStyle/>
          <a:p>
            <a:pPr algn="l">
              <a:lnSpc>
                <a:spcPct val="100000"/>
              </a:lnSpc>
              <a:buClrTx/>
              <a:buSzTx/>
              <a:buFontTx/>
            </a:pPr>
            <a:r>
              <a:rPr lang="zh-CN" altLang="en-US" sz="2400" b="1">
                <a:latin typeface="黑体" panose="02010609060101010101" pitchFamily="49" charset="-122"/>
                <a:ea typeface="黑体" panose="02010609060101010101" pitchFamily="49" charset="-122"/>
              </a:rPr>
              <a:t>力求建立更具活力和永久性的多边贸易体制</a:t>
            </a:r>
            <a:endParaRPr lang="zh-CN" altLang="en-US" sz="2400" b="1">
              <a:latin typeface="黑体" panose="02010609060101010101" pitchFamily="49" charset="-122"/>
              <a:ea typeface="黑体" panose="02010609060101010101" pitchFamily="49" charset="-122"/>
            </a:endParaRPr>
          </a:p>
        </p:txBody>
      </p:sp>
      <p:pic>
        <p:nvPicPr>
          <p:cNvPr id="37" name="图片 36"/>
          <p:cNvPicPr>
            <a:picLocks noChangeAspect="1"/>
          </p:cNvPicPr>
          <p:nvPr>
            <p:custDataLst>
              <p:tags r:id="rId25"/>
            </p:custDataLst>
          </p:nvPr>
        </p:nvPicPr>
        <p:blipFill>
          <a:blip r:embed="rId26"/>
          <a:stretch>
            <a:fillRect/>
          </a:stretch>
        </p:blipFill>
        <p:spPr>
          <a:xfrm>
            <a:off x="6786619" y="1347470"/>
            <a:ext cx="1897380" cy="785495"/>
          </a:xfrm>
          <a:prstGeom prst="rect">
            <a:avLst/>
          </a:prstGeom>
        </p:spPr>
      </p:pic>
      <p:pic>
        <p:nvPicPr>
          <p:cNvPr id="40" name="图片 6"/>
          <p:cNvPicPr>
            <a:picLocks noChangeAspect="1"/>
          </p:cNvPicPr>
          <p:nvPr>
            <p:custDataLst>
              <p:tags r:id="rId27"/>
            </p:custDataLst>
          </p:nvPr>
        </p:nvPicPr>
        <p:blipFill>
          <a:blip r:embed="rId28"/>
          <a:stretch>
            <a:fillRect/>
          </a:stretch>
        </p:blipFill>
        <p:spPr>
          <a:xfrm>
            <a:off x="9316239" y="3266283"/>
            <a:ext cx="2608667" cy="1370967"/>
          </a:xfrm>
          <a:prstGeom prst="rect">
            <a:avLst/>
          </a:prstGeom>
          <a:noFill/>
          <a:ln w="9525">
            <a:noFill/>
          </a:ln>
        </p:spPr>
      </p:pic>
      <p:grpSp>
        <p:nvGrpSpPr>
          <p:cNvPr id="43" name="组合 5"/>
          <p:cNvGrpSpPr/>
          <p:nvPr>
            <p:custDataLst>
              <p:tags r:id="rId29"/>
            </p:custDataLst>
          </p:nvPr>
        </p:nvGrpSpPr>
        <p:grpSpPr>
          <a:xfrm>
            <a:off x="153952" y="50483"/>
            <a:ext cx="5553145" cy="631825"/>
            <a:chOff x="679594" y="945"/>
            <a:chExt cx="9267260" cy="631384"/>
          </a:xfrm>
          <a:effectLst>
            <a:glow rad="228600">
              <a:schemeClr val="accent1">
                <a:satMod val="175000"/>
                <a:alpha val="40000"/>
              </a:schemeClr>
            </a:glow>
            <a:outerShdw blurRad="50800" dist="38100" dir="5400000" algn="t" rotWithShape="0">
              <a:prstClr val="black">
                <a:alpha val="40000"/>
              </a:prstClr>
            </a:outerShdw>
          </a:effectLst>
        </p:grpSpPr>
        <p:sp>
          <p:nvSpPr>
            <p:cNvPr id="44" name="同侧圆角矩形 4"/>
            <p:cNvSpPr/>
            <p:nvPr>
              <p:custDataLst>
                <p:tags r:id="rId30"/>
              </p:custDataLst>
            </p:nvPr>
          </p:nvSpPr>
          <p:spPr>
            <a:xfrm rot="5400000">
              <a:off x="4997690" y="-4316836"/>
              <a:ext cx="631384" cy="9266945"/>
            </a:xfrm>
            <a:prstGeom prst="round2SameRect">
              <a:avLst/>
            </a:prstGeom>
          </p:spPr>
          <p:style>
            <a:lnRef idx="2">
              <a:schemeClr val="accent4"/>
            </a:lnRef>
            <a:fillRef idx="1">
              <a:schemeClr val="lt1"/>
            </a:fillRef>
            <a:effectRef idx="0">
              <a:schemeClr val="accent4"/>
            </a:effectRef>
            <a:fontRef idx="minor">
              <a:schemeClr val="dk1"/>
            </a:fontRef>
          </p:style>
          <p:txBody>
            <a:bodyPr/>
            <a:lstStyle/>
            <a:p/>
          </p:txBody>
        </p:sp>
        <p:sp>
          <p:nvSpPr>
            <p:cNvPr id="45" name="同侧圆角矩形 6"/>
            <p:cNvSpPr/>
            <p:nvPr>
              <p:custDataLst>
                <p:tags r:id="rId31"/>
              </p:custDataLst>
            </p:nvPr>
          </p:nvSpPr>
          <p:spPr>
            <a:xfrm>
              <a:off x="679594" y="32038"/>
              <a:ext cx="9073969" cy="569832"/>
            </a:xfrm>
            <a:prstGeom prst="rect">
              <a:avLst/>
            </a:prstGeom>
          </p:spPr>
          <p:style>
            <a:lnRef idx="2">
              <a:schemeClr val="accent4"/>
            </a:lnRef>
            <a:fillRef idx="1">
              <a:schemeClr val="lt1"/>
            </a:fillRef>
            <a:effectRef idx="0">
              <a:schemeClr val="accent4"/>
            </a:effectRef>
            <a:fontRef idx="minor">
              <a:schemeClr val="dk1"/>
            </a:fontRef>
          </p:style>
          <p:txBody>
            <a:bodyPr lIns="234696" tIns="20955" rIns="20955" bIns="20955" anchor="ctr"/>
            <a:lstStyle/>
            <a:p>
              <a:pPr lvl="0"/>
              <a:r>
                <a:rPr lang="zh-CN" altLang="en-US" sz="2800" b="1" smtClean="0">
                  <a:solidFill>
                    <a:srgbClr val="000000">
                      <a:hueOff val="0"/>
                      <a:satOff val="0"/>
                      <a:lumOff val="0"/>
                      <a:alphaOff val="0"/>
                    </a:srgbClr>
                  </a:solidFill>
                  <a:sym typeface="+mn-ea"/>
                </a:rPr>
                <a:t>二、</a:t>
              </a:r>
              <a:r>
                <a:rPr lang="zh-CN" altLang="en-US" sz="2800" b="1" spc="150" smtClean="0">
                  <a:solidFill>
                    <a:srgbClr val="002060"/>
                  </a:solidFill>
                  <a:latin typeface="微软雅黑" panose="020B0503020204020204" pitchFamily="34" charset="-122"/>
                  <a:ea typeface="微软雅黑" panose="020B0503020204020204" pitchFamily="34" charset="-122"/>
                  <a:sym typeface="+mn-ea"/>
                </a:rPr>
                <a:t>体系化制度化的</a:t>
              </a:r>
              <a:r>
                <a:rPr lang="zh-CN" altLang="en-US" sz="2800" b="1" spc="150">
                  <a:solidFill>
                    <a:srgbClr val="002060"/>
                  </a:solidFill>
                  <a:latin typeface="微软雅黑" panose="020B0503020204020204" pitchFamily="34" charset="-122"/>
                  <a:ea typeface="微软雅黑" panose="020B0503020204020204" pitchFamily="34" charset="-122"/>
                  <a:sym typeface="+mn-ea"/>
                </a:rPr>
                <a:t>经济支柱</a:t>
              </a:r>
              <a:endParaRPr lang="zh-CN" altLang="en-US" sz="2800" b="1" spc="150">
                <a:solidFill>
                  <a:srgbClr val="002060"/>
                </a:solidFill>
                <a:latin typeface="微软雅黑" panose="020B0503020204020204" pitchFamily="34" charset="-122"/>
                <a:ea typeface="微软雅黑" panose="020B0503020204020204" pitchFamily="34" charset="-122"/>
                <a:sym typeface="+mn-ea"/>
              </a:endParaRPr>
            </a:p>
          </p:txBody>
        </p:sp>
      </p:grpSp>
      <p:sp>
        <p:nvSpPr>
          <p:cNvPr id="46" name="文本框 45"/>
          <p:cNvSpPr txBox="1"/>
          <p:nvPr>
            <p:custDataLst>
              <p:tags r:id="rId32"/>
            </p:custDataLst>
          </p:nvPr>
        </p:nvSpPr>
        <p:spPr>
          <a:xfrm>
            <a:off x="207108" y="5030510"/>
            <a:ext cx="5384165" cy="579755"/>
          </a:xfrm>
          <a:prstGeom prst="rect">
            <a:avLst/>
          </a:prstGeom>
          <a:noFill/>
        </p:spPr>
        <p:txBody>
          <a:bodyPr wrap="square" rtlCol="0" anchor="t">
            <a:noAutofit/>
          </a:bodyPr>
          <a:lstStyle/>
          <a:p>
            <a:pPr lvl="0" algn="l">
              <a:spcBef>
                <a:spcPct val="0"/>
              </a:spcBef>
              <a:spcAft>
                <a:spcPct val="0"/>
              </a:spcAft>
              <a:buClrTx/>
              <a:buSzTx/>
              <a:buFontTx/>
            </a:pPr>
            <a:r>
              <a:rPr lang="en-US" altLang="zh-CN" sz="2400" b="1"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a:t>
            </a:r>
            <a:r>
              <a:rPr lang="zh-CN" altLang="en-US" sz="2400" b="1"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sz="2400" b="1"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国际贸易</a:t>
            </a:r>
            <a:r>
              <a:rPr lang="zh-CN"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体系的发展</a:t>
            </a:r>
            <a:endParaRPr lang="zh-CN"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7" name="文本框 46"/>
          <p:cNvSpPr txBox="1"/>
          <p:nvPr>
            <p:custDataLst>
              <p:tags r:id="rId33"/>
            </p:custDataLst>
          </p:nvPr>
        </p:nvSpPr>
        <p:spPr>
          <a:xfrm>
            <a:off x="476185" y="5535429"/>
            <a:ext cx="4037965" cy="461665"/>
          </a:xfrm>
          <a:prstGeom prst="rect">
            <a:avLst/>
          </a:prstGeom>
          <a:noFill/>
        </p:spPr>
        <p:txBody>
          <a:bodyPr wrap="square" rtlCol="0" anchor="t">
            <a:spAutoFit/>
          </a:bodyPr>
          <a:lstStyle/>
          <a:p>
            <a:pPr lvl="0" algn="l">
              <a:spcBef>
                <a:spcPct val="0"/>
              </a:spcBef>
              <a:spcAft>
                <a:spcPct val="0"/>
              </a:spcAft>
              <a:buClrTx/>
              <a:buSzTx/>
              <a:buFontTx/>
            </a:pPr>
            <a:r>
              <a:rPr lang="zh-CN" altLang="en-US" sz="2400" b="1"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b="1"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b="1"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2400" b="1" err="1"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贸易形式</a:t>
            </a:r>
            <a:r>
              <a:rPr lang="zh-CN"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多样化</a:t>
            </a:r>
            <a:endParaRPr lang="zh-CN"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8" name="矩形 47"/>
          <p:cNvSpPr/>
          <p:nvPr>
            <p:custDataLst>
              <p:tags r:id="rId34"/>
            </p:custDataLst>
          </p:nvPr>
        </p:nvSpPr>
        <p:spPr>
          <a:xfrm>
            <a:off x="3446458" y="5535428"/>
            <a:ext cx="10184130" cy="461665"/>
          </a:xfrm>
          <a:prstGeom prst="rect">
            <a:avLst/>
          </a:prstGeom>
          <a:noFill/>
          <a:ln w="9525">
            <a:noFill/>
          </a:ln>
        </p:spPr>
        <p:txBody>
          <a:bodyPr wrap="square" rtlCol="0" anchor="t" anchorCtr="0">
            <a:spAutoFit/>
          </a:bodyPr>
          <a:lstStyle/>
          <a:p>
            <a:pPr lvl="0" algn="l">
              <a:buClrTx/>
              <a:buSzTx/>
              <a:buFontTx/>
            </a:pPr>
            <a:r>
              <a:rPr lang="zh-CN" altLang="en-US" sz="2400" b="1">
                <a:solidFill>
                  <a:srgbClr val="002060"/>
                </a:solidFill>
                <a:latin typeface="微软雅黑" panose="020B0503020204020204" pitchFamily="34" charset="-122"/>
                <a:ea typeface="微软雅黑" panose="020B0503020204020204" pitchFamily="34" charset="-122"/>
                <a:sym typeface="+mn-ea"/>
              </a:rPr>
              <a:t>——商品贸易同国际投资、技术贸易、劳务承包等结合在一起</a:t>
            </a:r>
            <a:endParaRPr lang="zh-CN" altLang="en-US" sz="2400" b="1">
              <a:solidFill>
                <a:srgbClr val="002060"/>
              </a:solidFill>
              <a:latin typeface="微软雅黑" panose="020B0503020204020204" pitchFamily="34" charset="-122"/>
              <a:ea typeface="微软雅黑" panose="020B0503020204020204" pitchFamily="34" charset="-122"/>
              <a:sym typeface="+mn-ea"/>
            </a:endParaRPr>
          </a:p>
        </p:txBody>
      </p:sp>
      <p:sp>
        <p:nvSpPr>
          <p:cNvPr id="49" name="文本框 48"/>
          <p:cNvSpPr txBox="1"/>
          <p:nvPr>
            <p:custDataLst>
              <p:tags r:id="rId35"/>
            </p:custDataLst>
          </p:nvPr>
        </p:nvSpPr>
        <p:spPr>
          <a:xfrm>
            <a:off x="476185" y="6118312"/>
            <a:ext cx="4037965" cy="461665"/>
          </a:xfrm>
          <a:prstGeom prst="rect">
            <a:avLst/>
          </a:prstGeom>
          <a:noFill/>
        </p:spPr>
        <p:txBody>
          <a:bodyPr wrap="square" rtlCol="0" anchor="t">
            <a:spAutoFit/>
          </a:bodyPr>
          <a:lstStyle/>
          <a:p>
            <a:pPr lvl="0" algn="l">
              <a:spcBef>
                <a:spcPct val="0"/>
              </a:spcBef>
              <a:spcAft>
                <a:spcPct val="0"/>
              </a:spcAft>
              <a:buClrTx/>
              <a:buSzTx/>
              <a:buFontTx/>
            </a:pPr>
            <a:r>
              <a:rPr lang="zh-CN" altLang="en-US" sz="2400" b="1"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b="1"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400" b="1"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2400" b="1" err="1"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交易手段</a:t>
            </a:r>
            <a:r>
              <a:rPr lang="zh-CN"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便捷化</a:t>
            </a:r>
            <a:endParaRPr lang="zh-CN"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0" name="矩形 49"/>
          <p:cNvSpPr/>
          <p:nvPr>
            <p:custDataLst>
              <p:tags r:id="rId36"/>
            </p:custDataLst>
          </p:nvPr>
        </p:nvSpPr>
        <p:spPr>
          <a:xfrm>
            <a:off x="3446458" y="6077901"/>
            <a:ext cx="9921875" cy="461665"/>
          </a:xfrm>
          <a:prstGeom prst="rect">
            <a:avLst/>
          </a:prstGeom>
          <a:noFill/>
          <a:ln w="9525">
            <a:noFill/>
          </a:ln>
        </p:spPr>
        <p:txBody>
          <a:bodyPr wrap="square" rtlCol="0" anchor="t" anchorCtr="0">
            <a:spAutoFit/>
          </a:bodyPr>
          <a:lstStyle/>
          <a:p>
            <a:pPr lvl="0" algn="l">
              <a:buClrTx/>
              <a:buSzTx/>
              <a:buFontTx/>
            </a:pPr>
            <a:r>
              <a:rPr lang="en-US" altLang="zh-CN" sz="2400" b="1">
                <a:solidFill>
                  <a:srgbClr val="002060"/>
                </a:solidFill>
                <a:latin typeface="微软雅黑" panose="020B0503020204020204" pitchFamily="34" charset="-122"/>
                <a:ea typeface="微软雅黑" panose="020B0503020204020204" pitchFamily="34" charset="-122"/>
                <a:sym typeface="+mn-ea"/>
              </a:rPr>
              <a:t>——</a:t>
            </a:r>
            <a:r>
              <a:rPr lang="zh-CN" altLang="en-US" sz="2400" b="1">
                <a:solidFill>
                  <a:srgbClr val="002060"/>
                </a:solidFill>
                <a:latin typeface="微软雅黑" panose="020B0503020204020204" pitchFamily="34" charset="-122"/>
                <a:ea typeface="微软雅黑" panose="020B0503020204020204" pitchFamily="34" charset="-122"/>
                <a:sym typeface="+mn-ea"/>
              </a:rPr>
              <a:t>电子商务兴起，提高商业效率，降低成本，便利人们生活</a:t>
            </a:r>
            <a:endParaRPr lang="zh-CN" altLang="en-US" sz="2400" b="1">
              <a:solidFill>
                <a:srgbClr val="002060"/>
              </a:solidFill>
              <a:latin typeface="微软雅黑" panose="020B0503020204020204" pitchFamily="34" charset="-122"/>
              <a:ea typeface="微软雅黑" panose="020B0503020204020204" pitchFamily="34" charset="-122"/>
              <a:sym typeface="+mn-ea"/>
            </a:endParaRPr>
          </a:p>
        </p:txBody>
      </p:sp>
    </p:spTree>
    <p:custDataLst>
      <p:tags r:id="rId3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000"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000" fill="hold">
                                          <p:stCondLst>
                                            <p:cond delay="0"/>
                                          </p:stCondLst>
                                        </p:cTn>
                                        <p:tgtEl>
                                          <p:spTgt spid="65"/>
                                        </p:tgtEl>
                                        <p:attrNameLst>
                                          <p:attrName>style.visibility</p:attrName>
                                        </p:attrNameLst>
                                      </p:cBhvr>
                                      <p:to>
                                        <p:strVal val="visible"/>
                                      </p:to>
                                    </p:set>
                                    <p:anim calcmode="lin" valueType="num">
                                      <p:cBhvr>
                                        <p:cTn id="24" dur="1000" fill="hold"/>
                                        <p:tgtEl>
                                          <p:spTgt spid="65"/>
                                        </p:tgtEl>
                                        <p:attrNameLst>
                                          <p:attrName>ppt_w</p:attrName>
                                        </p:attrNameLst>
                                      </p:cBhvr>
                                      <p:tavLst>
                                        <p:tav tm="0">
                                          <p:val>
                                            <p:fltVal val="0"/>
                                          </p:val>
                                        </p:tav>
                                        <p:tav tm="100000">
                                          <p:val>
                                            <p:strVal val="#ppt_w"/>
                                          </p:val>
                                        </p:tav>
                                      </p:tavLst>
                                    </p:anim>
                                    <p:anim calcmode="lin" valueType="num">
                                      <p:cBhvr>
                                        <p:cTn id="25" dur="1000" fill="hold"/>
                                        <p:tgtEl>
                                          <p:spTgt spid="65"/>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50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par>
                          <p:cTn id="52" fill="hold">
                            <p:stCondLst>
                              <p:cond delay="1000"/>
                            </p:stCondLst>
                            <p:childTnLst>
                              <p:par>
                                <p:cTn id="53" presetID="1" presetClass="entr" presetSubtype="0"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3" presetClass="entr" presetSubtype="5"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blinds(vertical)">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000" fill="hold">
                                          <p:stCondLst>
                                            <p:cond delay="0"/>
                                          </p:stCondLst>
                                        </p:cTn>
                                        <p:tgtEl>
                                          <p:spTgt spid="47"/>
                                        </p:tgtEl>
                                        <p:attrNameLst>
                                          <p:attrName>style.visibility</p:attrName>
                                        </p:attrNameLst>
                                      </p:cBhvr>
                                      <p:to>
                                        <p:strVal val="visible"/>
                                      </p:to>
                                    </p:set>
                                    <p:animEffect transition="in" filter="wipe(left)">
                                      <p:cBhvr>
                                        <p:cTn id="62" dur="1000"/>
                                        <p:tgtEl>
                                          <p:spTgt spid="4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000" fill="hold">
                                          <p:stCondLst>
                                            <p:cond delay="0"/>
                                          </p:stCondLst>
                                        </p:cTn>
                                        <p:tgtEl>
                                          <p:spTgt spid="49"/>
                                        </p:tgtEl>
                                        <p:attrNameLst>
                                          <p:attrName>style.visibility</p:attrName>
                                        </p:attrNameLst>
                                      </p:cBhvr>
                                      <p:to>
                                        <p:strVal val="visible"/>
                                      </p:to>
                                    </p:set>
                                    <p:animEffect transition="in" filter="wipe(left)">
                                      <p:cBhvr>
                                        <p:cTn id="67" dur="1000"/>
                                        <p:tgtEl>
                                          <p:spTgt spid="4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000" fill="hold">
                                          <p:stCondLst>
                                            <p:cond delay="0"/>
                                          </p:stCondLst>
                                        </p:cTn>
                                        <p:tgtEl>
                                          <p:spTgt spid="48"/>
                                        </p:tgtEl>
                                        <p:attrNameLst>
                                          <p:attrName>style.visibility</p:attrName>
                                        </p:attrNameLst>
                                      </p:cBhvr>
                                      <p:to>
                                        <p:strVal val="visible"/>
                                      </p:to>
                                    </p:set>
                                    <p:animEffect transition="in" filter="wipe(left)">
                                      <p:cBhvr>
                                        <p:cTn id="72" dur="1000"/>
                                        <p:tgtEl>
                                          <p:spTgt spid="4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000" fill="hold">
                                          <p:stCondLst>
                                            <p:cond delay="0"/>
                                          </p:stCondLst>
                                        </p:cTn>
                                        <p:tgtEl>
                                          <p:spTgt spid="50"/>
                                        </p:tgtEl>
                                        <p:attrNameLst>
                                          <p:attrName>style.visibility</p:attrName>
                                        </p:attrNameLst>
                                      </p:cBhvr>
                                      <p:to>
                                        <p:strVal val="visible"/>
                                      </p:to>
                                    </p:set>
                                    <p:animEffect transition="in" filter="wipe(left)">
                                      <p:cBhvr>
                                        <p:cTn id="77"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5" grpId="0" animBg="1"/>
      <p:bldP spid="19" grpId="0" animBg="1"/>
      <p:bldP spid="35" grpId="0" animBg="1"/>
      <p:bldP spid="36" grpId="0" animBg="1"/>
      <p:bldP spid="47" grpId="0"/>
      <p:bldP spid="48" grpId="0"/>
      <p:bldP spid="49"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spect="1"/>
          </p:cNvSpPr>
          <p:nvPr>
            <p:custDataLst>
              <p:tags r:id="rId1"/>
            </p:custDataLst>
          </p:nvPr>
        </p:nvSpPr>
        <p:spPr>
          <a:xfrm>
            <a:off x="505500" y="757248"/>
            <a:ext cx="11033830" cy="4616648"/>
          </a:xfrm>
          <a:prstGeom prst="rect">
            <a:avLst/>
          </a:prstGeom>
          <a:ln w="57150"/>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50000"/>
              </a:lnSpc>
              <a:spcAft>
                <a:spcPct val="0"/>
              </a:spcAft>
              <a:tabLst>
                <a:tab pos="1188085" algn="l"/>
                <a:tab pos="2163445" algn="l"/>
                <a:tab pos="3142615" algn="l"/>
                <a:tab pos="4190365" algn="l"/>
              </a:tabLst>
            </a:pPr>
            <a:r>
              <a:rPr lang="en-US" altLang="zh-CN" sz="2800" b="1">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800" b="1">
                <a:solidFill>
                  <a:srgbClr val="FF0000"/>
                </a:solidFill>
                <a:latin typeface="宋体" panose="02010600030101010101" pitchFamily="2" charset="-122"/>
                <a:ea typeface="宋体" panose="02010600030101010101" pitchFamily="2" charset="-122"/>
                <a:cs typeface="Times New Roman" panose="02020603050405020304" pitchFamily="18" charset="0"/>
              </a:rPr>
              <a:t>典题研习</a:t>
            </a:r>
            <a:r>
              <a:rPr lang="en-US" altLang="zh-CN" sz="2800" b="1">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1947</a:t>
            </a:r>
            <a:r>
              <a:rPr lang="zh-CN" altLang="zh-CN"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年</a:t>
            </a:r>
            <a:r>
              <a:rPr lang="en-US" altLang="zh-CN"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zh-CN"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美国、中国等</a:t>
            </a:r>
            <a:r>
              <a:rPr lang="en-US" altLang="zh-CN"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23</a:t>
            </a:r>
            <a:r>
              <a:rPr lang="zh-CN" altLang="zh-CN"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个国家签署《关税与贸易总协定》</a:t>
            </a:r>
            <a:r>
              <a:rPr lang="en-US" altLang="zh-CN"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zh-CN"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旨在实现国际贸易自由化</a:t>
            </a:r>
            <a:r>
              <a:rPr lang="en-US" altLang="zh-CN"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zh-CN"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但此协定仅是临时适用的多边贸易协定</a:t>
            </a:r>
            <a:r>
              <a:rPr lang="en-US" altLang="zh-CN"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zh-CN"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在解决争端时缺乏法律性强制措施。</a:t>
            </a:r>
            <a:r>
              <a:rPr lang="en-US" altLang="zh-CN"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1995</a:t>
            </a:r>
            <a:r>
              <a:rPr lang="zh-CN" altLang="zh-CN"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年关贸总协定被世界贸易组织取代</a:t>
            </a:r>
            <a:r>
              <a:rPr lang="en-US" altLang="zh-CN"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zh-CN"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后者在调解争端方面具有更高的权威性和有效性。这反映出</a:t>
            </a:r>
            <a:r>
              <a:rPr lang="en-US" altLang="zh-CN"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zh-CN"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zh-CN" altLang="zh-CN" sz="2800" b="1">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50000"/>
              </a:lnSpc>
              <a:spcAft>
                <a:spcPct val="0"/>
              </a:spcAft>
              <a:tabLst>
                <a:tab pos="1188085" algn="l"/>
                <a:tab pos="2163445" algn="l"/>
                <a:tab pos="3142615" algn="l"/>
                <a:tab pos="4190365" algn="l"/>
              </a:tabLst>
            </a:pPr>
            <a:r>
              <a:rPr lang="en-US" altLang="zh-CN"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zh-CN"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国际贸易法制化趋势增强</a:t>
            </a:r>
            <a:r>
              <a:rPr lang="en-US" altLang="zh-CN"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    B.</a:t>
            </a:r>
            <a:r>
              <a:rPr lang="zh-CN" altLang="zh-CN"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世界各国经济安全得到保障</a:t>
            </a:r>
            <a:endParaRPr lang="zh-CN" altLang="zh-CN" sz="2800" b="1">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50000"/>
              </a:lnSpc>
              <a:spcAft>
                <a:spcPct val="0"/>
              </a:spcAft>
              <a:tabLst>
                <a:tab pos="1188085" algn="l"/>
                <a:tab pos="2163445" algn="l"/>
                <a:tab pos="3142615" algn="l"/>
                <a:tab pos="4190365" algn="l"/>
              </a:tabLst>
            </a:pPr>
            <a:r>
              <a:rPr lang="en-US" altLang="zh-CN"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zh-CN"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国际贸易自由化得以实现</a:t>
            </a:r>
            <a:r>
              <a:rPr lang="en-US" altLang="zh-CN"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    D.</a:t>
            </a:r>
            <a:r>
              <a:rPr lang="zh-CN" altLang="zh-CN" sz="2800" b="1">
                <a:solidFill>
                  <a:srgbClr val="000000"/>
                </a:solidFill>
                <a:latin typeface="宋体" panose="02010600030101010101" pitchFamily="2" charset="-122"/>
                <a:ea typeface="宋体" panose="02010600030101010101" pitchFamily="2" charset="-122"/>
                <a:cs typeface="Times New Roman" panose="02020603050405020304" pitchFamily="18" charset="0"/>
              </a:rPr>
              <a:t>国际间贸易保护主义已消除</a:t>
            </a:r>
            <a:endParaRPr lang="zh-CN" altLang="zh-CN" sz="2800" b="1">
              <a:solidFill>
                <a:srgbClr val="00000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19" name="矩形 18"/>
          <p:cNvSpPr/>
          <p:nvPr>
            <p:custDataLst>
              <p:tags r:id="rId2"/>
            </p:custDataLst>
          </p:nvPr>
        </p:nvSpPr>
        <p:spPr>
          <a:xfrm>
            <a:off x="9976105" y="2559897"/>
            <a:ext cx="733425" cy="1014730"/>
          </a:xfrm>
          <a:prstGeom prst="rect">
            <a:avLst/>
          </a:prstGeom>
          <a:noFill/>
        </p:spPr>
        <p:txBody>
          <a:bodyPr wrap="none" lIns="91440" tIns="45720" rIns="91440" bIns="45720">
            <a:spAutoFit/>
          </a:bodyPr>
          <a:lstStyle/>
          <a:p>
            <a:pPr algn="ctr"/>
            <a:r>
              <a:rPr lang="en-US" altLang="zh-CN" sz="6000" b="1">
                <a:ln w="22225">
                  <a:solidFill>
                    <a:srgbClr val="ED7D31"/>
                  </a:solidFill>
                  <a:prstDash val="solid"/>
                </a:ln>
                <a:solidFill>
                  <a:srgbClr val="ED7D31">
                    <a:lumMod val="40000"/>
                    <a:lumOff val="60000"/>
                  </a:srgbClr>
                </a:solidFill>
                <a:cs typeface="Arial" panose="020B0604020202020204"/>
              </a:rPr>
              <a:t>A</a:t>
            </a:r>
            <a:endParaRPr lang="zh-CN" altLang="en-US" sz="6000" b="1">
              <a:ln w="22225">
                <a:solidFill>
                  <a:srgbClr val="ED7D31"/>
                </a:solidFill>
                <a:prstDash val="solid"/>
              </a:ln>
              <a:solidFill>
                <a:srgbClr val="ED7D31">
                  <a:lumMod val="40000"/>
                  <a:lumOff val="60000"/>
                </a:srgbClr>
              </a:solidFill>
              <a:cs typeface="Arial" panose="020B06040202020202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0" y="829437"/>
            <a:ext cx="5529580" cy="888746"/>
          </a:xfrm>
          <a:prstGeom prst="rect">
            <a:avLst/>
          </a:prstGeom>
          <a:noFill/>
        </p:spPr>
        <p:txBody>
          <a:bodyPr wrap="square" rtlCol="0" anchor="t">
            <a:noAutofit/>
          </a:bodyPr>
          <a:lstStyle/>
          <a:p>
            <a:pPr lvl="0" algn="l">
              <a:spcBef>
                <a:spcPct val="0"/>
              </a:spcBef>
              <a:spcAft>
                <a:spcPct val="0"/>
              </a:spcAft>
              <a:buClrTx/>
              <a:buSzTx/>
              <a:buFontTx/>
            </a:pPr>
            <a:r>
              <a:rPr lang="zh-CN" sz="3200" b="1"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3200" b="1"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二</a:t>
            </a:r>
            <a:r>
              <a:rPr lang="zh-CN" sz="3200" b="1"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sz="3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国际金融体系的建立</a:t>
            </a:r>
            <a:endParaRPr lang="zh-CN" sz="3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 name="文本框 1"/>
          <p:cNvSpPr txBox="1"/>
          <p:nvPr>
            <p:custDataLst>
              <p:tags r:id="rId2"/>
            </p:custDataLst>
          </p:nvPr>
        </p:nvSpPr>
        <p:spPr>
          <a:xfrm>
            <a:off x="472440" y="1615440"/>
            <a:ext cx="2119630" cy="521970"/>
          </a:xfrm>
          <a:prstGeom prst="rect">
            <a:avLst/>
          </a:prstGeom>
          <a:noFill/>
        </p:spPr>
        <p:txBody>
          <a:bodyPr wrap="square" rtlCol="0" anchor="t">
            <a:spAutoFit/>
          </a:bodyPr>
          <a:lstStyle/>
          <a:p>
            <a:pPr lvl="0" algn="l">
              <a:spcBef>
                <a:spcPct val="0"/>
              </a:spcBef>
              <a:spcAft>
                <a:spcPct val="0"/>
              </a:spcAft>
              <a:buClrTx/>
              <a:buSzTx/>
              <a:buFontTx/>
            </a:pPr>
            <a:r>
              <a:rPr lang="en-US" altLang="zh-CN"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建立：</a:t>
            </a:r>
            <a:endParaRPr lang="zh-CN"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矩形 2"/>
          <p:cNvSpPr/>
          <p:nvPr>
            <p:custDataLst>
              <p:tags r:id="rId3"/>
            </p:custDataLst>
          </p:nvPr>
        </p:nvSpPr>
        <p:spPr>
          <a:xfrm>
            <a:off x="2072640" y="1641930"/>
            <a:ext cx="8304530" cy="521970"/>
          </a:xfrm>
          <a:prstGeom prst="rect">
            <a:avLst/>
          </a:prstGeom>
          <a:noFill/>
          <a:ln w="9525">
            <a:noFill/>
          </a:ln>
        </p:spPr>
        <p:txBody>
          <a:bodyPr wrap="square" rtlCol="0" anchor="t" anchorCtr="0">
            <a:spAutoFit/>
          </a:bodyPr>
          <a:lstStyle/>
          <a:p>
            <a:pPr lvl="0" algn="l">
              <a:buClrTx/>
              <a:buSzTx/>
              <a:buFontTx/>
            </a:pPr>
            <a:r>
              <a:rPr lang="zh-CN" altLang="en-US" sz="2800" b="1">
                <a:solidFill>
                  <a:srgbClr val="002060"/>
                </a:solidFill>
                <a:latin typeface="微软雅黑" panose="020B0503020204020204" pitchFamily="34" charset="-122"/>
                <a:ea typeface="微软雅黑" panose="020B0503020204020204" pitchFamily="34" charset="-122"/>
                <a:sym typeface="+mn-ea"/>
              </a:rPr>
              <a:t>二战后，在美国主导下，布雷顿森林体系建立</a:t>
            </a:r>
            <a:endParaRPr lang="zh-CN" altLang="en-US" sz="2800" b="1">
              <a:solidFill>
                <a:srgbClr val="002060"/>
              </a:solidFill>
              <a:latin typeface="微软雅黑" panose="020B0503020204020204" pitchFamily="34" charset="-122"/>
              <a:ea typeface="微软雅黑" panose="020B0503020204020204" pitchFamily="34" charset="-122"/>
              <a:sym typeface="+mn-ea"/>
            </a:endParaRPr>
          </a:p>
        </p:txBody>
      </p:sp>
      <p:sp>
        <p:nvSpPr>
          <p:cNvPr id="6" name="文本框 5"/>
          <p:cNvSpPr txBox="1"/>
          <p:nvPr>
            <p:custDataLst>
              <p:tags r:id="rId4"/>
            </p:custDataLst>
          </p:nvPr>
        </p:nvSpPr>
        <p:spPr>
          <a:xfrm>
            <a:off x="472440" y="2287270"/>
            <a:ext cx="2119630" cy="521970"/>
          </a:xfrm>
          <a:prstGeom prst="rect">
            <a:avLst/>
          </a:prstGeom>
          <a:noFill/>
        </p:spPr>
        <p:txBody>
          <a:bodyPr wrap="square" rtlCol="0" anchor="t">
            <a:spAutoFit/>
          </a:bodyPr>
          <a:lstStyle/>
          <a:p>
            <a:pPr lvl="0" algn="l">
              <a:spcBef>
                <a:spcPct val="0"/>
              </a:spcBef>
              <a:spcAft>
                <a:spcPct val="0"/>
              </a:spcAft>
              <a:buClrTx/>
              <a:buSzTx/>
              <a:buFontTx/>
            </a:pPr>
            <a:r>
              <a:rPr lang="en-US" altLang="zh-CN"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构成：</a:t>
            </a:r>
            <a:endParaRPr lang="zh-CN"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矩形 6"/>
          <p:cNvSpPr/>
          <p:nvPr>
            <p:custDataLst>
              <p:tags r:id="rId5"/>
            </p:custDataLst>
          </p:nvPr>
        </p:nvSpPr>
        <p:spPr>
          <a:xfrm>
            <a:off x="2072640" y="2291080"/>
            <a:ext cx="7674610" cy="521970"/>
          </a:xfrm>
          <a:prstGeom prst="rect">
            <a:avLst/>
          </a:prstGeom>
          <a:noFill/>
          <a:ln w="9525">
            <a:noFill/>
          </a:ln>
        </p:spPr>
        <p:txBody>
          <a:bodyPr wrap="square" rtlCol="0" anchor="t" anchorCtr="0">
            <a:spAutoFit/>
          </a:bodyPr>
          <a:lstStyle/>
          <a:p>
            <a:pPr lvl="0" algn="l">
              <a:buClrTx/>
              <a:buSzTx/>
              <a:buFontTx/>
            </a:pPr>
            <a:r>
              <a:rPr lang="zh-CN" altLang="en-US" sz="2800" b="1">
                <a:solidFill>
                  <a:srgbClr val="002060"/>
                </a:solidFill>
                <a:latin typeface="微软雅黑" panose="020B0503020204020204" pitchFamily="34" charset="-122"/>
                <a:ea typeface="微软雅黑" panose="020B0503020204020204" pitchFamily="34" charset="-122"/>
                <a:sym typeface="+mn-ea"/>
              </a:rPr>
              <a:t>国际货币基金组织（IMF）和世界银行( WB )</a:t>
            </a:r>
            <a:endParaRPr lang="zh-CN" altLang="en-US" sz="2800" b="1">
              <a:solidFill>
                <a:srgbClr val="002060"/>
              </a:solidFill>
              <a:latin typeface="微软雅黑" panose="020B0503020204020204" pitchFamily="34" charset="-122"/>
              <a:ea typeface="微软雅黑" panose="020B0503020204020204" pitchFamily="34" charset="-122"/>
              <a:sym typeface="+mn-ea"/>
            </a:endParaRPr>
          </a:p>
        </p:txBody>
      </p:sp>
      <p:grpSp>
        <p:nvGrpSpPr>
          <p:cNvPr id="18" name="组合 17"/>
          <p:cNvGrpSpPr/>
          <p:nvPr>
            <p:custDataLst>
              <p:tags r:id="rId6"/>
            </p:custDataLst>
          </p:nvPr>
        </p:nvGrpSpPr>
        <p:grpSpPr>
          <a:xfrm>
            <a:off x="9349105" y="1316355"/>
            <a:ext cx="2764790" cy="1413510"/>
            <a:chOff x="14723" y="2073"/>
            <a:chExt cx="4354" cy="2226"/>
          </a:xfrm>
        </p:grpSpPr>
        <p:pic>
          <p:nvPicPr>
            <p:cNvPr id="27" name="图片 26"/>
            <p:cNvPicPr>
              <a:picLocks noChangeAspect="1"/>
            </p:cNvPicPr>
            <p:nvPr>
              <p:custDataLst>
                <p:tags r:id="rId7"/>
              </p:custDataLst>
            </p:nvPr>
          </p:nvPicPr>
          <p:blipFill>
            <a:blip r:embed="rId8"/>
            <a:stretch>
              <a:fillRect/>
            </a:stretch>
          </p:blipFill>
          <p:spPr bwMode="auto">
            <a:xfrm>
              <a:off x="14723" y="2073"/>
              <a:ext cx="2177" cy="2227"/>
            </a:xfrm>
            <a:prstGeom prst="rect">
              <a:avLst/>
            </a:prstGeom>
            <a:ln>
              <a:noFill/>
            </a:ln>
            <a:effectLst>
              <a:outerShdw blurRad="63500" sx="101000" sy="101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3" name="Picture 4" descr="https://ss1.bdstatic.com/70cFuXSh_Q1YnxGkpoWK1HF6hhy/it/u=3614521788,437717411&amp;fm=15&amp;gp=0.jpg"/>
            <p:cNvPicPr>
              <a:picLocks noChangeAspect="1" noChangeArrowheads="1"/>
            </p:cNvPicPr>
            <p:nvPr>
              <p:custDataLst>
                <p:tags r:id="rId9"/>
              </p:custDataLst>
            </p:nvPr>
          </p:nvPicPr>
          <p:blipFill>
            <a:blip r:embed="rId10">
              <a:extLst>
                <a:ext uri="{28A0092B-C50C-407E-A947-70E740481C1C}">
                  <a14:useLocalDpi xmlns:a14="http://schemas.microsoft.com/office/drawing/2010/main" val="0"/>
                </a:ext>
              </a:extLst>
            </a:blip>
            <a:srcRect l="14631" r="11605"/>
            <a:stretch>
              <a:fillRect/>
            </a:stretch>
          </p:blipFill>
          <p:spPr bwMode="auto">
            <a:xfrm>
              <a:off x="16993" y="2073"/>
              <a:ext cx="2084" cy="2227"/>
            </a:xfrm>
            <a:prstGeom prst="rect">
              <a:avLst/>
            </a:prstGeom>
            <a:ln>
              <a:noFill/>
            </a:ln>
            <a:effectLst>
              <a:outerShdw blurRad="63500" sx="101000" sy="101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aphicFrame>
        <p:nvGraphicFramePr>
          <p:cNvPr id="13315" name="表格 13314"/>
          <p:cNvGraphicFramePr>
            <a:graphicFrameLocks noGrp="1"/>
          </p:cNvGraphicFramePr>
          <p:nvPr>
            <p:custDataLst>
              <p:tags r:id="rId11"/>
            </p:custDataLst>
          </p:nvPr>
        </p:nvGraphicFramePr>
        <p:xfrm>
          <a:off x="520700" y="3051382"/>
          <a:ext cx="11358245" cy="2821305"/>
        </p:xfrm>
        <a:graphic>
          <a:graphicData uri="http://schemas.openxmlformats.org/drawingml/2006/table">
            <a:tbl>
              <a:tblPr>
                <a:tableStyleId>{E8B1032C-EA38-4F05-BA0D-38AFFFC7BED3}</a:tableStyleId>
              </a:tblPr>
              <a:tblGrid>
                <a:gridCol w="1654810"/>
                <a:gridCol w="4951730"/>
                <a:gridCol w="4751705"/>
              </a:tblGrid>
              <a:tr h="497840">
                <a:tc>
                  <a:txBody>
                    <a:bodyPr wrap="square"/>
                    <a:lstStyle/>
                    <a:p>
                      <a:pPr lvl="0" algn="ctr">
                        <a:buNone/>
                      </a:pPr>
                      <a:r>
                        <a:rPr lang="zh-CN" altLang="en-US" sz="2400" b="1">
                          <a:solidFill>
                            <a:srgbClr val="FF0000"/>
                          </a:solidFill>
                          <a:effectLst/>
                          <a:latin typeface="微软雅黑" panose="020B0503020204020204" pitchFamily="34" charset="-122"/>
                          <a:ea typeface="微软雅黑" panose="020B0503020204020204" pitchFamily="34" charset="-122"/>
                        </a:rPr>
                        <a:t>机构</a:t>
                      </a:r>
                      <a:endParaRPr lang="zh-CN" altLang="en-US" sz="2400" b="1">
                        <a:solidFill>
                          <a:srgbClr val="FF0000"/>
                        </a:solidFill>
                        <a:effectLst/>
                        <a:latin typeface="微软雅黑" panose="020B0503020204020204" pitchFamily="34" charset="-122"/>
                        <a:ea typeface="微软雅黑" panose="020B0503020204020204" pitchFamily="34" charset="-122"/>
                      </a:endParaRPr>
                    </a:p>
                  </a:txBody>
                  <a:tcPr vert="horz" anchor="ctr"/>
                </a:tc>
                <a:tc>
                  <a:txBody>
                    <a:bodyPr wrap="square"/>
                    <a:lstStyle/>
                    <a:p>
                      <a:pPr lvl="0" algn="ctr">
                        <a:buNone/>
                      </a:pPr>
                      <a:r>
                        <a:rPr sz="2400" b="1">
                          <a:solidFill>
                            <a:srgbClr val="002060"/>
                          </a:solidFill>
                          <a:effectLst/>
                          <a:latin typeface="微软雅黑" panose="020B0503020204020204" pitchFamily="34" charset="-122"/>
                          <a:ea typeface="微软雅黑" panose="020B0503020204020204" pitchFamily="34" charset="-122"/>
                        </a:rPr>
                        <a:t>国际货币基金组织（IMF）</a:t>
                      </a:r>
                      <a:endParaRPr sz="2400" b="1">
                        <a:solidFill>
                          <a:srgbClr val="002060"/>
                        </a:solidFill>
                        <a:effectLst/>
                        <a:latin typeface="微软雅黑" panose="020B0503020204020204" pitchFamily="34" charset="-122"/>
                        <a:ea typeface="微软雅黑" panose="020B0503020204020204" pitchFamily="34" charset="-122"/>
                      </a:endParaRPr>
                    </a:p>
                  </a:txBody>
                  <a:tcPr vert="horz" anchor="ctr"/>
                </a:tc>
                <a:tc>
                  <a:txBody>
                    <a:bodyPr wrap="square"/>
                    <a:lstStyle/>
                    <a:p>
                      <a:pPr algn="ctr"/>
                      <a:r>
                        <a:rPr lang="zh-CN" altLang="en-US" sz="2400" b="1">
                          <a:solidFill>
                            <a:srgbClr val="002060"/>
                          </a:solidFill>
                          <a:effectLst/>
                          <a:latin typeface="微软雅黑" panose="020B0503020204020204" pitchFamily="34" charset="-122"/>
                          <a:ea typeface="微软雅黑" panose="020B0503020204020204" pitchFamily="34" charset="-122"/>
                          <a:cs typeface="黑体" panose="02010609060101010101" pitchFamily="49" charset="-122"/>
                          <a:sym typeface="+mn-ea"/>
                        </a:rPr>
                        <a:t>世界银行（WB）</a:t>
                      </a:r>
                      <a:endParaRPr lang="zh-CN" altLang="en-US" sz="2400" b="1">
                        <a:solidFill>
                          <a:srgbClr val="002060"/>
                        </a:solidFill>
                        <a:effectLst/>
                        <a:latin typeface="微软雅黑" panose="020B0503020204020204" pitchFamily="34" charset="-122"/>
                        <a:ea typeface="微软雅黑" panose="020B0503020204020204" pitchFamily="34" charset="-122"/>
                        <a:cs typeface="黑体" panose="02010609060101010101" pitchFamily="49" charset="-122"/>
                        <a:sym typeface="+mn-ea"/>
                      </a:endParaRPr>
                    </a:p>
                  </a:txBody>
                  <a:tcPr vert="horz" anchor="ctr"/>
                </a:tc>
              </a:tr>
              <a:tr h="362585">
                <a:tc>
                  <a:txBody>
                    <a:bodyPr wrap="square"/>
                    <a:lstStyle/>
                    <a:p>
                      <a:pPr lvl="0" algn="ctr">
                        <a:buNone/>
                      </a:pPr>
                      <a:r>
                        <a:rPr lang="zh-CN" altLang="en-US" sz="2400" b="1">
                          <a:solidFill>
                            <a:srgbClr val="FF0000"/>
                          </a:solidFill>
                          <a:effectLst/>
                          <a:latin typeface="微软雅黑" panose="020B0503020204020204" pitchFamily="34" charset="-122"/>
                          <a:ea typeface="微软雅黑" panose="020B0503020204020204" pitchFamily="34" charset="-122"/>
                        </a:rPr>
                        <a:t>资金来源</a:t>
                      </a:r>
                      <a:endParaRPr lang="zh-CN" altLang="en-US" sz="2400" b="1">
                        <a:solidFill>
                          <a:srgbClr val="FF0000"/>
                        </a:solidFill>
                        <a:effectLst/>
                        <a:latin typeface="微软雅黑" panose="020B0503020204020204" pitchFamily="34" charset="-122"/>
                        <a:ea typeface="微软雅黑" panose="020B0503020204020204" pitchFamily="34" charset="-122"/>
                      </a:endParaRPr>
                    </a:p>
                  </a:txBody>
                  <a:tcPr vert="horz" anchor="ctr"/>
                </a:tc>
                <a:tc gridSpan="2">
                  <a:txBody>
                    <a:bodyPr wrap="square"/>
                    <a:lstStyle/>
                    <a:p>
                      <a:pPr lvl="0" algn="ctr">
                        <a:buNone/>
                      </a:pPr>
                      <a:endParaRPr lang="en-US" altLang="zh-CN" sz="2800" b="1">
                        <a:solidFill>
                          <a:schemeClr val="tx1"/>
                        </a:solidFill>
                        <a:effectLst/>
                        <a:latin typeface="微软雅黑" panose="020B0503020204020204" pitchFamily="34" charset="-122"/>
                        <a:ea typeface="微软雅黑" panose="020B0503020204020204" pitchFamily="34" charset="-122"/>
                      </a:endParaRPr>
                    </a:p>
                  </a:txBody>
                  <a:tcPr vert="horz" anchor="ctr"/>
                </a:tc>
                <a:tc hMerge="1">
                  <a:tcPr anchor="ctr"/>
                </a:tc>
              </a:tr>
              <a:tr h="768985">
                <a:tc>
                  <a:txBody>
                    <a:bodyPr wrap="square"/>
                    <a:lstStyle/>
                    <a:p>
                      <a:pPr lvl="0" algn="ctr">
                        <a:buNone/>
                      </a:pPr>
                      <a:r>
                        <a:rPr lang="zh-CN" altLang="en-US" sz="2400" b="1">
                          <a:solidFill>
                            <a:srgbClr val="FF0000"/>
                          </a:solidFill>
                          <a:effectLst/>
                          <a:latin typeface="微软雅黑" panose="020B0503020204020204" pitchFamily="34" charset="-122"/>
                          <a:ea typeface="微软雅黑" panose="020B0503020204020204" pitchFamily="34" charset="-122"/>
                        </a:rPr>
                        <a:t>宗旨</a:t>
                      </a:r>
                      <a:endParaRPr lang="zh-CN" altLang="en-US" sz="2400" b="1">
                        <a:solidFill>
                          <a:srgbClr val="FF0000"/>
                        </a:solidFill>
                        <a:effectLst/>
                        <a:latin typeface="微软雅黑" panose="020B0503020204020204" pitchFamily="34" charset="-122"/>
                        <a:ea typeface="微软雅黑" panose="020B0503020204020204" pitchFamily="34" charset="-122"/>
                      </a:endParaRPr>
                    </a:p>
                  </a:txBody>
                  <a:tcPr vert="horz" anchor="ctr"/>
                </a:tc>
                <a:tc>
                  <a:txBody>
                    <a:bodyPr wrap="square"/>
                    <a:lstStyle/>
                    <a:p>
                      <a:pPr lvl="0" algn="ctr">
                        <a:buNone/>
                      </a:pPr>
                      <a:endParaRPr sz="2800" b="1">
                        <a:solidFill>
                          <a:schemeClr val="tx1"/>
                        </a:solidFill>
                        <a:effectLst/>
                        <a:latin typeface="微软雅黑" panose="020B0503020204020204" pitchFamily="34" charset="-122"/>
                        <a:ea typeface="微软雅黑" panose="020B0503020204020204" pitchFamily="34" charset="-122"/>
                      </a:endParaRPr>
                    </a:p>
                  </a:txBody>
                  <a:tcPr vert="horz" anchor="ctr"/>
                </a:tc>
                <a:tc>
                  <a:txBody>
                    <a:bodyPr wrap="square"/>
                    <a:lstStyle/>
                    <a:p>
                      <a:pPr lvl="0" algn="ctr">
                        <a:buNone/>
                      </a:pPr>
                      <a:endParaRPr sz="2800" b="1">
                        <a:solidFill>
                          <a:schemeClr val="tx1"/>
                        </a:solidFill>
                        <a:effectLst/>
                        <a:latin typeface="微软雅黑" panose="020B0503020204020204" pitchFamily="34" charset="-122"/>
                        <a:ea typeface="微软雅黑" panose="020B0503020204020204" pitchFamily="34" charset="-122"/>
                      </a:endParaRPr>
                    </a:p>
                  </a:txBody>
                  <a:tcPr vert="horz" anchor="ctr"/>
                </a:tc>
              </a:tr>
              <a:tr h="401955">
                <a:tc>
                  <a:txBody>
                    <a:bodyPr wrap="square"/>
                    <a:lstStyle/>
                    <a:p>
                      <a:pPr lvl="0" algn="ctr">
                        <a:buNone/>
                      </a:pPr>
                      <a:r>
                        <a:rPr lang="zh-CN" altLang="en-US" sz="2400" b="1">
                          <a:solidFill>
                            <a:srgbClr val="FF0000"/>
                          </a:solidFill>
                          <a:effectLst/>
                          <a:latin typeface="微软雅黑" panose="020B0503020204020204" pitchFamily="34" charset="-122"/>
                          <a:ea typeface="微软雅黑" panose="020B0503020204020204" pitchFamily="34" charset="-122"/>
                        </a:rPr>
                        <a:t>主要业务</a:t>
                      </a:r>
                      <a:endParaRPr lang="zh-CN" altLang="en-US" sz="2400" b="1">
                        <a:solidFill>
                          <a:srgbClr val="FF0000"/>
                        </a:solidFill>
                        <a:effectLst/>
                        <a:latin typeface="微软雅黑" panose="020B0503020204020204" pitchFamily="34" charset="-122"/>
                        <a:ea typeface="微软雅黑" panose="020B0503020204020204" pitchFamily="34" charset="-122"/>
                      </a:endParaRPr>
                    </a:p>
                  </a:txBody>
                  <a:tcPr vert="horz" anchor="ctr"/>
                </a:tc>
                <a:tc>
                  <a:txBody>
                    <a:bodyPr wrap="square"/>
                    <a:lstStyle/>
                    <a:p>
                      <a:pPr lvl="0" algn="ctr">
                        <a:buNone/>
                      </a:pPr>
                      <a:endParaRPr lang="zh-CN" altLang="en-US" sz="2800" b="1">
                        <a:solidFill>
                          <a:schemeClr val="tx1"/>
                        </a:solidFill>
                        <a:effectLst/>
                        <a:latin typeface="微软雅黑" panose="020B0503020204020204" pitchFamily="34" charset="-122"/>
                        <a:ea typeface="微软雅黑" panose="020B0503020204020204" pitchFamily="34" charset="-122"/>
                      </a:endParaRPr>
                    </a:p>
                  </a:txBody>
                  <a:tcPr vert="horz" anchor="ctr"/>
                </a:tc>
                <a:tc>
                  <a:txBody>
                    <a:bodyPr wrap="square"/>
                    <a:lstStyle/>
                    <a:p>
                      <a:pPr lvl="0" algn="ctr">
                        <a:buNone/>
                      </a:pPr>
                      <a:endParaRPr lang="zh-CN" altLang="en-US" sz="2800" b="1">
                        <a:solidFill>
                          <a:schemeClr val="tx1"/>
                        </a:solidFill>
                        <a:effectLst/>
                        <a:latin typeface="微软雅黑" panose="020B0503020204020204" pitchFamily="34" charset="-122"/>
                        <a:ea typeface="微软雅黑" panose="020B0503020204020204" pitchFamily="34" charset="-122"/>
                      </a:endParaRPr>
                    </a:p>
                  </a:txBody>
                  <a:tcPr vert="horz" anchor="ctr"/>
                </a:tc>
              </a:tr>
              <a:tr h="401955">
                <a:tc>
                  <a:txBody>
                    <a:bodyPr wrap="square"/>
                    <a:lstStyle/>
                    <a:p>
                      <a:pPr lvl="0" algn="ctr">
                        <a:buNone/>
                      </a:pPr>
                      <a:r>
                        <a:rPr lang="zh-CN" altLang="en-US" sz="2400" b="1">
                          <a:solidFill>
                            <a:srgbClr val="FF0000"/>
                          </a:solidFill>
                          <a:effectLst/>
                          <a:latin typeface="微软雅黑" panose="020B0503020204020204" pitchFamily="34" charset="-122"/>
                          <a:ea typeface="微软雅黑" panose="020B0503020204020204" pitchFamily="34" charset="-122"/>
                        </a:rPr>
                        <a:t>运行机制</a:t>
                      </a:r>
                      <a:endParaRPr lang="zh-CN" altLang="en-US" sz="2400" b="1">
                        <a:solidFill>
                          <a:srgbClr val="FF0000"/>
                        </a:solidFill>
                        <a:effectLst/>
                        <a:latin typeface="微软雅黑" panose="020B0503020204020204" pitchFamily="34" charset="-122"/>
                        <a:ea typeface="微软雅黑" panose="020B0503020204020204" pitchFamily="34" charset="-122"/>
                      </a:endParaRPr>
                    </a:p>
                  </a:txBody>
                  <a:tcPr vert="horz" anchor="ctr"/>
                </a:tc>
                <a:tc gridSpan="2">
                  <a:txBody>
                    <a:bodyPr wrap="square"/>
                    <a:lstStyle/>
                    <a:p>
                      <a:pPr lvl="0" algn="ctr">
                        <a:buNone/>
                      </a:pPr>
                      <a:endParaRPr lang="zh-CN" altLang="en-US" sz="2800" b="1">
                        <a:solidFill>
                          <a:schemeClr val="tx1"/>
                        </a:solidFill>
                        <a:effectLst/>
                        <a:latin typeface="微软雅黑" panose="020B0503020204020204" pitchFamily="34" charset="-122"/>
                        <a:ea typeface="微软雅黑" panose="020B0503020204020204" pitchFamily="34" charset="-122"/>
                      </a:endParaRPr>
                    </a:p>
                  </a:txBody>
                  <a:tcPr vert="horz" anchor="ctr"/>
                </a:tc>
                <a:tc hMerge="1">
                  <a:tcPr anchor="ctr"/>
                </a:tc>
              </a:tr>
            </a:tbl>
          </a:graphicData>
        </a:graphic>
      </p:graphicFrame>
      <p:sp>
        <p:nvSpPr>
          <p:cNvPr id="13357" name="文本框 13356"/>
          <p:cNvSpPr txBox="1"/>
          <p:nvPr>
            <p:custDataLst>
              <p:tags r:id="rId12"/>
            </p:custDataLst>
          </p:nvPr>
        </p:nvSpPr>
        <p:spPr>
          <a:xfrm>
            <a:off x="2122170" y="4080399"/>
            <a:ext cx="5152390" cy="829945"/>
          </a:xfrm>
          <a:prstGeom prst="rect">
            <a:avLst/>
          </a:prstGeom>
          <a:noFill/>
        </p:spPr>
        <p:txBody>
          <a:bodyPr wrap="square" rtlCol="0" anchor="t">
            <a:spAutoFit/>
          </a:bodyPr>
          <a:lstStyle/>
          <a:p>
            <a:r>
              <a:rPr lang="zh-CN" altLang="en-US" sz="2400" b="1" noProof="1">
                <a:solidFill>
                  <a:srgbClr val="002060"/>
                </a:solidFill>
                <a:effectLst/>
                <a:latin typeface="楷体" panose="02010609060101010101" charset="-122"/>
                <a:ea typeface="楷体" panose="02010609060101010101" charset="-122"/>
                <a:cs typeface="+mn-ea"/>
                <a:sym typeface="+mn-ea"/>
              </a:rPr>
              <a:t>重建国际货币制度，维持汇率稳定和国际收支平衡，增强会员国信心。</a:t>
            </a:r>
            <a:endParaRPr lang="zh-CN" altLang="en-US" sz="2400" b="1" noProof="1">
              <a:solidFill>
                <a:srgbClr val="002060"/>
              </a:solidFill>
              <a:effectLst/>
              <a:latin typeface="楷体" panose="02010609060101010101" charset="-122"/>
              <a:ea typeface="楷体" panose="02010609060101010101" charset="-122"/>
              <a:cs typeface="+mn-ea"/>
              <a:sym typeface="+mn-ea"/>
            </a:endParaRPr>
          </a:p>
        </p:txBody>
      </p:sp>
      <p:sp>
        <p:nvSpPr>
          <p:cNvPr id="13362" name="文本框 13361"/>
          <p:cNvSpPr txBox="1"/>
          <p:nvPr>
            <p:custDataLst>
              <p:tags r:id="rId13"/>
            </p:custDataLst>
          </p:nvPr>
        </p:nvSpPr>
        <p:spPr>
          <a:xfrm>
            <a:off x="7109460" y="4250579"/>
            <a:ext cx="4653280" cy="460375"/>
          </a:xfrm>
          <a:prstGeom prst="rect">
            <a:avLst/>
          </a:prstGeom>
          <a:noFill/>
          <a:ln w="9525">
            <a:noFill/>
          </a:ln>
        </p:spPr>
        <p:txBody>
          <a:bodyPr wrap="square" anchor="t">
            <a:spAutoFit/>
          </a:bodyPr>
          <a:lstStyle/>
          <a:p>
            <a:r>
              <a:rPr lang="zh-CN" altLang="en-US" sz="2400" b="1" noProof="1">
                <a:solidFill>
                  <a:srgbClr val="002060"/>
                </a:solidFill>
                <a:effectLst/>
                <a:latin typeface="楷体" panose="02010609060101010101" charset="-122"/>
                <a:ea typeface="楷体" panose="02010609060101010101" charset="-122"/>
                <a:cs typeface="楷体" panose="02010609060101010101" charset="-122"/>
                <a:sym typeface="Arial" panose="020B0604020202020204" pitchFamily="34" charset="0"/>
              </a:rPr>
              <a:t>战后欧洲复兴→全球性发展援助</a:t>
            </a:r>
            <a:endParaRPr lang="zh-CN" altLang="en-US" sz="2400" b="1" noProof="1">
              <a:solidFill>
                <a:srgbClr val="002060"/>
              </a:solidFill>
              <a:effectLst/>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8" name="文本框 7"/>
          <p:cNvSpPr txBox="1"/>
          <p:nvPr>
            <p:custDataLst>
              <p:tags r:id="rId14"/>
            </p:custDataLst>
          </p:nvPr>
        </p:nvSpPr>
        <p:spPr>
          <a:xfrm>
            <a:off x="2179955" y="3596529"/>
            <a:ext cx="2876550" cy="460375"/>
          </a:xfrm>
          <a:prstGeom prst="rect">
            <a:avLst/>
          </a:prstGeom>
          <a:noFill/>
        </p:spPr>
        <p:txBody>
          <a:bodyPr wrap="square" rtlCol="0">
            <a:spAutoFit/>
          </a:bodyPr>
          <a:lstStyle/>
          <a:p>
            <a:r>
              <a:rPr lang="zh-CN" altLang="en-US" sz="2400" b="1" noProof="1">
                <a:solidFill>
                  <a:srgbClr val="002060"/>
                </a:solidFill>
                <a:effectLst/>
                <a:latin typeface="楷体" panose="02010609060101010101" charset="-122"/>
                <a:ea typeface="楷体" panose="02010609060101010101" charset="-122"/>
                <a:cs typeface="+mn-ea"/>
              </a:rPr>
              <a:t>会员国认缴股金</a:t>
            </a:r>
            <a:endParaRPr lang="zh-CN" altLang="en-US" sz="2400" b="1" noProof="1">
              <a:solidFill>
                <a:srgbClr val="002060"/>
              </a:solidFill>
              <a:effectLst/>
              <a:latin typeface="楷体" panose="02010609060101010101" charset="-122"/>
              <a:ea typeface="楷体" panose="02010609060101010101" charset="-122"/>
              <a:cs typeface="+mn-ea"/>
            </a:endParaRPr>
          </a:p>
        </p:txBody>
      </p:sp>
      <p:sp>
        <p:nvSpPr>
          <p:cNvPr id="9" name="文本框 8"/>
          <p:cNvSpPr txBox="1"/>
          <p:nvPr>
            <p:custDataLst>
              <p:tags r:id="rId15"/>
            </p:custDataLst>
          </p:nvPr>
        </p:nvSpPr>
        <p:spPr>
          <a:xfrm>
            <a:off x="2122805" y="4870974"/>
            <a:ext cx="4640580" cy="445135"/>
          </a:xfrm>
          <a:prstGeom prst="rect">
            <a:avLst/>
          </a:prstGeom>
          <a:noFill/>
        </p:spPr>
        <p:txBody>
          <a:bodyPr wrap="square" rtlCol="0" anchor="t">
            <a:noAutofit/>
          </a:bodyPr>
          <a:lstStyle/>
          <a:p>
            <a:pPr lvl="0" algn="l">
              <a:buClrTx/>
              <a:buSzTx/>
              <a:buFontTx/>
            </a:pPr>
            <a:r>
              <a:rPr lang="zh-CN" altLang="en-US" sz="2400" b="1">
                <a:solidFill>
                  <a:srgbClr val="002060"/>
                </a:solidFill>
                <a:effectLst/>
                <a:latin typeface="楷体" panose="02010609060101010101" charset="-122"/>
                <a:ea typeface="楷体" panose="02010609060101010101" charset="-122"/>
                <a:cs typeface="+mn-ea"/>
                <a:sym typeface="+mn-ea"/>
              </a:rPr>
              <a:t>短期贷款，国际收支调整</a:t>
            </a:r>
            <a:endParaRPr lang="zh-CN" altLang="en-US" sz="2400" b="1">
              <a:solidFill>
                <a:srgbClr val="002060"/>
              </a:solidFill>
              <a:effectLst/>
              <a:latin typeface="楷体" panose="02010609060101010101" charset="-122"/>
              <a:ea typeface="楷体" panose="02010609060101010101" charset="-122"/>
              <a:cs typeface="+mn-ea"/>
              <a:sym typeface="+mn-ea"/>
            </a:endParaRPr>
          </a:p>
        </p:txBody>
      </p:sp>
      <p:sp>
        <p:nvSpPr>
          <p:cNvPr id="11" name="文本框 10"/>
          <p:cNvSpPr txBox="1"/>
          <p:nvPr>
            <p:custDataLst>
              <p:tags r:id="rId16"/>
            </p:custDataLst>
          </p:nvPr>
        </p:nvSpPr>
        <p:spPr>
          <a:xfrm>
            <a:off x="7109460" y="4851924"/>
            <a:ext cx="4769485" cy="473075"/>
          </a:xfrm>
          <a:prstGeom prst="rect">
            <a:avLst/>
          </a:prstGeom>
          <a:noFill/>
        </p:spPr>
        <p:txBody>
          <a:bodyPr wrap="square" rtlCol="0" anchor="t">
            <a:noAutofit/>
          </a:bodyPr>
          <a:lstStyle/>
          <a:p>
            <a:pPr lvl="0" algn="l">
              <a:buClrTx/>
              <a:buSzTx/>
              <a:buFontTx/>
            </a:pPr>
            <a:r>
              <a:rPr lang="zh-CN" altLang="en-US" sz="2400" b="1">
                <a:solidFill>
                  <a:srgbClr val="002060"/>
                </a:solidFill>
                <a:effectLst/>
                <a:latin typeface="楷体" panose="02010609060101010101" charset="-122"/>
                <a:ea typeface="楷体" panose="02010609060101010101" charset="-122"/>
                <a:cs typeface="+mn-ea"/>
                <a:sym typeface="Arial" panose="020B0604020202020204" pitchFamily="34" charset="0"/>
              </a:rPr>
              <a:t>中长期贷款，恢复和发展经济</a:t>
            </a:r>
            <a:endParaRPr lang="zh-CN" altLang="en-US" sz="2400" b="1">
              <a:solidFill>
                <a:srgbClr val="002060"/>
              </a:solidFill>
              <a:effectLst/>
              <a:latin typeface="楷体" panose="02010609060101010101" charset="-122"/>
              <a:ea typeface="楷体" panose="02010609060101010101" charset="-122"/>
              <a:cs typeface="+mn-ea"/>
              <a:sym typeface="Arial" panose="020B0604020202020204" pitchFamily="34" charset="0"/>
            </a:endParaRPr>
          </a:p>
        </p:txBody>
      </p:sp>
      <p:sp>
        <p:nvSpPr>
          <p:cNvPr id="14" name="文本框 13"/>
          <p:cNvSpPr txBox="1"/>
          <p:nvPr>
            <p:custDataLst>
              <p:tags r:id="rId17"/>
            </p:custDataLst>
          </p:nvPr>
        </p:nvSpPr>
        <p:spPr>
          <a:xfrm>
            <a:off x="2179955" y="5399294"/>
            <a:ext cx="8593455" cy="445135"/>
          </a:xfrm>
          <a:prstGeom prst="rect">
            <a:avLst/>
          </a:prstGeom>
          <a:noFill/>
        </p:spPr>
        <p:txBody>
          <a:bodyPr wrap="square" rtlCol="0" anchor="t">
            <a:noAutofit/>
          </a:bodyPr>
          <a:lstStyle/>
          <a:p>
            <a:pPr lvl="0" algn="l">
              <a:buClrTx/>
              <a:buSzTx/>
              <a:buFontTx/>
            </a:pPr>
            <a:r>
              <a:rPr lang="zh-CN" altLang="en-US" sz="2400" b="1">
                <a:solidFill>
                  <a:srgbClr val="002060"/>
                </a:solidFill>
                <a:effectLst/>
                <a:latin typeface="楷体" panose="02010609060101010101" charset="-122"/>
                <a:ea typeface="楷体" panose="02010609060101010101" charset="-122"/>
                <a:cs typeface="+mn-ea"/>
                <a:sym typeface="+mn-ea"/>
              </a:rPr>
              <a:t>双挂钩原则：美元与黄金挂钩，各国货币与美元挂钩</a:t>
            </a:r>
            <a:endParaRPr lang="zh-CN" altLang="en-US" sz="2400" b="1">
              <a:solidFill>
                <a:srgbClr val="002060"/>
              </a:solidFill>
              <a:effectLst/>
              <a:latin typeface="楷体" panose="02010609060101010101" charset="-122"/>
              <a:ea typeface="楷体" panose="02010609060101010101" charset="-122"/>
              <a:cs typeface="+mn-ea"/>
              <a:sym typeface="+mn-ea"/>
            </a:endParaRPr>
          </a:p>
        </p:txBody>
      </p:sp>
      <p:grpSp>
        <p:nvGrpSpPr>
          <p:cNvPr id="25" name="组合 5"/>
          <p:cNvGrpSpPr/>
          <p:nvPr>
            <p:custDataLst>
              <p:tags r:id="rId18"/>
            </p:custDataLst>
          </p:nvPr>
        </p:nvGrpSpPr>
        <p:grpSpPr>
          <a:xfrm>
            <a:off x="153952" y="50483"/>
            <a:ext cx="5553145" cy="631825"/>
            <a:chOff x="679594" y="945"/>
            <a:chExt cx="9267260" cy="631384"/>
          </a:xfrm>
          <a:effectLst>
            <a:glow rad="228600">
              <a:schemeClr val="accent1">
                <a:satMod val="175000"/>
                <a:alpha val="40000"/>
              </a:schemeClr>
            </a:glow>
            <a:outerShdw blurRad="50800" dist="38100" dir="5400000" algn="t" rotWithShape="0">
              <a:prstClr val="black">
                <a:alpha val="40000"/>
              </a:prstClr>
            </a:outerShdw>
          </a:effectLst>
        </p:grpSpPr>
        <p:sp>
          <p:nvSpPr>
            <p:cNvPr id="26" name="同侧圆角矩形 4"/>
            <p:cNvSpPr/>
            <p:nvPr>
              <p:custDataLst>
                <p:tags r:id="rId19"/>
              </p:custDataLst>
            </p:nvPr>
          </p:nvSpPr>
          <p:spPr>
            <a:xfrm rot="5400000">
              <a:off x="4997690" y="-4316836"/>
              <a:ext cx="631384" cy="9266945"/>
            </a:xfrm>
            <a:prstGeom prst="round2SameRect">
              <a:avLst/>
            </a:prstGeom>
          </p:spPr>
          <p:style>
            <a:lnRef idx="2">
              <a:schemeClr val="accent4"/>
            </a:lnRef>
            <a:fillRef idx="1">
              <a:schemeClr val="lt1"/>
            </a:fillRef>
            <a:effectRef idx="0">
              <a:schemeClr val="accent4"/>
            </a:effectRef>
            <a:fontRef idx="minor">
              <a:schemeClr val="dk1"/>
            </a:fontRef>
          </p:style>
          <p:txBody>
            <a:bodyPr/>
            <a:lstStyle/>
            <a:p/>
          </p:txBody>
        </p:sp>
        <p:sp>
          <p:nvSpPr>
            <p:cNvPr id="28" name="同侧圆角矩形 6"/>
            <p:cNvSpPr/>
            <p:nvPr>
              <p:custDataLst>
                <p:tags r:id="rId20"/>
              </p:custDataLst>
            </p:nvPr>
          </p:nvSpPr>
          <p:spPr>
            <a:xfrm>
              <a:off x="679594" y="32038"/>
              <a:ext cx="9073969" cy="569832"/>
            </a:xfrm>
            <a:prstGeom prst="rect">
              <a:avLst/>
            </a:prstGeom>
          </p:spPr>
          <p:style>
            <a:lnRef idx="2">
              <a:schemeClr val="accent4"/>
            </a:lnRef>
            <a:fillRef idx="1">
              <a:schemeClr val="lt1"/>
            </a:fillRef>
            <a:effectRef idx="0">
              <a:schemeClr val="accent4"/>
            </a:effectRef>
            <a:fontRef idx="minor">
              <a:schemeClr val="dk1"/>
            </a:fontRef>
          </p:style>
          <p:txBody>
            <a:bodyPr lIns="234696" tIns="20955" rIns="20955" bIns="20955" anchor="ctr"/>
            <a:lstStyle/>
            <a:p>
              <a:pPr lvl="0"/>
              <a:r>
                <a:rPr lang="zh-CN" altLang="en-US" sz="2800" b="1" smtClean="0">
                  <a:solidFill>
                    <a:srgbClr val="000000">
                      <a:hueOff val="0"/>
                      <a:satOff val="0"/>
                      <a:lumOff val="0"/>
                      <a:alphaOff val="0"/>
                    </a:srgbClr>
                  </a:solidFill>
                  <a:sym typeface="+mn-ea"/>
                </a:rPr>
                <a:t>二、</a:t>
              </a:r>
              <a:r>
                <a:rPr lang="zh-CN" altLang="en-US" sz="2800" b="1" spc="150" smtClean="0">
                  <a:solidFill>
                    <a:srgbClr val="002060"/>
                  </a:solidFill>
                  <a:latin typeface="微软雅黑" panose="020B0503020204020204" pitchFamily="34" charset="-122"/>
                  <a:ea typeface="微软雅黑" panose="020B0503020204020204" pitchFamily="34" charset="-122"/>
                  <a:sym typeface="+mn-ea"/>
                </a:rPr>
                <a:t>体系化制度化的</a:t>
              </a:r>
              <a:r>
                <a:rPr lang="zh-CN" altLang="en-US" sz="2800" b="1" spc="150">
                  <a:solidFill>
                    <a:srgbClr val="002060"/>
                  </a:solidFill>
                  <a:latin typeface="微软雅黑" panose="020B0503020204020204" pitchFamily="34" charset="-122"/>
                  <a:ea typeface="微软雅黑" panose="020B0503020204020204" pitchFamily="34" charset="-122"/>
                  <a:sym typeface="+mn-ea"/>
                </a:rPr>
                <a:t>经济支柱</a:t>
              </a:r>
              <a:endParaRPr lang="zh-CN" altLang="en-US" sz="2800" b="1" spc="150">
                <a:solidFill>
                  <a:srgbClr val="002060"/>
                </a:solidFill>
                <a:latin typeface="微软雅黑" panose="020B0503020204020204" pitchFamily="34" charset="-122"/>
                <a:ea typeface="微软雅黑" panose="020B0503020204020204" pitchFamily="34" charset="-122"/>
                <a:sym typeface="+mn-ea"/>
              </a:endParaRPr>
            </a:p>
          </p:txBody>
        </p:sp>
      </p:grpSp>
      <p:sp>
        <p:nvSpPr>
          <p:cNvPr id="29" name="文本框 28"/>
          <p:cNvSpPr txBox="1"/>
          <p:nvPr>
            <p:custDataLst>
              <p:tags r:id="rId21"/>
            </p:custDataLst>
          </p:nvPr>
        </p:nvSpPr>
        <p:spPr>
          <a:xfrm>
            <a:off x="6339522" y="3069590"/>
            <a:ext cx="847725" cy="534035"/>
          </a:xfrm>
          <a:prstGeom prst="rect">
            <a:avLst/>
          </a:prstGeom>
          <a:solidFill>
            <a:srgbClr val="FFFF00"/>
          </a:solidFill>
        </p:spPr>
        <p:txBody>
          <a:bodyPr wrap="square" lIns="91438" tIns="45719" rIns="91438" bIns="45719" rtlCol="0" anchor="t">
            <a:spAutoFit/>
          </a:bodyPr>
          <a:lstStyle/>
          <a:p>
            <a:pPr algn="ctr">
              <a:lnSpc>
                <a:spcPct val="120000"/>
              </a:lnSpc>
            </a:pPr>
            <a:r>
              <a:rPr lang="zh-CN" altLang="en-US" sz="2400" b="1">
                <a:latin typeface="黑体" panose="02010609060101010101" pitchFamily="49" charset="-122"/>
                <a:ea typeface="黑体" panose="02010609060101010101" pitchFamily="49" charset="-122"/>
                <a:cs typeface="微软雅黑" panose="020B0503020204020204" pitchFamily="34" charset="-122"/>
                <a:sym typeface="+mn-ea"/>
              </a:rPr>
              <a:t>救急</a:t>
            </a:r>
            <a:endParaRPr lang="zh-CN" altLang="en-US" sz="2400" b="1">
              <a:latin typeface="黑体" panose="02010609060101010101" pitchFamily="49" charset="-122"/>
              <a:ea typeface="黑体" panose="02010609060101010101" pitchFamily="49" charset="-122"/>
              <a:cs typeface="微软雅黑" panose="020B0503020204020204" pitchFamily="34" charset="-122"/>
              <a:sym typeface="+mn-ea"/>
            </a:endParaRPr>
          </a:p>
        </p:txBody>
      </p:sp>
      <p:sp>
        <p:nvSpPr>
          <p:cNvPr id="30" name="文本框 29"/>
          <p:cNvSpPr txBox="1"/>
          <p:nvPr>
            <p:custDataLst>
              <p:tags r:id="rId22"/>
            </p:custDataLst>
          </p:nvPr>
        </p:nvSpPr>
        <p:spPr>
          <a:xfrm>
            <a:off x="10731500" y="2997779"/>
            <a:ext cx="857251" cy="534035"/>
          </a:xfrm>
          <a:prstGeom prst="rect">
            <a:avLst/>
          </a:prstGeom>
          <a:solidFill>
            <a:srgbClr val="FFFF00"/>
          </a:solidFill>
        </p:spPr>
        <p:txBody>
          <a:bodyPr wrap="square" lIns="91438" tIns="45719" rIns="91438" bIns="45719" rtlCol="0" anchor="t">
            <a:spAutoFit/>
          </a:bodyPr>
          <a:lstStyle/>
          <a:p>
            <a:pPr algn="ctr">
              <a:lnSpc>
                <a:spcPct val="120000"/>
              </a:lnSpc>
            </a:pPr>
            <a:r>
              <a:rPr lang="zh-CN" altLang="en-US" sz="2400" b="1">
                <a:latin typeface="黑体" panose="02010609060101010101" pitchFamily="49" charset="-122"/>
                <a:ea typeface="黑体" panose="02010609060101010101" pitchFamily="49" charset="-122"/>
                <a:cs typeface="微软雅黑" panose="020B0503020204020204" pitchFamily="34" charset="-122"/>
                <a:sym typeface="+mn-ea"/>
              </a:rPr>
              <a:t>扶贫</a:t>
            </a:r>
            <a:endParaRPr lang="zh-CN" altLang="en-US" sz="2400" b="1">
              <a:latin typeface="黑体" panose="02010609060101010101" pitchFamily="49" charset="-122"/>
              <a:ea typeface="黑体" panose="02010609060101010101" pitchFamily="49" charset="-122"/>
              <a:cs typeface="微软雅黑" panose="020B0503020204020204" pitchFamily="34" charset="-122"/>
              <a:sym typeface="+mn-ea"/>
            </a:endParaRPr>
          </a:p>
        </p:txBody>
      </p:sp>
    </p:spTree>
    <p:custDataLst>
      <p:tags r:id="rId2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0"/>
                                  </p:stCondLst>
                                  <p:childTnLst>
                                    <p:set>
                                      <p:cBhvr>
                                        <p:cTn id="9" dur="1000"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000"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000" fill="hold">
                                          <p:stCondLst>
                                            <p:cond delay="0"/>
                                          </p:stCondLst>
                                        </p:cTn>
                                        <p:tgtEl>
                                          <p:spTgt spid="7"/>
                                        </p:tgtEl>
                                        <p:attrNameLst>
                                          <p:attrName>style.visibility</p:attrName>
                                        </p:attrNameLst>
                                      </p:cBhvr>
                                      <p:to>
                                        <p:strVal val="visible"/>
                                      </p:to>
                                    </p:set>
                                    <p:animEffect transition="in" filter="wipe(left)">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000" fill="hold">
                                          <p:stCondLst>
                                            <p:cond delay="0"/>
                                          </p:stCondLst>
                                        </p:cTn>
                                        <p:tgtEl>
                                          <p:spTgt spid="13315"/>
                                        </p:tgtEl>
                                        <p:attrNameLst>
                                          <p:attrName>style.visibility</p:attrName>
                                        </p:attrNameLst>
                                      </p:cBhvr>
                                      <p:to>
                                        <p:strVal val="visible"/>
                                      </p:to>
                                    </p:set>
                                    <p:animEffect transition="in" filter="wipe(left)">
                                      <p:cBhvr>
                                        <p:cTn id="25" dur="1000"/>
                                        <p:tgtEl>
                                          <p:spTgt spid="133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000" fill="hold">
                                          <p:stCondLst>
                                            <p:cond delay="0"/>
                                          </p:stCondLst>
                                        </p:cTn>
                                        <p:tgtEl>
                                          <p:spTgt spid="8"/>
                                        </p:tgtEl>
                                        <p:attrNameLst>
                                          <p:attrName>style.visibility</p:attrName>
                                        </p:attrNameLst>
                                      </p:cBhvr>
                                      <p:to>
                                        <p:strVal val="visible"/>
                                      </p:to>
                                    </p:set>
                                    <p:animEffect transition="in" filter="wipe(left)">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000" fill="hold">
                                          <p:stCondLst>
                                            <p:cond delay="0"/>
                                          </p:stCondLst>
                                        </p:cTn>
                                        <p:tgtEl>
                                          <p:spTgt spid="13357"/>
                                        </p:tgtEl>
                                        <p:attrNameLst>
                                          <p:attrName>style.visibility</p:attrName>
                                        </p:attrNameLst>
                                      </p:cBhvr>
                                      <p:to>
                                        <p:strVal val="visible"/>
                                      </p:to>
                                    </p:set>
                                    <p:animEffect transition="in" filter="wipe(left)">
                                      <p:cBhvr>
                                        <p:cTn id="35" dur="1000"/>
                                        <p:tgtEl>
                                          <p:spTgt spid="13357"/>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000" fill="hold">
                                          <p:stCondLst>
                                            <p:cond delay="0"/>
                                          </p:stCondLst>
                                        </p:cTn>
                                        <p:tgtEl>
                                          <p:spTgt spid="13362"/>
                                        </p:tgtEl>
                                        <p:attrNameLst>
                                          <p:attrName>style.visibility</p:attrName>
                                        </p:attrNameLst>
                                      </p:cBhvr>
                                      <p:to>
                                        <p:strVal val="visible"/>
                                      </p:to>
                                    </p:set>
                                    <p:animEffect transition="in" filter="wipe(left)">
                                      <p:cBhvr>
                                        <p:cTn id="39" dur="1000"/>
                                        <p:tgtEl>
                                          <p:spTgt spid="1336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000" fill="hold">
                                          <p:stCondLst>
                                            <p:cond delay="0"/>
                                          </p:stCondLst>
                                        </p:cTn>
                                        <p:tgtEl>
                                          <p:spTgt spid="9"/>
                                        </p:tgtEl>
                                        <p:attrNameLst>
                                          <p:attrName>style.visibility</p:attrName>
                                        </p:attrNameLst>
                                      </p:cBhvr>
                                      <p:to>
                                        <p:strVal val="visible"/>
                                      </p:to>
                                    </p:set>
                                    <p:animEffect transition="in" filter="wipe(left)">
                                      <p:cBhvr>
                                        <p:cTn id="44" dur="1000"/>
                                        <p:tgtEl>
                                          <p:spTgt spid="9"/>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000" fill="hold">
                                          <p:stCondLst>
                                            <p:cond delay="0"/>
                                          </p:stCondLst>
                                        </p:cTn>
                                        <p:tgtEl>
                                          <p:spTgt spid="11"/>
                                        </p:tgtEl>
                                        <p:attrNameLst>
                                          <p:attrName>style.visibility</p:attrName>
                                        </p:attrNameLst>
                                      </p:cBhvr>
                                      <p:to>
                                        <p:strVal val="visible"/>
                                      </p:to>
                                    </p:set>
                                    <p:animEffect transition="in" filter="wipe(left)">
                                      <p:cBhvr>
                                        <p:cTn id="48" dur="10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000" fill="hold">
                                          <p:stCondLst>
                                            <p:cond delay="0"/>
                                          </p:stCondLst>
                                        </p:cTn>
                                        <p:tgtEl>
                                          <p:spTgt spid="14"/>
                                        </p:tgtEl>
                                        <p:attrNameLst>
                                          <p:attrName>style.visibility</p:attrName>
                                        </p:attrNameLst>
                                      </p:cBhvr>
                                      <p:to>
                                        <p:strVal val="visible"/>
                                      </p:to>
                                    </p:set>
                                    <p:animEffect transition="in" filter="wipe(left)">
                                      <p:cBhvr>
                                        <p:cTn id="53" dur="10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13357" grpId="0"/>
      <p:bldP spid="13362" grpId="0"/>
      <p:bldP spid="8" grpId="0"/>
      <p:bldP spid="9" grpId="0"/>
      <p:bldP spid="11" grpId="0"/>
      <p:bldP spid="14" grpId="0"/>
      <p:bldP spid="29"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custDataLst>
              <p:tags r:id="rId1"/>
            </p:custDataLst>
          </p:nvPr>
        </p:nvSpPr>
        <p:spPr>
          <a:xfrm>
            <a:off x="537622" y="1822064"/>
            <a:ext cx="11250186" cy="3046988"/>
          </a:xfrm>
          <a:prstGeom prst="rect">
            <a:avLst/>
          </a:prstGeom>
          <a:ln w="57150"/>
        </p:spPr>
        <p:style>
          <a:lnRef idx="2">
            <a:schemeClr val="accent4"/>
          </a:lnRef>
          <a:fillRef idx="1">
            <a:schemeClr val="lt1"/>
          </a:fillRef>
          <a:effectRef idx="0">
            <a:schemeClr val="accent4"/>
          </a:effectRef>
          <a:fontRef idx="minor">
            <a:schemeClr val="dk1"/>
          </a:fontRef>
        </p:style>
        <p:txBody>
          <a:bodyPr wrap="square">
            <a:spAutoFit/>
          </a:bodyPr>
          <a:lstStyle/>
          <a:p>
            <a:pPr fontAlgn="base">
              <a:lnSpc>
                <a:spcPct val="120000"/>
              </a:lnSpc>
              <a:spcBef>
                <a:spcPct val="0"/>
              </a:spcBef>
              <a:spcAft>
                <a:spcPct val="0"/>
              </a:spcAft>
              <a:defRPr/>
            </a:pPr>
            <a:r>
              <a:rPr lang="en-US" altLang="zh-CN" sz="3200" b="1">
                <a:solidFill>
                  <a:srgbClr val="FF0000"/>
                </a:solidFill>
                <a:latin typeface="宋体" panose="02010600030101010101" pitchFamily="2" charset="-122"/>
                <a:ea typeface="宋体" panose="02010600030101010101" pitchFamily="2" charset="-122"/>
                <a:cs typeface="Arial" panose="020B0604020202020204"/>
                <a:sym typeface="+mn-ea"/>
              </a:rPr>
              <a:t>【</a:t>
            </a:r>
            <a:r>
              <a:rPr lang="zh-CN" altLang="en-US" sz="3200" b="1">
                <a:solidFill>
                  <a:srgbClr val="FF0000"/>
                </a:solidFill>
                <a:latin typeface="宋体" panose="02010600030101010101" pitchFamily="2" charset="-122"/>
                <a:ea typeface="宋体" panose="02010600030101010101" pitchFamily="2" charset="-122"/>
                <a:cs typeface="Arial" panose="020B0604020202020204"/>
                <a:sym typeface="+mn-ea"/>
              </a:rPr>
              <a:t>典题研习</a:t>
            </a:r>
            <a:r>
              <a:rPr lang="en-US" altLang="zh-CN" sz="3200" b="1">
                <a:solidFill>
                  <a:srgbClr val="FF0000"/>
                </a:solidFill>
                <a:latin typeface="宋体" panose="02010600030101010101" pitchFamily="2" charset="-122"/>
                <a:ea typeface="宋体" panose="02010600030101010101" pitchFamily="2" charset="-122"/>
                <a:cs typeface="Arial" panose="020B0604020202020204"/>
                <a:sym typeface="+mn-ea"/>
              </a:rPr>
              <a:t>】</a:t>
            </a:r>
            <a:r>
              <a:rPr lang="zh-CN" altLang="en-US" sz="3200" b="1" smtClean="0">
                <a:solidFill>
                  <a:prstClr val="black">
                    <a:lumMod val="75000"/>
                    <a:lumOff val="25000"/>
                  </a:prstClr>
                </a:solidFill>
                <a:latin typeface="宋体" panose="02010600030101010101" pitchFamily="2" charset="-122"/>
                <a:ea typeface="宋体" panose="02010600030101010101" pitchFamily="2" charset="-122"/>
                <a:cs typeface="Arial" panose="020B0604020202020204"/>
                <a:sym typeface="+mn-ea"/>
              </a:rPr>
              <a:t>世界银行</a:t>
            </a:r>
            <a:r>
              <a:rPr lang="zh-CN" altLang="en-US" sz="3200" b="1">
                <a:solidFill>
                  <a:prstClr val="black">
                    <a:lumMod val="75000"/>
                    <a:lumOff val="25000"/>
                  </a:prstClr>
                </a:solidFill>
                <a:latin typeface="宋体" panose="02010600030101010101" pitchFamily="2" charset="-122"/>
                <a:ea typeface="宋体" panose="02010600030101010101" pitchFamily="2" charset="-122"/>
                <a:cs typeface="Arial" panose="020B0604020202020204"/>
                <a:sym typeface="+mn-ea"/>
              </a:rPr>
              <a:t>在1968年的贷款项目为62个，贷款总额为9.5亿美元；1981年贷款项目为266个，贷款总额为124亿美元。出现这一变化是因为</a:t>
            </a:r>
            <a:endParaRPr lang="zh-CN" altLang="en-US" sz="3200" b="1">
              <a:solidFill>
                <a:prstClr val="black">
                  <a:lumMod val="75000"/>
                  <a:lumOff val="25000"/>
                </a:prstClr>
              </a:solidFill>
              <a:latin typeface="宋体" panose="02010600030101010101" pitchFamily="2" charset="-122"/>
              <a:ea typeface="宋体" panose="02010600030101010101" pitchFamily="2" charset="-122"/>
              <a:cs typeface="Arial" panose="020B0604020202020204"/>
              <a:sym typeface="+mn-ea"/>
            </a:endParaRPr>
          </a:p>
          <a:p>
            <a:pPr fontAlgn="base">
              <a:lnSpc>
                <a:spcPct val="120000"/>
              </a:lnSpc>
              <a:spcBef>
                <a:spcPct val="0"/>
              </a:spcBef>
              <a:spcAft>
                <a:spcPct val="0"/>
              </a:spcAft>
              <a:defRPr/>
            </a:pPr>
            <a:r>
              <a:rPr lang="zh-CN" altLang="en-US" sz="3200" b="1">
                <a:solidFill>
                  <a:prstClr val="black">
                    <a:lumMod val="75000"/>
                    <a:lumOff val="25000"/>
                  </a:prstClr>
                </a:solidFill>
                <a:latin typeface="宋体" panose="02010600030101010101" pitchFamily="2" charset="-122"/>
                <a:ea typeface="宋体" panose="02010600030101010101" pitchFamily="2" charset="-122"/>
                <a:cs typeface="Arial" panose="020B0604020202020204"/>
                <a:sym typeface="+mn-ea"/>
              </a:rPr>
              <a:t>A．新兴独立国家大量增加       B．各国关税税率明显降低</a:t>
            </a:r>
            <a:endParaRPr lang="zh-CN" altLang="en-US" sz="3200" b="1">
              <a:solidFill>
                <a:prstClr val="black">
                  <a:lumMod val="75000"/>
                  <a:lumOff val="25000"/>
                </a:prstClr>
              </a:solidFill>
              <a:latin typeface="宋体" panose="02010600030101010101" pitchFamily="2" charset="-122"/>
              <a:ea typeface="宋体" panose="02010600030101010101" pitchFamily="2" charset="-122"/>
              <a:cs typeface="Arial" panose="020B0604020202020204"/>
              <a:sym typeface="+mn-ea"/>
            </a:endParaRPr>
          </a:p>
          <a:p>
            <a:pPr fontAlgn="base">
              <a:lnSpc>
                <a:spcPct val="120000"/>
              </a:lnSpc>
              <a:spcBef>
                <a:spcPct val="0"/>
              </a:spcBef>
              <a:spcAft>
                <a:spcPct val="0"/>
              </a:spcAft>
              <a:defRPr/>
            </a:pPr>
            <a:r>
              <a:rPr lang="zh-CN" altLang="en-US" sz="3200" b="1">
                <a:solidFill>
                  <a:prstClr val="black">
                    <a:lumMod val="75000"/>
                    <a:lumOff val="25000"/>
                  </a:prstClr>
                </a:solidFill>
                <a:latin typeface="宋体" panose="02010600030101010101" pitchFamily="2" charset="-122"/>
                <a:ea typeface="宋体" panose="02010600030101010101" pitchFamily="2" charset="-122"/>
                <a:cs typeface="Arial" panose="020B0604020202020204"/>
                <a:sym typeface="+mn-ea"/>
              </a:rPr>
              <a:t>C．美国西欧经济实力下降       D．世界贸易组织大力推动</a:t>
            </a:r>
            <a:endParaRPr lang="zh-CN" altLang="en-US" sz="3200">
              <a:solidFill>
                <a:srgbClr val="000000"/>
              </a:solidFill>
              <a:latin typeface="宋体" panose="02010600030101010101" pitchFamily="2" charset="-122"/>
              <a:ea typeface="宋体" panose="02010600030101010101" pitchFamily="2" charset="-122"/>
            </a:endParaRPr>
          </a:p>
        </p:txBody>
      </p:sp>
      <p:sp>
        <p:nvSpPr>
          <p:cNvPr id="19" name="矩形 18"/>
          <p:cNvSpPr/>
          <p:nvPr>
            <p:custDataLst>
              <p:tags r:id="rId2"/>
            </p:custDataLst>
          </p:nvPr>
        </p:nvSpPr>
        <p:spPr>
          <a:xfrm>
            <a:off x="10333913" y="2838193"/>
            <a:ext cx="733425" cy="1014730"/>
          </a:xfrm>
          <a:prstGeom prst="rect">
            <a:avLst/>
          </a:prstGeom>
          <a:noFill/>
        </p:spPr>
        <p:txBody>
          <a:bodyPr wrap="none" lIns="91440" tIns="45720" rIns="91440" bIns="45720">
            <a:spAutoFit/>
          </a:bodyPr>
          <a:lstStyle/>
          <a:p>
            <a:pPr algn="ctr"/>
            <a:r>
              <a:rPr lang="en-US" altLang="zh-CN" sz="6000" b="1">
                <a:ln w="22225">
                  <a:solidFill>
                    <a:srgbClr val="ED7D31"/>
                  </a:solidFill>
                  <a:prstDash val="solid"/>
                </a:ln>
                <a:solidFill>
                  <a:srgbClr val="ED7D31">
                    <a:lumMod val="40000"/>
                    <a:lumOff val="60000"/>
                  </a:srgbClr>
                </a:solidFill>
                <a:cs typeface="Arial" panose="020B0604020202020204"/>
              </a:rPr>
              <a:t>A</a:t>
            </a:r>
            <a:endParaRPr lang="zh-CN" altLang="en-US" sz="6000" b="1">
              <a:ln w="22225">
                <a:solidFill>
                  <a:srgbClr val="ED7D31"/>
                </a:solidFill>
                <a:prstDash val="solid"/>
              </a:ln>
              <a:solidFill>
                <a:srgbClr val="ED7D31">
                  <a:lumMod val="40000"/>
                  <a:lumOff val="60000"/>
                </a:srgbClr>
              </a:solidFill>
              <a:cs typeface="Arial" panose="020B06040202020202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l="-17000" r="-17000"/>
          </a:stretch>
        </a:blipFill>
        <a:effectLst/>
      </p:bgPr>
    </p:bg>
    <p:spTree>
      <p:nvGrpSpPr>
        <p:cNvPr id="1" name=""/>
        <p:cNvGrpSpPr/>
        <p:nvPr/>
      </p:nvGrpSpPr>
      <p:grpSpPr>
        <a:xfrm>
          <a:off x="0" y="0"/>
          <a:ext cx="0" cy="0"/>
          <a:chOff x="0" y="0"/>
          <a:chExt cx="0" cy="0"/>
        </a:xfrm>
      </p:grpSpPr>
      <p:sp>
        <p:nvSpPr>
          <p:cNvPr id="9" name="饼形 8"/>
          <p:cNvSpPr/>
          <p:nvPr>
            <p:custDataLst>
              <p:tags r:id="rId2"/>
            </p:custDataLst>
          </p:nvPr>
        </p:nvSpPr>
        <p:spPr>
          <a:xfrm rot="14110043">
            <a:off x="517974" y="2449861"/>
            <a:ext cx="3483430" cy="351021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7" name="图片 16"/>
          <p:cNvPicPr>
            <a:picLocks noChangeAspect="1"/>
          </p:cNvPicPr>
          <p:nvPr>
            <p:custDataLst>
              <p:tags r:id="rId3"/>
            </p:custDataLst>
          </p:nvPr>
        </p:nvPicPr>
        <p:blipFill>
          <a:blip r:embed="rId4"/>
          <a:stretch>
            <a:fillRect/>
          </a:stretch>
        </p:blipFill>
        <p:spPr>
          <a:xfrm>
            <a:off x="143373" y="2567685"/>
            <a:ext cx="3043944" cy="3292983"/>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文本框 10"/>
          <p:cNvSpPr txBox="1"/>
          <p:nvPr>
            <p:custDataLst>
              <p:tags r:id="rId5"/>
            </p:custDataLst>
          </p:nvPr>
        </p:nvSpPr>
        <p:spPr>
          <a:xfrm>
            <a:off x="1179038" y="725170"/>
            <a:ext cx="3206750" cy="1445260"/>
          </a:xfrm>
          <a:prstGeom prst="rect">
            <a:avLst/>
          </a:prstGeom>
          <a:noFill/>
          <a:ln w="9525">
            <a:noFill/>
          </a:ln>
        </p:spPr>
        <p:txBody>
          <a:bodyPr wrap="square" rtlCol="0" anchor="t" anchorCtr="0">
            <a:spAutoFit/>
          </a:bodyPr>
          <a:lstStyle/>
          <a:p>
            <a:pPr indent="0" algn="ctr" fontAlgn="base">
              <a:buClrTx/>
              <a:buSzTx/>
              <a:buFont typeface="Wingdings" panose="05000000000000000000" charset="0"/>
              <a:buNone/>
            </a:pPr>
            <a:r>
              <a:rPr lang="zh-CN" altLang="en-US" sz="4800" b="1">
                <a:solidFill>
                  <a:srgbClr val="0070C0"/>
                </a:solidFill>
                <a:effectLst>
                  <a:outerShdw blurRad="60007" dist="101600" dir="15000000" sy="30000" kx="-1800000" algn="bl" rotWithShape="0">
                    <a:prstClr val="black">
                      <a:alpha val="32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目</a:t>
            </a:r>
            <a:r>
              <a:rPr lang="en-US" altLang="zh-CN" sz="4800" b="1">
                <a:solidFill>
                  <a:srgbClr val="0070C0"/>
                </a:solidFill>
                <a:effectLst>
                  <a:outerShdw blurRad="60007" dist="101600" dir="15000000" sy="30000" kx="-1800000" algn="bl" rotWithShape="0">
                    <a:prstClr val="black">
                      <a:alpha val="32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4800" b="1">
                <a:solidFill>
                  <a:srgbClr val="0070C0"/>
                </a:solidFill>
                <a:effectLst>
                  <a:outerShdw blurRad="60007" dist="101600" dir="15000000" sy="30000" kx="-1800000" algn="bl" rotWithShape="0">
                    <a:prstClr val="black">
                      <a:alpha val="32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录</a:t>
            </a:r>
            <a:endParaRPr lang="zh-CN" altLang="en-US" sz="4000" b="1">
              <a:solidFill>
                <a:srgbClr val="0070C0"/>
              </a:solidFill>
              <a:effectLst>
                <a:outerShdw blurRad="60007" dist="200025" dir="15000000" sy="30000" kx="-1800000" algn="bl" rotWithShape="0">
                  <a:prstClr val="black">
                    <a:alpha val="32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base">
              <a:buClrTx/>
              <a:buSzTx/>
              <a:buFont typeface="Wingdings" panose="05000000000000000000" charset="0"/>
              <a:buNone/>
            </a:pPr>
            <a:r>
              <a:rPr lang="en-US" altLang="zh-CN" sz="4000" b="1">
                <a:solidFill>
                  <a:srgbClr val="00B0F0"/>
                </a:solidFill>
                <a:effectLst>
                  <a:outerShdw blurRad="60007" dist="200025" dir="15000000" sy="30000" kx="-1800000" algn="bl" rotWithShape="0">
                    <a:prstClr val="black">
                      <a:alpha val="32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CONTENTS</a:t>
            </a:r>
            <a:endParaRPr lang="en-US" altLang="zh-CN" sz="4000" b="1">
              <a:solidFill>
                <a:srgbClr val="00B0F0"/>
              </a:solidFill>
              <a:effectLst>
                <a:outerShdw blurRad="60007" dist="200025" dir="15000000" sy="30000" kx="-1800000" algn="bl" rotWithShape="0">
                  <a:prstClr val="black">
                    <a:alpha val="32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36" name="组合 35"/>
          <p:cNvGrpSpPr/>
          <p:nvPr>
            <p:custDataLst>
              <p:tags r:id="rId6"/>
            </p:custDataLst>
          </p:nvPr>
        </p:nvGrpSpPr>
        <p:grpSpPr>
          <a:xfrm>
            <a:off x="3506470" y="2341245"/>
            <a:ext cx="7063105" cy="742950"/>
            <a:chOff x="5354" y="3606"/>
            <a:chExt cx="11123" cy="1170"/>
          </a:xfrm>
        </p:grpSpPr>
        <p:sp>
          <p:nvSpPr>
            <p:cNvPr id="2" name="文本框 1"/>
            <p:cNvSpPr txBox="1"/>
            <p:nvPr>
              <p:custDataLst>
                <p:tags r:id="rId7"/>
              </p:custDataLst>
            </p:nvPr>
          </p:nvSpPr>
          <p:spPr>
            <a:xfrm>
              <a:off x="5559" y="3606"/>
              <a:ext cx="10918" cy="1018"/>
            </a:xfrm>
            <a:prstGeom prst="rect">
              <a:avLst/>
            </a:prstGeom>
            <a:noFill/>
          </p:spPr>
          <p:txBody>
            <a:bodyPr wrap="square" rtlCol="0" anchor="t">
              <a:spAutoFit/>
            </a:bodyPr>
            <a:lstStyle/>
            <a:p>
              <a:pPr algn="l"/>
              <a:r>
                <a:rPr lang="zh-CN" altLang="en-US" sz="3600" b="1" spc="150" smtClean="0">
                  <a:solidFill>
                    <a:srgbClr val="002060"/>
                  </a:solidFill>
                  <a:effectLst/>
                  <a:latin typeface="微软雅黑" panose="020B0503020204020204" pitchFamily="34" charset="-122"/>
                  <a:ea typeface="微软雅黑" panose="020B0503020204020204" pitchFamily="34" charset="-122"/>
                  <a:cs typeface="+mj-cs"/>
                  <a:sym typeface="+mn-ea"/>
                </a:rPr>
                <a:t>一、</a:t>
              </a:r>
              <a:r>
                <a:rPr lang="zh-CN" sz="3600" b="1" spc="150" smtClean="0">
                  <a:solidFill>
                    <a:srgbClr val="002060"/>
                  </a:solidFill>
                  <a:effectLst/>
                  <a:latin typeface="微软雅黑" panose="020B0503020204020204" pitchFamily="34" charset="-122"/>
                  <a:ea typeface="微软雅黑" panose="020B0503020204020204" pitchFamily="34" charset="-122"/>
                  <a:cs typeface="+mj-cs"/>
                  <a:sym typeface="+mn-ea"/>
                </a:rPr>
                <a:t>在</a:t>
              </a:r>
              <a:r>
                <a:rPr sz="3600" b="1" spc="150" err="1">
                  <a:solidFill>
                    <a:srgbClr val="002060"/>
                  </a:solidFill>
                  <a:effectLst/>
                  <a:latin typeface="微软雅黑" panose="020B0503020204020204" pitchFamily="34" charset="-122"/>
                  <a:ea typeface="微软雅黑" panose="020B0503020204020204" pitchFamily="34" charset="-122"/>
                  <a:cs typeface="+mj-cs"/>
                  <a:sym typeface="+mn-ea"/>
                </a:rPr>
                <a:t>曲折中发展</a:t>
              </a:r>
              <a:r>
                <a:rPr lang="zh-CN" altLang="en-US" sz="3600" b="1" spc="150">
                  <a:solidFill>
                    <a:srgbClr val="002060"/>
                  </a:solidFill>
                  <a:effectLst/>
                  <a:latin typeface="微软雅黑" panose="020B0503020204020204" pitchFamily="34" charset="-122"/>
                  <a:ea typeface="微软雅黑" panose="020B0503020204020204" pitchFamily="34" charset="-122"/>
                  <a:cs typeface="+mj-cs"/>
                  <a:sym typeface="+mn-ea"/>
                </a:rPr>
                <a:t>的</a:t>
              </a:r>
              <a:r>
                <a:rPr sz="3600" b="1" spc="150" err="1">
                  <a:solidFill>
                    <a:srgbClr val="002060"/>
                  </a:solidFill>
                  <a:effectLst/>
                  <a:latin typeface="微软雅黑" panose="020B0503020204020204" pitchFamily="34" charset="-122"/>
                  <a:ea typeface="微软雅黑" panose="020B0503020204020204" pitchFamily="34" charset="-122"/>
                  <a:cs typeface="+mj-cs"/>
                  <a:sym typeface="+mn-ea"/>
                </a:rPr>
                <a:t>世界经济</a:t>
              </a:r>
              <a:endParaRPr sz="3600" b="1" spc="150">
                <a:solidFill>
                  <a:srgbClr val="002060"/>
                </a:solidFill>
                <a:effectLst/>
                <a:latin typeface="微软雅黑" panose="020B0503020204020204" pitchFamily="34" charset="-122"/>
                <a:ea typeface="微软雅黑" panose="020B0503020204020204" pitchFamily="34" charset="-122"/>
                <a:cs typeface="+mj-cs"/>
                <a:sym typeface="+mn-ea"/>
              </a:endParaRPr>
            </a:p>
          </p:txBody>
        </p:sp>
        <p:cxnSp>
          <p:nvCxnSpPr>
            <p:cNvPr id="27" name="直接连接符 26"/>
            <p:cNvCxnSpPr/>
            <p:nvPr>
              <p:custDataLst>
                <p:tags r:id="rId8"/>
              </p:custDataLst>
            </p:nvPr>
          </p:nvCxnSpPr>
          <p:spPr>
            <a:xfrm flipV="1">
              <a:off x="5354" y="4757"/>
              <a:ext cx="10030" cy="19"/>
            </a:xfrm>
            <a:prstGeom prst="line">
              <a:avLst/>
            </a:prstGeom>
            <a:ln w="44450" cmpd="sng">
              <a:solidFill>
                <a:srgbClr val="23B0E3"/>
              </a:solidFill>
              <a:prstDash val="solid"/>
              <a:tailEnd type="none"/>
            </a:ln>
            <a:effectLst>
              <a:outerShdw blurRad="50800" dist="635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37" name="组合 36"/>
          <p:cNvGrpSpPr/>
          <p:nvPr>
            <p:custDataLst>
              <p:tags r:id="rId9"/>
            </p:custDataLst>
          </p:nvPr>
        </p:nvGrpSpPr>
        <p:grpSpPr>
          <a:xfrm>
            <a:off x="3866410" y="3503612"/>
            <a:ext cx="6758484" cy="750570"/>
            <a:chOff x="5416" y="5529"/>
            <a:chExt cx="10588" cy="1182"/>
          </a:xfrm>
        </p:grpSpPr>
        <p:cxnSp>
          <p:nvCxnSpPr>
            <p:cNvPr id="28" name="直接连接符 27"/>
            <p:cNvCxnSpPr/>
            <p:nvPr>
              <p:custDataLst>
                <p:tags r:id="rId10"/>
              </p:custDataLst>
            </p:nvPr>
          </p:nvCxnSpPr>
          <p:spPr>
            <a:xfrm flipV="1">
              <a:off x="5416" y="6648"/>
              <a:ext cx="9727" cy="63"/>
            </a:xfrm>
            <a:prstGeom prst="line">
              <a:avLst/>
            </a:prstGeom>
            <a:ln w="44450" cmpd="sng">
              <a:solidFill>
                <a:srgbClr val="00B0F0"/>
              </a:solidFill>
              <a:prstDash val="solid"/>
              <a:tailEnd type="none"/>
            </a:ln>
            <a:effectLst>
              <a:outerShdw blurRad="50800" dist="635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0" name="文本框 29"/>
            <p:cNvSpPr txBox="1"/>
            <p:nvPr>
              <p:custDataLst>
                <p:tags r:id="rId11"/>
              </p:custDataLst>
            </p:nvPr>
          </p:nvSpPr>
          <p:spPr>
            <a:xfrm>
              <a:off x="5541" y="5529"/>
              <a:ext cx="10463" cy="1018"/>
            </a:xfrm>
            <a:prstGeom prst="rect">
              <a:avLst/>
            </a:prstGeom>
            <a:noFill/>
          </p:spPr>
          <p:txBody>
            <a:bodyPr wrap="square" rtlCol="0" anchor="t">
              <a:spAutoFit/>
            </a:bodyPr>
            <a:lstStyle/>
            <a:p>
              <a:pPr lvl="0" algn="l">
                <a:buClrTx/>
                <a:buSzTx/>
                <a:buFontTx/>
              </a:pPr>
              <a:r>
                <a:rPr lang="zh-CN" altLang="en-US" sz="3600" b="1" spc="150" smtClean="0">
                  <a:solidFill>
                    <a:srgbClr val="002060"/>
                  </a:solidFill>
                  <a:latin typeface="微软雅黑" panose="020B0503020204020204" pitchFamily="34" charset="-122"/>
                  <a:ea typeface="微软雅黑" panose="020B0503020204020204" pitchFamily="34" charset="-122"/>
                  <a:cs typeface="+mj-cs"/>
                  <a:sym typeface="+mn-ea"/>
                </a:rPr>
                <a:t>二、体系化制</a:t>
              </a:r>
              <a:r>
                <a:rPr lang="zh-CN" altLang="en-US" sz="3600" b="1" spc="150">
                  <a:solidFill>
                    <a:srgbClr val="002060"/>
                  </a:solidFill>
                  <a:latin typeface="微软雅黑" panose="020B0503020204020204" pitchFamily="34" charset="-122"/>
                  <a:ea typeface="微软雅黑" panose="020B0503020204020204" pitchFamily="34" charset="-122"/>
                  <a:cs typeface="+mj-cs"/>
                  <a:sym typeface="+mn-ea"/>
                </a:rPr>
                <a:t>度</a:t>
              </a:r>
              <a:r>
                <a:rPr lang="zh-CN" altLang="en-US" sz="3600" b="1" spc="150" smtClean="0">
                  <a:solidFill>
                    <a:srgbClr val="002060"/>
                  </a:solidFill>
                  <a:latin typeface="微软雅黑" panose="020B0503020204020204" pitchFamily="34" charset="-122"/>
                  <a:ea typeface="微软雅黑" panose="020B0503020204020204" pitchFamily="34" charset="-122"/>
                  <a:cs typeface="+mj-cs"/>
                  <a:sym typeface="+mn-ea"/>
                </a:rPr>
                <a:t>化</a:t>
              </a:r>
              <a:r>
                <a:rPr lang="zh-CN" sz="3600" b="1" spc="150" smtClean="0">
                  <a:solidFill>
                    <a:srgbClr val="002060"/>
                  </a:solidFill>
                  <a:effectLst/>
                  <a:latin typeface="微软雅黑" panose="020B0503020204020204" pitchFamily="34" charset="-122"/>
                  <a:ea typeface="微软雅黑" panose="020B0503020204020204" pitchFamily="34" charset="-122"/>
                  <a:cs typeface="+mj-cs"/>
                  <a:sym typeface="+mn-ea"/>
                </a:rPr>
                <a:t>的</a:t>
              </a:r>
              <a:r>
                <a:rPr lang="zh-CN" altLang="en-US" sz="3600" b="1" spc="150" smtClean="0">
                  <a:solidFill>
                    <a:srgbClr val="002060"/>
                  </a:solidFill>
                  <a:effectLst/>
                  <a:latin typeface="微软雅黑" panose="020B0503020204020204" pitchFamily="34" charset="-122"/>
                  <a:ea typeface="微软雅黑" panose="020B0503020204020204" pitchFamily="34" charset="-122"/>
                  <a:cs typeface="+mj-cs"/>
                  <a:sym typeface="+mn-ea"/>
                </a:rPr>
                <a:t>经济支柱</a:t>
              </a:r>
              <a:endParaRPr sz="3600" b="1" spc="150">
                <a:solidFill>
                  <a:srgbClr val="002060"/>
                </a:solidFill>
                <a:effectLst/>
                <a:latin typeface="微软雅黑" panose="020B0503020204020204" pitchFamily="34" charset="-122"/>
                <a:ea typeface="微软雅黑" panose="020B0503020204020204" pitchFamily="34" charset="-122"/>
                <a:cs typeface="+mj-cs"/>
                <a:sym typeface="+mn-ea"/>
              </a:endParaRPr>
            </a:p>
          </p:txBody>
        </p:sp>
      </p:grpSp>
      <p:grpSp>
        <p:nvGrpSpPr>
          <p:cNvPr id="3" name="组合 2"/>
          <p:cNvGrpSpPr/>
          <p:nvPr>
            <p:custDataLst>
              <p:tags r:id="rId12"/>
            </p:custDataLst>
          </p:nvPr>
        </p:nvGrpSpPr>
        <p:grpSpPr>
          <a:xfrm>
            <a:off x="3647148" y="4822429"/>
            <a:ext cx="6647417" cy="750570"/>
            <a:chOff x="5416" y="5529"/>
            <a:chExt cx="10414" cy="1182"/>
          </a:xfrm>
        </p:grpSpPr>
        <p:cxnSp>
          <p:nvCxnSpPr>
            <p:cNvPr id="6" name="直接连接符 5"/>
            <p:cNvCxnSpPr/>
            <p:nvPr>
              <p:custDataLst>
                <p:tags r:id="rId13"/>
              </p:custDataLst>
            </p:nvPr>
          </p:nvCxnSpPr>
          <p:spPr>
            <a:xfrm flipV="1">
              <a:off x="5416" y="6692"/>
              <a:ext cx="9648" cy="19"/>
            </a:xfrm>
            <a:prstGeom prst="line">
              <a:avLst/>
            </a:prstGeom>
            <a:ln w="44450" cmpd="sng">
              <a:solidFill>
                <a:srgbClr val="00B0F0"/>
              </a:solidFill>
              <a:prstDash val="solid"/>
              <a:tailEnd type="none"/>
            </a:ln>
            <a:effectLst>
              <a:outerShdw blurRad="50800" dist="635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文本框 6"/>
            <p:cNvSpPr txBox="1"/>
            <p:nvPr>
              <p:custDataLst>
                <p:tags r:id="rId14"/>
              </p:custDataLst>
            </p:nvPr>
          </p:nvSpPr>
          <p:spPr>
            <a:xfrm>
              <a:off x="5496" y="5529"/>
              <a:ext cx="10334" cy="1018"/>
            </a:xfrm>
            <a:prstGeom prst="rect">
              <a:avLst/>
            </a:prstGeom>
            <a:noFill/>
          </p:spPr>
          <p:txBody>
            <a:bodyPr wrap="square" rtlCol="0" anchor="t">
              <a:spAutoFit/>
            </a:bodyPr>
            <a:lstStyle/>
            <a:p>
              <a:pPr lvl="0" algn="l">
                <a:buClrTx/>
                <a:buSzTx/>
                <a:buFontTx/>
              </a:pPr>
              <a:r>
                <a:rPr lang="zh-CN" altLang="en-US" sz="3600" b="1" spc="150" smtClean="0">
                  <a:solidFill>
                    <a:srgbClr val="002060"/>
                  </a:solidFill>
                  <a:effectLst/>
                  <a:latin typeface="微软雅黑" panose="020B0503020204020204" pitchFamily="34" charset="-122"/>
                  <a:ea typeface="微软雅黑" panose="020B0503020204020204" pitchFamily="34" charset="-122"/>
                  <a:cs typeface="+mj-cs"/>
                  <a:sym typeface="+mn-ea"/>
                </a:rPr>
                <a:t>三、数字化便利化</a:t>
              </a:r>
              <a:r>
                <a:rPr lang="zh-CN" sz="3600" b="1" spc="150" smtClean="0">
                  <a:solidFill>
                    <a:srgbClr val="002060"/>
                  </a:solidFill>
                  <a:effectLst/>
                  <a:latin typeface="微软雅黑" panose="020B0503020204020204" pitchFamily="34" charset="-122"/>
                  <a:ea typeface="微软雅黑" panose="020B0503020204020204" pitchFamily="34" charset="-122"/>
                  <a:cs typeface="+mj-cs"/>
                  <a:sym typeface="+mn-ea"/>
                </a:rPr>
                <a:t>的</a:t>
              </a:r>
              <a:r>
                <a:rPr lang="zh-CN" altLang="en-US" sz="3600" b="1" spc="150" smtClean="0">
                  <a:solidFill>
                    <a:srgbClr val="002060"/>
                  </a:solidFill>
                  <a:effectLst/>
                  <a:latin typeface="微软雅黑" panose="020B0503020204020204" pitchFamily="34" charset="-122"/>
                  <a:ea typeface="微软雅黑" panose="020B0503020204020204" pitchFamily="34" charset="-122"/>
                  <a:cs typeface="+mj-cs"/>
                  <a:sym typeface="+mn-ea"/>
                </a:rPr>
                <a:t>人类生活</a:t>
              </a:r>
              <a:endParaRPr sz="3600" b="1" spc="150">
                <a:solidFill>
                  <a:srgbClr val="002060"/>
                </a:solidFill>
                <a:effectLst/>
                <a:latin typeface="微软雅黑" panose="020B0503020204020204" pitchFamily="34" charset="-122"/>
                <a:ea typeface="微软雅黑" panose="020B0503020204020204" pitchFamily="34" charset="-122"/>
                <a:cs typeface="+mj-cs"/>
                <a:sym typeface="+mn-ea"/>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000" fill="hold">
                                          <p:stCondLst>
                                            <p:cond delay="0"/>
                                          </p:stCondLst>
                                        </p:cTn>
                                        <p:tgtEl>
                                          <p:spTgt spid="36"/>
                                        </p:tgtEl>
                                        <p:attrNameLst>
                                          <p:attrName>style.visibility</p:attrName>
                                        </p:attrNameLst>
                                      </p:cBhvr>
                                      <p:to>
                                        <p:strVal val="visible"/>
                                      </p:to>
                                    </p:set>
                                    <p:animEffect transition="in" filter="wipe(left)">
                                      <p:cBhvr>
                                        <p:cTn id="7" dur="1000"/>
                                        <p:tgtEl>
                                          <p:spTgt spid="3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000" fill="hold">
                                          <p:stCondLst>
                                            <p:cond delay="0"/>
                                          </p:stCondLst>
                                        </p:cTn>
                                        <p:tgtEl>
                                          <p:spTgt spid="37"/>
                                        </p:tgtEl>
                                        <p:attrNameLst>
                                          <p:attrName>style.visibility</p:attrName>
                                        </p:attrNameLst>
                                      </p:cBhvr>
                                      <p:to>
                                        <p:strVal val="visible"/>
                                      </p:to>
                                    </p:set>
                                    <p:animEffect transition="in" filter="wipe(left)">
                                      <p:cBhvr>
                                        <p:cTn id="11" dur="1000"/>
                                        <p:tgtEl>
                                          <p:spTgt spid="37"/>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000"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custDataLst>
              <p:tags r:id="rId1"/>
            </p:custDataLst>
          </p:nvPr>
        </p:nvSpPr>
        <p:spPr>
          <a:xfrm>
            <a:off x="36195" y="980599"/>
            <a:ext cx="5233670" cy="579755"/>
          </a:xfrm>
          <a:prstGeom prst="rect">
            <a:avLst/>
          </a:prstGeom>
          <a:noFill/>
        </p:spPr>
        <p:txBody>
          <a:bodyPr wrap="square" rtlCol="0" anchor="t">
            <a:noAutofit/>
          </a:bodyPr>
          <a:lstStyle/>
          <a:p>
            <a:pPr>
              <a:spcBef>
                <a:spcPct val="0"/>
              </a:spcBef>
              <a:spcAft>
                <a:spcPct val="0"/>
              </a:spcAft>
              <a:buClrTx/>
              <a:buSzTx/>
              <a:buFontTx/>
            </a:pPr>
            <a:r>
              <a:rPr lang="zh-CN" sz="3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（三）中国影响力逐步提升</a:t>
            </a:r>
            <a:endParaRPr lang="zh-CN" sz="3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3" name="文本框 12"/>
          <p:cNvSpPr txBox="1"/>
          <p:nvPr>
            <p:custDataLst>
              <p:tags r:id="rId2"/>
            </p:custDataLst>
          </p:nvPr>
        </p:nvSpPr>
        <p:spPr>
          <a:xfrm>
            <a:off x="297815" y="1844040"/>
            <a:ext cx="2355215" cy="834390"/>
          </a:xfrm>
          <a:prstGeom prst="rect">
            <a:avLst/>
          </a:prstGeom>
          <a:noFill/>
          <a:ln w="12700">
            <a:solidFill>
              <a:srgbClr val="0070C0"/>
            </a:solidFill>
            <a:prstDash val="sysDot"/>
          </a:ln>
        </p:spPr>
        <p:txBody>
          <a:bodyPr wrap="square" rtlCol="0" anchor="t">
            <a:noAutofit/>
          </a:bodyPr>
          <a:lstStyle/>
          <a:p>
            <a:pPr indent="0">
              <a:lnSpc>
                <a:spcPct val="105000"/>
              </a:lnSpc>
              <a:spcBef>
                <a:spcPct val="0"/>
              </a:spcBef>
              <a:spcAft>
                <a:spcPct val="0"/>
              </a:spcAft>
              <a:buClrTx/>
              <a:buSzTx/>
              <a:buNone/>
            </a:pPr>
            <a:r>
              <a:rPr lang="zh-CN" altLang="en-US" sz="2400" b="1">
                <a:solidFill>
                  <a:srgbClr val="002060"/>
                </a:solidFill>
                <a:latin typeface="华文楷体" panose="02010600040101010101" charset="-122"/>
                <a:ea typeface="华文楷体" panose="02010600040101010101" charset="-122"/>
                <a:sym typeface="+mn-ea"/>
              </a:rPr>
              <a:t>中国政府开始推进人民币国际化</a:t>
            </a:r>
            <a:endParaRPr lang="zh-CN" altLang="en-US" sz="2400" b="1">
              <a:solidFill>
                <a:srgbClr val="002060"/>
              </a:solidFill>
              <a:latin typeface="华文楷体" panose="02010600040101010101" charset="-122"/>
              <a:ea typeface="华文楷体" panose="02010600040101010101" charset="-122"/>
              <a:sym typeface="+mn-ea"/>
            </a:endParaRPr>
          </a:p>
        </p:txBody>
      </p:sp>
      <p:sp>
        <p:nvSpPr>
          <p:cNvPr id="12" name="文本框 11"/>
          <p:cNvSpPr txBox="1"/>
          <p:nvPr>
            <p:custDataLst>
              <p:tags r:id="rId3"/>
            </p:custDataLst>
          </p:nvPr>
        </p:nvSpPr>
        <p:spPr>
          <a:xfrm>
            <a:off x="2766695" y="1858645"/>
            <a:ext cx="2978150" cy="835025"/>
          </a:xfrm>
          <a:prstGeom prst="rect">
            <a:avLst/>
          </a:prstGeom>
          <a:noFill/>
          <a:ln w="12700">
            <a:solidFill>
              <a:srgbClr val="0070C0"/>
            </a:solidFill>
            <a:prstDash val="sysDot"/>
          </a:ln>
        </p:spPr>
        <p:txBody>
          <a:bodyPr wrap="square" rtlCol="0" anchor="t">
            <a:noAutofit/>
          </a:bodyPr>
          <a:lstStyle/>
          <a:p>
            <a:pPr>
              <a:lnSpc>
                <a:spcPct val="105000"/>
              </a:lnSpc>
              <a:spcBef>
                <a:spcPct val="0"/>
              </a:spcBef>
              <a:spcAft>
                <a:spcPct val="0"/>
              </a:spcAft>
              <a:buClrTx/>
              <a:buSzTx/>
              <a:buFontTx/>
            </a:pPr>
            <a:r>
              <a:rPr lang="zh-CN" altLang="en-US" sz="2400" b="1">
                <a:solidFill>
                  <a:srgbClr val="002060"/>
                </a:solidFill>
                <a:latin typeface="华文楷体" panose="02010600040101010101" charset="-122"/>
                <a:ea typeface="华文楷体" panose="02010600040101010101" charset="-122"/>
                <a:sym typeface="+mn-ea"/>
              </a:rPr>
              <a:t>中国成为国际货币基金组织第三大成员国</a:t>
            </a:r>
            <a:endParaRPr lang="zh-CN" altLang="en-US" sz="2400" b="1">
              <a:solidFill>
                <a:srgbClr val="002060"/>
              </a:solidFill>
              <a:latin typeface="华文楷体" panose="02010600040101010101" charset="-122"/>
              <a:ea typeface="华文楷体" panose="02010600040101010101" charset="-122"/>
              <a:sym typeface="+mn-ea"/>
            </a:endParaRPr>
          </a:p>
        </p:txBody>
      </p:sp>
      <p:sp>
        <p:nvSpPr>
          <p:cNvPr id="18" name="文本框 17"/>
          <p:cNvSpPr txBox="1"/>
          <p:nvPr>
            <p:custDataLst>
              <p:tags r:id="rId4"/>
            </p:custDataLst>
          </p:nvPr>
        </p:nvSpPr>
        <p:spPr>
          <a:xfrm>
            <a:off x="8630285" y="1844675"/>
            <a:ext cx="2747010" cy="849630"/>
          </a:xfrm>
          <a:prstGeom prst="rect">
            <a:avLst/>
          </a:prstGeom>
          <a:noFill/>
          <a:ln w="12700">
            <a:solidFill>
              <a:srgbClr val="0070C0"/>
            </a:solidFill>
            <a:prstDash val="sysDot"/>
          </a:ln>
        </p:spPr>
        <p:txBody>
          <a:bodyPr wrap="square" rtlCol="0" anchor="t">
            <a:noAutofit/>
          </a:bodyPr>
          <a:lstStyle/>
          <a:p>
            <a:pPr>
              <a:lnSpc>
                <a:spcPct val="105000"/>
              </a:lnSpc>
              <a:spcBef>
                <a:spcPct val="0"/>
              </a:spcBef>
              <a:spcAft>
                <a:spcPct val="0"/>
              </a:spcAft>
              <a:buClrTx/>
              <a:buSzTx/>
              <a:buFontTx/>
            </a:pPr>
            <a:r>
              <a:rPr lang="zh-CN" altLang="en-US" sz="2400" b="1">
                <a:solidFill>
                  <a:srgbClr val="002060"/>
                </a:solidFill>
                <a:latin typeface="华文楷体" panose="02010600040101010101" charset="-122"/>
                <a:ea typeface="华文楷体" panose="02010600040101010101" charset="-122"/>
                <a:sym typeface="+mn-ea"/>
              </a:rPr>
              <a:t>人民币成为主要的国际储备货币之一</a:t>
            </a:r>
            <a:endParaRPr lang="zh-CN" altLang="en-US" sz="2400" b="1">
              <a:solidFill>
                <a:srgbClr val="002060"/>
              </a:solidFill>
              <a:latin typeface="华文楷体" panose="02010600040101010101" charset="-122"/>
              <a:ea typeface="华文楷体" panose="02010600040101010101" charset="-122"/>
              <a:sym typeface="+mn-ea"/>
            </a:endParaRPr>
          </a:p>
        </p:txBody>
      </p:sp>
      <p:sp>
        <p:nvSpPr>
          <p:cNvPr id="25" name="文本框 24"/>
          <p:cNvSpPr txBox="1"/>
          <p:nvPr>
            <p:custDataLst>
              <p:tags r:id="rId5"/>
            </p:custDataLst>
          </p:nvPr>
        </p:nvSpPr>
        <p:spPr>
          <a:xfrm>
            <a:off x="5839460" y="1838960"/>
            <a:ext cx="2677795" cy="854710"/>
          </a:xfrm>
          <a:prstGeom prst="rect">
            <a:avLst/>
          </a:prstGeom>
          <a:noFill/>
          <a:ln w="12700">
            <a:solidFill>
              <a:srgbClr val="0070C0"/>
            </a:solidFill>
            <a:prstDash val="sysDot"/>
          </a:ln>
        </p:spPr>
        <p:txBody>
          <a:bodyPr wrap="square" rtlCol="0" anchor="t">
            <a:noAutofit/>
          </a:bodyPr>
          <a:lstStyle/>
          <a:p>
            <a:pPr>
              <a:lnSpc>
                <a:spcPct val="105000"/>
              </a:lnSpc>
              <a:spcBef>
                <a:spcPct val="0"/>
              </a:spcBef>
              <a:spcAft>
                <a:spcPct val="0"/>
              </a:spcAft>
              <a:buClrTx/>
              <a:buSzTx/>
              <a:buFontTx/>
            </a:pPr>
            <a:r>
              <a:rPr lang="zh-CN" altLang="en-US" sz="2400" b="1">
                <a:solidFill>
                  <a:srgbClr val="002060"/>
                </a:solidFill>
                <a:latin typeface="华文楷体" panose="02010600040101010101" charset="-122"/>
                <a:ea typeface="华文楷体" panose="02010600040101010101" charset="-122"/>
                <a:sym typeface="+mn-ea"/>
              </a:rPr>
              <a:t>中国发起成立亚洲基础设施投资银行</a:t>
            </a:r>
            <a:endParaRPr lang="zh-CN" altLang="en-US" sz="2400" b="1">
              <a:solidFill>
                <a:srgbClr val="002060"/>
              </a:solidFill>
              <a:latin typeface="华文楷体" panose="02010600040101010101" charset="-122"/>
              <a:ea typeface="华文楷体" panose="02010600040101010101" charset="-122"/>
              <a:sym typeface="+mn-ea"/>
            </a:endParaRPr>
          </a:p>
        </p:txBody>
      </p:sp>
      <p:grpSp>
        <p:nvGrpSpPr>
          <p:cNvPr id="36" name="组合 35"/>
          <p:cNvGrpSpPr/>
          <p:nvPr>
            <p:custDataLst>
              <p:tags r:id="rId6"/>
            </p:custDataLst>
          </p:nvPr>
        </p:nvGrpSpPr>
        <p:grpSpPr>
          <a:xfrm>
            <a:off x="452755" y="2656205"/>
            <a:ext cx="11187430" cy="630555"/>
            <a:chOff x="791" y="5639"/>
            <a:chExt cx="17618" cy="993"/>
          </a:xfrm>
        </p:grpSpPr>
        <p:sp>
          <p:nvSpPr>
            <p:cNvPr id="19" name="文本框 18"/>
            <p:cNvSpPr txBox="1"/>
            <p:nvPr>
              <p:custDataLst>
                <p:tags r:id="rId7"/>
              </p:custDataLst>
            </p:nvPr>
          </p:nvSpPr>
          <p:spPr>
            <a:xfrm>
              <a:off x="1713" y="5650"/>
              <a:ext cx="2193" cy="725"/>
            </a:xfrm>
            <a:prstGeom prst="rect">
              <a:avLst/>
            </a:prstGeom>
            <a:noFill/>
            <a:ln w="12700" cmpd="sng">
              <a:noFill/>
              <a:prstDash val="solid"/>
            </a:ln>
          </p:spPr>
          <p:txBody>
            <a:bodyPr wrap="square" lIns="91440" tIns="45720" rIns="91440" bIns="45720" rtlCol="0" anchor="t">
              <a:noAutofit/>
            </a:bodyPr>
            <a:lstStyle/>
            <a:p>
              <a:pPr lvl="0" algn="ctr">
                <a:spcBef>
                  <a:spcPct val="0"/>
                </a:spcBef>
                <a:spcAft>
                  <a:spcPct val="0"/>
                </a:spcAft>
                <a:buClrTx/>
                <a:buSzTx/>
                <a:buFontTx/>
              </a:pPr>
              <a:r>
                <a:rPr lang="en-US" sz="2400" b="1">
                  <a:solidFill>
                    <a:srgbClr val="FF0000"/>
                  </a:solidFill>
                  <a:latin typeface="微软雅黑" panose="020B0503020204020204" pitchFamily="34" charset="-122"/>
                  <a:ea typeface="微软雅黑" panose="020B0503020204020204" pitchFamily="34" charset="-122"/>
                  <a:sym typeface="+mn-ea"/>
                </a:rPr>
                <a:t>2009</a:t>
              </a:r>
              <a:endParaRPr lang="en-US" sz="2400" b="1">
                <a:solidFill>
                  <a:srgbClr val="FF0000"/>
                </a:solidFill>
                <a:latin typeface="微软雅黑" panose="020B0503020204020204" pitchFamily="34" charset="-122"/>
                <a:ea typeface="微软雅黑" panose="020B0503020204020204" pitchFamily="34" charset="-122"/>
                <a:sym typeface="+mn-ea"/>
              </a:endParaRPr>
            </a:p>
          </p:txBody>
        </p:sp>
        <p:sp>
          <p:nvSpPr>
            <p:cNvPr id="21" name="文本框 20"/>
            <p:cNvSpPr txBox="1"/>
            <p:nvPr>
              <p:custDataLst>
                <p:tags r:id="rId8"/>
              </p:custDataLst>
            </p:nvPr>
          </p:nvSpPr>
          <p:spPr>
            <a:xfrm>
              <a:off x="5792" y="5685"/>
              <a:ext cx="1810" cy="725"/>
            </a:xfrm>
            <a:prstGeom prst="rect">
              <a:avLst/>
            </a:prstGeom>
            <a:noFill/>
            <a:ln w="12700" cmpd="sng">
              <a:noFill/>
              <a:prstDash val="solid"/>
            </a:ln>
          </p:spPr>
          <p:txBody>
            <a:bodyPr wrap="square" lIns="91440" tIns="45720" rIns="91440" bIns="45720" rtlCol="0" anchor="t">
              <a:noAutofit/>
            </a:bodyPr>
            <a:lstStyle/>
            <a:p>
              <a:pPr lvl="0" algn="ctr">
                <a:spcBef>
                  <a:spcPct val="0"/>
                </a:spcBef>
                <a:spcAft>
                  <a:spcPct val="0"/>
                </a:spcAft>
                <a:buClrTx/>
                <a:buSzTx/>
                <a:buFontTx/>
              </a:pPr>
              <a:r>
                <a:rPr lang="en-US" sz="2400" b="1">
                  <a:solidFill>
                    <a:srgbClr val="FF0000"/>
                  </a:solidFill>
                  <a:latin typeface="微软雅黑" panose="020B0503020204020204" pitchFamily="34" charset="-122"/>
                  <a:ea typeface="微软雅黑" panose="020B0503020204020204" pitchFamily="34" charset="-122"/>
                  <a:sym typeface="+mn-ea"/>
                </a:rPr>
                <a:t>2010</a:t>
              </a:r>
              <a:endParaRPr lang="en-US" sz="2400" b="1">
                <a:solidFill>
                  <a:srgbClr val="FF0000"/>
                </a:solidFill>
                <a:latin typeface="微软雅黑" panose="020B0503020204020204" pitchFamily="34" charset="-122"/>
                <a:ea typeface="微软雅黑" panose="020B0503020204020204" pitchFamily="34" charset="-122"/>
                <a:sym typeface="+mn-ea"/>
              </a:endParaRPr>
            </a:p>
          </p:txBody>
        </p:sp>
        <p:sp>
          <p:nvSpPr>
            <p:cNvPr id="22" name="文本框 21"/>
            <p:cNvSpPr txBox="1"/>
            <p:nvPr>
              <p:custDataLst>
                <p:tags r:id="rId9"/>
              </p:custDataLst>
            </p:nvPr>
          </p:nvSpPr>
          <p:spPr>
            <a:xfrm>
              <a:off x="14784" y="5639"/>
              <a:ext cx="2026" cy="725"/>
            </a:xfrm>
            <a:prstGeom prst="rect">
              <a:avLst/>
            </a:prstGeom>
            <a:noFill/>
            <a:ln w="12700" cmpd="sng">
              <a:noFill/>
              <a:prstDash val="solid"/>
            </a:ln>
          </p:spPr>
          <p:txBody>
            <a:bodyPr wrap="square" lIns="91440" tIns="45720" rIns="91440" bIns="45720" rtlCol="0" anchor="t">
              <a:noAutofit/>
            </a:bodyPr>
            <a:lstStyle/>
            <a:p>
              <a:pPr lvl="0" algn="ctr">
                <a:spcBef>
                  <a:spcPct val="0"/>
                </a:spcBef>
                <a:spcAft>
                  <a:spcPct val="0"/>
                </a:spcAft>
                <a:buClrTx/>
                <a:buSzTx/>
                <a:buFontTx/>
              </a:pPr>
              <a:r>
                <a:rPr lang="en-US" sz="2400" b="1">
                  <a:solidFill>
                    <a:srgbClr val="FF0000"/>
                  </a:solidFill>
                  <a:latin typeface="微软雅黑" panose="020B0503020204020204" pitchFamily="34" charset="-122"/>
                  <a:ea typeface="微软雅黑" panose="020B0503020204020204" pitchFamily="34" charset="-122"/>
                  <a:sym typeface="+mn-ea"/>
                </a:rPr>
                <a:t>2016</a:t>
              </a:r>
              <a:endParaRPr lang="en-US" sz="2400" b="1">
                <a:solidFill>
                  <a:srgbClr val="FF0000"/>
                </a:solidFill>
                <a:latin typeface="微软雅黑" panose="020B0503020204020204" pitchFamily="34" charset="-122"/>
                <a:ea typeface="微软雅黑" panose="020B0503020204020204" pitchFamily="34" charset="-122"/>
                <a:sym typeface="+mn-ea"/>
              </a:endParaRPr>
            </a:p>
          </p:txBody>
        </p:sp>
        <p:sp>
          <p:nvSpPr>
            <p:cNvPr id="24" name="文本框 23"/>
            <p:cNvSpPr txBox="1"/>
            <p:nvPr>
              <p:custDataLst>
                <p:tags r:id="rId10"/>
              </p:custDataLst>
            </p:nvPr>
          </p:nvSpPr>
          <p:spPr>
            <a:xfrm>
              <a:off x="10556" y="5639"/>
              <a:ext cx="1810" cy="725"/>
            </a:xfrm>
            <a:prstGeom prst="rect">
              <a:avLst/>
            </a:prstGeom>
            <a:noFill/>
            <a:ln w="12700" cmpd="sng">
              <a:noFill/>
              <a:prstDash val="solid"/>
            </a:ln>
          </p:spPr>
          <p:txBody>
            <a:bodyPr wrap="square" lIns="91440" tIns="45720" rIns="91440" bIns="45720" rtlCol="0" anchor="t">
              <a:noAutofit/>
            </a:bodyPr>
            <a:lstStyle/>
            <a:p>
              <a:pPr lvl="0" algn="ctr">
                <a:spcBef>
                  <a:spcPct val="0"/>
                </a:spcBef>
                <a:spcAft>
                  <a:spcPct val="0"/>
                </a:spcAft>
                <a:buClrTx/>
                <a:buSzTx/>
                <a:buFontTx/>
              </a:pPr>
              <a:r>
                <a:rPr lang="en-US" sz="2400" b="1">
                  <a:solidFill>
                    <a:srgbClr val="FF0000"/>
                  </a:solidFill>
                  <a:latin typeface="微软雅黑" panose="020B0503020204020204" pitchFamily="34" charset="-122"/>
                  <a:ea typeface="微软雅黑" panose="020B0503020204020204" pitchFamily="34" charset="-122"/>
                  <a:sym typeface="+mn-ea"/>
                </a:rPr>
                <a:t>2015</a:t>
              </a:r>
              <a:endParaRPr lang="en-US" sz="2400" b="1">
                <a:solidFill>
                  <a:srgbClr val="FF0000"/>
                </a:solidFill>
                <a:latin typeface="微软雅黑" panose="020B0503020204020204" pitchFamily="34" charset="-122"/>
                <a:ea typeface="微软雅黑" panose="020B0503020204020204" pitchFamily="34" charset="-122"/>
                <a:sym typeface="+mn-ea"/>
              </a:endParaRPr>
            </a:p>
          </p:txBody>
        </p:sp>
        <p:grpSp>
          <p:nvGrpSpPr>
            <p:cNvPr id="73" name="组合 72"/>
            <p:cNvGrpSpPr/>
            <p:nvPr>
              <p:custDataLst>
                <p:tags r:id="rId11"/>
              </p:custDataLst>
            </p:nvPr>
          </p:nvGrpSpPr>
          <p:grpSpPr>
            <a:xfrm>
              <a:off x="791" y="6344"/>
              <a:ext cx="17618" cy="288"/>
              <a:chOff x="1037" y="4205"/>
              <a:chExt cx="17618" cy="288"/>
            </a:xfrm>
          </p:grpSpPr>
          <p:cxnSp>
            <p:nvCxnSpPr>
              <p:cNvPr id="29" name="直接箭头连接符 28"/>
              <p:cNvCxnSpPr/>
              <p:nvPr>
                <p:custDataLst>
                  <p:tags r:id="rId12"/>
                </p:custDataLst>
              </p:nvPr>
            </p:nvCxnSpPr>
            <p:spPr>
              <a:xfrm flipV="1">
                <a:off x="1037" y="4317"/>
                <a:ext cx="17618" cy="78"/>
              </a:xfrm>
              <a:prstGeom prst="straightConnector1">
                <a:avLst/>
              </a:prstGeom>
              <a:ln w="38100" cmpd="sng">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1" name="椭圆 30"/>
              <p:cNvSpPr/>
              <p:nvPr>
                <p:custDataLst>
                  <p:tags r:id="rId13"/>
                </p:custDataLst>
              </p:nvPr>
            </p:nvSpPr>
            <p:spPr>
              <a:xfrm>
                <a:off x="2933" y="4236"/>
                <a:ext cx="258" cy="243"/>
              </a:xfrm>
              <a:prstGeom prst="ellipse">
                <a:avLst/>
              </a:prstGeom>
              <a:gradFill>
                <a:gsLst>
                  <a:gs pos="0">
                    <a:srgbClr val="007BD3"/>
                  </a:gs>
                  <a:gs pos="100000">
                    <a:srgbClr val="034373"/>
                  </a:gs>
                </a:gsLst>
                <a:lin ang="5400000" scaled="0"/>
              </a:gradFill>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椭圆 31"/>
              <p:cNvSpPr/>
              <p:nvPr>
                <p:custDataLst>
                  <p:tags r:id="rId14"/>
                </p:custDataLst>
              </p:nvPr>
            </p:nvSpPr>
            <p:spPr>
              <a:xfrm>
                <a:off x="6814" y="4250"/>
                <a:ext cx="258" cy="243"/>
              </a:xfrm>
              <a:prstGeom prst="ellipse">
                <a:avLst/>
              </a:prstGeom>
              <a:gradFill>
                <a:gsLst>
                  <a:gs pos="0">
                    <a:srgbClr val="007BD3"/>
                  </a:gs>
                  <a:gs pos="100000">
                    <a:srgbClr val="034373"/>
                  </a:gs>
                </a:gsLst>
                <a:lin ang="5400000" scaled="0"/>
              </a:gradFill>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椭圆 32"/>
              <p:cNvSpPr/>
              <p:nvPr>
                <p:custDataLst>
                  <p:tags r:id="rId15"/>
                </p:custDataLst>
              </p:nvPr>
            </p:nvSpPr>
            <p:spPr>
              <a:xfrm>
                <a:off x="11617" y="4205"/>
                <a:ext cx="258" cy="243"/>
              </a:xfrm>
              <a:prstGeom prst="ellipse">
                <a:avLst/>
              </a:prstGeom>
              <a:gradFill>
                <a:gsLst>
                  <a:gs pos="0">
                    <a:srgbClr val="007BD3"/>
                  </a:gs>
                  <a:gs pos="100000">
                    <a:srgbClr val="034373"/>
                  </a:gs>
                </a:gsLst>
                <a:lin ang="5400000" scaled="0"/>
              </a:gradFill>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 name="椭圆 33"/>
              <p:cNvSpPr/>
              <p:nvPr>
                <p:custDataLst>
                  <p:tags r:id="rId16"/>
                </p:custDataLst>
              </p:nvPr>
            </p:nvSpPr>
            <p:spPr>
              <a:xfrm>
                <a:off x="15949" y="4205"/>
                <a:ext cx="258" cy="243"/>
              </a:xfrm>
              <a:prstGeom prst="ellipse">
                <a:avLst/>
              </a:prstGeom>
              <a:gradFill>
                <a:gsLst>
                  <a:gs pos="0">
                    <a:srgbClr val="007BD3"/>
                  </a:gs>
                  <a:gs pos="100000">
                    <a:srgbClr val="034373"/>
                  </a:gs>
                </a:gsLst>
                <a:lin ang="5400000" scaled="0"/>
              </a:gradFill>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grpSp>
        <p:nvGrpSpPr>
          <p:cNvPr id="42" name="组合 41"/>
          <p:cNvGrpSpPr/>
          <p:nvPr>
            <p:custDataLst>
              <p:tags r:id="rId17"/>
            </p:custDataLst>
          </p:nvPr>
        </p:nvGrpSpPr>
        <p:grpSpPr>
          <a:xfrm>
            <a:off x="6119495" y="3307715"/>
            <a:ext cx="5257800" cy="3420745"/>
            <a:chOff x="9637" y="5209"/>
            <a:chExt cx="8280" cy="5387"/>
          </a:xfrm>
        </p:grpSpPr>
        <p:sp>
          <p:nvSpPr>
            <p:cNvPr id="9" name="文本框 8"/>
            <p:cNvSpPr txBox="1"/>
            <p:nvPr>
              <p:custDataLst>
                <p:tags r:id="rId18"/>
              </p:custDataLst>
            </p:nvPr>
          </p:nvSpPr>
          <p:spPr>
            <a:xfrm>
              <a:off x="13592" y="5209"/>
              <a:ext cx="4325" cy="2059"/>
            </a:xfrm>
            <a:prstGeom prst="rect">
              <a:avLst/>
            </a:prstGeom>
            <a:solidFill>
              <a:schemeClr val="bg1">
                <a:alpha val="50000"/>
              </a:schemeClr>
            </a:solidFill>
            <a:ln w="12700" cmpd="sng">
              <a:solidFill>
                <a:schemeClr val="tx1"/>
              </a:solidFill>
              <a:prstDash val="sysDot"/>
            </a:ln>
            <a:effectLst/>
          </p:spPr>
          <p:txBody>
            <a:bodyPr vert="horz" wrap="square" lIns="91440" tIns="45720" rIns="91440" bIns="45720" numCol="1" spcCol="0" rtlCol="0" fromWordArt="0" anchor="t" anchorCtr="0" forceAA="0" compatLnSpc="0">
              <a:noAutofit/>
            </a:bodyPr>
            <a:lstStyle/>
            <a:p>
              <a:pPr>
                <a:lnSpc>
                  <a:spcPct val="110000"/>
                </a:lnSpc>
                <a:spcBef>
                  <a:spcPct val="0"/>
                </a:spcBef>
                <a:spcAft>
                  <a:spcPct val="0"/>
                </a:spcAft>
                <a:buClrTx/>
                <a:buSzTx/>
                <a:buFontTx/>
              </a:pPr>
              <a:r>
                <a:rPr lang="en-US" altLang="zh-CN" sz="1400" b="1">
                  <a:latin typeface="楷体" panose="02010609060101010101" charset="-122"/>
                  <a:ea typeface="楷体" panose="02010609060101010101" charset="-122"/>
                  <a:cs typeface="楷体" panose="02010609060101010101" charset="-122"/>
                  <a:sym typeface="+mn-ea"/>
                </a:rPr>
                <a:t>    2016年10月1日IMF正式将人民币纳入IMF特别提款权（SDR）货币篮子，成为五种国际储备货币之一。2016上权重占10.92%，2022年权重提升至12.28%。</a:t>
              </a:r>
              <a:endParaRPr lang="en-US" altLang="zh-CN" sz="1400" b="1">
                <a:latin typeface="楷体" panose="02010609060101010101" charset="-122"/>
                <a:ea typeface="楷体" panose="02010609060101010101" charset="-122"/>
                <a:cs typeface="楷体" panose="02010609060101010101" charset="-122"/>
                <a:sym typeface="+mn-ea"/>
              </a:endParaRPr>
            </a:p>
          </p:txBody>
        </p:sp>
        <p:pic>
          <p:nvPicPr>
            <p:cNvPr id="38" name="图片 37"/>
            <p:cNvPicPr>
              <a:picLocks noChangeAspect="1"/>
            </p:cNvPicPr>
            <p:nvPr>
              <p:custDataLst>
                <p:tags r:id="rId19"/>
              </p:custDataLst>
            </p:nvPr>
          </p:nvPicPr>
          <p:blipFill>
            <a:blip r:embed="rId20"/>
            <a:srcRect l="1078" r="2721" b="4103"/>
            <a:stretch>
              <a:fillRect/>
            </a:stretch>
          </p:blipFill>
          <p:spPr>
            <a:xfrm>
              <a:off x="13591" y="7321"/>
              <a:ext cx="4326" cy="3106"/>
            </a:xfrm>
            <a:prstGeom prst="rect">
              <a:avLst/>
            </a:prstGeom>
            <a:ln w="12700" cmpd="sng">
              <a:solidFill>
                <a:schemeClr val="accent2">
                  <a:lumMod val="75000"/>
                </a:schemeClr>
              </a:solidFill>
              <a:prstDash val="solid"/>
            </a:ln>
          </p:spPr>
        </p:pic>
        <p:pic>
          <p:nvPicPr>
            <p:cNvPr id="39" name="图片 38"/>
            <p:cNvPicPr>
              <a:picLocks noChangeAspect="1"/>
            </p:cNvPicPr>
            <p:nvPr>
              <p:custDataLst>
                <p:tags r:id="rId21"/>
              </p:custDataLst>
            </p:nvPr>
          </p:nvPicPr>
          <p:blipFill>
            <a:blip r:embed="rId22">
              <a:clrChange>
                <a:clrFrom>
                  <a:srgbClr val="FFFFFF">
                    <a:alpha val="100000"/>
                  </a:srgbClr>
                </a:clrFrom>
                <a:clrTo>
                  <a:srgbClr val="FFFFFF">
                    <a:alpha val="100000"/>
                    <a:alpha val="0"/>
                  </a:srgbClr>
                </a:clrTo>
              </a:clrChange>
            </a:blip>
            <a:stretch>
              <a:fillRect/>
            </a:stretch>
          </p:blipFill>
          <p:spPr>
            <a:xfrm>
              <a:off x="9637" y="5254"/>
              <a:ext cx="3917" cy="5342"/>
            </a:xfrm>
            <a:prstGeom prst="rect">
              <a:avLst/>
            </a:prstGeom>
            <a:effectLst>
              <a:outerShdw blurRad="50800" dist="38100" dir="2700000" algn="tl" rotWithShape="0">
                <a:prstClr val="black">
                  <a:alpha val="40000"/>
                </a:prstClr>
              </a:outerShdw>
            </a:effectLst>
          </p:spPr>
        </p:pic>
      </p:grpSp>
      <p:grpSp>
        <p:nvGrpSpPr>
          <p:cNvPr id="41" name="组合 40"/>
          <p:cNvGrpSpPr/>
          <p:nvPr>
            <p:custDataLst>
              <p:tags r:id="rId23"/>
            </p:custDataLst>
          </p:nvPr>
        </p:nvGrpSpPr>
        <p:grpSpPr>
          <a:xfrm>
            <a:off x="452755" y="3347720"/>
            <a:ext cx="5643245" cy="3314700"/>
            <a:chOff x="713" y="5272"/>
            <a:chExt cx="8887" cy="5220"/>
          </a:xfrm>
        </p:grpSpPr>
        <p:pic>
          <p:nvPicPr>
            <p:cNvPr id="100" name="图片 99"/>
            <p:cNvPicPr/>
            <p:nvPr>
              <p:custDataLst>
                <p:tags r:id="rId24"/>
              </p:custDataLst>
            </p:nvPr>
          </p:nvPicPr>
          <p:blipFill>
            <a:blip r:embed="rId25"/>
            <a:stretch>
              <a:fillRect/>
            </a:stretch>
          </p:blipFill>
          <p:spPr>
            <a:xfrm>
              <a:off x="713" y="5272"/>
              <a:ext cx="8886" cy="5220"/>
            </a:xfrm>
            <a:prstGeom prst="rect">
              <a:avLst/>
            </a:prstGeom>
            <a:noFill/>
            <a:ln w="9525">
              <a:noFill/>
            </a:ln>
          </p:spPr>
        </p:pic>
        <p:sp>
          <p:nvSpPr>
            <p:cNvPr id="40" name="文本框 39"/>
            <p:cNvSpPr txBox="1"/>
            <p:nvPr>
              <p:custDataLst>
                <p:tags r:id="rId26"/>
              </p:custDataLst>
            </p:nvPr>
          </p:nvSpPr>
          <p:spPr>
            <a:xfrm>
              <a:off x="7870" y="10065"/>
              <a:ext cx="1730" cy="427"/>
            </a:xfrm>
            <a:prstGeom prst="rect">
              <a:avLst/>
            </a:prstGeom>
            <a:solidFill>
              <a:schemeClr val="bg1">
                <a:alpha val="50000"/>
              </a:schemeClr>
            </a:solidFill>
            <a:ln w="12700" cmpd="sng">
              <a:noFill/>
              <a:prstDash val="sysDot"/>
            </a:ln>
            <a:effectLst/>
          </p:spPr>
          <p:txBody>
            <a:bodyPr vert="horz" wrap="square" lIns="91440" tIns="45720" rIns="91440" bIns="45720" numCol="1" spcCol="0" rtlCol="0" fromWordArt="0" anchor="t" anchorCtr="0" forceAA="0" compatLnSpc="0">
              <a:noAutofit/>
            </a:bodyPr>
            <a:lstStyle/>
            <a:p>
              <a:pPr>
                <a:lnSpc>
                  <a:spcPct val="110000"/>
                </a:lnSpc>
                <a:spcBef>
                  <a:spcPct val="0"/>
                </a:spcBef>
                <a:spcAft>
                  <a:spcPct val="0"/>
                </a:spcAft>
                <a:buClrTx/>
                <a:buSzTx/>
                <a:buFontTx/>
              </a:pPr>
              <a:r>
                <a:rPr lang="zh-CN" altLang="en-US" sz="1400" b="1">
                  <a:latin typeface="楷体" panose="02010609060101010101" charset="-122"/>
                  <a:ea typeface="楷体" panose="02010609060101010101" charset="-122"/>
                  <a:cs typeface="楷体" panose="02010609060101010101" charset="-122"/>
                  <a:sym typeface="+mn-ea"/>
                </a:rPr>
                <a:t>亚投行总部</a:t>
              </a:r>
              <a:endParaRPr lang="zh-CN" altLang="en-US" sz="1400" b="1">
                <a:latin typeface="楷体" panose="02010609060101010101" charset="-122"/>
                <a:ea typeface="楷体" panose="02010609060101010101" charset="-122"/>
                <a:cs typeface="楷体" panose="02010609060101010101" charset="-122"/>
                <a:sym typeface="+mn-ea"/>
              </a:endParaRPr>
            </a:p>
          </p:txBody>
        </p:sp>
      </p:grpSp>
      <p:grpSp>
        <p:nvGrpSpPr>
          <p:cNvPr id="26" name="组合 5"/>
          <p:cNvGrpSpPr/>
          <p:nvPr>
            <p:custDataLst>
              <p:tags r:id="rId27"/>
            </p:custDataLst>
          </p:nvPr>
        </p:nvGrpSpPr>
        <p:grpSpPr>
          <a:xfrm>
            <a:off x="153952" y="50483"/>
            <a:ext cx="5553145" cy="631825"/>
            <a:chOff x="679594" y="945"/>
            <a:chExt cx="9267260" cy="631384"/>
          </a:xfrm>
          <a:effectLst>
            <a:glow rad="228600">
              <a:schemeClr val="accent1">
                <a:satMod val="175000"/>
                <a:alpha val="40000"/>
              </a:schemeClr>
            </a:glow>
            <a:outerShdw blurRad="50800" dist="38100" dir="5400000" algn="t" rotWithShape="0">
              <a:prstClr val="black">
                <a:alpha val="40000"/>
              </a:prstClr>
            </a:outerShdw>
          </a:effectLst>
        </p:grpSpPr>
        <p:sp>
          <p:nvSpPr>
            <p:cNvPr id="27" name="同侧圆角矩形 4"/>
            <p:cNvSpPr/>
            <p:nvPr>
              <p:custDataLst>
                <p:tags r:id="rId28"/>
              </p:custDataLst>
            </p:nvPr>
          </p:nvSpPr>
          <p:spPr>
            <a:xfrm rot="5400000">
              <a:off x="4997690" y="-4316836"/>
              <a:ext cx="631384" cy="9266945"/>
            </a:xfrm>
            <a:prstGeom prst="round2SameRect">
              <a:avLst/>
            </a:prstGeom>
          </p:spPr>
          <p:style>
            <a:lnRef idx="2">
              <a:schemeClr val="accent4"/>
            </a:lnRef>
            <a:fillRef idx="1">
              <a:schemeClr val="lt1"/>
            </a:fillRef>
            <a:effectRef idx="0">
              <a:schemeClr val="accent4"/>
            </a:effectRef>
            <a:fontRef idx="minor">
              <a:schemeClr val="dk1"/>
            </a:fontRef>
          </p:style>
          <p:txBody>
            <a:bodyPr/>
            <a:lstStyle/>
            <a:p/>
          </p:txBody>
        </p:sp>
        <p:sp>
          <p:nvSpPr>
            <p:cNvPr id="28" name="同侧圆角矩形 6"/>
            <p:cNvSpPr/>
            <p:nvPr>
              <p:custDataLst>
                <p:tags r:id="rId29"/>
              </p:custDataLst>
            </p:nvPr>
          </p:nvSpPr>
          <p:spPr>
            <a:xfrm>
              <a:off x="679594" y="32038"/>
              <a:ext cx="9073969" cy="569832"/>
            </a:xfrm>
            <a:prstGeom prst="rect">
              <a:avLst/>
            </a:prstGeom>
          </p:spPr>
          <p:style>
            <a:lnRef idx="2">
              <a:schemeClr val="accent4"/>
            </a:lnRef>
            <a:fillRef idx="1">
              <a:schemeClr val="lt1"/>
            </a:fillRef>
            <a:effectRef idx="0">
              <a:schemeClr val="accent4"/>
            </a:effectRef>
            <a:fontRef idx="minor">
              <a:schemeClr val="dk1"/>
            </a:fontRef>
          </p:style>
          <p:txBody>
            <a:bodyPr lIns="234696" tIns="20955" rIns="20955" bIns="20955" anchor="ctr"/>
            <a:lstStyle/>
            <a:p>
              <a:pPr lvl="0"/>
              <a:r>
                <a:rPr lang="zh-CN" altLang="en-US" sz="2800" b="1" smtClean="0">
                  <a:solidFill>
                    <a:srgbClr val="000000">
                      <a:hueOff val="0"/>
                      <a:satOff val="0"/>
                      <a:lumOff val="0"/>
                      <a:alphaOff val="0"/>
                    </a:srgbClr>
                  </a:solidFill>
                  <a:sym typeface="+mn-ea"/>
                </a:rPr>
                <a:t>二、</a:t>
              </a:r>
              <a:r>
                <a:rPr lang="zh-CN" altLang="en-US" sz="2800" b="1" spc="150" smtClean="0">
                  <a:solidFill>
                    <a:srgbClr val="002060"/>
                  </a:solidFill>
                  <a:latin typeface="微软雅黑" panose="020B0503020204020204" pitchFamily="34" charset="-122"/>
                  <a:ea typeface="微软雅黑" panose="020B0503020204020204" pitchFamily="34" charset="-122"/>
                  <a:sym typeface="+mn-ea"/>
                </a:rPr>
                <a:t>体系化制度化的</a:t>
              </a:r>
              <a:r>
                <a:rPr lang="zh-CN" altLang="en-US" sz="2800" b="1" spc="150">
                  <a:solidFill>
                    <a:srgbClr val="002060"/>
                  </a:solidFill>
                  <a:latin typeface="微软雅黑" panose="020B0503020204020204" pitchFamily="34" charset="-122"/>
                  <a:ea typeface="微软雅黑" panose="020B0503020204020204" pitchFamily="34" charset="-122"/>
                  <a:sym typeface="+mn-ea"/>
                </a:rPr>
                <a:t>经济支柱</a:t>
              </a:r>
              <a:endParaRPr lang="zh-CN" altLang="en-US" sz="2800" b="1" spc="150">
                <a:solidFill>
                  <a:srgbClr val="002060"/>
                </a:solidFill>
                <a:latin typeface="微软雅黑" panose="020B0503020204020204" pitchFamily="34" charset="-122"/>
                <a:ea typeface="微软雅黑" panose="020B0503020204020204" pitchFamily="34" charset="-122"/>
                <a:sym typeface="+mn-ea"/>
              </a:endParaRPr>
            </a:p>
          </p:txBody>
        </p:sp>
      </p:grpSp>
    </p:spTree>
    <p:custDataLst>
      <p:tags r:id="rId3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000" fill="hold">
                                          <p:stCondLst>
                                            <p:cond delay="0"/>
                                          </p:stCondLst>
                                        </p:cTn>
                                        <p:tgtEl>
                                          <p:spTgt spid="36"/>
                                        </p:tgtEl>
                                        <p:attrNameLst>
                                          <p:attrName>style.visibility</p:attrName>
                                        </p:attrNameLst>
                                      </p:cBhvr>
                                      <p:to>
                                        <p:strVal val="visible"/>
                                      </p:to>
                                    </p:set>
                                    <p:animEffect transition="in" filter="wipe(left)">
                                      <p:cBhvr>
                                        <p:cTn id="7" dur="1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32" fill="hold"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circle(out)">
                                      <p:cBhvr>
                                        <p:cTn id="34" dur="20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32"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circle(out)">
                                      <p:cBhvr>
                                        <p:cTn id="39"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8"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custDataLst>
              <p:tags r:id="rId1"/>
            </p:custDataLst>
          </p:nvPr>
        </p:nvSpPr>
        <p:spPr>
          <a:xfrm>
            <a:off x="0" y="955834"/>
            <a:ext cx="5487035" cy="579755"/>
          </a:xfrm>
          <a:prstGeom prst="rect">
            <a:avLst/>
          </a:prstGeom>
          <a:noFill/>
        </p:spPr>
        <p:txBody>
          <a:bodyPr wrap="square" rtlCol="0" anchor="t">
            <a:noAutofit/>
          </a:bodyPr>
          <a:lstStyle/>
          <a:p>
            <a:pPr>
              <a:spcBef>
                <a:spcPct val="0"/>
              </a:spcBef>
              <a:spcAft>
                <a:spcPct val="0"/>
              </a:spcAft>
              <a:buClrTx/>
              <a:buSzTx/>
              <a:buFontTx/>
            </a:pPr>
            <a:r>
              <a:rPr lang="zh-CN" sz="3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（四）新型金融的日益普及</a:t>
            </a:r>
            <a:endParaRPr lang="zh-CN" sz="32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 name="矩形 1"/>
          <p:cNvSpPr/>
          <p:nvPr>
            <p:custDataLst>
              <p:tags r:id="rId2"/>
            </p:custDataLst>
          </p:nvPr>
        </p:nvSpPr>
        <p:spPr>
          <a:xfrm>
            <a:off x="2179955" y="2042242"/>
            <a:ext cx="8814435" cy="1630045"/>
          </a:xfrm>
          <a:prstGeom prst="rect">
            <a:avLst/>
          </a:prstGeom>
          <a:noFill/>
          <a:ln w="9525">
            <a:noFill/>
          </a:ln>
        </p:spPr>
        <p:txBody>
          <a:bodyPr wrap="square" rtlCol="0" anchor="t" anchorCtr="0">
            <a:noAutofit/>
          </a:bodyPr>
          <a:lstStyle/>
          <a:p>
            <a:pPr marL="457200" lvl="0" indent="-457200" algn="l">
              <a:lnSpc>
                <a:spcPct val="120000"/>
              </a:lnSpc>
              <a:spcBef>
                <a:spcPct val="0"/>
              </a:spcBef>
              <a:spcAft>
                <a:spcPct val="0"/>
              </a:spcAft>
              <a:buClrTx/>
              <a:buSzTx/>
              <a:buFont typeface="Wingdings" panose="05000000000000000000" charset="0"/>
              <a:buChar char="u"/>
            </a:pPr>
            <a:r>
              <a:rPr lang="zh-CN" altLang="en-US" sz="2800" b="1">
                <a:solidFill>
                  <a:srgbClr val="002060"/>
                </a:solidFill>
                <a:latin typeface="微软雅黑" panose="020B0503020204020204" pitchFamily="34" charset="-122"/>
                <a:ea typeface="微软雅黑" panose="020B0503020204020204" pitchFamily="34" charset="-122"/>
                <a:sym typeface="+mn-ea"/>
              </a:rPr>
              <a:t>20世纪70年代末，自动取款机投入使用</a:t>
            </a:r>
            <a:endParaRPr lang="zh-CN" altLang="en-US" sz="2800" b="1">
              <a:solidFill>
                <a:srgbClr val="002060"/>
              </a:solidFill>
              <a:latin typeface="微软雅黑" panose="020B0503020204020204" pitchFamily="34" charset="-122"/>
              <a:ea typeface="微软雅黑" panose="020B0503020204020204" pitchFamily="34" charset="-122"/>
              <a:sym typeface="+mn-ea"/>
            </a:endParaRPr>
          </a:p>
          <a:p>
            <a:pPr marL="457200" lvl="0" indent="-457200" algn="l">
              <a:lnSpc>
                <a:spcPct val="120000"/>
              </a:lnSpc>
              <a:spcBef>
                <a:spcPct val="0"/>
              </a:spcBef>
              <a:spcAft>
                <a:spcPct val="0"/>
              </a:spcAft>
              <a:buClrTx/>
              <a:buSzTx/>
              <a:buFont typeface="Wingdings" panose="05000000000000000000" charset="0"/>
              <a:buChar char="u"/>
            </a:pPr>
            <a:r>
              <a:rPr lang="zh-CN" altLang="en-US" sz="2800" b="1">
                <a:solidFill>
                  <a:srgbClr val="002060"/>
                </a:solidFill>
                <a:latin typeface="微软雅黑" panose="020B0503020204020204" pitchFamily="34" charset="-122"/>
                <a:ea typeface="微软雅黑" panose="020B0503020204020204" pitchFamily="34" charset="-122"/>
                <a:sym typeface="+mn-ea"/>
              </a:rPr>
              <a:t>20世纪末，国际信用卡支付体系的联网</a:t>
            </a:r>
            <a:endParaRPr lang="zh-CN" altLang="en-US" sz="2800" b="1">
              <a:solidFill>
                <a:srgbClr val="002060"/>
              </a:solidFill>
              <a:latin typeface="微软雅黑" panose="020B0503020204020204" pitchFamily="34" charset="-122"/>
              <a:ea typeface="微软雅黑" panose="020B0503020204020204" pitchFamily="34" charset="-122"/>
              <a:sym typeface="+mn-ea"/>
            </a:endParaRPr>
          </a:p>
          <a:p>
            <a:pPr marL="457200" lvl="0" indent="-457200" algn="l">
              <a:lnSpc>
                <a:spcPct val="120000"/>
              </a:lnSpc>
              <a:spcBef>
                <a:spcPct val="0"/>
              </a:spcBef>
              <a:spcAft>
                <a:spcPct val="0"/>
              </a:spcAft>
              <a:buClrTx/>
              <a:buSzTx/>
              <a:buFont typeface="Wingdings" panose="05000000000000000000" charset="0"/>
              <a:buChar char="u"/>
            </a:pPr>
            <a:r>
              <a:rPr lang="zh-CN" altLang="en-US" sz="2800" b="1">
                <a:solidFill>
                  <a:srgbClr val="002060"/>
                </a:solidFill>
                <a:latin typeface="微软雅黑" panose="020B0503020204020204" pitchFamily="34" charset="-122"/>
                <a:ea typeface="微软雅黑" panose="020B0503020204020204" pitchFamily="34" charset="-122"/>
                <a:sym typeface="+mn-ea"/>
              </a:rPr>
              <a:t>21世纪以来，互联网金融成人们生产生活的一部分</a:t>
            </a:r>
            <a:endParaRPr lang="zh-CN" altLang="en-US" sz="2800" b="1">
              <a:solidFill>
                <a:srgbClr val="002060"/>
              </a:solidFill>
              <a:latin typeface="微软雅黑" panose="020B0503020204020204" pitchFamily="34" charset="-122"/>
              <a:ea typeface="微软雅黑" panose="020B0503020204020204" pitchFamily="34" charset="-122"/>
              <a:sym typeface="+mn-ea"/>
            </a:endParaRPr>
          </a:p>
        </p:txBody>
      </p:sp>
      <p:sp>
        <p:nvSpPr>
          <p:cNvPr id="5" name="矩形 4"/>
          <p:cNvSpPr/>
          <p:nvPr>
            <p:custDataLst>
              <p:tags r:id="rId3"/>
            </p:custDataLst>
          </p:nvPr>
        </p:nvSpPr>
        <p:spPr>
          <a:xfrm>
            <a:off x="2179955" y="1546885"/>
            <a:ext cx="9283039" cy="523220"/>
          </a:xfrm>
          <a:prstGeom prst="rect">
            <a:avLst/>
          </a:prstGeom>
          <a:noFill/>
          <a:ln w="9525">
            <a:noFill/>
          </a:ln>
        </p:spPr>
        <p:txBody>
          <a:bodyPr wrap="square" rtlCol="0" anchor="t" anchorCtr="0">
            <a:spAutoFit/>
          </a:bodyPr>
          <a:lstStyle/>
          <a:p>
            <a:pPr lvl="0" algn="l">
              <a:buClrTx/>
              <a:buSzTx/>
              <a:buFontTx/>
            </a:pPr>
            <a:r>
              <a:rPr lang="zh-CN" altLang="en-US" sz="2800" b="1">
                <a:solidFill>
                  <a:srgbClr val="002060"/>
                </a:solidFill>
                <a:latin typeface="微软雅黑" panose="020B0503020204020204" pitchFamily="34" charset="-122"/>
                <a:ea typeface="微软雅黑" panose="020B0503020204020204" pitchFamily="34" charset="-122"/>
                <a:sym typeface="+mn-ea"/>
              </a:rPr>
              <a:t>计算机和通信技术的</a:t>
            </a:r>
            <a:r>
              <a:rPr lang="zh-CN" altLang="en-US" sz="2800" b="1" smtClean="0">
                <a:solidFill>
                  <a:srgbClr val="002060"/>
                </a:solidFill>
                <a:latin typeface="微软雅黑" panose="020B0503020204020204" pitchFamily="34" charset="-122"/>
                <a:ea typeface="微软雅黑" panose="020B0503020204020204" pitchFamily="34" charset="-122"/>
                <a:sym typeface="+mn-ea"/>
              </a:rPr>
              <a:t>发展推动金融走向</a:t>
            </a:r>
            <a:r>
              <a:rPr lang="zh-CN" altLang="en-US" sz="2800" b="1" smtClean="0">
                <a:solidFill>
                  <a:srgbClr val="FF0000"/>
                </a:solidFill>
                <a:latin typeface="微软雅黑" panose="020B0503020204020204" pitchFamily="34" charset="-122"/>
                <a:ea typeface="微软雅黑" panose="020B0503020204020204" pitchFamily="34" charset="-122"/>
                <a:sym typeface="+mn-ea"/>
              </a:rPr>
              <a:t>数字化、便利化</a:t>
            </a:r>
            <a:endParaRPr lang="zh-CN" altLang="en-US" sz="2800" b="1">
              <a:solidFill>
                <a:srgbClr val="FF0000"/>
              </a:solidFill>
              <a:latin typeface="微软雅黑" panose="020B0503020204020204" pitchFamily="34" charset="-122"/>
              <a:ea typeface="微软雅黑" panose="020B0503020204020204" pitchFamily="34" charset="-122"/>
              <a:sym typeface="+mn-ea"/>
            </a:endParaRPr>
          </a:p>
        </p:txBody>
      </p:sp>
      <p:grpSp>
        <p:nvGrpSpPr>
          <p:cNvPr id="9" name="组合 8"/>
          <p:cNvGrpSpPr/>
          <p:nvPr>
            <p:custDataLst>
              <p:tags r:id="rId4"/>
            </p:custDataLst>
          </p:nvPr>
        </p:nvGrpSpPr>
        <p:grpSpPr>
          <a:xfrm>
            <a:off x="552548" y="1611313"/>
            <a:ext cx="2061210" cy="1000760"/>
            <a:chOff x="885" y="2849"/>
            <a:chExt cx="3246" cy="1576"/>
          </a:xfrm>
        </p:grpSpPr>
        <p:sp>
          <p:nvSpPr>
            <p:cNvPr id="3" name="文本框 2"/>
            <p:cNvSpPr txBox="1"/>
            <p:nvPr>
              <p:custDataLst>
                <p:tags r:id="rId5"/>
              </p:custDataLst>
            </p:nvPr>
          </p:nvSpPr>
          <p:spPr>
            <a:xfrm>
              <a:off x="885" y="2849"/>
              <a:ext cx="3246" cy="822"/>
            </a:xfrm>
            <a:prstGeom prst="rect">
              <a:avLst/>
            </a:prstGeom>
            <a:noFill/>
          </p:spPr>
          <p:txBody>
            <a:bodyPr wrap="square" lIns="91440" tIns="45720" rIns="91440" bIns="45720" rtlCol="0" anchor="t" anchorCtr="0">
              <a:spAutoFit/>
            </a:bodyPr>
            <a:lstStyle/>
            <a:p>
              <a:pPr>
                <a:spcBef>
                  <a:spcPct val="0"/>
                </a:spcBef>
                <a:spcAft>
                  <a:spcPct val="0"/>
                </a:spcAft>
                <a:buClrTx/>
                <a:buSzTx/>
                <a:buFontTx/>
              </a:pPr>
              <a:r>
                <a:rPr lang="en-US" altLang="zh-CN"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原因：</a:t>
              </a:r>
              <a:endParaRPr lang="en-US" altLang="zh-CN"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custDataLst>
                <p:tags r:id="rId6"/>
              </p:custDataLst>
            </p:nvPr>
          </p:nvSpPr>
          <p:spPr>
            <a:xfrm>
              <a:off x="885" y="3603"/>
              <a:ext cx="3106" cy="822"/>
            </a:xfrm>
            <a:prstGeom prst="rect">
              <a:avLst/>
            </a:prstGeom>
            <a:noFill/>
          </p:spPr>
          <p:txBody>
            <a:bodyPr wrap="square" lIns="91440" tIns="45720" rIns="91440" bIns="45720" rtlCol="0" anchor="t" anchorCtr="0">
              <a:spAutoFit/>
            </a:bodyPr>
            <a:lstStyle/>
            <a:p>
              <a:pPr>
                <a:spcBef>
                  <a:spcPct val="0"/>
                </a:spcBef>
                <a:spcAft>
                  <a:spcPct val="0"/>
                </a:spcAft>
                <a:buClrTx/>
                <a:buSzTx/>
                <a:buFontTx/>
              </a:pPr>
              <a:r>
                <a:rPr lang="en-US" altLang="zh-CN"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表现：</a:t>
              </a:r>
              <a:endParaRPr lang="en-US" altLang="zh-CN"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pic>
        <p:nvPicPr>
          <p:cNvPr id="101" name="图片 100"/>
          <p:cNvPicPr/>
          <p:nvPr>
            <p:custDataLst>
              <p:tags r:id="rId7"/>
            </p:custDataLst>
          </p:nvPr>
        </p:nvPicPr>
        <p:blipFill>
          <a:blip r:embed="rId8"/>
          <a:stretch>
            <a:fillRect/>
          </a:stretch>
        </p:blipFill>
        <p:spPr>
          <a:xfrm>
            <a:off x="829310" y="3881755"/>
            <a:ext cx="2366010" cy="2887980"/>
          </a:xfrm>
          <a:prstGeom prst="rect">
            <a:avLst/>
          </a:prstGeom>
          <a:noFill/>
          <a:ln w="9525">
            <a:noFill/>
          </a:ln>
        </p:spPr>
      </p:pic>
      <p:sp>
        <p:nvSpPr>
          <p:cNvPr id="8" name="文本框 7"/>
          <p:cNvSpPr txBox="1"/>
          <p:nvPr>
            <p:custDataLst>
              <p:tags r:id="rId9"/>
            </p:custDataLst>
          </p:nvPr>
        </p:nvSpPr>
        <p:spPr>
          <a:xfrm>
            <a:off x="829310" y="6033770"/>
            <a:ext cx="2366645" cy="732790"/>
          </a:xfrm>
          <a:prstGeom prst="rect">
            <a:avLst/>
          </a:prstGeom>
          <a:solidFill>
            <a:schemeClr val="bg1">
              <a:alpha val="50000"/>
            </a:schemeClr>
          </a:solidFill>
          <a:ln w="12700" cmpd="sng">
            <a:noFill/>
            <a:prstDash val="sysDot"/>
          </a:ln>
          <a:effectLst/>
        </p:spPr>
        <p:txBody>
          <a:bodyPr vert="horz" wrap="square" lIns="91440" tIns="45720" rIns="91440" bIns="45720" numCol="1" spcCol="0" rtlCol="0" fromWordArt="0" anchor="t" anchorCtr="0" forceAA="0" compatLnSpc="0">
            <a:noAutofit/>
          </a:bodyPr>
          <a:lstStyle/>
          <a:p>
            <a:pPr>
              <a:lnSpc>
                <a:spcPct val="100000"/>
              </a:lnSpc>
              <a:spcBef>
                <a:spcPct val="0"/>
              </a:spcBef>
              <a:spcAft>
                <a:spcPct val="0"/>
              </a:spcAft>
              <a:buClrTx/>
              <a:buSzTx/>
              <a:buFontTx/>
            </a:pPr>
            <a:r>
              <a:rPr lang="zh-CN" altLang="en-US" sz="1400" b="1">
                <a:latin typeface="楷体" panose="02010609060101010101" charset="-122"/>
                <a:ea typeface="楷体" panose="02010609060101010101" charset="-122"/>
                <a:cs typeface="楷体" panose="02010609060101010101" charset="-122"/>
                <a:sym typeface="+mn-ea"/>
              </a:rPr>
              <a:t>1987年中国银行珠海分行及其所属3家支行投入使用我国第一批自动取款机</a:t>
            </a:r>
            <a:endParaRPr lang="zh-CN" altLang="en-US" sz="1400" b="1">
              <a:latin typeface="楷体" panose="02010609060101010101" charset="-122"/>
              <a:ea typeface="楷体" panose="02010609060101010101" charset="-122"/>
              <a:cs typeface="楷体" panose="02010609060101010101" charset="-122"/>
              <a:sym typeface="+mn-ea"/>
            </a:endParaRPr>
          </a:p>
        </p:txBody>
      </p:sp>
      <p:pic>
        <p:nvPicPr>
          <p:cNvPr id="102" name="图片 101"/>
          <p:cNvPicPr/>
          <p:nvPr>
            <p:custDataLst>
              <p:tags r:id="rId10"/>
            </p:custDataLst>
          </p:nvPr>
        </p:nvPicPr>
        <p:blipFill>
          <a:blip r:embed="rId11"/>
          <a:stretch>
            <a:fillRect/>
          </a:stretch>
        </p:blipFill>
        <p:spPr>
          <a:xfrm>
            <a:off x="3367405" y="3884930"/>
            <a:ext cx="4237355" cy="2884805"/>
          </a:xfrm>
          <a:prstGeom prst="rect">
            <a:avLst/>
          </a:prstGeom>
          <a:noFill/>
          <a:ln w="9525">
            <a:noFill/>
          </a:ln>
        </p:spPr>
      </p:pic>
      <p:pic>
        <p:nvPicPr>
          <p:cNvPr id="12294" name="图片 5"/>
          <p:cNvPicPr>
            <a:picLocks noChangeAspect="1"/>
          </p:cNvPicPr>
          <p:nvPr>
            <p:custDataLst>
              <p:tags r:id="rId12"/>
            </p:custDataLst>
          </p:nvPr>
        </p:nvPicPr>
        <p:blipFill>
          <a:blip r:embed="rId13"/>
          <a:srcRect l="8400" r="9536" b="26739"/>
          <a:stretch>
            <a:fillRect/>
          </a:stretch>
        </p:blipFill>
        <p:spPr>
          <a:xfrm>
            <a:off x="7605395" y="3759200"/>
            <a:ext cx="4077970" cy="3007360"/>
          </a:xfrm>
          <a:prstGeom prst="rect">
            <a:avLst/>
          </a:prstGeom>
          <a:noFill/>
          <a:ln w="9525">
            <a:noFill/>
          </a:ln>
        </p:spPr>
      </p:pic>
      <p:grpSp>
        <p:nvGrpSpPr>
          <p:cNvPr id="13" name="组合 5"/>
          <p:cNvGrpSpPr/>
          <p:nvPr>
            <p:custDataLst>
              <p:tags r:id="rId14"/>
            </p:custDataLst>
          </p:nvPr>
        </p:nvGrpSpPr>
        <p:grpSpPr>
          <a:xfrm>
            <a:off x="153952" y="50483"/>
            <a:ext cx="5553145" cy="631825"/>
            <a:chOff x="679594" y="945"/>
            <a:chExt cx="9267260" cy="631384"/>
          </a:xfrm>
          <a:effectLst>
            <a:glow rad="228600">
              <a:schemeClr val="accent1">
                <a:satMod val="175000"/>
                <a:alpha val="40000"/>
              </a:schemeClr>
            </a:glow>
            <a:outerShdw blurRad="50800" dist="38100" dir="5400000" algn="t" rotWithShape="0">
              <a:prstClr val="black">
                <a:alpha val="40000"/>
              </a:prstClr>
            </a:outerShdw>
          </a:effectLst>
        </p:grpSpPr>
        <p:sp>
          <p:nvSpPr>
            <p:cNvPr id="15" name="同侧圆角矩形 4"/>
            <p:cNvSpPr/>
            <p:nvPr>
              <p:custDataLst>
                <p:tags r:id="rId15"/>
              </p:custDataLst>
            </p:nvPr>
          </p:nvSpPr>
          <p:spPr>
            <a:xfrm rot="5400000">
              <a:off x="4997690" y="-4316836"/>
              <a:ext cx="631384" cy="9266945"/>
            </a:xfrm>
            <a:prstGeom prst="round2SameRect">
              <a:avLst/>
            </a:prstGeom>
          </p:spPr>
          <p:style>
            <a:lnRef idx="2">
              <a:schemeClr val="accent4"/>
            </a:lnRef>
            <a:fillRef idx="1">
              <a:schemeClr val="lt1"/>
            </a:fillRef>
            <a:effectRef idx="0">
              <a:schemeClr val="accent4"/>
            </a:effectRef>
            <a:fontRef idx="minor">
              <a:schemeClr val="dk1"/>
            </a:fontRef>
          </p:style>
          <p:txBody>
            <a:bodyPr/>
            <a:lstStyle/>
            <a:p/>
          </p:txBody>
        </p:sp>
        <p:sp>
          <p:nvSpPr>
            <p:cNvPr id="16" name="同侧圆角矩形 6"/>
            <p:cNvSpPr/>
            <p:nvPr>
              <p:custDataLst>
                <p:tags r:id="rId16"/>
              </p:custDataLst>
            </p:nvPr>
          </p:nvSpPr>
          <p:spPr>
            <a:xfrm>
              <a:off x="679594" y="32038"/>
              <a:ext cx="9073969" cy="569832"/>
            </a:xfrm>
            <a:prstGeom prst="rect">
              <a:avLst/>
            </a:prstGeom>
          </p:spPr>
          <p:style>
            <a:lnRef idx="2">
              <a:schemeClr val="accent4"/>
            </a:lnRef>
            <a:fillRef idx="1">
              <a:schemeClr val="lt1"/>
            </a:fillRef>
            <a:effectRef idx="0">
              <a:schemeClr val="accent4"/>
            </a:effectRef>
            <a:fontRef idx="minor">
              <a:schemeClr val="dk1"/>
            </a:fontRef>
          </p:style>
          <p:txBody>
            <a:bodyPr lIns="234696" tIns="20955" rIns="20955" bIns="20955" anchor="ctr"/>
            <a:lstStyle/>
            <a:p>
              <a:pPr lvl="0"/>
              <a:r>
                <a:rPr lang="zh-CN" altLang="en-US" sz="2800" b="1" smtClean="0">
                  <a:solidFill>
                    <a:srgbClr val="000000">
                      <a:hueOff val="0"/>
                      <a:satOff val="0"/>
                      <a:lumOff val="0"/>
                      <a:alphaOff val="0"/>
                    </a:srgbClr>
                  </a:solidFill>
                  <a:sym typeface="+mn-ea"/>
                </a:rPr>
                <a:t>二、</a:t>
              </a:r>
              <a:r>
                <a:rPr lang="zh-CN" altLang="en-US" sz="2800" b="1" spc="150" smtClean="0">
                  <a:solidFill>
                    <a:srgbClr val="002060"/>
                  </a:solidFill>
                  <a:latin typeface="微软雅黑" panose="020B0503020204020204" pitchFamily="34" charset="-122"/>
                  <a:ea typeface="微软雅黑" panose="020B0503020204020204" pitchFamily="34" charset="-122"/>
                  <a:sym typeface="+mn-ea"/>
                </a:rPr>
                <a:t>体系化制度化的</a:t>
              </a:r>
              <a:r>
                <a:rPr lang="zh-CN" altLang="en-US" sz="2800" b="1" spc="150">
                  <a:solidFill>
                    <a:srgbClr val="002060"/>
                  </a:solidFill>
                  <a:latin typeface="微软雅黑" panose="020B0503020204020204" pitchFamily="34" charset="-122"/>
                  <a:ea typeface="微软雅黑" panose="020B0503020204020204" pitchFamily="34" charset="-122"/>
                  <a:sym typeface="+mn-ea"/>
                </a:rPr>
                <a:t>经济支柱</a:t>
              </a:r>
              <a:endParaRPr lang="zh-CN" altLang="en-US" sz="2800" b="1" spc="150">
                <a:solidFill>
                  <a:srgbClr val="002060"/>
                </a:solidFill>
                <a:latin typeface="微软雅黑" panose="020B0503020204020204" pitchFamily="34" charset="-122"/>
                <a:ea typeface="微软雅黑" panose="020B0503020204020204" pitchFamily="34" charset="-122"/>
                <a:sym typeface="+mn-ea"/>
              </a:endParaRPr>
            </a:p>
          </p:txBody>
        </p:sp>
      </p:grpSp>
    </p:spTree>
    <p:custDataLst>
      <p:tags r:id="rId1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000"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000"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000"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0" y="0"/>
            <a:ext cx="3828415" cy="523220"/>
          </a:xfrm>
          <a:prstGeom prst="rect">
            <a:avLst/>
          </a:prstGeom>
          <a:noFill/>
        </p:spPr>
        <p:txBody>
          <a:bodyPr wrap="square" rtlCol="0">
            <a:spAutoFit/>
          </a:bodyPr>
          <a:lstStyle/>
          <a:p>
            <a:pPr marL="571500" indent="-571500">
              <a:buFont typeface="Wingdings" panose="05000000000000000000" charset="0"/>
              <a:buChar char="Ø"/>
            </a:pPr>
            <a:r>
              <a:rPr lang="zh-CN" altLang="en-US" sz="2800" b="1">
                <a:solidFill>
                  <a:srgbClr val="C00000"/>
                </a:solidFill>
                <a:latin typeface="微软雅黑" panose="020B0503020204020204" pitchFamily="34" charset="-122"/>
                <a:ea typeface="微软雅黑" panose="020B0503020204020204" pitchFamily="34" charset="-122"/>
              </a:rPr>
              <a:t>本</a:t>
            </a:r>
            <a:r>
              <a:rPr lang="zh-CN" altLang="en-US" sz="2800" b="1" smtClean="0">
                <a:solidFill>
                  <a:srgbClr val="C00000"/>
                </a:solidFill>
                <a:latin typeface="微软雅黑" panose="020B0503020204020204" pitchFamily="34" charset="-122"/>
                <a:ea typeface="微软雅黑" panose="020B0503020204020204" pitchFamily="34" charset="-122"/>
              </a:rPr>
              <a:t>课小结</a:t>
            </a:r>
            <a:endParaRPr lang="zh-CN" altLang="en-US" sz="2800" b="1">
              <a:solidFill>
                <a:srgbClr val="C00000"/>
              </a:solidFill>
              <a:latin typeface="微软雅黑" panose="020B0503020204020204" pitchFamily="34" charset="-122"/>
              <a:ea typeface="微软雅黑" panose="020B0503020204020204" pitchFamily="34" charset="-122"/>
            </a:endParaRPr>
          </a:p>
        </p:txBody>
      </p:sp>
      <p:grpSp>
        <p:nvGrpSpPr>
          <p:cNvPr id="49" name="组合 48"/>
          <p:cNvGrpSpPr/>
          <p:nvPr>
            <p:custDataLst>
              <p:tags r:id="rId2"/>
            </p:custDataLst>
          </p:nvPr>
        </p:nvGrpSpPr>
        <p:grpSpPr>
          <a:xfrm>
            <a:off x="1049687" y="559135"/>
            <a:ext cx="4165212" cy="5334635"/>
            <a:chOff x="1947" y="2503"/>
            <a:chExt cx="6847" cy="8401"/>
          </a:xfrm>
        </p:grpSpPr>
        <p:sp>
          <p:nvSpPr>
            <p:cNvPr id="48" name="左大括号 47"/>
            <p:cNvSpPr/>
            <p:nvPr>
              <p:custDataLst>
                <p:tags r:id="rId3"/>
              </p:custDataLst>
            </p:nvPr>
          </p:nvSpPr>
          <p:spPr>
            <a:xfrm>
              <a:off x="1947" y="2503"/>
              <a:ext cx="397" cy="8055"/>
            </a:xfrm>
            <a:prstGeom prst="leftBrace">
              <a:avLst>
                <a:gd name="adj1" fmla="val 63072"/>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zh-CN" altLang="en-US" sz="2400">
                <a:effectLst>
                  <a:outerShdw blurRad="50800" dist="38100" algn="l" rotWithShape="0">
                    <a:prstClr val="black">
                      <a:alpha val="40000"/>
                    </a:prstClr>
                  </a:outerShdw>
                </a:effectLst>
                <a:latin typeface="楷体" panose="02010609060101010101" charset="-122"/>
                <a:ea typeface="楷体" panose="02010609060101010101" charset="-122"/>
              </a:endParaRPr>
            </a:p>
          </p:txBody>
        </p:sp>
        <p:sp>
          <p:nvSpPr>
            <p:cNvPr id="16" name="文本框 15"/>
            <p:cNvSpPr txBox="1"/>
            <p:nvPr>
              <p:custDataLst>
                <p:tags r:id="rId4"/>
              </p:custDataLst>
            </p:nvPr>
          </p:nvSpPr>
          <p:spPr>
            <a:xfrm>
              <a:off x="2094" y="3176"/>
              <a:ext cx="6585" cy="725"/>
            </a:xfrm>
            <a:prstGeom prst="rect">
              <a:avLst/>
            </a:prstGeom>
            <a:noFill/>
          </p:spPr>
          <p:txBody>
            <a:bodyPr wrap="square" rtlCol="0" anchor="t">
              <a:spAutoFit/>
            </a:bodyPr>
            <a:lstStyle/>
            <a:p>
              <a:pPr algn="l"/>
              <a:r>
                <a:rPr sz="2400" b="1" spc="15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在曲折中发展的世界经济</a:t>
              </a:r>
              <a:endParaRPr sz="2400" b="1" spc="15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custDataLst>
                <p:tags r:id="rId5"/>
              </p:custDataLst>
            </p:nvPr>
          </p:nvSpPr>
          <p:spPr>
            <a:xfrm>
              <a:off x="2007" y="7171"/>
              <a:ext cx="6787" cy="801"/>
            </a:xfrm>
            <a:prstGeom prst="rect">
              <a:avLst/>
            </a:prstGeom>
            <a:noFill/>
          </p:spPr>
          <p:txBody>
            <a:bodyPr wrap="square" rtlCol="0" anchor="t">
              <a:noAutofit/>
            </a:bodyPr>
            <a:lstStyle/>
            <a:p>
              <a:pPr lvl="0" algn="l">
                <a:lnSpc>
                  <a:spcPct val="100000"/>
                </a:lnSpc>
                <a:buClrTx/>
                <a:buSzTx/>
                <a:buFontTx/>
              </a:pPr>
              <a:r>
                <a:rPr lang="zh-CN" altLang="en-US" sz="2400" b="1" spc="150" smtClean="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体系化制度化的经济支柱</a:t>
              </a:r>
              <a:endParaRPr sz="2400" b="1" spc="15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文本框 12"/>
            <p:cNvSpPr txBox="1"/>
            <p:nvPr>
              <p:custDataLst>
                <p:tags r:id="rId6"/>
              </p:custDataLst>
            </p:nvPr>
          </p:nvSpPr>
          <p:spPr>
            <a:xfrm>
              <a:off x="2220" y="10103"/>
              <a:ext cx="6361" cy="801"/>
            </a:xfrm>
            <a:prstGeom prst="rect">
              <a:avLst/>
            </a:prstGeom>
            <a:noFill/>
          </p:spPr>
          <p:txBody>
            <a:bodyPr wrap="square" rtlCol="0" anchor="t">
              <a:noAutofit/>
            </a:bodyPr>
            <a:lstStyle/>
            <a:p>
              <a:pPr lvl="0" algn="l">
                <a:lnSpc>
                  <a:spcPct val="100000"/>
                </a:lnSpc>
                <a:buClrTx/>
                <a:buSzTx/>
                <a:buFontTx/>
              </a:pPr>
              <a:r>
                <a:rPr lang="zh-CN" altLang="en-US" sz="2400" b="1" spc="150" smtClean="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数字化便利化的人类生活</a:t>
              </a:r>
              <a:endParaRPr sz="2400" b="1" spc="15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46" name="组合 45"/>
          <p:cNvGrpSpPr/>
          <p:nvPr>
            <p:custDataLst>
              <p:tags r:id="rId7"/>
            </p:custDataLst>
          </p:nvPr>
        </p:nvGrpSpPr>
        <p:grpSpPr>
          <a:xfrm>
            <a:off x="5024120" y="559135"/>
            <a:ext cx="6597650" cy="1580515"/>
            <a:chOff x="7912" y="2308"/>
            <a:chExt cx="10390" cy="2489"/>
          </a:xfrm>
        </p:grpSpPr>
        <p:sp>
          <p:nvSpPr>
            <p:cNvPr id="25" name="文本框 24"/>
            <p:cNvSpPr txBox="1"/>
            <p:nvPr>
              <p:custDataLst>
                <p:tags r:id="rId8"/>
              </p:custDataLst>
            </p:nvPr>
          </p:nvSpPr>
          <p:spPr>
            <a:xfrm>
              <a:off x="13954" y="2894"/>
              <a:ext cx="4151" cy="633"/>
            </a:xfrm>
            <a:prstGeom prst="rect">
              <a:avLst/>
            </a:prstGeom>
            <a:noFill/>
          </p:spPr>
          <p:txBody>
            <a:bodyPr wrap="square" lIns="91440" tIns="45720" rIns="91440" bIns="45720" rtlCol="0" anchor="t">
              <a:noAutofit/>
            </a:bodyPr>
            <a:lstStyle/>
            <a:p>
              <a:pPr lvl="0" algn="l">
                <a:spcBef>
                  <a:spcPct val="0"/>
                </a:spcBef>
                <a:spcAft>
                  <a:spcPct val="0"/>
                </a:spcAft>
                <a:buClrTx/>
                <a:buSzTx/>
                <a:buFontTx/>
              </a:pPr>
              <a:r>
                <a:rPr lang="en-US" sz="2000" b="1">
                  <a:solidFill>
                    <a:srgbClr val="002060"/>
                  </a:solidFill>
                  <a:latin typeface="+mn-ea"/>
                  <a:cs typeface="微软雅黑" panose="020B0503020204020204" pitchFamily="34" charset="-122"/>
                  <a:sym typeface="+mn-ea"/>
                </a:rPr>
                <a:t>——</a:t>
              </a:r>
              <a:r>
                <a:rPr lang="zh-CN" altLang="en-US" sz="2000" b="1">
                  <a:solidFill>
                    <a:srgbClr val="002060"/>
                  </a:solidFill>
                  <a:latin typeface="+mn-ea"/>
                  <a:cs typeface="微软雅黑" panose="020B0503020204020204" pitchFamily="34" charset="-122"/>
                  <a:sym typeface="+mn-ea"/>
                </a:rPr>
                <a:t>资本主义；苏联</a:t>
              </a:r>
              <a:endParaRPr sz="2000" b="1">
                <a:solidFill>
                  <a:srgbClr val="002060"/>
                </a:solidFill>
                <a:latin typeface="+mn-ea"/>
                <a:cs typeface="微软雅黑" panose="020B0503020204020204" pitchFamily="34" charset="-122"/>
                <a:sym typeface="+mn-ea"/>
              </a:endParaRPr>
            </a:p>
          </p:txBody>
        </p:sp>
        <p:sp>
          <p:nvSpPr>
            <p:cNvPr id="14" name="文本框 13"/>
            <p:cNvSpPr txBox="1"/>
            <p:nvPr>
              <p:custDataLst>
                <p:tags r:id="rId9"/>
              </p:custDataLst>
            </p:nvPr>
          </p:nvSpPr>
          <p:spPr>
            <a:xfrm>
              <a:off x="8068" y="2308"/>
              <a:ext cx="6389" cy="627"/>
            </a:xfrm>
            <a:prstGeom prst="rect">
              <a:avLst/>
            </a:prstGeom>
            <a:noFill/>
          </p:spPr>
          <p:txBody>
            <a:bodyPr wrap="square" lIns="91440" tIns="45720" rIns="91440" bIns="45720" rtlCol="0" anchor="t">
              <a:noAutofit/>
            </a:bodyPr>
            <a:lstStyle/>
            <a:p>
              <a:pPr lvl="0" indent="0" algn="l" fontAlgn="auto">
                <a:lnSpc>
                  <a:spcPct val="100000"/>
                </a:lnSpc>
                <a:spcBef>
                  <a:spcPct val="0"/>
                </a:spcBef>
                <a:spcAft>
                  <a:spcPct val="0"/>
                </a:spcAft>
                <a:buClrTx/>
                <a:buSzTx/>
                <a:buFontTx/>
              </a:pPr>
              <a:r>
                <a:rPr sz="2000" b="1" err="1">
                  <a:solidFill>
                    <a:srgbClr val="002060"/>
                  </a:solidFill>
                  <a:latin typeface="+mn-ea"/>
                  <a:cs typeface="微软雅黑" panose="020B0503020204020204" pitchFamily="34" charset="-122"/>
                  <a:sym typeface="+mn-ea"/>
                </a:rPr>
                <a:t>一战之前：资本主义的继续发展</a:t>
              </a:r>
              <a:endParaRPr sz="2000" b="1">
                <a:solidFill>
                  <a:srgbClr val="002060"/>
                </a:solidFill>
                <a:latin typeface="+mn-ea"/>
                <a:cs typeface="微软雅黑" panose="020B0503020204020204" pitchFamily="34" charset="-122"/>
                <a:sym typeface="+mn-ea"/>
              </a:endParaRPr>
            </a:p>
          </p:txBody>
        </p:sp>
        <p:sp>
          <p:nvSpPr>
            <p:cNvPr id="27" name="左大括号 26"/>
            <p:cNvSpPr/>
            <p:nvPr>
              <p:custDataLst>
                <p:tags r:id="rId10"/>
              </p:custDataLst>
            </p:nvPr>
          </p:nvSpPr>
          <p:spPr>
            <a:xfrm>
              <a:off x="7912" y="2502"/>
              <a:ext cx="164" cy="2174"/>
            </a:xfrm>
            <a:prstGeom prst="leftBrace">
              <a:avLst>
                <a:gd name="adj1" fmla="val 63072"/>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zh-CN" altLang="en-US" sz="2000">
                <a:effectLst>
                  <a:outerShdw blurRad="50800" dist="38100" algn="l" rotWithShape="0">
                    <a:prstClr val="black">
                      <a:alpha val="40000"/>
                    </a:prstClr>
                  </a:outerShdw>
                </a:effectLst>
                <a:latin typeface="+mn-ea"/>
              </a:endParaRPr>
            </a:p>
          </p:txBody>
        </p:sp>
        <p:sp>
          <p:nvSpPr>
            <p:cNvPr id="17" name="文本框 16"/>
            <p:cNvSpPr txBox="1"/>
            <p:nvPr>
              <p:custDataLst>
                <p:tags r:id="rId11"/>
              </p:custDataLst>
            </p:nvPr>
          </p:nvSpPr>
          <p:spPr>
            <a:xfrm>
              <a:off x="8031" y="2920"/>
              <a:ext cx="6427" cy="580"/>
            </a:xfrm>
            <a:prstGeom prst="rect">
              <a:avLst/>
            </a:prstGeom>
            <a:noFill/>
          </p:spPr>
          <p:txBody>
            <a:bodyPr wrap="square" lIns="91440" tIns="45720" rIns="91440" bIns="45720" rtlCol="0" anchor="t">
              <a:noAutofit/>
            </a:bodyPr>
            <a:lstStyle/>
            <a:p>
              <a:pPr lvl="0" algn="l">
                <a:spcBef>
                  <a:spcPct val="0"/>
                </a:spcBef>
                <a:spcAft>
                  <a:spcPct val="0"/>
                </a:spcAft>
                <a:buClrTx/>
                <a:buSzTx/>
                <a:buFontTx/>
              </a:pPr>
              <a:r>
                <a:rPr sz="2000" b="1" err="1">
                  <a:solidFill>
                    <a:srgbClr val="002060"/>
                  </a:solidFill>
                  <a:latin typeface="+mn-ea"/>
                  <a:cs typeface="微软雅黑" panose="020B0503020204020204" pitchFamily="34" charset="-122"/>
                  <a:sym typeface="+mn-ea"/>
                </a:rPr>
                <a:t>一战之后：两类国家经济的发展</a:t>
              </a:r>
              <a:endParaRPr sz="2000" b="1">
                <a:solidFill>
                  <a:srgbClr val="002060"/>
                </a:solidFill>
                <a:latin typeface="+mn-ea"/>
                <a:cs typeface="微软雅黑" panose="020B0503020204020204" pitchFamily="34" charset="-122"/>
                <a:sym typeface="+mn-ea"/>
              </a:endParaRPr>
            </a:p>
          </p:txBody>
        </p:sp>
        <p:sp>
          <p:nvSpPr>
            <p:cNvPr id="22" name="文本框 21"/>
            <p:cNvSpPr txBox="1"/>
            <p:nvPr>
              <p:custDataLst>
                <p:tags r:id="rId12"/>
              </p:custDataLst>
            </p:nvPr>
          </p:nvSpPr>
          <p:spPr>
            <a:xfrm>
              <a:off x="8076" y="3547"/>
              <a:ext cx="6242" cy="615"/>
            </a:xfrm>
            <a:prstGeom prst="rect">
              <a:avLst/>
            </a:prstGeom>
            <a:noFill/>
          </p:spPr>
          <p:txBody>
            <a:bodyPr wrap="square" lIns="91440" tIns="45720" rIns="91440" bIns="45720" rtlCol="0" anchor="t">
              <a:noAutofit/>
            </a:bodyPr>
            <a:lstStyle/>
            <a:p>
              <a:pPr lvl="0" algn="l">
                <a:spcBef>
                  <a:spcPct val="0"/>
                </a:spcBef>
                <a:spcAft>
                  <a:spcPct val="0"/>
                </a:spcAft>
                <a:buClrTx/>
                <a:buSzTx/>
                <a:buFontTx/>
              </a:pPr>
              <a:r>
                <a:rPr sz="2000" b="1">
                  <a:solidFill>
                    <a:srgbClr val="002060"/>
                  </a:solidFill>
                  <a:latin typeface="+mn-ea"/>
                  <a:cs typeface="微软雅黑" panose="020B0503020204020204" pitchFamily="34" charset="-122"/>
                  <a:sym typeface="Arial" panose="020B0604020202020204" pitchFamily="34" charset="0"/>
                </a:rPr>
                <a:t>二战之后：多类国家经济的发展</a:t>
              </a:r>
              <a:endParaRPr sz="2000" b="1">
                <a:solidFill>
                  <a:srgbClr val="002060"/>
                </a:solidFill>
                <a:latin typeface="+mn-ea"/>
                <a:cs typeface="微软雅黑" panose="020B0503020204020204" pitchFamily="34" charset="-122"/>
                <a:sym typeface="Arial" panose="020B0604020202020204" pitchFamily="34" charset="0"/>
              </a:endParaRPr>
            </a:p>
          </p:txBody>
        </p:sp>
        <p:sp>
          <p:nvSpPr>
            <p:cNvPr id="26" name="文本框 25"/>
            <p:cNvSpPr txBox="1"/>
            <p:nvPr>
              <p:custDataLst>
                <p:tags r:id="rId13"/>
              </p:custDataLst>
            </p:nvPr>
          </p:nvSpPr>
          <p:spPr>
            <a:xfrm>
              <a:off x="8076" y="4197"/>
              <a:ext cx="6382" cy="600"/>
            </a:xfrm>
            <a:prstGeom prst="rect">
              <a:avLst/>
            </a:prstGeom>
            <a:noFill/>
          </p:spPr>
          <p:txBody>
            <a:bodyPr wrap="square" lIns="91440" tIns="45720" rIns="91440" bIns="45720" rtlCol="0" anchor="t">
              <a:noAutofit/>
            </a:bodyPr>
            <a:lstStyle/>
            <a:p>
              <a:pPr lvl="0" algn="l">
                <a:spcBef>
                  <a:spcPct val="0"/>
                </a:spcBef>
                <a:spcAft>
                  <a:spcPct val="0"/>
                </a:spcAft>
                <a:buClrTx/>
                <a:buSzTx/>
                <a:buFontTx/>
              </a:pPr>
              <a:r>
                <a:rPr sz="2000" b="1">
                  <a:solidFill>
                    <a:srgbClr val="002060"/>
                  </a:solidFill>
                  <a:latin typeface="+mn-ea"/>
                  <a:cs typeface="微软雅黑" panose="020B0503020204020204" pitchFamily="34" charset="-122"/>
                  <a:sym typeface="Arial" panose="020B0604020202020204" pitchFamily="34" charset="0"/>
                </a:rPr>
                <a:t>21世纪来：深入发展与中国应对</a:t>
              </a:r>
              <a:endParaRPr sz="2000" b="1">
                <a:solidFill>
                  <a:srgbClr val="002060"/>
                </a:solidFill>
                <a:latin typeface="+mn-ea"/>
                <a:cs typeface="微软雅黑" panose="020B0503020204020204" pitchFamily="34" charset="-122"/>
                <a:sym typeface="Arial" panose="020B0604020202020204" pitchFamily="34" charset="0"/>
              </a:endParaRPr>
            </a:p>
          </p:txBody>
        </p:sp>
        <p:sp>
          <p:nvSpPr>
            <p:cNvPr id="28" name="文本框 27"/>
            <p:cNvSpPr txBox="1"/>
            <p:nvPr>
              <p:custDataLst>
                <p:tags r:id="rId14"/>
              </p:custDataLst>
            </p:nvPr>
          </p:nvSpPr>
          <p:spPr>
            <a:xfrm>
              <a:off x="13939" y="3395"/>
              <a:ext cx="4363" cy="1046"/>
            </a:xfrm>
            <a:prstGeom prst="rect">
              <a:avLst/>
            </a:prstGeom>
            <a:noFill/>
          </p:spPr>
          <p:txBody>
            <a:bodyPr wrap="square" lIns="91440" tIns="45720" rIns="91440" bIns="45720" rtlCol="0" anchor="t">
              <a:noAutofit/>
            </a:bodyPr>
            <a:lstStyle/>
            <a:p>
              <a:pPr lvl="0" algn="l">
                <a:spcBef>
                  <a:spcPct val="0"/>
                </a:spcBef>
                <a:spcAft>
                  <a:spcPct val="0"/>
                </a:spcAft>
                <a:buClrTx/>
                <a:buSzTx/>
                <a:buFontTx/>
              </a:pPr>
              <a:r>
                <a:rPr lang="zh-CN" altLang="en-US" sz="2000" b="1">
                  <a:solidFill>
                    <a:srgbClr val="0070C0"/>
                  </a:solidFill>
                  <a:latin typeface="+mn-ea"/>
                  <a:cs typeface="微软雅黑" panose="020B0503020204020204" pitchFamily="34" charset="-122"/>
                  <a:sym typeface="+mn-ea"/>
                </a:rPr>
                <a:t>资本主义；苏联东欧；</a:t>
              </a:r>
              <a:endParaRPr lang="zh-CN" altLang="en-US" sz="2000" b="1">
                <a:solidFill>
                  <a:srgbClr val="0070C0"/>
                </a:solidFill>
                <a:latin typeface="+mn-ea"/>
                <a:cs typeface="微软雅黑" panose="020B0503020204020204" pitchFamily="34" charset="-122"/>
                <a:sym typeface="+mn-ea"/>
              </a:endParaRPr>
            </a:p>
            <a:p>
              <a:pPr lvl="0" algn="l">
                <a:spcBef>
                  <a:spcPct val="0"/>
                </a:spcBef>
                <a:spcAft>
                  <a:spcPct val="0"/>
                </a:spcAft>
                <a:buClrTx/>
                <a:buSzTx/>
                <a:buFontTx/>
              </a:pPr>
              <a:r>
                <a:rPr lang="zh-CN" sz="2000" b="1">
                  <a:solidFill>
                    <a:srgbClr val="0070C0"/>
                  </a:solidFill>
                  <a:latin typeface="+mn-ea"/>
                  <a:cs typeface="微软雅黑" panose="020B0503020204020204" pitchFamily="34" charset="-122"/>
                  <a:sym typeface="+mn-ea"/>
                </a:rPr>
                <a:t>第三世界；中国；</a:t>
              </a:r>
              <a:endParaRPr lang="zh-CN" sz="2000" b="1">
                <a:solidFill>
                  <a:srgbClr val="0070C0"/>
                </a:solidFill>
                <a:latin typeface="+mn-ea"/>
                <a:cs typeface="微软雅黑" panose="020B0503020204020204" pitchFamily="34" charset="-122"/>
                <a:sym typeface="+mn-ea"/>
              </a:endParaRPr>
            </a:p>
          </p:txBody>
        </p:sp>
      </p:grpSp>
      <p:grpSp>
        <p:nvGrpSpPr>
          <p:cNvPr id="47" name="组合 46"/>
          <p:cNvGrpSpPr/>
          <p:nvPr>
            <p:custDataLst>
              <p:tags r:id="rId15"/>
            </p:custDataLst>
          </p:nvPr>
        </p:nvGrpSpPr>
        <p:grpSpPr>
          <a:xfrm>
            <a:off x="4968116" y="2038405"/>
            <a:ext cx="4895975" cy="2935949"/>
            <a:chOff x="7824" y="4746"/>
            <a:chExt cx="7710" cy="3805"/>
          </a:xfrm>
        </p:grpSpPr>
        <p:sp>
          <p:nvSpPr>
            <p:cNvPr id="29" name="左大括号 28"/>
            <p:cNvSpPr/>
            <p:nvPr>
              <p:custDataLst>
                <p:tags r:id="rId16"/>
              </p:custDataLst>
            </p:nvPr>
          </p:nvSpPr>
          <p:spPr>
            <a:xfrm>
              <a:off x="11866" y="4954"/>
              <a:ext cx="125" cy="1149"/>
            </a:xfrm>
            <a:prstGeom prst="leftBrace">
              <a:avLst>
                <a:gd name="adj1" fmla="val 63072"/>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zh-CN" altLang="en-US" sz="2000">
                <a:effectLst>
                  <a:outerShdw blurRad="50800" dist="38100" algn="l" rotWithShape="0">
                    <a:prstClr val="black">
                      <a:alpha val="40000"/>
                    </a:prstClr>
                  </a:outerShdw>
                </a:effectLst>
                <a:latin typeface="+mn-ea"/>
              </a:endParaRPr>
            </a:p>
          </p:txBody>
        </p:sp>
        <p:sp>
          <p:nvSpPr>
            <p:cNvPr id="31" name="左大括号 30"/>
            <p:cNvSpPr/>
            <p:nvPr>
              <p:custDataLst>
                <p:tags r:id="rId17"/>
              </p:custDataLst>
            </p:nvPr>
          </p:nvSpPr>
          <p:spPr>
            <a:xfrm>
              <a:off x="7912" y="5977"/>
              <a:ext cx="72" cy="2328"/>
            </a:xfrm>
            <a:prstGeom prst="leftBrace">
              <a:avLst>
                <a:gd name="adj1" fmla="val 63072"/>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zh-CN" altLang="en-US" sz="2000">
                <a:effectLst>
                  <a:outerShdw blurRad="50800" dist="38100" algn="l" rotWithShape="0">
                    <a:prstClr val="black">
                      <a:alpha val="40000"/>
                    </a:prstClr>
                  </a:outerShdw>
                </a:effectLst>
                <a:latin typeface="+mn-ea"/>
              </a:endParaRPr>
            </a:p>
          </p:txBody>
        </p:sp>
        <p:sp>
          <p:nvSpPr>
            <p:cNvPr id="36" name="文本框 35"/>
            <p:cNvSpPr txBox="1"/>
            <p:nvPr>
              <p:custDataLst>
                <p:tags r:id="rId18"/>
              </p:custDataLst>
            </p:nvPr>
          </p:nvSpPr>
          <p:spPr>
            <a:xfrm>
              <a:off x="7824" y="5668"/>
              <a:ext cx="3044" cy="646"/>
            </a:xfrm>
            <a:prstGeom prst="rect">
              <a:avLst/>
            </a:prstGeom>
            <a:noFill/>
          </p:spPr>
          <p:txBody>
            <a:bodyPr wrap="square" lIns="91440" tIns="45720" rIns="91440" bIns="45720" rtlCol="0" anchor="t">
              <a:noAutofit/>
            </a:bodyPr>
            <a:lstStyle/>
            <a:p>
              <a:pPr lvl="0" algn="l">
                <a:spcBef>
                  <a:spcPct val="0"/>
                </a:spcBef>
                <a:spcAft>
                  <a:spcPct val="0"/>
                </a:spcAft>
                <a:buClrTx/>
                <a:buSzTx/>
                <a:buFontTx/>
              </a:pPr>
              <a:r>
                <a:rPr sz="2000" b="1" err="1" smtClean="0">
                  <a:solidFill>
                    <a:srgbClr val="002060"/>
                  </a:solidFill>
                  <a:latin typeface="+mn-ea"/>
                  <a:cs typeface="微软雅黑" panose="020B0503020204020204" pitchFamily="34" charset="-122"/>
                  <a:sym typeface="Arial" panose="020B0604020202020204" pitchFamily="34" charset="0"/>
                </a:rPr>
                <a:t>国际贸易体系</a:t>
              </a:r>
              <a:endParaRPr sz="2000" b="1">
                <a:solidFill>
                  <a:srgbClr val="002060"/>
                </a:solidFill>
                <a:latin typeface="+mn-ea"/>
                <a:cs typeface="微软雅黑" panose="020B0503020204020204" pitchFamily="34" charset="-122"/>
                <a:sym typeface="Arial" panose="020B0604020202020204" pitchFamily="34" charset="0"/>
              </a:endParaRPr>
            </a:p>
          </p:txBody>
        </p:sp>
        <p:sp>
          <p:nvSpPr>
            <p:cNvPr id="41" name="文本框 40"/>
            <p:cNvSpPr txBox="1"/>
            <p:nvPr>
              <p:custDataLst>
                <p:tags r:id="rId19"/>
              </p:custDataLst>
            </p:nvPr>
          </p:nvSpPr>
          <p:spPr>
            <a:xfrm>
              <a:off x="10649" y="6526"/>
              <a:ext cx="1320" cy="545"/>
            </a:xfrm>
            <a:prstGeom prst="rect">
              <a:avLst/>
            </a:prstGeom>
            <a:noFill/>
          </p:spPr>
          <p:txBody>
            <a:bodyPr wrap="square" lIns="91440" tIns="45720" rIns="91440" bIns="45720" rtlCol="0" anchor="t">
              <a:noAutofit/>
            </a:bodyPr>
            <a:lstStyle/>
            <a:p>
              <a:pPr lvl="0" algn="l">
                <a:spcBef>
                  <a:spcPct val="0"/>
                </a:spcBef>
                <a:spcAft>
                  <a:spcPct val="0"/>
                </a:spcAft>
                <a:buClrTx/>
                <a:buSzTx/>
                <a:buFontTx/>
              </a:pPr>
              <a:r>
                <a:rPr lang="zh-CN" sz="2000" b="1" smtClean="0">
                  <a:solidFill>
                    <a:srgbClr val="002060"/>
                  </a:solidFill>
                  <a:latin typeface="+mn-ea"/>
                  <a:cs typeface="微软雅黑" panose="020B0503020204020204" pitchFamily="34" charset="-122"/>
                  <a:sym typeface="Arial" panose="020B0604020202020204" pitchFamily="34" charset="0"/>
                </a:rPr>
                <a:t>发展</a:t>
              </a:r>
              <a:endParaRPr lang="zh-CN" sz="2000" b="1">
                <a:solidFill>
                  <a:srgbClr val="002060"/>
                </a:solidFill>
                <a:latin typeface="+mn-ea"/>
                <a:cs typeface="微软雅黑" panose="020B0503020204020204" pitchFamily="34" charset="-122"/>
                <a:sym typeface="Arial" panose="020B0604020202020204" pitchFamily="34" charset="0"/>
              </a:endParaRPr>
            </a:p>
          </p:txBody>
        </p:sp>
        <p:sp>
          <p:nvSpPr>
            <p:cNvPr id="42" name="文本框 41"/>
            <p:cNvSpPr txBox="1"/>
            <p:nvPr>
              <p:custDataLst>
                <p:tags r:id="rId20"/>
              </p:custDataLst>
            </p:nvPr>
          </p:nvSpPr>
          <p:spPr>
            <a:xfrm>
              <a:off x="11986" y="4746"/>
              <a:ext cx="3476" cy="1898"/>
            </a:xfrm>
            <a:prstGeom prst="rect">
              <a:avLst/>
            </a:prstGeom>
            <a:noFill/>
          </p:spPr>
          <p:txBody>
            <a:bodyPr wrap="square" lIns="91440" tIns="45720" rIns="91440" bIns="45720" rtlCol="0" anchor="t">
              <a:noAutofit/>
            </a:bodyPr>
            <a:lstStyle/>
            <a:p>
              <a:pPr lvl="0" algn="l">
                <a:lnSpc>
                  <a:spcPct val="125000"/>
                </a:lnSpc>
                <a:spcBef>
                  <a:spcPct val="0"/>
                </a:spcBef>
                <a:spcAft>
                  <a:spcPct val="0"/>
                </a:spcAft>
                <a:buClrTx/>
                <a:buSzTx/>
                <a:buFontTx/>
              </a:pPr>
              <a:r>
                <a:rPr lang="zh-CN" sz="2000" b="1">
                  <a:solidFill>
                    <a:srgbClr val="002060"/>
                  </a:solidFill>
                  <a:latin typeface="+mn-ea"/>
                  <a:cs typeface="微软雅黑" panose="020B0503020204020204" pitchFamily="34" charset="-122"/>
                  <a:sym typeface="+mn-ea"/>
                </a:rPr>
                <a:t>贸易体系的演变</a:t>
              </a:r>
              <a:endParaRPr lang="zh-CN" sz="2000" b="1">
                <a:solidFill>
                  <a:srgbClr val="002060"/>
                </a:solidFill>
                <a:latin typeface="+mn-ea"/>
                <a:cs typeface="微软雅黑" panose="020B0503020204020204" pitchFamily="34" charset="-122"/>
                <a:sym typeface="+mn-ea"/>
              </a:endParaRPr>
            </a:p>
            <a:p>
              <a:pPr lvl="0" algn="l">
                <a:lnSpc>
                  <a:spcPct val="125000"/>
                </a:lnSpc>
                <a:spcBef>
                  <a:spcPct val="0"/>
                </a:spcBef>
                <a:spcAft>
                  <a:spcPct val="0"/>
                </a:spcAft>
                <a:buClrTx/>
                <a:buSzTx/>
                <a:buFontTx/>
              </a:pPr>
              <a:r>
                <a:rPr lang="zh-CN" sz="2000" b="1">
                  <a:solidFill>
                    <a:srgbClr val="002060"/>
                  </a:solidFill>
                  <a:latin typeface="+mn-ea"/>
                  <a:cs typeface="微软雅黑" panose="020B0503020204020204" pitchFamily="34" charset="-122"/>
                  <a:sym typeface="+mn-ea"/>
                </a:rPr>
                <a:t>关贸总协定成立</a:t>
              </a:r>
              <a:endParaRPr lang="zh-CN" sz="2000" b="1">
                <a:solidFill>
                  <a:srgbClr val="002060"/>
                </a:solidFill>
                <a:latin typeface="+mn-ea"/>
                <a:cs typeface="微软雅黑" panose="020B0503020204020204" pitchFamily="34" charset="-122"/>
                <a:sym typeface="+mn-ea"/>
              </a:endParaRPr>
            </a:p>
            <a:p>
              <a:pPr lvl="0" algn="l">
                <a:lnSpc>
                  <a:spcPct val="125000"/>
                </a:lnSpc>
                <a:spcBef>
                  <a:spcPct val="0"/>
                </a:spcBef>
                <a:spcAft>
                  <a:spcPct val="0"/>
                </a:spcAft>
                <a:buClrTx/>
                <a:buSzTx/>
                <a:buFontTx/>
              </a:pPr>
              <a:r>
                <a:rPr lang="zh-CN" sz="2000" b="1">
                  <a:solidFill>
                    <a:srgbClr val="002060"/>
                  </a:solidFill>
                  <a:latin typeface="+mn-ea"/>
                  <a:cs typeface="微软雅黑" panose="020B0503020204020204" pitchFamily="34" charset="-122"/>
                  <a:sym typeface="+mn-ea"/>
                </a:rPr>
                <a:t>世贸组织的成立</a:t>
              </a:r>
              <a:endParaRPr lang="zh-CN" sz="2000" b="1">
                <a:solidFill>
                  <a:srgbClr val="002060"/>
                </a:solidFill>
                <a:latin typeface="+mn-ea"/>
                <a:cs typeface="微软雅黑" panose="020B0503020204020204" pitchFamily="34" charset="-122"/>
                <a:sym typeface="+mn-ea"/>
              </a:endParaRPr>
            </a:p>
          </p:txBody>
        </p:sp>
        <p:sp>
          <p:nvSpPr>
            <p:cNvPr id="43" name="左大括号 42"/>
            <p:cNvSpPr/>
            <p:nvPr>
              <p:custDataLst>
                <p:tags r:id="rId21"/>
              </p:custDataLst>
            </p:nvPr>
          </p:nvSpPr>
          <p:spPr>
            <a:xfrm>
              <a:off x="11902" y="6432"/>
              <a:ext cx="72" cy="725"/>
            </a:xfrm>
            <a:prstGeom prst="leftBrace">
              <a:avLst>
                <a:gd name="adj1" fmla="val 63072"/>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zh-CN" altLang="en-US" sz="2000">
                <a:effectLst>
                  <a:outerShdw blurRad="50800" dist="38100" algn="l" rotWithShape="0">
                    <a:prstClr val="black">
                      <a:alpha val="40000"/>
                    </a:prstClr>
                  </a:outerShdw>
                </a:effectLst>
                <a:latin typeface="+mn-ea"/>
              </a:endParaRPr>
            </a:p>
          </p:txBody>
        </p:sp>
        <p:sp>
          <p:nvSpPr>
            <p:cNvPr id="45" name="文本框 44"/>
            <p:cNvSpPr txBox="1"/>
            <p:nvPr>
              <p:custDataLst>
                <p:tags r:id="rId22"/>
              </p:custDataLst>
            </p:nvPr>
          </p:nvSpPr>
          <p:spPr>
            <a:xfrm>
              <a:off x="11993" y="6211"/>
              <a:ext cx="3541" cy="1404"/>
            </a:xfrm>
            <a:prstGeom prst="rect">
              <a:avLst/>
            </a:prstGeom>
            <a:noFill/>
          </p:spPr>
          <p:txBody>
            <a:bodyPr wrap="square" lIns="91440" tIns="45720" rIns="91440" bIns="45720" rtlCol="0" anchor="t">
              <a:noAutofit/>
            </a:bodyPr>
            <a:lstStyle/>
            <a:p>
              <a:pPr lvl="0" algn="l">
                <a:lnSpc>
                  <a:spcPct val="125000"/>
                </a:lnSpc>
                <a:spcBef>
                  <a:spcPct val="0"/>
                </a:spcBef>
                <a:spcAft>
                  <a:spcPct val="0"/>
                </a:spcAft>
                <a:buClrTx/>
                <a:buSzTx/>
                <a:buFontTx/>
              </a:pPr>
              <a:r>
                <a:rPr lang="zh-CN" sz="2000" b="1">
                  <a:solidFill>
                    <a:srgbClr val="002060"/>
                  </a:solidFill>
                  <a:latin typeface="+mn-ea"/>
                  <a:cs typeface="微软雅黑" panose="020B0503020204020204" pitchFamily="34" charset="-122"/>
                  <a:sym typeface="+mn-ea"/>
                </a:rPr>
                <a:t>贸易形式多样化</a:t>
              </a:r>
              <a:endParaRPr lang="zh-CN" sz="2000" b="1">
                <a:solidFill>
                  <a:srgbClr val="002060"/>
                </a:solidFill>
                <a:latin typeface="+mn-ea"/>
                <a:cs typeface="微软雅黑" panose="020B0503020204020204" pitchFamily="34" charset="-122"/>
                <a:sym typeface="+mn-ea"/>
              </a:endParaRPr>
            </a:p>
            <a:p>
              <a:pPr lvl="0" algn="l">
                <a:lnSpc>
                  <a:spcPct val="125000"/>
                </a:lnSpc>
                <a:spcBef>
                  <a:spcPct val="0"/>
                </a:spcBef>
                <a:spcAft>
                  <a:spcPct val="0"/>
                </a:spcAft>
                <a:buClrTx/>
                <a:buSzTx/>
                <a:buFontTx/>
              </a:pPr>
              <a:r>
                <a:rPr lang="zh-CN" sz="2000" b="1">
                  <a:solidFill>
                    <a:srgbClr val="002060"/>
                  </a:solidFill>
                  <a:latin typeface="+mn-ea"/>
                  <a:cs typeface="微软雅黑" panose="020B0503020204020204" pitchFamily="34" charset="-122"/>
                  <a:sym typeface="+mn-ea"/>
                </a:rPr>
                <a:t>交易手段便捷化</a:t>
              </a:r>
              <a:endParaRPr lang="zh-CN" sz="2000" b="1">
                <a:solidFill>
                  <a:srgbClr val="002060"/>
                </a:solidFill>
                <a:latin typeface="+mn-ea"/>
                <a:cs typeface="微软雅黑" panose="020B0503020204020204" pitchFamily="34" charset="-122"/>
                <a:sym typeface="+mn-ea"/>
              </a:endParaRPr>
            </a:p>
          </p:txBody>
        </p:sp>
        <p:sp>
          <p:nvSpPr>
            <p:cNvPr id="32" name="左大括号 31"/>
            <p:cNvSpPr/>
            <p:nvPr>
              <p:custDataLst>
                <p:tags r:id="rId23"/>
              </p:custDataLst>
            </p:nvPr>
          </p:nvSpPr>
          <p:spPr>
            <a:xfrm>
              <a:off x="10467" y="5354"/>
              <a:ext cx="239" cy="1713"/>
            </a:xfrm>
            <a:prstGeom prst="leftBrace">
              <a:avLst>
                <a:gd name="adj1" fmla="val 63072"/>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zh-CN" altLang="en-US" sz="2000">
                <a:effectLst>
                  <a:outerShdw blurRad="50800" dist="38100" algn="l" rotWithShape="0">
                    <a:prstClr val="black">
                      <a:alpha val="40000"/>
                    </a:prstClr>
                  </a:outerShdw>
                </a:effectLst>
                <a:latin typeface="+mn-ea"/>
              </a:endParaRPr>
            </a:p>
          </p:txBody>
        </p:sp>
        <p:sp>
          <p:nvSpPr>
            <p:cNvPr id="33" name="文本框 32"/>
            <p:cNvSpPr txBox="1"/>
            <p:nvPr>
              <p:custDataLst>
                <p:tags r:id="rId24"/>
              </p:custDataLst>
            </p:nvPr>
          </p:nvSpPr>
          <p:spPr>
            <a:xfrm>
              <a:off x="10706" y="5077"/>
              <a:ext cx="4350" cy="646"/>
            </a:xfrm>
            <a:prstGeom prst="rect">
              <a:avLst/>
            </a:prstGeom>
            <a:noFill/>
          </p:spPr>
          <p:txBody>
            <a:bodyPr wrap="square" lIns="91440" tIns="45720" rIns="91440" bIns="45720" rtlCol="0" anchor="t">
              <a:noAutofit/>
            </a:bodyPr>
            <a:lstStyle/>
            <a:p>
              <a:pPr lvl="0" algn="l">
                <a:spcBef>
                  <a:spcPct val="0"/>
                </a:spcBef>
                <a:spcAft>
                  <a:spcPct val="0"/>
                </a:spcAft>
                <a:buClrTx/>
                <a:buSzTx/>
                <a:buFontTx/>
              </a:pPr>
              <a:r>
                <a:rPr sz="2000" b="1" err="1" smtClean="0">
                  <a:solidFill>
                    <a:srgbClr val="002060"/>
                  </a:solidFill>
                  <a:latin typeface="+mn-ea"/>
                  <a:cs typeface="微软雅黑" panose="020B0503020204020204" pitchFamily="34" charset="-122"/>
                  <a:sym typeface="Arial" panose="020B0604020202020204" pitchFamily="34" charset="0"/>
                </a:rPr>
                <a:t>建立</a:t>
              </a:r>
              <a:endParaRPr sz="2000" b="1">
                <a:solidFill>
                  <a:srgbClr val="002060"/>
                </a:solidFill>
                <a:latin typeface="+mn-ea"/>
                <a:cs typeface="微软雅黑" panose="020B0503020204020204" pitchFamily="34" charset="-122"/>
                <a:sym typeface="Arial" panose="020B0604020202020204" pitchFamily="34" charset="0"/>
              </a:endParaRPr>
            </a:p>
          </p:txBody>
        </p:sp>
        <p:sp>
          <p:nvSpPr>
            <p:cNvPr id="34" name="文本框 33"/>
            <p:cNvSpPr txBox="1"/>
            <p:nvPr>
              <p:custDataLst>
                <p:tags r:id="rId25"/>
              </p:custDataLst>
            </p:nvPr>
          </p:nvSpPr>
          <p:spPr>
            <a:xfrm>
              <a:off x="7990" y="7905"/>
              <a:ext cx="3044" cy="646"/>
            </a:xfrm>
            <a:prstGeom prst="rect">
              <a:avLst/>
            </a:prstGeom>
            <a:noFill/>
          </p:spPr>
          <p:txBody>
            <a:bodyPr wrap="square" lIns="91440" tIns="45720" rIns="91440" bIns="45720" rtlCol="0" anchor="t">
              <a:noAutofit/>
            </a:bodyPr>
            <a:lstStyle/>
            <a:p>
              <a:pPr lvl="0" algn="l">
                <a:spcBef>
                  <a:spcPct val="0"/>
                </a:spcBef>
                <a:spcAft>
                  <a:spcPct val="0"/>
                </a:spcAft>
                <a:buClrTx/>
                <a:buSzTx/>
                <a:buFontTx/>
              </a:pPr>
              <a:r>
                <a:rPr sz="2000" b="1" err="1" smtClean="0">
                  <a:solidFill>
                    <a:srgbClr val="002060"/>
                  </a:solidFill>
                  <a:latin typeface="+mn-ea"/>
                  <a:cs typeface="微软雅黑" panose="020B0503020204020204" pitchFamily="34" charset="-122"/>
                  <a:sym typeface="Arial" panose="020B0604020202020204" pitchFamily="34" charset="0"/>
                </a:rPr>
                <a:t>国际</a:t>
              </a:r>
              <a:r>
                <a:rPr lang="zh-CN" altLang="en-US" sz="2000" b="1" smtClean="0">
                  <a:solidFill>
                    <a:srgbClr val="002060"/>
                  </a:solidFill>
                  <a:latin typeface="+mn-ea"/>
                  <a:cs typeface="微软雅黑" panose="020B0503020204020204" pitchFamily="34" charset="-122"/>
                  <a:sym typeface="Arial" panose="020B0604020202020204" pitchFamily="34" charset="0"/>
                </a:rPr>
                <a:t>金融</a:t>
              </a:r>
              <a:r>
                <a:rPr sz="2000" b="1" err="1" smtClean="0">
                  <a:solidFill>
                    <a:srgbClr val="002060"/>
                  </a:solidFill>
                  <a:latin typeface="+mn-ea"/>
                  <a:cs typeface="微软雅黑" panose="020B0503020204020204" pitchFamily="34" charset="-122"/>
                  <a:sym typeface="Arial" panose="020B0604020202020204" pitchFamily="34" charset="0"/>
                </a:rPr>
                <a:t>体系</a:t>
              </a:r>
              <a:endParaRPr sz="2000" b="1">
                <a:solidFill>
                  <a:srgbClr val="002060"/>
                </a:solidFill>
                <a:latin typeface="+mn-ea"/>
                <a:cs typeface="微软雅黑" panose="020B0503020204020204" pitchFamily="34" charset="-122"/>
                <a:sym typeface="Arial" panose="020B0604020202020204" pitchFamily="34" charset="0"/>
              </a:endParaRPr>
            </a:p>
          </p:txBody>
        </p:sp>
      </p:grpSp>
      <p:grpSp>
        <p:nvGrpSpPr>
          <p:cNvPr id="54" name="组合 53"/>
          <p:cNvGrpSpPr/>
          <p:nvPr>
            <p:custDataLst>
              <p:tags r:id="rId26"/>
            </p:custDataLst>
          </p:nvPr>
        </p:nvGrpSpPr>
        <p:grpSpPr>
          <a:xfrm>
            <a:off x="6972396" y="3955395"/>
            <a:ext cx="3484880" cy="1559560"/>
            <a:chOff x="7986" y="7630"/>
            <a:chExt cx="5488" cy="2456"/>
          </a:xfrm>
        </p:grpSpPr>
        <p:sp>
          <p:nvSpPr>
            <p:cNvPr id="30" name="左大括号 29"/>
            <p:cNvSpPr/>
            <p:nvPr>
              <p:custDataLst>
                <p:tags r:id="rId27"/>
              </p:custDataLst>
            </p:nvPr>
          </p:nvSpPr>
          <p:spPr>
            <a:xfrm>
              <a:off x="7986" y="7803"/>
              <a:ext cx="120" cy="2223"/>
            </a:xfrm>
            <a:prstGeom prst="leftBrace">
              <a:avLst>
                <a:gd name="adj1" fmla="val 63072"/>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zh-CN" altLang="en-US" sz="2000">
                <a:effectLst>
                  <a:outerShdw blurRad="50800" dist="38100" algn="l" rotWithShape="0">
                    <a:prstClr val="black">
                      <a:alpha val="40000"/>
                    </a:prstClr>
                  </a:outerShdw>
                </a:effectLst>
                <a:latin typeface="+mn-ea"/>
              </a:endParaRPr>
            </a:p>
          </p:txBody>
        </p:sp>
        <p:grpSp>
          <p:nvGrpSpPr>
            <p:cNvPr id="53" name="组合 52"/>
            <p:cNvGrpSpPr/>
            <p:nvPr>
              <p:custDataLst>
                <p:tags r:id="rId28"/>
              </p:custDataLst>
            </p:nvPr>
          </p:nvGrpSpPr>
          <p:grpSpPr>
            <a:xfrm>
              <a:off x="8136" y="7630"/>
              <a:ext cx="5338" cy="2456"/>
              <a:chOff x="8136" y="7630"/>
              <a:chExt cx="5338" cy="2456"/>
            </a:xfrm>
          </p:grpSpPr>
          <p:grpSp>
            <p:nvGrpSpPr>
              <p:cNvPr id="51" name="组合 50"/>
              <p:cNvGrpSpPr/>
              <p:nvPr>
                <p:custDataLst>
                  <p:tags r:id="rId29"/>
                </p:custDataLst>
              </p:nvPr>
            </p:nvGrpSpPr>
            <p:grpSpPr>
              <a:xfrm>
                <a:off x="8136" y="7630"/>
                <a:ext cx="5338" cy="2456"/>
                <a:chOff x="8136" y="7630"/>
                <a:chExt cx="5338" cy="2456"/>
              </a:xfrm>
            </p:grpSpPr>
            <p:sp>
              <p:nvSpPr>
                <p:cNvPr id="44" name="文本框 43"/>
                <p:cNvSpPr txBox="1"/>
                <p:nvPr>
                  <p:custDataLst>
                    <p:tags r:id="rId30"/>
                  </p:custDataLst>
                </p:nvPr>
              </p:nvSpPr>
              <p:spPr>
                <a:xfrm>
                  <a:off x="8136" y="7655"/>
                  <a:ext cx="4445" cy="2431"/>
                </a:xfrm>
                <a:prstGeom prst="rect">
                  <a:avLst/>
                </a:prstGeom>
                <a:noFill/>
              </p:spPr>
              <p:txBody>
                <a:bodyPr wrap="square" lIns="91440" tIns="45720" rIns="91440" bIns="45720" rtlCol="0" anchor="t">
                  <a:noAutofit/>
                </a:bodyPr>
                <a:lstStyle/>
                <a:p>
                  <a:pPr lvl="0" algn="l">
                    <a:lnSpc>
                      <a:spcPct val="125000"/>
                    </a:lnSpc>
                    <a:spcBef>
                      <a:spcPct val="0"/>
                    </a:spcBef>
                    <a:spcAft>
                      <a:spcPct val="0"/>
                    </a:spcAft>
                    <a:buClrTx/>
                    <a:buSzTx/>
                    <a:buFontTx/>
                  </a:pPr>
                  <a:r>
                    <a:rPr lang="zh-CN" sz="2000" b="1" smtClean="0">
                      <a:solidFill>
                        <a:srgbClr val="002060"/>
                      </a:solidFill>
                      <a:latin typeface="+mn-ea"/>
                      <a:cs typeface="微软雅黑" panose="020B0503020204020204" pitchFamily="34" charset="-122"/>
                      <a:sym typeface="+mn-ea"/>
                    </a:rPr>
                    <a:t>建立</a:t>
                  </a:r>
                  <a:endParaRPr lang="zh-CN" sz="2000" b="1">
                    <a:solidFill>
                      <a:srgbClr val="002060"/>
                    </a:solidFill>
                    <a:latin typeface="+mn-ea"/>
                    <a:cs typeface="微软雅黑" panose="020B0503020204020204" pitchFamily="34" charset="-122"/>
                    <a:sym typeface="+mn-ea"/>
                  </a:endParaRPr>
                </a:p>
                <a:p>
                  <a:pPr lvl="0" algn="l">
                    <a:lnSpc>
                      <a:spcPct val="125000"/>
                    </a:lnSpc>
                    <a:spcBef>
                      <a:spcPct val="0"/>
                    </a:spcBef>
                    <a:spcAft>
                      <a:spcPct val="0"/>
                    </a:spcAft>
                    <a:buClrTx/>
                    <a:buSzTx/>
                    <a:buFontTx/>
                  </a:pPr>
                  <a:r>
                    <a:rPr lang="zh-CN" sz="2000" b="1" smtClean="0">
                      <a:solidFill>
                        <a:srgbClr val="002060"/>
                      </a:solidFill>
                      <a:latin typeface="+mn-ea"/>
                      <a:cs typeface="微软雅黑" panose="020B0503020204020204" pitchFamily="34" charset="-122"/>
                      <a:sym typeface="+mn-ea"/>
                    </a:rPr>
                    <a:t>发展</a:t>
                  </a:r>
                  <a:endParaRPr lang="zh-CN" sz="2000" b="1">
                    <a:solidFill>
                      <a:srgbClr val="002060"/>
                    </a:solidFill>
                    <a:latin typeface="+mn-ea"/>
                    <a:cs typeface="微软雅黑" panose="020B0503020204020204" pitchFamily="34" charset="-122"/>
                    <a:sym typeface="+mn-ea"/>
                  </a:endParaRPr>
                </a:p>
                <a:p>
                  <a:pPr lvl="0" algn="l">
                    <a:lnSpc>
                      <a:spcPct val="125000"/>
                    </a:lnSpc>
                    <a:spcBef>
                      <a:spcPct val="0"/>
                    </a:spcBef>
                    <a:spcAft>
                      <a:spcPct val="0"/>
                    </a:spcAft>
                    <a:buClrTx/>
                    <a:buSzTx/>
                    <a:buFontTx/>
                  </a:pPr>
                  <a:r>
                    <a:rPr lang="zh-CN" sz="2000" b="1">
                      <a:solidFill>
                        <a:srgbClr val="002060"/>
                      </a:solidFill>
                      <a:latin typeface="+mn-ea"/>
                      <a:cs typeface="微软雅黑" panose="020B0503020204020204" pitchFamily="34" charset="-122"/>
                      <a:sym typeface="+mn-ea"/>
                    </a:rPr>
                    <a:t>中国影响力逐步提升</a:t>
                  </a:r>
                  <a:endParaRPr lang="zh-CN" sz="2000" b="1">
                    <a:solidFill>
                      <a:srgbClr val="002060"/>
                    </a:solidFill>
                    <a:latin typeface="+mn-ea"/>
                    <a:cs typeface="微软雅黑" panose="020B0503020204020204" pitchFamily="34" charset="-122"/>
                    <a:sym typeface="+mn-ea"/>
                  </a:endParaRPr>
                </a:p>
                <a:p>
                  <a:pPr lvl="0" algn="l">
                    <a:lnSpc>
                      <a:spcPct val="125000"/>
                    </a:lnSpc>
                    <a:spcBef>
                      <a:spcPct val="0"/>
                    </a:spcBef>
                    <a:spcAft>
                      <a:spcPct val="0"/>
                    </a:spcAft>
                    <a:buClrTx/>
                    <a:buSzTx/>
                    <a:buFontTx/>
                  </a:pPr>
                  <a:r>
                    <a:rPr lang="zh-CN" sz="2000" b="1">
                      <a:solidFill>
                        <a:srgbClr val="002060"/>
                      </a:solidFill>
                      <a:latin typeface="+mn-ea"/>
                      <a:cs typeface="微软雅黑" panose="020B0503020204020204" pitchFamily="34" charset="-122"/>
                      <a:sym typeface="+mn-ea"/>
                    </a:rPr>
                    <a:t>新型金融的日益普及</a:t>
                  </a:r>
                  <a:endParaRPr lang="zh-CN" sz="2000" b="1">
                    <a:solidFill>
                      <a:srgbClr val="002060"/>
                    </a:solidFill>
                    <a:latin typeface="+mn-ea"/>
                    <a:cs typeface="微软雅黑" panose="020B0503020204020204" pitchFamily="34" charset="-122"/>
                    <a:sym typeface="+mn-ea"/>
                  </a:endParaRPr>
                </a:p>
              </p:txBody>
            </p:sp>
            <p:sp>
              <p:nvSpPr>
                <p:cNvPr id="50" name="文本框 49"/>
                <p:cNvSpPr txBox="1"/>
                <p:nvPr>
                  <p:custDataLst>
                    <p:tags r:id="rId31"/>
                  </p:custDataLst>
                </p:nvPr>
              </p:nvSpPr>
              <p:spPr>
                <a:xfrm>
                  <a:off x="9110" y="7630"/>
                  <a:ext cx="4364" cy="633"/>
                </a:xfrm>
                <a:prstGeom prst="rect">
                  <a:avLst/>
                </a:prstGeom>
                <a:noFill/>
              </p:spPr>
              <p:txBody>
                <a:bodyPr wrap="square" lIns="91440" tIns="45720" rIns="91440" bIns="45720" rtlCol="0" anchor="t">
                  <a:noAutofit/>
                </a:bodyPr>
                <a:lstStyle/>
                <a:p>
                  <a:pPr lvl="0" algn="l">
                    <a:spcBef>
                      <a:spcPct val="0"/>
                    </a:spcBef>
                    <a:spcAft>
                      <a:spcPct val="0"/>
                    </a:spcAft>
                    <a:buClrTx/>
                    <a:buSzTx/>
                    <a:buFontTx/>
                  </a:pPr>
                  <a:r>
                    <a:rPr lang="en-US" sz="2000" b="1">
                      <a:solidFill>
                        <a:srgbClr val="002060"/>
                      </a:solidFill>
                      <a:latin typeface="+mn-ea"/>
                      <a:cs typeface="微软雅黑" panose="020B0503020204020204" pitchFamily="34" charset="-122"/>
                      <a:sym typeface="+mn-ea"/>
                    </a:rPr>
                    <a:t>——</a:t>
                  </a:r>
                  <a:r>
                    <a:rPr lang="zh-CN" altLang="en-US" sz="2000" b="1">
                      <a:solidFill>
                        <a:srgbClr val="002060"/>
                      </a:solidFill>
                      <a:latin typeface="+mn-ea"/>
                      <a:cs typeface="微软雅黑" panose="020B0503020204020204" pitchFamily="34" charset="-122"/>
                      <a:sym typeface="+mn-ea"/>
                    </a:rPr>
                    <a:t>布雷顿森林体系</a:t>
                  </a:r>
                  <a:endParaRPr lang="zh-CN" altLang="en-US" sz="2000" b="1">
                    <a:solidFill>
                      <a:srgbClr val="002060"/>
                    </a:solidFill>
                    <a:latin typeface="+mn-ea"/>
                    <a:cs typeface="微软雅黑" panose="020B0503020204020204" pitchFamily="34" charset="-122"/>
                    <a:sym typeface="+mn-ea"/>
                  </a:endParaRPr>
                </a:p>
              </p:txBody>
            </p:sp>
          </p:grpSp>
          <p:sp>
            <p:nvSpPr>
              <p:cNvPr id="52" name="文本框 51"/>
              <p:cNvSpPr txBox="1"/>
              <p:nvPr>
                <p:custDataLst>
                  <p:tags r:id="rId32"/>
                </p:custDataLst>
              </p:nvPr>
            </p:nvSpPr>
            <p:spPr>
              <a:xfrm>
                <a:off x="9152" y="8356"/>
                <a:ext cx="3663" cy="580"/>
              </a:xfrm>
              <a:prstGeom prst="rect">
                <a:avLst/>
              </a:prstGeom>
              <a:noFill/>
            </p:spPr>
            <p:txBody>
              <a:bodyPr wrap="square" lIns="91440" tIns="45720" rIns="91440" bIns="45720" rtlCol="0" anchor="t">
                <a:noAutofit/>
              </a:bodyPr>
              <a:lstStyle/>
              <a:p>
                <a:pPr lvl="0" algn="l">
                  <a:spcBef>
                    <a:spcPct val="0"/>
                  </a:spcBef>
                  <a:spcAft>
                    <a:spcPct val="0"/>
                  </a:spcAft>
                  <a:buClrTx/>
                  <a:buSzTx/>
                  <a:buFontTx/>
                </a:pPr>
                <a:r>
                  <a:rPr lang="en-US" sz="2000" b="1">
                    <a:solidFill>
                      <a:srgbClr val="002060"/>
                    </a:solidFill>
                    <a:latin typeface="+mn-ea"/>
                    <a:cs typeface="微软雅黑" panose="020B0503020204020204" pitchFamily="34" charset="-122"/>
                    <a:sym typeface="+mn-ea"/>
                  </a:rPr>
                  <a:t>——纵深发展</a:t>
                </a:r>
                <a:endParaRPr lang="en-US" sz="2000" b="1">
                  <a:solidFill>
                    <a:srgbClr val="002060"/>
                  </a:solidFill>
                  <a:latin typeface="+mn-ea"/>
                  <a:cs typeface="微软雅黑" panose="020B0503020204020204" pitchFamily="34" charset="-122"/>
                  <a:sym typeface="+mn-ea"/>
                </a:endParaRPr>
              </a:p>
            </p:txBody>
          </p:sp>
        </p:grpSp>
      </p:grpSp>
      <p:grpSp>
        <p:nvGrpSpPr>
          <p:cNvPr id="6" name="组合 5"/>
          <p:cNvGrpSpPr/>
          <p:nvPr>
            <p:custDataLst>
              <p:tags r:id="rId33"/>
            </p:custDataLst>
          </p:nvPr>
        </p:nvGrpSpPr>
        <p:grpSpPr>
          <a:xfrm>
            <a:off x="5024120" y="5412733"/>
            <a:ext cx="1830394" cy="743812"/>
            <a:chOff x="5024120" y="5412733"/>
            <a:chExt cx="1830394" cy="743812"/>
          </a:xfrm>
        </p:grpSpPr>
        <p:sp>
          <p:nvSpPr>
            <p:cNvPr id="3" name="左大括号 2"/>
            <p:cNvSpPr/>
            <p:nvPr>
              <p:custDataLst>
                <p:tags r:id="rId34"/>
              </p:custDataLst>
            </p:nvPr>
          </p:nvSpPr>
          <p:spPr>
            <a:xfrm>
              <a:off x="5024120" y="5476855"/>
              <a:ext cx="45719" cy="60343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latin typeface="+mn-ea"/>
              </a:endParaRPr>
            </a:p>
          </p:txBody>
        </p:sp>
        <p:sp>
          <p:nvSpPr>
            <p:cNvPr id="5" name="矩形 4"/>
            <p:cNvSpPr/>
            <p:nvPr>
              <p:custDataLst>
                <p:tags r:id="rId35"/>
              </p:custDataLst>
            </p:nvPr>
          </p:nvSpPr>
          <p:spPr>
            <a:xfrm>
              <a:off x="5042800" y="5412733"/>
              <a:ext cx="1811714" cy="369332"/>
            </a:xfrm>
            <a:prstGeom prst="rect">
              <a:avLst/>
            </a:prstGeom>
          </p:spPr>
          <p:txBody>
            <a:bodyPr wrap="none">
              <a:spAutoFit/>
            </a:bodyPr>
            <a:lstStyle/>
            <a:p>
              <a:pPr lvl="0"/>
              <a:r>
                <a:rPr lang="zh-CN" altLang="en-US" b="1" smtClean="0">
                  <a:solidFill>
                    <a:srgbClr val="002060"/>
                  </a:solidFill>
                  <a:latin typeface="+mn-ea"/>
                  <a:cs typeface="微软雅黑" panose="020B0503020204020204" pitchFamily="34" charset="-122"/>
                  <a:sym typeface="+mn-ea"/>
                </a:rPr>
                <a:t>数字化、便利化</a:t>
              </a:r>
              <a:endParaRPr lang="zh-CN" altLang="en-US" b="1">
                <a:solidFill>
                  <a:srgbClr val="002060"/>
                </a:solidFill>
                <a:latin typeface="+mn-ea"/>
                <a:cs typeface="微软雅黑" panose="020B0503020204020204" pitchFamily="34" charset="-122"/>
                <a:sym typeface="+mn-ea"/>
              </a:endParaRPr>
            </a:p>
          </p:txBody>
        </p:sp>
        <p:sp>
          <p:nvSpPr>
            <p:cNvPr id="38" name="矩形 37"/>
            <p:cNvSpPr/>
            <p:nvPr>
              <p:custDataLst>
                <p:tags r:id="rId36"/>
              </p:custDataLst>
            </p:nvPr>
          </p:nvSpPr>
          <p:spPr>
            <a:xfrm>
              <a:off x="5072575" y="5787213"/>
              <a:ext cx="1580882" cy="369332"/>
            </a:xfrm>
            <a:prstGeom prst="rect">
              <a:avLst/>
            </a:prstGeom>
          </p:spPr>
          <p:txBody>
            <a:bodyPr wrap="none">
              <a:spAutoFit/>
            </a:bodyPr>
            <a:lstStyle/>
            <a:p>
              <a:pPr lvl="0"/>
              <a:r>
                <a:rPr lang="zh-CN" altLang="en-US" b="1" smtClean="0">
                  <a:solidFill>
                    <a:srgbClr val="002060"/>
                  </a:solidFill>
                  <a:latin typeface="+mn-ea"/>
                  <a:cs typeface="微软雅黑" panose="020B0503020204020204" pitchFamily="34" charset="-122"/>
                  <a:sym typeface="+mn-ea"/>
                </a:rPr>
                <a:t>安全风险增大</a:t>
              </a:r>
              <a:endParaRPr lang="zh-CN" altLang="en-US" b="1">
                <a:solidFill>
                  <a:srgbClr val="002060"/>
                </a:solidFill>
                <a:latin typeface="+mn-ea"/>
                <a:cs typeface="微软雅黑" panose="020B0503020204020204" pitchFamily="34" charset="-122"/>
                <a:sym typeface="+mn-ea"/>
              </a:endParaRPr>
            </a:p>
          </p:txBody>
        </p:sp>
      </p:grpSp>
      <p:sp>
        <p:nvSpPr>
          <p:cNvPr id="8" name="文本框 7"/>
          <p:cNvSpPr txBox="1"/>
          <p:nvPr>
            <p:custDataLst>
              <p:tags r:id="rId37"/>
            </p:custDataLst>
          </p:nvPr>
        </p:nvSpPr>
        <p:spPr>
          <a:xfrm>
            <a:off x="245233" y="957280"/>
            <a:ext cx="615553" cy="6053328"/>
          </a:xfrm>
          <a:prstGeom prst="rect">
            <a:avLst/>
          </a:prstGeom>
          <a:noFill/>
        </p:spPr>
        <p:txBody>
          <a:bodyPr vert="eaVert" wrap="square" rtlCol="0">
            <a:spAutoFit/>
          </a:bodyPr>
          <a:lstStyle/>
          <a:p>
            <a:r>
              <a:rPr lang="en-US" altLang="zh-CN" sz="2800" b="1" smtClean="0">
                <a:solidFill>
                  <a:srgbClr val="C00000"/>
                </a:solidFill>
                <a:latin typeface="微软雅黑" panose="020B0503020204020204" pitchFamily="34" charset="-122"/>
                <a:ea typeface="微软雅黑" panose="020B0503020204020204" pitchFamily="34" charset="-122"/>
              </a:rPr>
              <a:t>20</a:t>
            </a:r>
            <a:r>
              <a:rPr lang="zh-CN" altLang="en-US" sz="2800" b="1" smtClean="0">
                <a:solidFill>
                  <a:srgbClr val="C00000"/>
                </a:solidFill>
                <a:latin typeface="微软雅黑" panose="020B0503020204020204" pitchFamily="34" charset="-122"/>
                <a:ea typeface="微软雅黑" panose="020B0503020204020204" pitchFamily="34" charset="-122"/>
              </a:rPr>
              <a:t>世纪以来人类的经济与生活</a:t>
            </a:r>
            <a:endParaRPr lang="zh-CN" altLang="en-US" sz="2800" b="1">
              <a:solidFill>
                <a:srgbClr val="C00000"/>
              </a:solidFill>
              <a:latin typeface="微软雅黑" panose="020B0503020204020204" pitchFamily="34" charset="-122"/>
              <a:ea typeface="微软雅黑" panose="020B0503020204020204" pitchFamily="34" charset="-122"/>
            </a:endParaRPr>
          </a:p>
        </p:txBody>
      </p:sp>
    </p:spTree>
    <p:custDataLst>
      <p:tags r:id="rId3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000"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000" fill="hold">
                                          <p:stCondLst>
                                            <p:cond delay="0"/>
                                          </p:stCondLst>
                                        </p:cTn>
                                        <p:tgtEl>
                                          <p:spTgt spid="46"/>
                                        </p:tgtEl>
                                        <p:attrNameLst>
                                          <p:attrName>style.visibility</p:attrName>
                                        </p:attrNameLst>
                                      </p:cBhvr>
                                      <p:to>
                                        <p:strVal val="visible"/>
                                      </p:to>
                                    </p:set>
                                    <p:animEffect transition="in" filter="wipe(left)">
                                      <p:cBhvr>
                                        <p:cTn id="12" dur="10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000" fill="hold">
                                          <p:stCondLst>
                                            <p:cond delay="0"/>
                                          </p:stCondLst>
                                        </p:cTn>
                                        <p:tgtEl>
                                          <p:spTgt spid="47"/>
                                        </p:tgtEl>
                                        <p:attrNameLst>
                                          <p:attrName>style.visibility</p:attrName>
                                        </p:attrNameLst>
                                      </p:cBhvr>
                                      <p:to>
                                        <p:strVal val="visible"/>
                                      </p:to>
                                    </p:set>
                                    <p:animEffect transition="in" filter="wipe(left)">
                                      <p:cBhvr>
                                        <p:cTn id="17" dur="10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000" fill="hold">
                                          <p:stCondLst>
                                            <p:cond delay="0"/>
                                          </p:stCondLst>
                                        </p:cTn>
                                        <p:tgtEl>
                                          <p:spTgt spid="54"/>
                                        </p:tgtEl>
                                        <p:attrNameLst>
                                          <p:attrName>style.visibility</p:attrName>
                                        </p:attrNameLst>
                                      </p:cBhvr>
                                      <p:to>
                                        <p:strVal val="visible"/>
                                      </p:to>
                                    </p:set>
                                    <p:animEffect transition="in" filter="wipe(left)">
                                      <p:cBhvr>
                                        <p:cTn id="22" dur="10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5"/>
          <p:cNvGrpSpPr/>
          <p:nvPr>
            <p:custDataLst>
              <p:tags r:id="rId1"/>
            </p:custDataLst>
          </p:nvPr>
        </p:nvGrpSpPr>
        <p:grpSpPr>
          <a:xfrm>
            <a:off x="194854" y="176419"/>
            <a:ext cx="5587545" cy="454517"/>
            <a:chOff x="679594" y="945"/>
            <a:chExt cx="9267260" cy="631384"/>
          </a:xfrm>
          <a:effectLst>
            <a:glow rad="228600">
              <a:schemeClr val="accent1">
                <a:satMod val="175000"/>
                <a:alpha val="40000"/>
              </a:schemeClr>
            </a:glow>
            <a:outerShdw blurRad="50800" dist="38100" dir="5400000" algn="t" rotWithShape="0">
              <a:prstClr val="black">
                <a:alpha val="40000"/>
              </a:prstClr>
            </a:outerShdw>
          </a:effectLst>
        </p:grpSpPr>
        <p:sp>
          <p:nvSpPr>
            <p:cNvPr id="9" name="同侧圆角矩形 4"/>
            <p:cNvSpPr/>
            <p:nvPr>
              <p:custDataLst>
                <p:tags r:id="rId2"/>
              </p:custDataLst>
            </p:nvPr>
          </p:nvSpPr>
          <p:spPr>
            <a:xfrm rot="5400000">
              <a:off x="4997690" y="-4316836"/>
              <a:ext cx="631384" cy="9266945"/>
            </a:xfrm>
            <a:prstGeom prst="round2SameRect">
              <a:avLst/>
            </a:prstGeom>
          </p:spPr>
          <p:style>
            <a:lnRef idx="2">
              <a:schemeClr val="accent4"/>
            </a:lnRef>
            <a:fillRef idx="1">
              <a:schemeClr val="lt1"/>
            </a:fillRef>
            <a:effectRef idx="0">
              <a:schemeClr val="accent4"/>
            </a:effectRef>
            <a:fontRef idx="minor">
              <a:schemeClr val="dk1"/>
            </a:fontRef>
          </p:style>
          <p:txBody>
            <a:bodyPr/>
            <a:lstStyle/>
            <a:p/>
          </p:txBody>
        </p:sp>
        <p:sp>
          <p:nvSpPr>
            <p:cNvPr id="10" name="同侧圆角矩形 6"/>
            <p:cNvSpPr/>
            <p:nvPr>
              <p:custDataLst>
                <p:tags r:id="rId3"/>
              </p:custDataLst>
            </p:nvPr>
          </p:nvSpPr>
          <p:spPr>
            <a:xfrm>
              <a:off x="679594" y="32038"/>
              <a:ext cx="9267260" cy="600291"/>
            </a:xfrm>
            <a:prstGeom prst="rect">
              <a:avLst/>
            </a:prstGeom>
          </p:spPr>
          <p:style>
            <a:lnRef idx="2">
              <a:schemeClr val="accent4"/>
            </a:lnRef>
            <a:fillRef idx="1">
              <a:schemeClr val="lt1"/>
            </a:fillRef>
            <a:effectRef idx="0">
              <a:schemeClr val="accent4"/>
            </a:effectRef>
            <a:fontRef idx="minor">
              <a:schemeClr val="dk1"/>
            </a:fontRef>
          </p:style>
          <p:txBody>
            <a:bodyPr lIns="234696" tIns="20955" rIns="20955" bIns="20955" anchor="ctr"/>
            <a:lstStyle/>
            <a:p>
              <a:r>
                <a:rPr lang="zh-CN" altLang="en-US" sz="2800" b="1">
                  <a:solidFill>
                    <a:srgbClr val="000000">
                      <a:hueOff val="0"/>
                      <a:satOff val="0"/>
                      <a:lumOff val="0"/>
                      <a:alphaOff val="0"/>
                    </a:srgbClr>
                  </a:solidFill>
                  <a:sym typeface="+mn-ea"/>
                </a:rPr>
                <a:t>一</a:t>
              </a:r>
              <a:r>
                <a:rPr lang="zh-CN" altLang="en-US" sz="2800" b="1" smtClean="0">
                  <a:solidFill>
                    <a:srgbClr val="000000">
                      <a:hueOff val="0"/>
                      <a:satOff val="0"/>
                      <a:lumOff val="0"/>
                      <a:alphaOff val="0"/>
                    </a:srgbClr>
                  </a:solidFill>
                  <a:sym typeface="+mn-ea"/>
                </a:rPr>
                <a:t>、</a:t>
              </a:r>
              <a:r>
                <a:rPr lang="zh-CN" altLang="en-US" sz="2800" b="1" spc="150">
                  <a:solidFill>
                    <a:srgbClr val="002060"/>
                  </a:solidFill>
                  <a:latin typeface="微软雅黑" panose="020B0503020204020204" pitchFamily="34" charset="-122"/>
                  <a:ea typeface="微软雅黑" panose="020B0503020204020204" pitchFamily="34" charset="-122"/>
                  <a:sym typeface="+mn-ea"/>
                </a:rPr>
                <a:t>在曲折中发展的世界经济</a:t>
              </a:r>
              <a:endParaRPr lang="zh-CN" altLang="en-US" sz="2800" b="1" spc="150">
                <a:solidFill>
                  <a:srgbClr val="002060"/>
                </a:solidFill>
                <a:latin typeface="微软雅黑" panose="020B0503020204020204" pitchFamily="34" charset="-122"/>
                <a:ea typeface="微软雅黑" panose="020B0503020204020204" pitchFamily="34" charset="-122"/>
                <a:sym typeface="+mn-ea"/>
              </a:endParaRPr>
            </a:p>
          </p:txBody>
        </p:sp>
      </p:grpSp>
      <p:grpSp>
        <p:nvGrpSpPr>
          <p:cNvPr id="6" name="组合 5"/>
          <p:cNvGrpSpPr/>
          <p:nvPr>
            <p:custDataLst>
              <p:tags r:id="rId4"/>
            </p:custDataLst>
          </p:nvPr>
        </p:nvGrpSpPr>
        <p:grpSpPr>
          <a:xfrm>
            <a:off x="7651930" y="1611302"/>
            <a:ext cx="4326255" cy="1631315"/>
            <a:chOff x="195" y="2818"/>
            <a:chExt cx="6813" cy="2569"/>
          </a:xfrm>
          <a:solidFill>
            <a:srgbClr val="F0F0F0"/>
          </a:solidFill>
        </p:grpSpPr>
        <p:grpSp>
          <p:nvGrpSpPr>
            <p:cNvPr id="4" name="组合 3"/>
            <p:cNvGrpSpPr/>
            <p:nvPr>
              <p:custDataLst>
                <p:tags r:id="rId5"/>
              </p:custDataLst>
            </p:nvPr>
          </p:nvGrpSpPr>
          <p:grpSpPr>
            <a:xfrm>
              <a:off x="195" y="2818"/>
              <a:ext cx="6813" cy="2569"/>
              <a:chOff x="195" y="2818"/>
              <a:chExt cx="6813" cy="2569"/>
            </a:xfrm>
            <a:grpFill/>
          </p:grpSpPr>
          <p:sp>
            <p:nvSpPr>
              <p:cNvPr id="5" name="文本框 4"/>
              <p:cNvSpPr txBox="1"/>
              <p:nvPr>
                <p:custDataLst>
                  <p:tags r:id="rId6"/>
                </p:custDataLst>
              </p:nvPr>
            </p:nvSpPr>
            <p:spPr>
              <a:xfrm>
                <a:off x="195" y="2818"/>
                <a:ext cx="6813" cy="2569"/>
              </a:xfrm>
              <a:prstGeom prst="rect">
                <a:avLst/>
              </a:prstGeom>
              <a:grpFill/>
              <a:ln w="28575" cmpd="sng">
                <a:solidFill>
                  <a:schemeClr val="tx1"/>
                </a:solidFill>
                <a:prstDash val="sysDash"/>
              </a:ln>
            </p:spPr>
            <p:txBody>
              <a:bodyPr wrap="square" rtlCol="0" anchor="t">
                <a:spAutoFit/>
              </a:bodyPr>
              <a:lstStyle/>
              <a:p>
                <a:pPr>
                  <a:lnSpc>
                    <a:spcPts val="3000"/>
                  </a:lnSpc>
                </a:pPr>
                <a:r>
                  <a:rPr lang="en-US" altLang="zh-CN" sz="2000" b="1">
                    <a:solidFill>
                      <a:srgbClr val="002060"/>
                    </a:solidFill>
                    <a:latin typeface="宋体" panose="02010600030101010101" pitchFamily="2" charset="-122"/>
                    <a:ea typeface="宋体" panose="02010600030101010101" pitchFamily="2" charset="-122"/>
                    <a:cs typeface="宋体" panose="02010600030101010101" pitchFamily="2" charset="-122"/>
                  </a:rPr>
                  <a:t>            </a:t>
                </a: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20</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世纪以来，世界经济在曲折中发展。政府宏观调控与市场调节相结合，成为实现经济快速增长的主要手段之一。</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descr="印章"/>
              <p:cNvPicPr>
                <a:picLocks noChangeAspect="1"/>
              </p:cNvPicPr>
              <p:nvPr>
                <p:custDataLst>
                  <p:tags r:id="rId7"/>
                </p:custDataLst>
              </p:nvPr>
            </p:nvPicPr>
            <p:blipFill>
              <a:blip r:embed="rId8">
                <a:lum bright="10000" contrast="-30000"/>
              </a:blip>
              <a:stretch>
                <a:fillRect/>
              </a:stretch>
            </p:blipFill>
            <p:spPr>
              <a:xfrm rot="5400000">
                <a:off x="1077" y="2084"/>
                <a:ext cx="705" cy="2209"/>
              </a:xfrm>
              <a:prstGeom prst="rect">
                <a:avLst/>
              </a:prstGeom>
              <a:grpFill/>
            </p:spPr>
          </p:pic>
        </p:grpSp>
        <p:sp>
          <p:nvSpPr>
            <p:cNvPr id="3" name="矩形 2"/>
            <p:cNvSpPr/>
            <p:nvPr>
              <p:custDataLst>
                <p:tags r:id="rId9"/>
              </p:custDataLst>
            </p:nvPr>
          </p:nvSpPr>
          <p:spPr>
            <a:xfrm>
              <a:off x="411" y="2866"/>
              <a:ext cx="1962" cy="628"/>
            </a:xfrm>
            <a:prstGeom prst="rect">
              <a:avLst/>
            </a:prstGeom>
            <a:grpFill/>
          </p:spPr>
          <p:txBody>
            <a:bodyPr wrap="square">
              <a:spAutoFit/>
            </a:bodyPr>
            <a:lstStyle/>
            <a:p>
              <a:r>
                <a:rPr lang="zh-CN" altLang="en-US" sz="2000" b="1">
                  <a:solidFill>
                    <a:prstClr val="black"/>
                  </a:solidFill>
                  <a:latin typeface="方正卡通简体" panose="03000509000000000000" pitchFamily="65" charset="-122"/>
                  <a:ea typeface="方正卡通简体" panose="03000509000000000000" pitchFamily="65" charset="-122"/>
                </a:rPr>
                <a:t>学习聚焦</a:t>
              </a:r>
              <a:endParaRPr lang="zh-CN" altLang="en-US" sz="2000" b="1">
                <a:solidFill>
                  <a:prstClr val="black"/>
                </a:solidFill>
                <a:latin typeface="方正卡通简体" panose="03000509000000000000" pitchFamily="65" charset="-122"/>
                <a:ea typeface="方正卡通简体" panose="03000509000000000000" pitchFamily="65" charset="-122"/>
              </a:endParaRPr>
            </a:p>
          </p:txBody>
        </p:sp>
      </p:grpSp>
      <p:sp>
        <p:nvSpPr>
          <p:cNvPr id="16" name="文本框 6"/>
          <p:cNvSpPr txBox="1"/>
          <p:nvPr>
            <p:custDataLst>
              <p:tags r:id="rId10"/>
            </p:custDataLst>
          </p:nvPr>
        </p:nvSpPr>
        <p:spPr>
          <a:xfrm>
            <a:off x="97970" y="1018547"/>
            <a:ext cx="10395795" cy="461665"/>
          </a:xfrm>
          <a:prstGeom prst="rect">
            <a:avLst/>
          </a:prstGeom>
          <a:noFill/>
        </p:spPr>
        <p:txBody>
          <a:bodyPr wrap="none" rtlCol="0">
            <a:spAutoFit/>
          </a:bodyPr>
          <a:lstStyle/>
          <a:p>
            <a:r>
              <a:rPr lang="zh-CN" altLang="en-US" sz="2400" b="1" smtClean="0">
                <a:solidFill>
                  <a:srgbClr val="0000CC"/>
                </a:solidFill>
                <a:latin typeface="黑体" panose="02010609060101010101" pitchFamily="49" charset="-122"/>
                <a:ea typeface="黑体" panose="02010609060101010101" pitchFamily="49" charset="-122"/>
              </a:rPr>
              <a:t>★自主学习：</a:t>
            </a:r>
            <a:r>
              <a:rPr lang="zh-CN" altLang="en-US" sz="2400" b="1">
                <a:solidFill>
                  <a:srgbClr val="000000"/>
                </a:solidFill>
                <a:latin typeface="黑体" panose="02010609060101010101" pitchFamily="49" charset="-122"/>
                <a:ea typeface="黑体" panose="02010609060101010101" pitchFamily="49" charset="-122"/>
              </a:rPr>
              <a:t>根据教材第一子目，概述</a:t>
            </a:r>
            <a:r>
              <a:rPr lang="en-US" altLang="zh-CN" sz="2400" b="1">
                <a:solidFill>
                  <a:srgbClr val="000000"/>
                </a:solidFill>
                <a:latin typeface="黑体" panose="02010609060101010101" pitchFamily="49" charset="-122"/>
                <a:ea typeface="黑体" panose="02010609060101010101" pitchFamily="49" charset="-122"/>
              </a:rPr>
              <a:t>20</a:t>
            </a:r>
            <a:r>
              <a:rPr lang="zh-CN" altLang="en-US" sz="2400" b="1">
                <a:solidFill>
                  <a:srgbClr val="000000"/>
                </a:solidFill>
                <a:latin typeface="黑体" panose="02010609060101010101" pitchFamily="49" charset="-122"/>
                <a:ea typeface="黑体" panose="02010609060101010101" pitchFamily="49" charset="-122"/>
              </a:rPr>
              <a:t>世纪以后世界经济整体发展状况。</a:t>
            </a:r>
            <a:endParaRPr lang="zh-CN" altLang="en-US" sz="2400" b="1">
              <a:solidFill>
                <a:srgbClr val="000000"/>
              </a:solidFill>
              <a:latin typeface="黑体" panose="02010609060101010101" pitchFamily="49" charset="-122"/>
              <a:ea typeface="黑体" panose="02010609060101010101" pitchFamily="49" charset="-122"/>
            </a:endParaRPr>
          </a:p>
        </p:txBody>
      </p:sp>
      <p:graphicFrame>
        <p:nvGraphicFramePr>
          <p:cNvPr id="17" name="表格 16"/>
          <p:cNvGraphicFramePr>
            <a:graphicFrameLocks noGrp="1"/>
          </p:cNvGraphicFramePr>
          <p:nvPr>
            <p:custDataLst>
              <p:tags r:id="rId11"/>
            </p:custDataLst>
          </p:nvPr>
        </p:nvGraphicFramePr>
        <p:xfrm>
          <a:off x="281549" y="1648047"/>
          <a:ext cx="1800860" cy="4942502"/>
        </p:xfrm>
        <a:graphic>
          <a:graphicData uri="http://schemas.openxmlformats.org/drawingml/2006/table">
            <a:tbl>
              <a:tblPr firstRow="1" bandRow="1">
                <a:tableStyleId>{5C22544A-7EE6-4342-B048-85BDC9FD1C3A}</a:tableStyleId>
              </a:tblPr>
              <a:tblGrid>
                <a:gridCol w="1800860"/>
              </a:tblGrid>
              <a:tr h="477176">
                <a:tc>
                  <a:txBody>
                    <a:bodyPr wrap="square"/>
                    <a:lstStyle/>
                    <a:p>
                      <a:pPr algn="ctr"/>
                      <a:r>
                        <a:rPr lang="zh-CN" altLang="en-US" sz="2400">
                          <a:solidFill>
                            <a:schemeClr val="tx1"/>
                          </a:solidFill>
                          <a:latin typeface="黑体" panose="02010609060101010101" pitchFamily="49" charset="-122"/>
                          <a:ea typeface="黑体" panose="02010609060101010101" pitchFamily="49" charset="-122"/>
                        </a:rPr>
                        <a:t>时间 </a:t>
                      </a:r>
                      <a:endParaRPr lang="zh-CN" altLang="en-US" sz="2400">
                        <a:solidFill>
                          <a:schemeClr val="tx1"/>
                        </a:solidFill>
                        <a:latin typeface="黑体" panose="02010609060101010101" pitchFamily="49" charset="-122"/>
                        <a:ea typeface="黑体" panose="02010609060101010101" pitchFamily="49" charset="-122"/>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95530">
                <a:tc>
                  <a:txBody>
                    <a:bodyPr wrap="square"/>
                    <a:lstStyle/>
                    <a:p>
                      <a:pPr algn="ctr"/>
                      <a:r>
                        <a:rPr lang="en-US" altLang="zh-CN" sz="2000" b="1">
                          <a:solidFill>
                            <a:srgbClr val="0000CC"/>
                          </a:solidFill>
                          <a:latin typeface="楷体" panose="02010609060101010101" charset="-122"/>
                          <a:ea typeface="楷体" panose="02010609060101010101" charset="-122"/>
                          <a:cs typeface="楷体" panose="02010609060101010101" charset="-122"/>
                        </a:rPr>
                        <a:t>20</a:t>
                      </a:r>
                      <a:r>
                        <a:rPr lang="zh-CN" altLang="en-US" sz="2000" b="1">
                          <a:solidFill>
                            <a:srgbClr val="0000CC"/>
                          </a:solidFill>
                          <a:latin typeface="楷体" panose="02010609060101010101" charset="-122"/>
                          <a:ea typeface="楷体" panose="02010609060101010101" charset="-122"/>
                          <a:cs typeface="楷体" panose="02010609060101010101" charset="-122"/>
                        </a:rPr>
                        <a:t>世纪初</a:t>
                      </a:r>
                      <a:endParaRPr lang="en-US" altLang="zh-CN" sz="2000" b="1">
                        <a:solidFill>
                          <a:srgbClr val="0000CC"/>
                        </a:solidFill>
                        <a:latin typeface="楷体" panose="02010609060101010101" charset="-122"/>
                        <a:ea typeface="楷体" panose="02010609060101010101" charset="-122"/>
                        <a:cs typeface="楷体" panose="02010609060101010101" charset="-122"/>
                      </a:endParaRPr>
                    </a:p>
                    <a:p>
                      <a:pPr algn="ctr"/>
                      <a:endParaRPr lang="en-US" altLang="zh-CN" sz="2000" b="1">
                        <a:solidFill>
                          <a:srgbClr val="0000CC"/>
                        </a:solidFill>
                        <a:latin typeface="楷体" panose="02010609060101010101" charset="-122"/>
                        <a:ea typeface="楷体" panose="02010609060101010101" charset="-122"/>
                        <a:cs typeface="楷体" panose="02010609060101010101" charset="-122"/>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68062">
                <a:tc>
                  <a:txBody>
                    <a:bodyPr wrap="square"/>
                    <a:lstStyle/>
                    <a:p>
                      <a:pPr algn="ctr"/>
                      <a:r>
                        <a:rPr lang="en-US" altLang="zh-CN" sz="2000" b="1">
                          <a:solidFill>
                            <a:srgbClr val="0000CC"/>
                          </a:solidFill>
                          <a:latin typeface="楷体" panose="02010609060101010101" charset="-122"/>
                          <a:ea typeface="楷体" panose="02010609060101010101" charset="-122"/>
                        </a:rPr>
                        <a:t>1914～1918</a:t>
                      </a:r>
                      <a:endParaRPr lang="en-US" altLang="zh-CN" sz="2000" b="1">
                        <a:solidFill>
                          <a:srgbClr val="0000CC"/>
                        </a:solidFill>
                        <a:latin typeface="楷体" panose="02010609060101010101" charset="-122"/>
                        <a:ea typeface="楷体" panose="02010609060101010101" charset="-122"/>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67411">
                <a:tc>
                  <a:txBody>
                    <a:bodyPr wrap="square"/>
                    <a:lstStyle/>
                    <a:p>
                      <a:pPr algn="ctr"/>
                      <a:r>
                        <a:rPr lang="en-US" altLang="zh-CN" sz="2000" b="1">
                          <a:solidFill>
                            <a:srgbClr val="0000CC"/>
                          </a:solidFill>
                          <a:latin typeface="楷体" panose="02010609060101010101" charset="-122"/>
                          <a:ea typeface="楷体" panose="02010609060101010101" charset="-122"/>
                        </a:rPr>
                        <a:t>1918</a:t>
                      </a:r>
                      <a:r>
                        <a:rPr lang="en-US" altLang="zh-CN" sz="2000" b="1">
                          <a:solidFill>
                            <a:srgbClr val="0000CC"/>
                          </a:solidFill>
                          <a:latin typeface="楷体" panose="02010609060101010101" charset="-122"/>
                          <a:ea typeface="楷体" panose="02010609060101010101" charset="-122"/>
                          <a:sym typeface="+mn-ea"/>
                        </a:rPr>
                        <a:t>～</a:t>
                      </a:r>
                      <a:r>
                        <a:rPr lang="en-US" altLang="zh-CN" sz="2000" b="1">
                          <a:solidFill>
                            <a:srgbClr val="0000CC"/>
                          </a:solidFill>
                          <a:latin typeface="楷体" panose="02010609060101010101" charset="-122"/>
                          <a:ea typeface="楷体" panose="02010609060101010101" charset="-122"/>
                        </a:rPr>
                        <a:t>1929</a:t>
                      </a:r>
                      <a:endParaRPr lang="en-US" altLang="zh-CN" sz="2000" b="1">
                        <a:solidFill>
                          <a:srgbClr val="0000CC"/>
                        </a:solidFill>
                        <a:latin typeface="楷体" panose="02010609060101010101" charset="-122"/>
                        <a:ea typeface="楷体" panose="02010609060101010101" charset="-122"/>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68062">
                <a:tc>
                  <a:txBody>
                    <a:bodyPr wrap="square"/>
                    <a:lstStyle/>
                    <a:p>
                      <a:pPr algn="ctr"/>
                      <a:r>
                        <a:rPr lang="en-US" altLang="zh-CN" sz="2000" b="1">
                          <a:solidFill>
                            <a:srgbClr val="0000CC"/>
                          </a:solidFill>
                          <a:latin typeface="楷体" panose="02010609060101010101" charset="-122"/>
                          <a:ea typeface="楷体" panose="02010609060101010101" charset="-122"/>
                        </a:rPr>
                        <a:t>1929</a:t>
                      </a:r>
                      <a:r>
                        <a:rPr lang="en-US" altLang="zh-CN" sz="2000" b="1">
                          <a:solidFill>
                            <a:srgbClr val="0000CC"/>
                          </a:solidFill>
                          <a:latin typeface="楷体" panose="02010609060101010101" charset="-122"/>
                          <a:ea typeface="楷体" panose="02010609060101010101" charset="-122"/>
                          <a:sym typeface="+mn-ea"/>
                        </a:rPr>
                        <a:t>～</a:t>
                      </a:r>
                      <a:r>
                        <a:rPr lang="en-US" altLang="zh-CN" sz="2000" b="1">
                          <a:solidFill>
                            <a:srgbClr val="0000CC"/>
                          </a:solidFill>
                          <a:latin typeface="楷体" panose="02010609060101010101" charset="-122"/>
                          <a:ea typeface="楷体" panose="02010609060101010101" charset="-122"/>
                        </a:rPr>
                        <a:t>1933</a:t>
                      </a:r>
                      <a:endParaRPr lang="en-US" altLang="zh-CN" sz="2000" b="1">
                        <a:solidFill>
                          <a:srgbClr val="0000CC"/>
                        </a:solidFill>
                        <a:latin typeface="楷体" panose="02010609060101010101" charset="-122"/>
                        <a:ea typeface="楷体" panose="02010609060101010101" charset="-122"/>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4143">
                <a:tc>
                  <a:txBody>
                    <a:bodyPr wrap="square"/>
                    <a:lstStyle/>
                    <a:p>
                      <a:pPr algn="ctr"/>
                      <a:r>
                        <a:rPr lang="en-US" altLang="zh-CN" sz="2000" b="1">
                          <a:solidFill>
                            <a:srgbClr val="0000CC"/>
                          </a:solidFill>
                          <a:latin typeface="楷体" panose="02010609060101010101" charset="-122"/>
                          <a:ea typeface="楷体" panose="02010609060101010101" charset="-122"/>
                        </a:rPr>
                        <a:t>1933</a:t>
                      </a:r>
                      <a:r>
                        <a:rPr lang="en-US" altLang="zh-CN" sz="2000" b="1">
                          <a:solidFill>
                            <a:srgbClr val="0000CC"/>
                          </a:solidFill>
                          <a:latin typeface="楷体" panose="02010609060101010101" charset="-122"/>
                          <a:ea typeface="楷体" panose="02010609060101010101" charset="-122"/>
                          <a:sym typeface="+mn-ea"/>
                        </a:rPr>
                        <a:t>～</a:t>
                      </a:r>
                      <a:r>
                        <a:rPr lang="en-US" altLang="zh-CN" sz="2000" b="1">
                          <a:solidFill>
                            <a:srgbClr val="0000CC"/>
                          </a:solidFill>
                          <a:latin typeface="楷体" panose="02010609060101010101" charset="-122"/>
                          <a:ea typeface="楷体" panose="02010609060101010101" charset="-122"/>
                        </a:rPr>
                        <a:t>1939</a:t>
                      </a:r>
                      <a:endParaRPr lang="en-US" altLang="zh-CN" sz="2000" b="1">
                        <a:solidFill>
                          <a:srgbClr val="0000CC"/>
                        </a:solidFill>
                        <a:latin typeface="楷体" panose="02010609060101010101" charset="-122"/>
                        <a:ea typeface="楷体" panose="02010609060101010101" charset="-122"/>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68062">
                <a:tc>
                  <a:txBody>
                    <a:bodyPr wrap="square"/>
                    <a:lstStyle/>
                    <a:p>
                      <a:pPr algn="ctr"/>
                      <a:r>
                        <a:rPr lang="en-US" altLang="zh-CN" sz="2000" b="1">
                          <a:solidFill>
                            <a:srgbClr val="0000CC"/>
                          </a:solidFill>
                          <a:latin typeface="楷体" panose="02010609060101010101" charset="-122"/>
                          <a:ea typeface="楷体" panose="02010609060101010101" charset="-122"/>
                        </a:rPr>
                        <a:t>1939</a:t>
                      </a:r>
                      <a:r>
                        <a:rPr lang="en-US" altLang="zh-CN" sz="2000" b="1">
                          <a:solidFill>
                            <a:srgbClr val="0000CC"/>
                          </a:solidFill>
                          <a:latin typeface="楷体" panose="02010609060101010101" charset="-122"/>
                          <a:ea typeface="楷体" panose="02010609060101010101" charset="-122"/>
                          <a:sym typeface="+mn-ea"/>
                        </a:rPr>
                        <a:t>～</a:t>
                      </a:r>
                      <a:r>
                        <a:rPr lang="en-US" altLang="zh-CN" sz="2000" b="1">
                          <a:solidFill>
                            <a:srgbClr val="0000CC"/>
                          </a:solidFill>
                          <a:latin typeface="楷体" panose="02010609060101010101" charset="-122"/>
                          <a:ea typeface="楷体" panose="02010609060101010101" charset="-122"/>
                        </a:rPr>
                        <a:t>1945</a:t>
                      </a:r>
                      <a:endParaRPr lang="en-US" altLang="zh-CN" sz="2000" b="1">
                        <a:solidFill>
                          <a:srgbClr val="0000CC"/>
                        </a:solidFill>
                        <a:latin typeface="楷体" panose="02010609060101010101" charset="-122"/>
                        <a:ea typeface="楷体" panose="02010609060101010101" charset="-122"/>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8583">
                <a:tc>
                  <a:txBody>
                    <a:bodyPr wrap="square"/>
                    <a:lstStyle/>
                    <a:p>
                      <a:pPr algn="ctr"/>
                      <a:r>
                        <a:rPr lang="en-US" altLang="zh-CN" sz="2000" b="1">
                          <a:solidFill>
                            <a:srgbClr val="0000CC"/>
                          </a:solidFill>
                          <a:latin typeface="楷体" panose="02010609060101010101" charset="-122"/>
                          <a:ea typeface="楷体" panose="02010609060101010101" charset="-122"/>
                        </a:rPr>
                        <a:t>1945</a:t>
                      </a:r>
                      <a:r>
                        <a:rPr lang="en-US" altLang="zh-CN" sz="2000" b="1">
                          <a:solidFill>
                            <a:srgbClr val="0000CC"/>
                          </a:solidFill>
                          <a:latin typeface="楷体" panose="02010609060101010101" charset="-122"/>
                          <a:ea typeface="楷体" panose="02010609060101010101" charset="-122"/>
                          <a:sym typeface="+mn-ea"/>
                        </a:rPr>
                        <a:t>～</a:t>
                      </a:r>
                      <a:r>
                        <a:rPr lang="en-US" altLang="zh-CN" sz="2000" b="1">
                          <a:solidFill>
                            <a:srgbClr val="0000CC"/>
                          </a:solidFill>
                          <a:latin typeface="楷体" panose="02010609060101010101" charset="-122"/>
                          <a:ea typeface="楷体" panose="02010609060101010101" charset="-122"/>
                        </a:rPr>
                        <a:t>20C70S</a:t>
                      </a:r>
                      <a:endParaRPr lang="en-US" altLang="zh-CN" sz="2000" b="1">
                        <a:solidFill>
                          <a:srgbClr val="0000CC"/>
                        </a:solidFill>
                        <a:latin typeface="楷体" panose="02010609060101010101" charset="-122"/>
                        <a:ea typeface="楷体" panose="02010609060101010101" charset="-122"/>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68062">
                <a:tc>
                  <a:txBody>
                    <a:bodyPr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sz="2000" b="1">
                          <a:solidFill>
                            <a:srgbClr val="0000CC"/>
                          </a:solidFill>
                          <a:latin typeface="楷体" panose="02010609060101010101" charset="-122"/>
                          <a:ea typeface="楷体" panose="02010609060101010101" charset="-122"/>
                          <a:cs typeface="楷体" panose="02010609060101010101" charset="-122"/>
                        </a:rPr>
                        <a:t>20C70S</a:t>
                      </a:r>
                      <a:r>
                        <a:rPr lang="zh-CN" altLang="en-US" sz="2000" b="1">
                          <a:solidFill>
                            <a:srgbClr val="0000CC"/>
                          </a:solidFill>
                          <a:latin typeface="楷体" panose="02010609060101010101" charset="-122"/>
                          <a:ea typeface="楷体" panose="02010609060101010101" charset="-122"/>
                          <a:cs typeface="楷体" panose="02010609060101010101" charset="-122"/>
                        </a:rPr>
                        <a:t>后</a:t>
                      </a:r>
                      <a:endParaRPr lang="zh-CN" altLang="en-US" sz="2000" b="1">
                        <a:solidFill>
                          <a:srgbClr val="0000CC"/>
                        </a:solidFill>
                        <a:latin typeface="楷体" panose="02010609060101010101" charset="-122"/>
                        <a:ea typeface="楷体" panose="02010609060101010101" charset="-122"/>
                        <a:cs typeface="楷体" panose="02010609060101010101" charset="-122"/>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67411">
                <a:tc>
                  <a:txBody>
                    <a:bodyPr wrap="square"/>
                    <a:lstStyle/>
                    <a:p>
                      <a:pPr algn="ctr"/>
                      <a:r>
                        <a:rPr lang="en-US" altLang="zh-CN" sz="2000" b="1">
                          <a:solidFill>
                            <a:srgbClr val="0000CC"/>
                          </a:solidFill>
                          <a:latin typeface="楷体" panose="02010609060101010101" charset="-122"/>
                          <a:ea typeface="楷体" panose="02010609060101010101" charset="-122"/>
                        </a:rPr>
                        <a:t>20C90S</a:t>
                      </a:r>
                      <a:endParaRPr lang="en-US" altLang="zh-CN" sz="2000" b="1">
                        <a:solidFill>
                          <a:srgbClr val="0000CC"/>
                        </a:solidFill>
                        <a:latin typeface="楷体" panose="02010609060101010101" charset="-122"/>
                        <a:ea typeface="楷体" panose="02010609060101010101" charset="-122"/>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8" name="表格 17"/>
          <p:cNvGraphicFramePr>
            <a:graphicFrameLocks noGrp="1"/>
          </p:cNvGraphicFramePr>
          <p:nvPr>
            <p:custDataLst>
              <p:tags r:id="rId12"/>
            </p:custDataLst>
          </p:nvPr>
        </p:nvGraphicFramePr>
        <p:xfrm>
          <a:off x="2082726" y="1648047"/>
          <a:ext cx="3048567" cy="4937760"/>
        </p:xfrm>
        <a:graphic>
          <a:graphicData uri="http://schemas.openxmlformats.org/drawingml/2006/table">
            <a:tbl>
              <a:tblPr firstRow="1" bandRow="1">
                <a:tableStyleId>{5C22544A-7EE6-4342-B048-85BDC9FD1C3A}</a:tableStyleId>
              </a:tblPr>
              <a:tblGrid>
                <a:gridCol w="3048567"/>
              </a:tblGrid>
              <a:tr h="457200">
                <a:tc>
                  <a:txBody>
                    <a:bodyPr wrap="square"/>
                    <a:lstStyle/>
                    <a:p>
                      <a:pPr algn="ctr"/>
                      <a:r>
                        <a:rPr lang="zh-CN" altLang="en-US" sz="2400" b="1" kern="1200">
                          <a:solidFill>
                            <a:srgbClr val="7030A0"/>
                          </a:solidFill>
                          <a:latin typeface="华文新魏" panose="02010800040101010101" pitchFamily="2" charset="-122"/>
                          <a:ea typeface="华文新魏" panose="02010800040101010101" pitchFamily="2" charset="-122"/>
                          <a:cs typeface="+mn-cs"/>
                        </a:rPr>
                        <a:t>资本主义</a:t>
                      </a:r>
                      <a:r>
                        <a:rPr lang="zh-CN" altLang="en-US" sz="2400">
                          <a:solidFill>
                            <a:srgbClr val="7030A0"/>
                          </a:solidFill>
                          <a:latin typeface="华文新魏" panose="02010800040101010101" pitchFamily="2" charset="-122"/>
                          <a:ea typeface="华文新魏" panose="02010800040101010101" pitchFamily="2" charset="-122"/>
                        </a:rPr>
                        <a:t>国家</a:t>
                      </a:r>
                      <a:endParaRPr lang="zh-CN" altLang="en-US" sz="2400">
                        <a:solidFill>
                          <a:srgbClr val="7030A0"/>
                        </a:solidFill>
                        <a:latin typeface="华文新魏" panose="02010800040101010101" pitchFamily="2" charset="-122"/>
                        <a:ea typeface="华文新魏" panose="02010800040101010101" pitchFamily="2" charset="-122"/>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7200">
                <a:tc>
                  <a:txBody>
                    <a:bodyPr wrap="square"/>
                    <a:lstStyle/>
                    <a:p>
                      <a:pPr algn="ctr"/>
                      <a:r>
                        <a:rPr lang="zh-CN" altLang="en-US" sz="2400" b="1">
                          <a:solidFill>
                            <a:srgbClr val="FF0000"/>
                          </a:solidFill>
                          <a:latin typeface="楷体" panose="02010609060101010101" charset="-122"/>
                          <a:ea typeface="楷体" panose="02010609060101010101" charset="-122"/>
                        </a:rPr>
                        <a:t>垄断资本主义发展；</a:t>
                      </a:r>
                      <a:endParaRPr lang="en-US" altLang="zh-CN" sz="2400" b="1">
                        <a:solidFill>
                          <a:srgbClr val="FF0000"/>
                        </a:solidFill>
                        <a:latin typeface="楷体" panose="02010609060101010101" charset="-122"/>
                        <a:ea typeface="楷体" panose="02010609060101010101" charset="-122"/>
                      </a:endParaRPr>
                    </a:p>
                    <a:p>
                      <a:pPr algn="ctr"/>
                      <a:r>
                        <a:rPr lang="zh-CN" altLang="en-US" sz="2400" b="1">
                          <a:solidFill>
                            <a:srgbClr val="FF0000"/>
                          </a:solidFill>
                          <a:latin typeface="楷体" panose="02010609060101010101" charset="-122"/>
                          <a:ea typeface="楷体" panose="02010609060101010101" charset="-122"/>
                        </a:rPr>
                        <a:t>政治经济发展不平衡</a:t>
                      </a:r>
                      <a:endParaRPr lang="zh-CN" altLang="en-US" sz="2400" b="1">
                        <a:solidFill>
                          <a:srgbClr val="FF0000"/>
                        </a:solidFill>
                        <a:latin typeface="楷体" panose="02010609060101010101" charset="-122"/>
                        <a:ea typeface="楷体" panose="02010609060101010101" charset="-122"/>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7200">
                <a:tc>
                  <a:txBody>
                    <a:bodyPr wrap="square"/>
                    <a:lstStyle/>
                    <a:p>
                      <a:pPr algn="ctr"/>
                      <a:r>
                        <a:rPr lang="zh-CN" altLang="en-US" sz="2400" b="1">
                          <a:solidFill>
                            <a:srgbClr val="FF0000"/>
                          </a:solidFill>
                          <a:latin typeface="楷体" panose="02010609060101010101" charset="-122"/>
                          <a:ea typeface="楷体" panose="02010609060101010101" charset="-122"/>
                        </a:rPr>
                        <a:t>一战</a:t>
                      </a:r>
                      <a:endParaRPr lang="zh-CN" altLang="en-US" sz="2400" b="1">
                        <a:solidFill>
                          <a:srgbClr val="FF0000"/>
                        </a:solidFill>
                        <a:latin typeface="楷体" panose="02010609060101010101" charset="-122"/>
                        <a:ea typeface="楷体" panose="02010609060101010101" charset="-122"/>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7200">
                <a:tc>
                  <a:txBody>
                    <a:bodyPr wrap="square"/>
                    <a:lstStyle/>
                    <a:p>
                      <a:pPr algn="ctr"/>
                      <a:r>
                        <a:rPr lang="zh-CN" altLang="en-US" sz="2400" b="1">
                          <a:solidFill>
                            <a:srgbClr val="FF0000"/>
                          </a:solidFill>
                          <a:latin typeface="楷体" panose="02010609060101010101" charset="-122"/>
                          <a:ea typeface="楷体" panose="02010609060101010101" charset="-122"/>
                        </a:rPr>
                        <a:t>资本主义有所发展</a:t>
                      </a:r>
                      <a:endParaRPr lang="zh-CN" altLang="en-US" sz="2400" b="1">
                        <a:solidFill>
                          <a:srgbClr val="FF0000"/>
                        </a:solidFill>
                        <a:latin typeface="楷体" panose="02010609060101010101" charset="-122"/>
                        <a:ea typeface="楷体" panose="02010609060101010101" charset="-122"/>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7200">
                <a:tc>
                  <a:txBody>
                    <a:bodyPr wrap="square"/>
                    <a:lstStyle/>
                    <a:p>
                      <a:pPr algn="ctr"/>
                      <a:r>
                        <a:rPr lang="zh-CN" altLang="en-US" sz="2400" b="1">
                          <a:solidFill>
                            <a:srgbClr val="FF0000"/>
                          </a:solidFill>
                          <a:latin typeface="楷体" panose="02010609060101010101" charset="-122"/>
                          <a:ea typeface="楷体" panose="02010609060101010101" charset="-122"/>
                        </a:rPr>
                        <a:t>经济危机</a:t>
                      </a:r>
                      <a:endParaRPr lang="zh-CN" altLang="en-US" sz="2400" b="1">
                        <a:solidFill>
                          <a:srgbClr val="FF0000"/>
                        </a:solidFill>
                        <a:latin typeface="楷体" panose="02010609060101010101" charset="-122"/>
                        <a:ea typeface="楷体" panose="02010609060101010101" charset="-122"/>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7200">
                <a:tc>
                  <a:txBody>
                    <a:bodyPr wrap="square"/>
                    <a:lstStyle/>
                    <a:p>
                      <a:pPr algn="ctr"/>
                      <a:r>
                        <a:rPr lang="zh-CN" altLang="en-US" sz="2400" b="1">
                          <a:solidFill>
                            <a:srgbClr val="FF0000"/>
                          </a:solidFill>
                          <a:latin typeface="楷体" panose="02010609060101010101" charset="-122"/>
                          <a:ea typeface="楷体" panose="02010609060101010101" charset="-122"/>
                        </a:rPr>
                        <a:t>罗斯福新政</a:t>
                      </a:r>
                      <a:endParaRPr lang="zh-CN" altLang="en-US" sz="2400" b="1">
                        <a:solidFill>
                          <a:srgbClr val="FF0000"/>
                        </a:solidFill>
                        <a:latin typeface="楷体" panose="02010609060101010101" charset="-122"/>
                        <a:ea typeface="楷体" panose="02010609060101010101" charset="-122"/>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7200">
                <a:tc>
                  <a:txBody>
                    <a:bodyPr wrap="square"/>
                    <a:lstStyle/>
                    <a:p>
                      <a:pPr algn="ctr"/>
                      <a:r>
                        <a:rPr lang="zh-CN" altLang="en-US" sz="2400" b="1">
                          <a:solidFill>
                            <a:srgbClr val="FF0000"/>
                          </a:solidFill>
                          <a:latin typeface="楷体" panose="02010609060101010101" charset="-122"/>
                          <a:ea typeface="楷体" panose="02010609060101010101" charset="-122"/>
                        </a:rPr>
                        <a:t>二战</a:t>
                      </a:r>
                      <a:endParaRPr lang="zh-CN" altLang="en-US" sz="2400" b="1">
                        <a:solidFill>
                          <a:srgbClr val="FF0000"/>
                        </a:solidFill>
                        <a:latin typeface="楷体" panose="02010609060101010101" charset="-122"/>
                        <a:ea typeface="楷体" panose="02010609060101010101" charset="-122"/>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7200">
                <a:tc>
                  <a:txBody>
                    <a:bodyPr wrap="square"/>
                    <a:lstStyle/>
                    <a:p>
                      <a:pPr algn="ctr"/>
                      <a:r>
                        <a:rPr lang="zh-CN" altLang="en-US" sz="2400" b="1">
                          <a:solidFill>
                            <a:srgbClr val="FF0000"/>
                          </a:solidFill>
                          <a:latin typeface="楷体" panose="02010609060101010101" charset="-122"/>
                          <a:ea typeface="楷体" panose="02010609060101010101" charset="-122"/>
                        </a:rPr>
                        <a:t>黄金时期</a:t>
                      </a:r>
                      <a:endParaRPr lang="zh-CN" altLang="en-US" sz="2400" b="1">
                        <a:solidFill>
                          <a:srgbClr val="FF0000"/>
                        </a:solidFill>
                        <a:latin typeface="楷体" panose="02010609060101010101" charset="-122"/>
                        <a:ea typeface="楷体" panose="02010609060101010101" charset="-122"/>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7200">
                <a:tc>
                  <a:txBody>
                    <a:bodyPr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400" b="1">
                          <a:solidFill>
                            <a:srgbClr val="FF0000"/>
                          </a:solidFill>
                          <a:latin typeface="楷体" panose="02010609060101010101" charset="-122"/>
                          <a:ea typeface="楷体" panose="02010609060101010101" charset="-122"/>
                        </a:rPr>
                        <a:t>滞胀</a:t>
                      </a:r>
                      <a:endParaRPr lang="zh-CN" altLang="en-US" sz="2400" b="1">
                        <a:solidFill>
                          <a:srgbClr val="FF0000"/>
                        </a:solidFill>
                        <a:latin typeface="楷体" panose="02010609060101010101" charset="-122"/>
                        <a:ea typeface="楷体" panose="02010609060101010101" charset="-122"/>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7200">
                <a:tc>
                  <a:txBody>
                    <a:bodyPr wrap="square"/>
                    <a:lstStyle/>
                    <a:p>
                      <a:pPr algn="ctr"/>
                      <a:r>
                        <a:rPr lang="zh-CN" altLang="en-US" sz="2400" b="1">
                          <a:solidFill>
                            <a:srgbClr val="FF0000"/>
                          </a:solidFill>
                          <a:latin typeface="楷体" panose="02010609060101010101" charset="-122"/>
                          <a:ea typeface="楷体" panose="02010609060101010101" charset="-122"/>
                        </a:rPr>
                        <a:t>金融危机</a:t>
                      </a:r>
                      <a:endParaRPr lang="zh-CN" altLang="en-US" sz="2400" b="1">
                        <a:solidFill>
                          <a:srgbClr val="FF0000"/>
                        </a:solidFill>
                        <a:latin typeface="楷体" panose="02010609060101010101" charset="-122"/>
                        <a:ea typeface="楷体" panose="02010609060101010101" charset="-122"/>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9" name="表格 18"/>
          <p:cNvGraphicFramePr>
            <a:graphicFrameLocks noGrp="1"/>
          </p:cNvGraphicFramePr>
          <p:nvPr>
            <p:custDataLst>
              <p:tags r:id="rId13"/>
            </p:custDataLst>
          </p:nvPr>
        </p:nvGraphicFramePr>
        <p:xfrm>
          <a:off x="5131293" y="2932017"/>
          <a:ext cx="2461846" cy="3653790"/>
        </p:xfrm>
        <a:graphic>
          <a:graphicData uri="http://schemas.openxmlformats.org/drawingml/2006/table">
            <a:tbl>
              <a:tblPr firstRow="1" bandRow="1">
                <a:tableStyleId>{5C22544A-7EE6-4342-B048-85BDC9FD1C3A}</a:tableStyleId>
              </a:tblPr>
              <a:tblGrid>
                <a:gridCol w="2461846"/>
              </a:tblGrid>
              <a:tr h="401753">
                <a:tc>
                  <a:txBody>
                    <a:bodyPr wrap="square"/>
                    <a:lstStyle/>
                    <a:p>
                      <a:pPr marL="0" algn="l" defTabSz="914400" rtl="0" eaLnBrk="1" latinLnBrk="0" hangingPunct="1"/>
                      <a:r>
                        <a:rPr lang="zh-CN" altLang="en-US" sz="2400" b="1" kern="1200">
                          <a:solidFill>
                            <a:srgbClr val="7030A0"/>
                          </a:solidFill>
                          <a:latin typeface="华文新魏" panose="02010800040101010101" pitchFamily="2" charset="-122"/>
                          <a:ea typeface="华文新魏" panose="02010800040101010101" pitchFamily="2" charset="-122"/>
                          <a:cs typeface="+mn-cs"/>
                        </a:rPr>
                        <a:t>社会主义（苏联）</a:t>
                      </a:r>
                      <a:endParaRPr lang="zh-CN" altLang="en-US" sz="2400" b="1" kern="1200">
                        <a:solidFill>
                          <a:srgbClr val="7030A0"/>
                        </a:solidFill>
                        <a:latin typeface="华文新魏" panose="02010800040101010101" pitchFamily="2" charset="-122"/>
                        <a:ea typeface="华文新魏" panose="02010800040101010101" pitchFamily="2" charset="-122"/>
                        <a:cs typeface="+mn-cs"/>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20115">
                <a:tc>
                  <a:txBody>
                    <a:bodyPr wrap="square"/>
                    <a:lstStyle/>
                    <a:p>
                      <a:pPr algn="ctr"/>
                      <a:r>
                        <a:rPr lang="zh-CN" altLang="en-US" sz="2400" b="1">
                          <a:solidFill>
                            <a:srgbClr val="FF0000"/>
                          </a:solidFill>
                          <a:latin typeface="楷体" panose="02010609060101010101" charset="-122"/>
                          <a:ea typeface="楷体" panose="02010609060101010101" charset="-122"/>
                        </a:rPr>
                        <a:t>战时共产主义政策、新经济政策</a:t>
                      </a:r>
                      <a:endParaRPr lang="zh-CN" altLang="en-US" sz="2400" b="1">
                        <a:solidFill>
                          <a:srgbClr val="FF0000"/>
                        </a:solidFill>
                        <a:latin typeface="楷体" panose="02010609060101010101" charset="-122"/>
                        <a:ea typeface="楷体" panose="02010609060101010101" charset="-122"/>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27100">
                <a:tc>
                  <a:txBody>
                    <a:bodyPr wrap="square"/>
                    <a:lstStyle/>
                    <a:p>
                      <a:pPr algn="ctr">
                        <a:lnSpc>
                          <a:spcPct val="100000"/>
                        </a:lnSpc>
                      </a:pPr>
                      <a:r>
                        <a:rPr lang="zh-CN" altLang="en-US" sz="2400" b="1">
                          <a:solidFill>
                            <a:srgbClr val="FF0000"/>
                          </a:solidFill>
                          <a:latin typeface="楷体" panose="02010609060101010101" charset="-122"/>
                          <a:ea typeface="楷体" panose="02010609060101010101" charset="-122"/>
                        </a:rPr>
                        <a:t>斯大林模式、</a:t>
                      </a:r>
                      <a:endParaRPr lang="zh-CN" altLang="en-US" sz="2400" b="1">
                        <a:solidFill>
                          <a:srgbClr val="FF0000"/>
                        </a:solidFill>
                        <a:latin typeface="楷体" panose="02010609060101010101" charset="-122"/>
                        <a:ea typeface="楷体" panose="02010609060101010101"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400" b="1">
                          <a:solidFill>
                            <a:srgbClr val="FF0000"/>
                          </a:solidFill>
                          <a:latin typeface="楷体" panose="02010609060101010101" charset="-122"/>
                          <a:ea typeface="楷体" panose="02010609060101010101" charset="-122"/>
                        </a:rPr>
                        <a:t>二战</a:t>
                      </a:r>
                      <a:endParaRPr lang="zh-CN" altLang="en-US" sz="2400" b="1">
                        <a:solidFill>
                          <a:srgbClr val="FF0000"/>
                        </a:solidFill>
                        <a:latin typeface="楷体" panose="02010609060101010101" charset="-122"/>
                        <a:ea typeface="楷体" panose="02010609060101010101" charset="-122"/>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92175">
                <a:tc>
                  <a:txBody>
                    <a:bodyPr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400" b="1">
                          <a:solidFill>
                            <a:srgbClr val="FF0000"/>
                          </a:solidFill>
                          <a:latin typeface="楷体" panose="02010609060101010101" charset="-122"/>
                          <a:ea typeface="楷体" panose="02010609060101010101" charset="-122"/>
                          <a:cs typeface="楷体" panose="02010609060101010101" charset="-122"/>
                        </a:rPr>
                        <a:t>改革</a:t>
                      </a:r>
                      <a:r>
                        <a:rPr lang="en-US" altLang="zh-CN" sz="2400" b="1">
                          <a:solidFill>
                            <a:srgbClr val="FF0000"/>
                          </a:solidFill>
                          <a:latin typeface="楷体" panose="02010609060101010101" charset="-122"/>
                          <a:ea typeface="楷体" panose="02010609060101010101" charset="-122"/>
                          <a:cs typeface="楷体" panose="02010609060101010101" charset="-122"/>
                        </a:rPr>
                        <a:t>——</a:t>
                      </a:r>
                      <a:r>
                        <a:rPr lang="zh-CN" altLang="en-US" sz="2400" b="1">
                          <a:solidFill>
                            <a:srgbClr val="FF0000"/>
                          </a:solidFill>
                          <a:latin typeface="楷体" panose="02010609060101010101" charset="-122"/>
                          <a:ea typeface="楷体" panose="02010609060101010101" charset="-122"/>
                          <a:cs typeface="楷体" panose="02010609060101010101" charset="-122"/>
                        </a:rPr>
                        <a:t>困境</a:t>
                      </a:r>
                      <a:endParaRPr lang="zh-CN" altLang="en-US" sz="2400" b="1">
                        <a:solidFill>
                          <a:srgbClr val="FF0000"/>
                        </a:solidFill>
                        <a:latin typeface="楷体" panose="02010609060101010101" charset="-122"/>
                        <a:ea typeface="楷体" panose="02010609060101010101" charset="-122"/>
                        <a:cs typeface="楷体" panose="02010609060101010101" charset="-122"/>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400" b="1">
                          <a:solidFill>
                            <a:srgbClr val="FF0000"/>
                          </a:solidFill>
                          <a:latin typeface="楷体" panose="02010609060101010101" charset="-122"/>
                          <a:ea typeface="楷体" panose="02010609060101010101" charset="-122"/>
                        </a:rPr>
                        <a:t>解体</a:t>
                      </a:r>
                      <a:endParaRPr lang="zh-CN" altLang="en-US" sz="2400" b="1">
                        <a:solidFill>
                          <a:srgbClr val="FF0000"/>
                        </a:solidFill>
                        <a:latin typeface="楷体" panose="02010609060101010101" charset="-122"/>
                        <a:ea typeface="楷体" panose="02010609060101010101" charset="-122"/>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20" name="表格 19"/>
          <p:cNvGraphicFramePr>
            <a:graphicFrameLocks noGrp="1"/>
          </p:cNvGraphicFramePr>
          <p:nvPr>
            <p:custDataLst>
              <p:tags r:id="rId14"/>
            </p:custDataLst>
          </p:nvPr>
        </p:nvGraphicFramePr>
        <p:xfrm>
          <a:off x="7593069" y="4780411"/>
          <a:ext cx="2336165" cy="1810512"/>
        </p:xfrm>
        <a:graphic>
          <a:graphicData uri="http://schemas.openxmlformats.org/drawingml/2006/table">
            <a:tbl>
              <a:tblPr firstRow="1" bandRow="1">
                <a:tableStyleId>{5C22544A-7EE6-4342-B048-85BDC9FD1C3A}</a:tableStyleId>
              </a:tblPr>
              <a:tblGrid>
                <a:gridCol w="2336165"/>
              </a:tblGrid>
              <a:tr h="457200">
                <a:tc>
                  <a:txBody>
                    <a:bodyPr wrap="square"/>
                    <a:lstStyle/>
                    <a:p>
                      <a:pPr marL="0" algn="l" defTabSz="914400" rtl="0" eaLnBrk="1" latinLnBrk="0" hangingPunct="1">
                        <a:lnSpc>
                          <a:spcPct val="100000"/>
                        </a:lnSpc>
                      </a:pPr>
                      <a:r>
                        <a:rPr lang="zh-CN" altLang="en-US" sz="2400" b="1" kern="1200">
                          <a:solidFill>
                            <a:srgbClr val="7030A0"/>
                          </a:solidFill>
                          <a:latin typeface="华文新魏" panose="02010800040101010101" pitchFamily="2" charset="-122"/>
                          <a:ea typeface="华文新魏" panose="02010800040101010101" pitchFamily="2" charset="-122"/>
                          <a:cs typeface="+mn-cs"/>
                        </a:rPr>
                        <a:t>新中国</a:t>
                      </a:r>
                      <a:endParaRPr lang="zh-CN" altLang="en-US" sz="2400" b="1" kern="1200">
                        <a:solidFill>
                          <a:srgbClr val="7030A0"/>
                        </a:solidFill>
                        <a:latin typeface="华文新魏" panose="02010800040101010101" pitchFamily="2" charset="-122"/>
                        <a:ea typeface="华文新魏" panose="02010800040101010101" pitchFamily="2" charset="-122"/>
                        <a:cs typeface="+mn-cs"/>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06425">
                <a:tc>
                  <a:txBody>
                    <a:bodyPr wrap="square"/>
                    <a:lstStyle/>
                    <a:p>
                      <a:pPr algn="ctr">
                        <a:lnSpc>
                          <a:spcPct val="80000"/>
                        </a:lnSpc>
                      </a:pPr>
                      <a:r>
                        <a:rPr lang="zh-CN" altLang="en-US" sz="2400" b="1">
                          <a:solidFill>
                            <a:srgbClr val="FF0000"/>
                          </a:solidFill>
                          <a:latin typeface="楷体" panose="02010609060101010101" charset="-122"/>
                          <a:ea typeface="楷体" panose="02010609060101010101" charset="-122"/>
                        </a:rPr>
                        <a:t>一化三改、社会主义建设</a:t>
                      </a:r>
                      <a:endParaRPr lang="zh-CN" altLang="en-US" sz="2400" b="1">
                        <a:solidFill>
                          <a:srgbClr val="FF0000"/>
                        </a:solidFill>
                        <a:latin typeface="楷体" panose="02010609060101010101" charset="-122"/>
                        <a:ea typeface="楷体" panose="02010609060101010101" charset="-122"/>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75640">
                <a:tc>
                  <a:txBody>
                    <a:bodyPr wrap="square"/>
                    <a:lstStyle/>
                    <a:p>
                      <a:pPr marL="0" marR="0" lvl="0" indent="0" algn="ctr" defTabSz="914400" rtl="0" eaLnBrk="1" fontAlgn="auto" latinLnBrk="0" hangingPunct="1">
                        <a:lnSpc>
                          <a:spcPct val="80000"/>
                        </a:lnSpc>
                        <a:spcBef>
                          <a:spcPct val="0"/>
                        </a:spcBef>
                        <a:spcAft>
                          <a:spcPct val="0"/>
                        </a:spcAft>
                        <a:buClrTx/>
                        <a:buSzTx/>
                        <a:buFontTx/>
                        <a:buNone/>
                        <a:defRPr/>
                      </a:pPr>
                      <a:r>
                        <a:rPr lang="zh-CN" altLang="en-US" sz="2400" b="1">
                          <a:solidFill>
                            <a:srgbClr val="FF0000"/>
                          </a:solidFill>
                          <a:latin typeface="楷体" panose="02010609060101010101" charset="-122"/>
                          <a:ea typeface="楷体" panose="02010609060101010101" charset="-122"/>
                        </a:rPr>
                        <a:t>改革开放、</a:t>
                      </a:r>
                      <a:endParaRPr lang="zh-CN" altLang="en-US" sz="2400" b="1">
                        <a:solidFill>
                          <a:srgbClr val="FF0000"/>
                        </a:solidFill>
                        <a:latin typeface="楷体" panose="02010609060101010101" charset="-122"/>
                        <a:ea typeface="楷体" panose="02010609060101010101" charset="-122"/>
                      </a:endParaRPr>
                    </a:p>
                    <a:p>
                      <a:pPr marL="0" marR="0" lvl="0" indent="0" algn="ctr" defTabSz="914400" rtl="0" eaLnBrk="1" fontAlgn="auto" latinLnBrk="0" hangingPunct="1">
                        <a:lnSpc>
                          <a:spcPct val="80000"/>
                        </a:lnSpc>
                        <a:spcBef>
                          <a:spcPct val="0"/>
                        </a:spcBef>
                        <a:spcAft>
                          <a:spcPct val="0"/>
                        </a:spcAft>
                        <a:buClrTx/>
                        <a:buSzTx/>
                        <a:buFontTx/>
                        <a:buNone/>
                        <a:defRPr/>
                      </a:pPr>
                      <a:r>
                        <a:rPr lang="zh-CN" altLang="en-US" sz="2400" b="1">
                          <a:solidFill>
                            <a:srgbClr val="FF0000"/>
                          </a:solidFill>
                          <a:latin typeface="楷体" panose="02010609060101010101" charset="-122"/>
                          <a:ea typeface="楷体" panose="02010609060101010101" charset="-122"/>
                        </a:rPr>
                        <a:t>社会市场经济</a:t>
                      </a:r>
                      <a:endParaRPr lang="zh-CN" altLang="en-US" sz="2400" b="1">
                        <a:solidFill>
                          <a:srgbClr val="FF0000"/>
                        </a:solidFill>
                        <a:latin typeface="楷体" panose="02010609060101010101" charset="-122"/>
                        <a:ea typeface="楷体" panose="02010609060101010101" charset="-122"/>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21" name="表格 20"/>
          <p:cNvGraphicFramePr>
            <a:graphicFrameLocks noGrp="1"/>
          </p:cNvGraphicFramePr>
          <p:nvPr>
            <p:custDataLst>
              <p:tags r:id="rId15"/>
            </p:custDataLst>
          </p:nvPr>
        </p:nvGraphicFramePr>
        <p:xfrm>
          <a:off x="9929869" y="4779141"/>
          <a:ext cx="2032635" cy="1837055"/>
        </p:xfrm>
        <a:graphic>
          <a:graphicData uri="http://schemas.openxmlformats.org/drawingml/2006/table">
            <a:tbl>
              <a:tblPr firstRow="1" bandRow="1">
                <a:tableStyleId>{5C22544A-7EE6-4342-B048-85BDC9FD1C3A}</a:tableStyleId>
              </a:tblPr>
              <a:tblGrid>
                <a:gridCol w="2032635"/>
              </a:tblGrid>
              <a:tr h="461645">
                <a:tc>
                  <a:txBody>
                    <a:bodyPr wrap="square"/>
                    <a:lstStyle/>
                    <a:p>
                      <a:r>
                        <a:rPr lang="zh-CN" altLang="en-US" sz="2400" b="1" kern="1200">
                          <a:solidFill>
                            <a:srgbClr val="7030A0"/>
                          </a:solidFill>
                          <a:latin typeface="华文新魏" panose="02010800040101010101" pitchFamily="2" charset="-122"/>
                          <a:ea typeface="华文新魏" panose="02010800040101010101" pitchFamily="2" charset="-122"/>
                          <a:cs typeface="+mn-cs"/>
                        </a:rPr>
                        <a:t>发展中国家</a:t>
                      </a:r>
                      <a:endParaRPr lang="zh-CN" altLang="en-US" sz="2400" b="1" kern="1200">
                        <a:solidFill>
                          <a:srgbClr val="7030A0"/>
                        </a:solidFill>
                        <a:latin typeface="华文新魏" panose="02010800040101010101" pitchFamily="2" charset="-122"/>
                        <a:ea typeface="华文新魏" panose="02010800040101010101" pitchFamily="2" charset="-122"/>
                        <a:cs typeface="+mn-cs"/>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7200">
                <a:tc>
                  <a:txBody>
                    <a:bodyPr wrap="square"/>
                    <a:lstStyle/>
                    <a:p>
                      <a:pPr algn="ctr"/>
                      <a:r>
                        <a:rPr lang="zh-CN" altLang="en-US" sz="2400" b="1">
                          <a:solidFill>
                            <a:srgbClr val="FF0000"/>
                          </a:solidFill>
                          <a:latin typeface="楷体" panose="02010609060101010101" charset="-122"/>
                          <a:ea typeface="楷体" panose="02010609060101010101" charset="-122"/>
                        </a:rPr>
                        <a:t>高速发展</a:t>
                      </a:r>
                      <a:endParaRPr lang="zh-CN" altLang="en-US" sz="2400" b="1">
                        <a:solidFill>
                          <a:srgbClr val="FF0000"/>
                        </a:solidFill>
                        <a:latin typeface="楷体" panose="02010609060101010101" charset="-122"/>
                        <a:ea typeface="楷体" panose="02010609060101010101" charset="-122"/>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18210">
                <a:tc>
                  <a:txBody>
                    <a:bodyPr wrap="square"/>
                    <a:lstStyle/>
                    <a:p>
                      <a:pPr marL="0" marR="0" lvl="0" indent="0" algn="ctr" defTabSz="914400" rtl="0" eaLnBrk="1" fontAlgn="auto" latinLnBrk="0" hangingPunct="1">
                        <a:lnSpc>
                          <a:spcPct val="150000"/>
                        </a:lnSpc>
                        <a:spcBef>
                          <a:spcPct val="0"/>
                        </a:spcBef>
                        <a:spcAft>
                          <a:spcPct val="0"/>
                        </a:spcAft>
                        <a:buClrTx/>
                        <a:buSzTx/>
                        <a:buFontTx/>
                        <a:buNone/>
                        <a:defRPr/>
                      </a:pPr>
                      <a:r>
                        <a:rPr lang="zh-CN" altLang="en-US" sz="2400" b="1">
                          <a:solidFill>
                            <a:srgbClr val="FF0000"/>
                          </a:solidFill>
                          <a:latin typeface="楷体" panose="02010609060101010101" charset="-122"/>
                          <a:ea typeface="楷体" panose="02010609060101010101" charset="-122"/>
                        </a:rPr>
                        <a:t>结构性问题</a:t>
                      </a:r>
                      <a:endParaRPr lang="zh-CN" altLang="en-US" sz="2400" b="1">
                        <a:solidFill>
                          <a:srgbClr val="FF0000"/>
                        </a:solidFill>
                        <a:latin typeface="楷体" panose="02010609060101010101" charset="-122"/>
                        <a:ea typeface="楷体" panose="02010609060101010101" charset="-122"/>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custDataLst>
              <p:tags r:id="rId1"/>
            </p:custDataLst>
          </p:nvPr>
        </p:nvGrpSpPr>
        <p:grpSpPr>
          <a:xfrm>
            <a:off x="321310" y="725932"/>
            <a:ext cx="11870690" cy="5970905"/>
            <a:chOff x="253" y="2774"/>
            <a:chExt cx="18694" cy="9403"/>
          </a:xfrm>
        </p:grpSpPr>
        <p:sp>
          <p:nvSpPr>
            <p:cNvPr id="5" name="文本框 4"/>
            <p:cNvSpPr txBox="1"/>
            <p:nvPr>
              <p:custDataLst>
                <p:tags r:id="rId2"/>
              </p:custDataLst>
            </p:nvPr>
          </p:nvSpPr>
          <p:spPr>
            <a:xfrm>
              <a:off x="253" y="2774"/>
              <a:ext cx="18694" cy="9403"/>
            </a:xfrm>
            <a:prstGeom prst="rect">
              <a:avLst/>
            </a:prstGeom>
            <a:solidFill>
              <a:srgbClr val="FFFFFF"/>
            </a:solidFill>
            <a:ln w="28575" cmpd="sng">
              <a:solidFill>
                <a:schemeClr val="tx1"/>
              </a:solidFill>
              <a:prstDash val="sysDash"/>
            </a:ln>
          </p:spPr>
          <p:txBody>
            <a:bodyPr wrap="square" rtlCol="0" anchor="t">
              <a:spAutoFit/>
            </a:bodyPr>
            <a:lstStyle/>
            <a:p>
              <a:pPr>
                <a:lnSpc>
                  <a:spcPts val="3300"/>
                </a:lnSpc>
              </a:pPr>
              <a:r>
                <a:rPr lang="en-US" altLang="zh-CN" sz="2000" b="1">
                  <a:solidFill>
                    <a:srgbClr val="002060"/>
                  </a:solidFill>
                  <a:latin typeface="宋体" panose="02010600030101010101" pitchFamily="2" charset="-122"/>
                  <a:ea typeface="宋体" panose="02010600030101010101" pitchFamily="2" charset="-122"/>
                  <a:cs typeface="宋体" panose="02010600030101010101" pitchFamily="2" charset="-122"/>
                </a:rPr>
                <a:t>            </a:t>
              </a:r>
              <a:r>
                <a:rPr lang="zh-CN" altLang="en-US" sz="2400" b="1">
                  <a:solidFill>
                    <a:srgbClr val="000000"/>
                  </a:solidFill>
                  <a:latin typeface="楷体" panose="02010609060101010101" charset="-122"/>
                  <a:ea typeface="楷体" panose="02010609060101010101" charset="-122"/>
                  <a:cs typeface="宋体" panose="02010600030101010101" pitchFamily="2" charset="-122"/>
                </a:rPr>
                <a:t>资本主义经济在时间上的非均衡发展主要表现为不同时期的显著波动。这种波动反映出资本主义经济发展的阶段性。为了更简明地描述资本主义经济的波动，麦迪森把现代资本主义的发展划分为</a:t>
              </a:r>
              <a:r>
                <a:rPr lang="en-US" altLang="zh-CN" sz="2400" b="1">
                  <a:solidFill>
                    <a:srgbClr val="000000"/>
                  </a:solidFill>
                  <a:latin typeface="楷体" panose="02010609060101010101" charset="-122"/>
                  <a:ea typeface="楷体" panose="02010609060101010101" charset="-122"/>
                  <a:cs typeface="宋体" panose="02010600030101010101" pitchFamily="2" charset="-122"/>
                </a:rPr>
                <a:t>1820～1913</a:t>
              </a:r>
              <a:r>
                <a:rPr lang="zh-CN" altLang="en-US" sz="2400" b="1">
                  <a:solidFill>
                    <a:srgbClr val="000000"/>
                  </a:solidFill>
                  <a:latin typeface="楷体" panose="02010609060101010101" charset="-122"/>
                  <a:ea typeface="楷体" panose="02010609060101010101" charset="-122"/>
                  <a:cs typeface="宋体" panose="02010600030101010101" pitchFamily="2" charset="-122"/>
                </a:rPr>
                <a:t>年、</a:t>
              </a:r>
              <a:r>
                <a:rPr lang="en-US" altLang="zh-CN" sz="2400" b="1">
                  <a:solidFill>
                    <a:srgbClr val="000000"/>
                  </a:solidFill>
                  <a:latin typeface="楷体" panose="02010609060101010101" charset="-122"/>
                  <a:ea typeface="楷体" panose="02010609060101010101" charset="-122"/>
                  <a:cs typeface="宋体" panose="02010600030101010101" pitchFamily="2" charset="-122"/>
                </a:rPr>
                <a:t>1913</a:t>
              </a:r>
              <a:r>
                <a:rPr lang="en-US" altLang="zh-CN" sz="2400" b="1">
                  <a:solidFill>
                    <a:srgbClr val="000000"/>
                  </a:solidFill>
                  <a:latin typeface="楷体" panose="02010609060101010101" charset="-122"/>
                  <a:ea typeface="楷体" panose="02010609060101010101" charset="-122"/>
                  <a:cs typeface="宋体" panose="02010600030101010101" pitchFamily="2" charset="-122"/>
                  <a:sym typeface="+mn-ea"/>
                </a:rPr>
                <a:t>～1950</a:t>
              </a:r>
              <a:r>
                <a:rPr lang="zh-CN" altLang="en-US" sz="2400" b="1">
                  <a:solidFill>
                    <a:srgbClr val="000000"/>
                  </a:solidFill>
                  <a:latin typeface="楷体" panose="02010609060101010101" charset="-122"/>
                  <a:ea typeface="楷体" panose="02010609060101010101" charset="-122"/>
                  <a:cs typeface="宋体" panose="02010600030101010101" pitchFamily="2" charset="-122"/>
                  <a:sym typeface="+mn-ea"/>
                </a:rPr>
                <a:t>、</a:t>
              </a:r>
              <a:r>
                <a:rPr lang="en-US" altLang="zh-CN" sz="2400" b="1">
                  <a:solidFill>
                    <a:srgbClr val="000000"/>
                  </a:solidFill>
                  <a:latin typeface="楷体" panose="02010609060101010101" charset="-122"/>
                  <a:ea typeface="楷体" panose="02010609060101010101" charset="-122"/>
                  <a:cs typeface="宋体" panose="02010600030101010101" pitchFamily="2" charset="-122"/>
                  <a:sym typeface="+mn-ea"/>
                </a:rPr>
                <a:t>1950～1973</a:t>
              </a:r>
              <a:r>
                <a:rPr lang="zh-CN" altLang="en-US" sz="2400" b="1">
                  <a:solidFill>
                    <a:srgbClr val="000000"/>
                  </a:solidFill>
                  <a:latin typeface="楷体" panose="02010609060101010101" charset="-122"/>
                  <a:ea typeface="楷体" panose="02010609060101010101" charset="-122"/>
                  <a:cs typeface="宋体" panose="02010600030101010101" pitchFamily="2" charset="-122"/>
                  <a:sym typeface="+mn-ea"/>
                </a:rPr>
                <a:t>、</a:t>
              </a:r>
              <a:r>
                <a:rPr lang="en-US" altLang="zh-CN" sz="2400" b="1">
                  <a:solidFill>
                    <a:srgbClr val="000000"/>
                  </a:solidFill>
                  <a:latin typeface="楷体" panose="02010609060101010101" charset="-122"/>
                  <a:ea typeface="楷体" panose="02010609060101010101" charset="-122"/>
                  <a:cs typeface="宋体" panose="02010600030101010101" pitchFamily="2" charset="-122"/>
                  <a:sym typeface="+mn-ea"/>
                </a:rPr>
                <a:t>1973～1992</a:t>
              </a:r>
              <a:r>
                <a:rPr lang="zh-CN" altLang="en-US" sz="2400" b="1">
                  <a:solidFill>
                    <a:srgbClr val="000000"/>
                  </a:solidFill>
                  <a:latin typeface="楷体" panose="02010609060101010101" charset="-122"/>
                  <a:ea typeface="楷体" panose="02010609060101010101" charset="-122"/>
                  <a:cs typeface="宋体" panose="02010600030101010101" pitchFamily="2" charset="-122"/>
                  <a:sym typeface="+mn-ea"/>
                </a:rPr>
                <a:t>这样几个阶段。他列出了某些指标以显示各个阶段的增长状况和经济特征，如下表：</a:t>
              </a:r>
              <a:endParaRPr lang="zh-CN" altLang="en-US" sz="2000" b="1">
                <a:solidFill>
                  <a:srgbClr val="000000"/>
                </a:solidFill>
                <a:latin typeface="楷体" panose="02010609060101010101" charset="-122"/>
                <a:ea typeface="楷体" panose="02010609060101010101" charset="-122"/>
                <a:cs typeface="宋体" panose="02010600030101010101" pitchFamily="2" charset="-122"/>
                <a:sym typeface="+mn-ea"/>
              </a:endParaRPr>
            </a:p>
            <a:p>
              <a:pPr>
                <a:lnSpc>
                  <a:spcPts val="3000"/>
                </a:lnSpc>
              </a:pP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资本主义发展不同阶段的周期特征与增长特征（</a:t>
              </a:r>
              <a:r>
                <a:rPr lang="en-US" altLang="zh-CN" sz="20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16</a:t>
              </a:r>
              <a:r>
                <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个国家的算术平均数）</a:t>
              </a: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nSpc>
                  <a:spcPts val="3000"/>
                </a:lnSpc>
              </a:pP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nSpc>
                  <a:spcPts val="3000"/>
                </a:lnSpc>
              </a:pP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nSpc>
                  <a:spcPts val="3000"/>
                </a:lnSpc>
              </a:pP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nSpc>
                  <a:spcPts val="3000"/>
                </a:lnSpc>
              </a:pP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nSpc>
                  <a:spcPts val="3000"/>
                </a:lnSpc>
              </a:pP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nSpc>
                  <a:spcPts val="3000"/>
                </a:lnSpc>
              </a:pP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nSpc>
                  <a:spcPts val="3000"/>
                </a:lnSpc>
              </a:pPr>
              <a:endParaRPr lang="zh-CN" altLang="en-US" sz="2000" b="1">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pPr>
              <a:r>
                <a:rPr lang="en-US" altLang="zh-CN" sz="2000" b="1" smtClean="0">
                  <a:solidFill>
                    <a:srgbClr val="000000"/>
                  </a:solidFill>
                  <a:latin typeface="楷体" panose="02010609060101010101" charset="-122"/>
                  <a:ea typeface="楷体" panose="02010609060101010101" charset="-122"/>
                  <a:cs typeface="宋体" panose="02010600030101010101" pitchFamily="2" charset="-122"/>
                  <a:sym typeface="+mn-ea"/>
                </a:rPr>
                <a:t>                                   </a:t>
              </a:r>
              <a:r>
                <a:rPr lang="en-US" altLang="zh-CN" sz="2400" b="1">
                  <a:solidFill>
                    <a:srgbClr val="000000"/>
                  </a:solidFill>
                  <a:latin typeface="楷体" panose="02010609060101010101" charset="-122"/>
                  <a:ea typeface="楷体" panose="02010609060101010101" charset="-122"/>
                  <a:cs typeface="宋体" panose="02010600030101010101" pitchFamily="2" charset="-122"/>
                  <a:sym typeface="+mn-ea"/>
                </a:rPr>
                <a:t>——</a:t>
              </a:r>
              <a:r>
                <a:rPr lang="zh-CN" altLang="en-US" sz="2400" b="1">
                  <a:solidFill>
                    <a:srgbClr val="000000"/>
                  </a:solidFill>
                  <a:latin typeface="楷体" panose="02010609060101010101" charset="-122"/>
                  <a:ea typeface="楷体" panose="02010609060101010101" charset="-122"/>
                  <a:cs typeface="宋体" panose="02010600030101010101" pitchFamily="2" charset="-122"/>
                  <a:sym typeface="+mn-ea"/>
                </a:rPr>
                <a:t>摘编自高峰《世界资本主义经济的发展与演变》</a:t>
              </a:r>
              <a:endParaRPr lang="zh-CN" altLang="en-US" sz="2400" b="1">
                <a:solidFill>
                  <a:srgbClr val="000000"/>
                </a:solidFill>
                <a:latin typeface="楷体" panose="02010609060101010101" charset="-122"/>
                <a:ea typeface="楷体" panose="02010609060101010101" charset="-122"/>
                <a:cs typeface="宋体" panose="02010600030101010101" pitchFamily="2" charset="-122"/>
                <a:sym typeface="+mn-ea"/>
              </a:endParaRPr>
            </a:p>
            <a:p>
              <a:pPr>
                <a:lnSpc>
                  <a:spcPct val="150000"/>
                </a:lnSpc>
              </a:pPr>
              <a:r>
                <a:rPr lang="zh-CN" altLang="en-US" sz="2400" b="1">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   设问：根据表概况资本主义经济发展的阶段性特征，并分析其理由。</a:t>
              </a:r>
              <a:endParaRPr lang="zh-CN" altLang="en-US" sz="2400" b="1">
                <a:solidFill>
                  <a:srgbClr val="00206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8" name="矩形 7"/>
            <p:cNvSpPr/>
            <p:nvPr>
              <p:custDataLst>
                <p:tags r:id="rId3"/>
              </p:custDataLst>
            </p:nvPr>
          </p:nvSpPr>
          <p:spPr>
            <a:xfrm>
              <a:off x="253" y="2829"/>
              <a:ext cx="2417" cy="630"/>
            </a:xfrm>
            <a:prstGeom prst="rect">
              <a:avLst/>
            </a:prstGeom>
            <a:noFill/>
          </p:spPr>
          <p:txBody>
            <a:bodyPr wrap="square">
              <a:spAutoFit/>
            </a:bodyPr>
            <a:lstStyle/>
            <a:p>
              <a:r>
                <a:rPr lang="en-US" altLang="zh-CN" sz="2000" b="1" smtClean="0">
                  <a:solidFill>
                    <a:srgbClr val="FF0000"/>
                  </a:solidFill>
                  <a:latin typeface="微软雅黑" panose="020B0503020204020204" pitchFamily="34" charset="-122"/>
                  <a:ea typeface="微软雅黑" panose="020B0503020204020204" pitchFamily="34" charset="-122"/>
                </a:rPr>
                <a:t>【</a:t>
              </a:r>
              <a:r>
                <a:rPr lang="zh-CN" altLang="en-US" sz="2000" b="1" smtClean="0">
                  <a:solidFill>
                    <a:srgbClr val="FF0000"/>
                  </a:solidFill>
                  <a:latin typeface="微软雅黑" panose="020B0503020204020204" pitchFamily="34" charset="-122"/>
                  <a:ea typeface="微软雅黑" panose="020B0503020204020204" pitchFamily="34" charset="-122"/>
                </a:rPr>
                <a:t>合作探究</a:t>
              </a:r>
              <a:r>
                <a:rPr lang="en-US" altLang="zh-CN" sz="2000" b="1" smtClean="0">
                  <a:solidFill>
                    <a:srgbClr val="FF0000"/>
                  </a:solidFill>
                  <a:latin typeface="微软雅黑" panose="020B0503020204020204" pitchFamily="34" charset="-122"/>
                  <a:ea typeface="微软雅黑" panose="020B0503020204020204" pitchFamily="34" charset="-122"/>
                </a:rPr>
                <a:t>】</a:t>
              </a:r>
              <a:endParaRPr lang="zh-CN" altLang="en-US" sz="2000" b="1">
                <a:solidFill>
                  <a:srgbClr val="FF0000"/>
                </a:solidFill>
                <a:latin typeface="微软雅黑" panose="020B0503020204020204" pitchFamily="34" charset="-122"/>
                <a:ea typeface="微软雅黑" panose="020B0503020204020204" pitchFamily="34" charset="-122"/>
              </a:endParaRPr>
            </a:p>
          </p:txBody>
        </p:sp>
      </p:grpSp>
      <p:graphicFrame>
        <p:nvGraphicFramePr>
          <p:cNvPr id="14" name="表格 13"/>
          <p:cNvGraphicFramePr>
            <a:graphicFrameLocks noGrp="1"/>
          </p:cNvGraphicFramePr>
          <p:nvPr>
            <p:custDataLst>
              <p:tags r:id="rId4"/>
            </p:custDataLst>
          </p:nvPr>
        </p:nvGraphicFramePr>
        <p:xfrm>
          <a:off x="658877" y="2996057"/>
          <a:ext cx="10780268" cy="2529840"/>
        </p:xfrm>
        <a:graphic>
          <a:graphicData uri="http://schemas.openxmlformats.org/drawingml/2006/table">
            <a:tbl>
              <a:tblPr firstRow="1" bandRow="1">
                <a:tableStyleId>{5C22544A-7EE6-4342-B048-85BDC9FD1C3A}</a:tableStyleId>
              </a:tblPr>
              <a:tblGrid>
                <a:gridCol w="1461183"/>
                <a:gridCol w="2200340"/>
                <a:gridCol w="1211836"/>
                <a:gridCol w="1503692"/>
                <a:gridCol w="2935055"/>
                <a:gridCol w="1468162"/>
              </a:tblGrid>
              <a:tr h="423799">
                <a:tc>
                  <a:txBody>
                    <a:bodyPr wrap="square"/>
                    <a:lstStyle/>
                    <a:p>
                      <a:pPr algn="ctr">
                        <a:buNone/>
                      </a:pPr>
                      <a:r>
                        <a:rPr lang="zh-CN" altLang="en-US" sz="2400">
                          <a:solidFill>
                            <a:schemeClr val="tx1"/>
                          </a:solidFill>
                        </a:rPr>
                        <a:t>阶段</a:t>
                      </a:r>
                      <a:endParaRPr lang="zh-CN" altLang="en-US" sz="2400">
                        <a:solidFill>
                          <a:schemeClr val="tx1"/>
                        </a:solidFill>
                      </a:endParaRPr>
                    </a:p>
                  </a:txBody>
                  <a:tcPr vert="horz">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chemeClr val="bg1">
                        <a:lumMod val="85000"/>
                      </a:schemeClr>
                    </a:solidFill>
                  </a:tcPr>
                </a:tc>
                <a:tc>
                  <a:txBody>
                    <a:bodyPr wrap="square"/>
                    <a:lstStyle/>
                    <a:p>
                      <a:pPr algn="ctr">
                        <a:buNone/>
                      </a:pPr>
                      <a:r>
                        <a:rPr lang="zh-CN" altLang="en-US" sz="2400">
                          <a:solidFill>
                            <a:schemeClr val="tx1"/>
                          </a:solidFill>
                        </a:rPr>
                        <a:t>时间</a:t>
                      </a:r>
                      <a:endParaRPr lang="zh-CN" altLang="en-US" sz="2400">
                        <a:solidFill>
                          <a:schemeClr val="tx1"/>
                        </a:solidFill>
                      </a:endParaRPr>
                    </a:p>
                  </a:txBody>
                  <a:tcPr vert="horz">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chemeClr val="bg1">
                        <a:lumMod val="85000"/>
                      </a:schemeClr>
                    </a:solidFill>
                  </a:tcPr>
                </a:tc>
                <a:tc>
                  <a:txBody>
                    <a:bodyPr wrap="square"/>
                    <a:lstStyle/>
                    <a:p>
                      <a:pPr algn="ctr">
                        <a:buNone/>
                      </a:pPr>
                      <a:r>
                        <a:rPr lang="en-US" altLang="zh-CN" sz="2400">
                          <a:solidFill>
                            <a:schemeClr val="tx1"/>
                          </a:solidFill>
                        </a:rPr>
                        <a:t>GDP</a:t>
                      </a:r>
                      <a:endParaRPr lang="en-US" altLang="zh-CN" sz="2400">
                        <a:solidFill>
                          <a:schemeClr val="tx1"/>
                        </a:solidFill>
                      </a:endParaRPr>
                    </a:p>
                  </a:txBody>
                  <a:tcPr vert="horz">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chemeClr val="bg1">
                        <a:lumMod val="85000"/>
                      </a:schemeClr>
                    </a:solidFill>
                  </a:tcPr>
                </a:tc>
                <a:tc>
                  <a:txBody>
                    <a:bodyPr wrap="square"/>
                    <a:lstStyle/>
                    <a:p>
                      <a:pPr algn="ctr">
                        <a:buNone/>
                      </a:pPr>
                      <a:r>
                        <a:rPr lang="zh-CN" altLang="en-US" sz="2400">
                          <a:solidFill>
                            <a:schemeClr val="tx1"/>
                          </a:solidFill>
                        </a:rPr>
                        <a:t>人均</a:t>
                      </a:r>
                      <a:r>
                        <a:rPr lang="en-US" altLang="zh-CN" sz="2400">
                          <a:solidFill>
                            <a:schemeClr val="tx1"/>
                          </a:solidFill>
                        </a:rPr>
                        <a:t>GDP</a:t>
                      </a:r>
                      <a:endParaRPr lang="en-US" altLang="zh-CN" sz="2400">
                        <a:solidFill>
                          <a:schemeClr val="tx1"/>
                        </a:solidFill>
                      </a:endParaRPr>
                    </a:p>
                  </a:txBody>
                  <a:tcPr vert="horz">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chemeClr val="bg1">
                        <a:lumMod val="85000"/>
                      </a:schemeClr>
                    </a:solidFill>
                  </a:tcPr>
                </a:tc>
                <a:tc>
                  <a:txBody>
                    <a:bodyPr wrap="square"/>
                    <a:lstStyle/>
                    <a:p>
                      <a:pPr algn="ctr">
                        <a:buNone/>
                      </a:pPr>
                      <a:r>
                        <a:rPr lang="zh-CN" altLang="en-US" sz="2400">
                          <a:solidFill>
                            <a:schemeClr val="tx1"/>
                          </a:solidFill>
                        </a:rPr>
                        <a:t>非住宅固定资本存量</a:t>
                      </a:r>
                      <a:endParaRPr lang="zh-CN" altLang="en-US" sz="2400">
                        <a:solidFill>
                          <a:schemeClr val="tx1"/>
                        </a:solidFill>
                      </a:endParaRPr>
                    </a:p>
                  </a:txBody>
                  <a:tcPr vert="horz">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chemeClr val="bg1">
                        <a:lumMod val="85000"/>
                      </a:schemeClr>
                    </a:solidFill>
                  </a:tcPr>
                </a:tc>
                <a:tc>
                  <a:txBody>
                    <a:bodyPr wrap="square"/>
                    <a:lstStyle/>
                    <a:p>
                      <a:pPr algn="ctr">
                        <a:buNone/>
                      </a:pPr>
                      <a:r>
                        <a:rPr lang="zh-CN" altLang="en-US" sz="2400">
                          <a:solidFill>
                            <a:schemeClr val="tx1"/>
                          </a:solidFill>
                        </a:rPr>
                        <a:t>出口量</a:t>
                      </a:r>
                      <a:endParaRPr lang="zh-CN" altLang="en-US" sz="2400">
                        <a:solidFill>
                          <a:schemeClr val="tx1"/>
                        </a:solidFill>
                      </a:endParaRPr>
                    </a:p>
                  </a:txBody>
                  <a:tcPr vert="horz">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chemeClr val="bg1">
                        <a:lumMod val="85000"/>
                      </a:schemeClr>
                    </a:solidFill>
                  </a:tcPr>
                </a:tc>
              </a:tr>
              <a:tr h="680720">
                <a:tc>
                  <a:txBody>
                    <a:bodyPr wrap="square"/>
                    <a:lstStyle/>
                    <a:p>
                      <a:pPr>
                        <a:buNone/>
                      </a:pPr>
                      <a:r>
                        <a:rPr lang="zh-CN" altLang="en-US" sz="2400">
                          <a:solidFill>
                            <a:srgbClr val="404040"/>
                          </a:solidFill>
                          <a:latin typeface="楷体" panose="02010609060101010101" charset="-122"/>
                          <a:ea typeface="楷体" panose="02010609060101010101" charset="-122"/>
                        </a:rPr>
                        <a:t>第一阶段</a:t>
                      </a:r>
                      <a:endParaRPr lang="zh-CN" altLang="en-US" sz="2400">
                        <a:solidFill>
                          <a:srgbClr val="404040"/>
                        </a:solidFill>
                        <a:latin typeface="楷体" panose="02010609060101010101" charset="-122"/>
                        <a:ea typeface="楷体" panose="02010609060101010101" charset="-122"/>
                      </a:endParaRPr>
                    </a:p>
                  </a:txBody>
                  <a:tcPr vert="horz">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c>
                  <a:txBody>
                    <a:bodyPr wrap="square"/>
                    <a:lstStyle/>
                    <a:p>
                      <a:pPr algn="ctr">
                        <a:buNone/>
                      </a:pPr>
                      <a:r>
                        <a:rPr lang="en-US" altLang="zh-CN" sz="2000">
                          <a:solidFill>
                            <a:srgbClr val="404040"/>
                          </a:solidFill>
                        </a:rPr>
                        <a:t>1820</a:t>
                      </a:r>
                      <a:r>
                        <a:rPr lang="en-US" altLang="zh-CN" sz="2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～1870</a:t>
                      </a:r>
                      <a:endParaRPr lang="en-US" altLang="zh-CN" sz="20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ctr">
                        <a:buNone/>
                      </a:pPr>
                      <a:r>
                        <a:rPr lang="en-US" altLang="zh-CN" sz="2000">
                          <a:solidFill>
                            <a:srgbClr val="404040"/>
                          </a:solidFill>
                        </a:rPr>
                        <a:t>1870</a:t>
                      </a:r>
                      <a:r>
                        <a:rPr lang="en-US" altLang="zh-CN" sz="2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～1913</a:t>
                      </a:r>
                      <a:endParaRPr lang="en-US" altLang="zh-CN" sz="2000">
                        <a:solidFill>
                          <a:srgbClr val="404040"/>
                        </a:solidFill>
                      </a:endParaRPr>
                    </a:p>
                  </a:txBody>
                  <a:tcPr vert="horz">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c>
                  <a:txBody>
                    <a:bodyPr wrap="square"/>
                    <a:lstStyle/>
                    <a:p>
                      <a:pPr algn="ctr">
                        <a:buNone/>
                      </a:pPr>
                      <a:r>
                        <a:rPr lang="en-US" altLang="zh-CN" sz="2000">
                          <a:solidFill>
                            <a:srgbClr val="404040"/>
                          </a:solidFill>
                        </a:rPr>
                        <a:t>2.2</a:t>
                      </a:r>
                      <a:endParaRPr lang="en-US" altLang="zh-CN" sz="2000">
                        <a:solidFill>
                          <a:srgbClr val="404040"/>
                        </a:solidFill>
                      </a:endParaRPr>
                    </a:p>
                    <a:p>
                      <a:pPr algn="ctr">
                        <a:buNone/>
                      </a:pPr>
                      <a:r>
                        <a:rPr lang="en-US" altLang="zh-CN" sz="2000">
                          <a:solidFill>
                            <a:srgbClr val="404040"/>
                          </a:solidFill>
                        </a:rPr>
                        <a:t>2.5</a:t>
                      </a:r>
                      <a:endParaRPr lang="en-US" altLang="zh-CN" sz="2000">
                        <a:solidFill>
                          <a:srgbClr val="404040"/>
                        </a:solidFill>
                      </a:endParaRPr>
                    </a:p>
                  </a:txBody>
                  <a:tcPr vert="horz">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c>
                  <a:txBody>
                    <a:bodyPr wrap="square"/>
                    <a:lstStyle/>
                    <a:p>
                      <a:pPr algn="ctr">
                        <a:buNone/>
                      </a:pPr>
                      <a:r>
                        <a:rPr lang="en-US" altLang="zh-CN" sz="2000">
                          <a:solidFill>
                            <a:srgbClr val="404040"/>
                          </a:solidFill>
                        </a:rPr>
                        <a:t>1.0</a:t>
                      </a:r>
                      <a:endParaRPr lang="en-US" altLang="zh-CN" sz="2000">
                        <a:solidFill>
                          <a:srgbClr val="404040"/>
                        </a:solidFill>
                      </a:endParaRPr>
                    </a:p>
                    <a:p>
                      <a:pPr algn="ctr">
                        <a:buNone/>
                      </a:pPr>
                      <a:r>
                        <a:rPr lang="en-US" altLang="zh-CN" sz="2000">
                          <a:solidFill>
                            <a:srgbClr val="404040"/>
                          </a:solidFill>
                        </a:rPr>
                        <a:t>1.4</a:t>
                      </a:r>
                      <a:endParaRPr lang="en-US" altLang="zh-CN" sz="2000">
                        <a:solidFill>
                          <a:srgbClr val="404040"/>
                        </a:solidFill>
                      </a:endParaRPr>
                    </a:p>
                  </a:txBody>
                  <a:tcPr vert="horz">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c>
                  <a:txBody>
                    <a:bodyPr wrap="square"/>
                    <a:lstStyle/>
                    <a:p>
                      <a:pPr algn="ctr">
                        <a:buNone/>
                      </a:pPr>
                      <a:r>
                        <a:rPr lang="en-US" altLang="zh-CN" sz="2000">
                          <a:solidFill>
                            <a:srgbClr val="404040"/>
                          </a:solidFill>
                        </a:rPr>
                        <a:t>2.9</a:t>
                      </a:r>
                      <a:endParaRPr lang="en-US" altLang="zh-CN" sz="2000">
                        <a:solidFill>
                          <a:srgbClr val="404040"/>
                        </a:solidFill>
                      </a:endParaRPr>
                    </a:p>
                  </a:txBody>
                  <a:tcPr vert="horz">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c>
                  <a:txBody>
                    <a:bodyPr wrap="square"/>
                    <a:lstStyle/>
                    <a:p>
                      <a:pPr algn="ctr">
                        <a:buNone/>
                      </a:pPr>
                      <a:r>
                        <a:rPr lang="en-US" altLang="zh-CN" sz="2000">
                          <a:solidFill>
                            <a:srgbClr val="404040"/>
                          </a:solidFill>
                        </a:rPr>
                        <a:t>4.0</a:t>
                      </a:r>
                      <a:endParaRPr lang="en-US" altLang="zh-CN" sz="2000">
                        <a:solidFill>
                          <a:srgbClr val="404040"/>
                        </a:solidFill>
                      </a:endParaRPr>
                    </a:p>
                    <a:p>
                      <a:pPr algn="ctr">
                        <a:buNone/>
                      </a:pPr>
                      <a:r>
                        <a:rPr lang="en-US" altLang="zh-CN" sz="2000">
                          <a:solidFill>
                            <a:srgbClr val="404040"/>
                          </a:solidFill>
                        </a:rPr>
                        <a:t>3.9</a:t>
                      </a:r>
                      <a:endParaRPr lang="en-US" altLang="zh-CN" sz="2000">
                        <a:solidFill>
                          <a:srgbClr val="404040"/>
                        </a:solidFill>
                      </a:endParaRPr>
                    </a:p>
                  </a:txBody>
                  <a:tcPr vert="horz">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r>
              <a:tr h="405765">
                <a:tc>
                  <a:txBody>
                    <a:bodyPr wrap="square"/>
                    <a:lstStyle/>
                    <a:p>
                      <a:pPr>
                        <a:buNone/>
                      </a:pPr>
                      <a:r>
                        <a:rPr lang="zh-CN" altLang="en-US" sz="2400">
                          <a:solidFill>
                            <a:srgbClr val="404040"/>
                          </a:solidFill>
                          <a:latin typeface="楷体" panose="02010609060101010101" charset="-122"/>
                          <a:ea typeface="楷体" panose="02010609060101010101" charset="-122"/>
                        </a:rPr>
                        <a:t>第二阶段</a:t>
                      </a:r>
                      <a:endParaRPr lang="zh-CN" altLang="en-US" sz="2400">
                        <a:solidFill>
                          <a:srgbClr val="404040"/>
                        </a:solidFill>
                        <a:latin typeface="楷体" panose="02010609060101010101" charset="-122"/>
                        <a:ea typeface="楷体" panose="02010609060101010101" charset="-122"/>
                      </a:endParaRPr>
                    </a:p>
                  </a:txBody>
                  <a:tcPr vert="horz">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chemeClr val="bg1"/>
                    </a:solidFill>
                  </a:tcPr>
                </a:tc>
                <a:tc>
                  <a:txBody>
                    <a:bodyPr wrap="square"/>
                    <a:lstStyle/>
                    <a:p>
                      <a:pPr algn="ctr">
                        <a:buNone/>
                      </a:pPr>
                      <a:r>
                        <a:rPr lang="en-US" altLang="zh-CN" sz="2000">
                          <a:solidFill>
                            <a:srgbClr val="404040"/>
                          </a:solidFill>
                        </a:rPr>
                        <a:t>1913</a:t>
                      </a:r>
                      <a:r>
                        <a:rPr lang="en-US" altLang="zh-CN" sz="2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～1950</a:t>
                      </a:r>
                      <a:endParaRPr lang="en-US" altLang="zh-CN" sz="2000">
                        <a:solidFill>
                          <a:srgbClr val="404040"/>
                        </a:solidFill>
                      </a:endParaRPr>
                    </a:p>
                  </a:txBody>
                  <a:tcPr vert="horz">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chemeClr val="bg1"/>
                    </a:solidFill>
                  </a:tcPr>
                </a:tc>
                <a:tc>
                  <a:txBody>
                    <a:bodyPr wrap="square"/>
                    <a:lstStyle/>
                    <a:p>
                      <a:pPr algn="ctr">
                        <a:buNone/>
                      </a:pPr>
                      <a:r>
                        <a:rPr lang="en-US" altLang="zh-CN" sz="2000">
                          <a:solidFill>
                            <a:srgbClr val="404040"/>
                          </a:solidFill>
                        </a:rPr>
                        <a:t>1.9</a:t>
                      </a:r>
                      <a:endParaRPr lang="en-US" altLang="zh-CN" sz="2000">
                        <a:solidFill>
                          <a:srgbClr val="404040"/>
                        </a:solidFill>
                      </a:endParaRPr>
                    </a:p>
                  </a:txBody>
                  <a:tcPr vert="horz">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chemeClr val="bg1"/>
                    </a:solidFill>
                  </a:tcPr>
                </a:tc>
                <a:tc>
                  <a:txBody>
                    <a:bodyPr wrap="square"/>
                    <a:lstStyle/>
                    <a:p>
                      <a:pPr algn="ctr">
                        <a:buNone/>
                      </a:pPr>
                      <a:r>
                        <a:rPr lang="en-US" altLang="zh-CN" sz="2000">
                          <a:solidFill>
                            <a:srgbClr val="404040"/>
                          </a:solidFill>
                        </a:rPr>
                        <a:t>1.2</a:t>
                      </a:r>
                      <a:endParaRPr lang="en-US" altLang="zh-CN" sz="2000">
                        <a:solidFill>
                          <a:srgbClr val="404040"/>
                        </a:solidFill>
                      </a:endParaRPr>
                    </a:p>
                  </a:txBody>
                  <a:tcPr vert="horz">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chemeClr val="bg1"/>
                    </a:solidFill>
                  </a:tcPr>
                </a:tc>
                <a:tc>
                  <a:txBody>
                    <a:bodyPr wrap="square"/>
                    <a:lstStyle/>
                    <a:p>
                      <a:pPr algn="ctr">
                        <a:buNone/>
                      </a:pPr>
                      <a:r>
                        <a:rPr lang="en-US" altLang="zh-CN" sz="2000">
                          <a:solidFill>
                            <a:srgbClr val="404040"/>
                          </a:solidFill>
                        </a:rPr>
                        <a:t>1.7</a:t>
                      </a:r>
                      <a:endParaRPr lang="en-US" altLang="zh-CN" sz="2000">
                        <a:solidFill>
                          <a:srgbClr val="404040"/>
                        </a:solidFill>
                      </a:endParaRPr>
                    </a:p>
                  </a:txBody>
                  <a:tcPr vert="horz">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chemeClr val="bg1"/>
                    </a:solidFill>
                  </a:tcPr>
                </a:tc>
                <a:tc>
                  <a:txBody>
                    <a:bodyPr wrap="square"/>
                    <a:lstStyle/>
                    <a:p>
                      <a:pPr algn="ctr">
                        <a:buNone/>
                      </a:pPr>
                      <a:r>
                        <a:rPr lang="en-US" altLang="zh-CN" sz="2000">
                          <a:solidFill>
                            <a:srgbClr val="404040"/>
                          </a:solidFill>
                        </a:rPr>
                        <a:t>1.0</a:t>
                      </a:r>
                      <a:endParaRPr lang="en-US" altLang="zh-CN" sz="2000">
                        <a:solidFill>
                          <a:srgbClr val="404040"/>
                        </a:solidFill>
                      </a:endParaRPr>
                    </a:p>
                  </a:txBody>
                  <a:tcPr vert="horz">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chemeClr val="bg1"/>
                    </a:solidFill>
                  </a:tcPr>
                </a:tc>
              </a:tr>
              <a:tr h="404495">
                <a:tc>
                  <a:txBody>
                    <a:bodyPr wrap="square"/>
                    <a:lstStyle/>
                    <a:p>
                      <a:pPr>
                        <a:buNone/>
                      </a:pPr>
                      <a:r>
                        <a:rPr lang="zh-CN" altLang="en-US" sz="2400">
                          <a:solidFill>
                            <a:srgbClr val="404040"/>
                          </a:solidFill>
                          <a:latin typeface="楷体" panose="02010609060101010101" charset="-122"/>
                          <a:ea typeface="楷体" panose="02010609060101010101" charset="-122"/>
                        </a:rPr>
                        <a:t>第三阶段</a:t>
                      </a:r>
                      <a:endParaRPr lang="zh-CN" altLang="en-US" sz="2400">
                        <a:solidFill>
                          <a:srgbClr val="404040"/>
                        </a:solidFill>
                        <a:latin typeface="楷体" panose="02010609060101010101" charset="-122"/>
                        <a:ea typeface="楷体" panose="02010609060101010101" charset="-122"/>
                      </a:endParaRPr>
                    </a:p>
                  </a:txBody>
                  <a:tcPr vert="horz">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wrap="square"/>
                    <a:lstStyle/>
                    <a:p>
                      <a:pPr algn="ctr">
                        <a:buNone/>
                      </a:pPr>
                      <a:r>
                        <a:rPr lang="en-US" altLang="zh-CN" sz="2000">
                          <a:solidFill>
                            <a:srgbClr val="404040"/>
                          </a:solidFill>
                        </a:rPr>
                        <a:t>1950</a:t>
                      </a:r>
                      <a:r>
                        <a:rPr lang="en-US" altLang="zh-CN" sz="2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～1973</a:t>
                      </a:r>
                      <a:endParaRPr lang="en-US" altLang="zh-CN" sz="2000">
                        <a:solidFill>
                          <a:srgbClr val="404040"/>
                        </a:solidFill>
                      </a:endParaRPr>
                    </a:p>
                  </a:txBody>
                  <a:tcPr vert="horz">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wrap="square"/>
                    <a:lstStyle/>
                    <a:p>
                      <a:pPr algn="ctr">
                        <a:buNone/>
                      </a:pPr>
                      <a:r>
                        <a:rPr lang="en-US" altLang="zh-CN" sz="2000">
                          <a:solidFill>
                            <a:srgbClr val="404040"/>
                          </a:solidFill>
                        </a:rPr>
                        <a:t>4.9</a:t>
                      </a:r>
                      <a:endParaRPr lang="en-US" altLang="zh-CN" sz="2000">
                        <a:solidFill>
                          <a:srgbClr val="404040"/>
                        </a:solidFill>
                      </a:endParaRPr>
                    </a:p>
                  </a:txBody>
                  <a:tcPr vert="horz">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wrap="square"/>
                    <a:lstStyle/>
                    <a:p>
                      <a:pPr algn="ctr">
                        <a:buNone/>
                      </a:pPr>
                      <a:r>
                        <a:rPr lang="en-US" altLang="zh-CN" sz="2000">
                          <a:solidFill>
                            <a:srgbClr val="404040"/>
                          </a:solidFill>
                        </a:rPr>
                        <a:t>3.8</a:t>
                      </a:r>
                      <a:endParaRPr lang="en-US" altLang="zh-CN" sz="2000">
                        <a:solidFill>
                          <a:srgbClr val="404040"/>
                        </a:solidFill>
                      </a:endParaRPr>
                    </a:p>
                  </a:txBody>
                  <a:tcPr vert="horz">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wrap="square"/>
                    <a:lstStyle/>
                    <a:p>
                      <a:pPr algn="ctr">
                        <a:buNone/>
                      </a:pPr>
                      <a:r>
                        <a:rPr lang="en-US" altLang="zh-CN" sz="2000">
                          <a:solidFill>
                            <a:srgbClr val="404040"/>
                          </a:solidFill>
                        </a:rPr>
                        <a:t>5.5</a:t>
                      </a:r>
                      <a:endParaRPr lang="en-US" altLang="zh-CN" sz="2000">
                        <a:solidFill>
                          <a:srgbClr val="404040"/>
                        </a:solidFill>
                      </a:endParaRPr>
                    </a:p>
                  </a:txBody>
                  <a:tcPr vert="horz">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wrap="square"/>
                    <a:lstStyle/>
                    <a:p>
                      <a:pPr algn="ctr">
                        <a:buNone/>
                      </a:pPr>
                      <a:r>
                        <a:rPr lang="en-US" altLang="zh-CN" sz="2000">
                          <a:solidFill>
                            <a:srgbClr val="404040"/>
                          </a:solidFill>
                        </a:rPr>
                        <a:t>8.6</a:t>
                      </a:r>
                      <a:endParaRPr lang="en-US" altLang="zh-CN" sz="2000">
                        <a:solidFill>
                          <a:srgbClr val="404040"/>
                        </a:solidFill>
                      </a:endParaRPr>
                    </a:p>
                  </a:txBody>
                  <a:tcPr vert="horz">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405765">
                <a:tc>
                  <a:txBody>
                    <a:bodyPr wrap="square"/>
                    <a:lstStyle/>
                    <a:p>
                      <a:pPr>
                        <a:buNone/>
                      </a:pPr>
                      <a:r>
                        <a:rPr lang="zh-CN" altLang="en-US" sz="2400">
                          <a:solidFill>
                            <a:srgbClr val="404040"/>
                          </a:solidFill>
                          <a:latin typeface="楷体" panose="02010609060101010101" charset="-122"/>
                          <a:ea typeface="楷体" panose="02010609060101010101" charset="-122"/>
                        </a:rPr>
                        <a:t>第四阶段</a:t>
                      </a:r>
                      <a:endParaRPr lang="zh-CN" altLang="en-US" sz="2400">
                        <a:solidFill>
                          <a:srgbClr val="404040"/>
                        </a:solidFill>
                        <a:latin typeface="楷体" panose="02010609060101010101" charset="-122"/>
                        <a:ea typeface="楷体" panose="02010609060101010101" charset="-122"/>
                      </a:endParaRPr>
                    </a:p>
                  </a:txBody>
                  <a:tcPr vert="horz">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chemeClr val="bg1"/>
                    </a:solidFill>
                  </a:tcPr>
                </a:tc>
                <a:tc>
                  <a:txBody>
                    <a:bodyPr wrap="square"/>
                    <a:lstStyle/>
                    <a:p>
                      <a:pPr algn="ctr">
                        <a:buNone/>
                      </a:pPr>
                      <a:r>
                        <a:rPr lang="en-US" altLang="zh-CN" sz="2000">
                          <a:solidFill>
                            <a:srgbClr val="404040"/>
                          </a:solidFill>
                        </a:rPr>
                        <a:t>1973</a:t>
                      </a:r>
                      <a:r>
                        <a:rPr lang="en-US" altLang="zh-CN" sz="2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～1992</a:t>
                      </a:r>
                      <a:endParaRPr lang="en-US" altLang="zh-CN" sz="2000">
                        <a:solidFill>
                          <a:srgbClr val="404040"/>
                        </a:solidFill>
                      </a:endParaRPr>
                    </a:p>
                  </a:txBody>
                  <a:tcPr vert="horz">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chemeClr val="bg1"/>
                    </a:solidFill>
                  </a:tcPr>
                </a:tc>
                <a:tc>
                  <a:txBody>
                    <a:bodyPr wrap="square"/>
                    <a:lstStyle/>
                    <a:p>
                      <a:pPr algn="ctr">
                        <a:buNone/>
                      </a:pPr>
                      <a:r>
                        <a:rPr lang="en-US" altLang="zh-CN" sz="2000">
                          <a:solidFill>
                            <a:srgbClr val="404040"/>
                          </a:solidFill>
                        </a:rPr>
                        <a:t>2.5</a:t>
                      </a:r>
                      <a:endParaRPr lang="en-US" altLang="zh-CN" sz="2000">
                        <a:solidFill>
                          <a:srgbClr val="404040"/>
                        </a:solidFill>
                      </a:endParaRPr>
                    </a:p>
                  </a:txBody>
                  <a:tcPr vert="horz">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chemeClr val="bg1"/>
                    </a:solidFill>
                  </a:tcPr>
                </a:tc>
                <a:tc>
                  <a:txBody>
                    <a:bodyPr wrap="square"/>
                    <a:lstStyle/>
                    <a:p>
                      <a:pPr algn="ctr">
                        <a:buNone/>
                      </a:pPr>
                      <a:r>
                        <a:rPr lang="en-US" altLang="zh-CN" sz="2000">
                          <a:solidFill>
                            <a:srgbClr val="404040"/>
                          </a:solidFill>
                        </a:rPr>
                        <a:t>2.0</a:t>
                      </a:r>
                      <a:endParaRPr lang="en-US" altLang="zh-CN" sz="2000">
                        <a:solidFill>
                          <a:srgbClr val="404040"/>
                        </a:solidFill>
                      </a:endParaRPr>
                    </a:p>
                  </a:txBody>
                  <a:tcPr vert="horz">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chemeClr val="bg1"/>
                    </a:solidFill>
                  </a:tcPr>
                </a:tc>
                <a:tc>
                  <a:txBody>
                    <a:bodyPr wrap="square"/>
                    <a:lstStyle/>
                    <a:p>
                      <a:pPr algn="ctr">
                        <a:buNone/>
                      </a:pPr>
                      <a:r>
                        <a:rPr lang="en-US" altLang="zh-CN" sz="2000">
                          <a:solidFill>
                            <a:srgbClr val="404040"/>
                          </a:solidFill>
                        </a:rPr>
                        <a:t>4.4</a:t>
                      </a:r>
                      <a:endParaRPr lang="en-US" altLang="zh-CN" sz="2000">
                        <a:solidFill>
                          <a:srgbClr val="404040"/>
                        </a:solidFill>
                      </a:endParaRPr>
                    </a:p>
                  </a:txBody>
                  <a:tcPr vert="horz">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chemeClr val="bg1"/>
                    </a:solidFill>
                  </a:tcPr>
                </a:tc>
                <a:tc>
                  <a:txBody>
                    <a:bodyPr wrap="square"/>
                    <a:lstStyle/>
                    <a:p>
                      <a:pPr algn="ctr">
                        <a:buNone/>
                      </a:pPr>
                      <a:r>
                        <a:rPr lang="en-US" altLang="zh-CN" sz="2000">
                          <a:solidFill>
                            <a:srgbClr val="404040"/>
                          </a:solidFill>
                        </a:rPr>
                        <a:t>4.8</a:t>
                      </a:r>
                      <a:endParaRPr lang="en-US" altLang="zh-CN" sz="2000">
                        <a:solidFill>
                          <a:srgbClr val="404040"/>
                        </a:solidFill>
                      </a:endParaRPr>
                    </a:p>
                  </a:txBody>
                  <a:tcPr vert="horz">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chemeClr val="bg1"/>
                    </a:solidFill>
                  </a:tcPr>
                </a:tc>
              </a:tr>
            </a:tbl>
          </a:graphicData>
        </a:graphic>
      </p:graphicFrame>
      <p:grpSp>
        <p:nvGrpSpPr>
          <p:cNvPr id="9" name="组合 5"/>
          <p:cNvGrpSpPr/>
          <p:nvPr>
            <p:custDataLst>
              <p:tags r:id="rId5"/>
            </p:custDataLst>
          </p:nvPr>
        </p:nvGrpSpPr>
        <p:grpSpPr>
          <a:xfrm>
            <a:off x="130846" y="64263"/>
            <a:ext cx="5639018" cy="456946"/>
            <a:chOff x="679594" y="945"/>
            <a:chExt cx="9352631" cy="631384"/>
          </a:xfrm>
          <a:effectLst>
            <a:glow rad="228600">
              <a:schemeClr val="accent1">
                <a:satMod val="175000"/>
                <a:alpha val="40000"/>
              </a:schemeClr>
            </a:glow>
            <a:outerShdw blurRad="50800" dist="38100" dir="5400000" algn="t" rotWithShape="0">
              <a:prstClr val="black">
                <a:alpha val="40000"/>
              </a:prstClr>
            </a:outerShdw>
          </a:effectLst>
        </p:grpSpPr>
        <p:sp>
          <p:nvSpPr>
            <p:cNvPr id="10" name="同侧圆角矩形 4"/>
            <p:cNvSpPr/>
            <p:nvPr>
              <p:custDataLst>
                <p:tags r:id="rId6"/>
              </p:custDataLst>
            </p:nvPr>
          </p:nvSpPr>
          <p:spPr>
            <a:xfrm rot="5400000">
              <a:off x="4997690" y="-4316836"/>
              <a:ext cx="631384" cy="9266945"/>
            </a:xfrm>
            <a:prstGeom prst="round2SameRect">
              <a:avLst/>
            </a:prstGeom>
          </p:spPr>
          <p:style>
            <a:lnRef idx="2">
              <a:schemeClr val="accent4"/>
            </a:lnRef>
            <a:fillRef idx="1">
              <a:schemeClr val="lt1"/>
            </a:fillRef>
            <a:effectRef idx="0">
              <a:schemeClr val="accent4"/>
            </a:effectRef>
            <a:fontRef idx="minor">
              <a:schemeClr val="dk1"/>
            </a:fontRef>
          </p:style>
          <p:txBody>
            <a:bodyPr/>
            <a:lstStyle/>
            <a:p/>
          </p:txBody>
        </p:sp>
        <p:sp>
          <p:nvSpPr>
            <p:cNvPr id="11" name="同侧圆角矩形 6"/>
            <p:cNvSpPr/>
            <p:nvPr>
              <p:custDataLst>
                <p:tags r:id="rId7"/>
              </p:custDataLst>
            </p:nvPr>
          </p:nvSpPr>
          <p:spPr>
            <a:xfrm>
              <a:off x="679594" y="32038"/>
              <a:ext cx="9352631" cy="569832"/>
            </a:xfrm>
            <a:prstGeom prst="rect">
              <a:avLst/>
            </a:prstGeom>
          </p:spPr>
          <p:style>
            <a:lnRef idx="2">
              <a:schemeClr val="accent4"/>
            </a:lnRef>
            <a:fillRef idx="1">
              <a:schemeClr val="lt1"/>
            </a:fillRef>
            <a:effectRef idx="0">
              <a:schemeClr val="accent4"/>
            </a:effectRef>
            <a:fontRef idx="minor">
              <a:schemeClr val="dk1"/>
            </a:fontRef>
          </p:style>
          <p:txBody>
            <a:bodyPr lIns="234696" tIns="20955" rIns="20955" bIns="20955" anchor="ctr"/>
            <a:lstStyle/>
            <a:p>
              <a:r>
                <a:rPr lang="zh-CN" altLang="en-US" sz="2800" b="1">
                  <a:solidFill>
                    <a:srgbClr val="000000">
                      <a:hueOff val="0"/>
                      <a:satOff val="0"/>
                      <a:lumOff val="0"/>
                      <a:alphaOff val="0"/>
                    </a:srgbClr>
                  </a:solidFill>
                  <a:sym typeface="+mn-ea"/>
                </a:rPr>
                <a:t>一</a:t>
              </a:r>
              <a:r>
                <a:rPr lang="zh-CN" altLang="en-US" sz="2800" b="1" smtClean="0">
                  <a:solidFill>
                    <a:srgbClr val="000000">
                      <a:hueOff val="0"/>
                      <a:satOff val="0"/>
                      <a:lumOff val="0"/>
                      <a:alphaOff val="0"/>
                    </a:srgbClr>
                  </a:solidFill>
                  <a:sym typeface="+mn-ea"/>
                </a:rPr>
                <a:t>、</a:t>
              </a:r>
              <a:r>
                <a:rPr lang="zh-CN" altLang="en-US" sz="2800" b="1" spc="150">
                  <a:solidFill>
                    <a:srgbClr val="002060"/>
                  </a:solidFill>
                  <a:latin typeface="微软雅黑" panose="020B0503020204020204" pitchFamily="34" charset="-122"/>
                  <a:ea typeface="微软雅黑" panose="020B0503020204020204" pitchFamily="34" charset="-122"/>
                  <a:sym typeface="+mn-ea"/>
                </a:rPr>
                <a:t>在曲折中发展的世界经济</a:t>
              </a:r>
              <a:endParaRPr lang="zh-CN" altLang="en-US" sz="2800" b="1" spc="150">
                <a:solidFill>
                  <a:srgbClr val="002060"/>
                </a:solidFill>
                <a:latin typeface="微软雅黑" panose="020B0503020204020204" pitchFamily="34" charset="-122"/>
                <a:ea typeface="微软雅黑" panose="020B0503020204020204" pitchFamily="34" charset="-122"/>
                <a:sym typeface="+mn-ea"/>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文本框 1"/>
          <p:cNvSpPr/>
          <p:nvPr>
            <p:custDataLst>
              <p:tags r:id="rId1"/>
            </p:custDataLst>
          </p:nvPr>
        </p:nvSpPr>
        <p:spPr>
          <a:xfrm>
            <a:off x="122238" y="1371600"/>
            <a:ext cx="4990469" cy="461665"/>
          </a:xfrm>
          <a:prstGeom prst="rect">
            <a:avLst/>
          </a:prstGeom>
          <a:noFill/>
          <a:ln>
            <a:noFill/>
            <a:miter lim="800000"/>
          </a:ln>
        </p:spPr>
        <p:txBody>
          <a:bodyPr wrap="non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5pPr>
          </a:lstStyle>
          <a:p>
            <a:r>
              <a:rPr lang="en-US" altLang="zh-CN" sz="2400" b="1">
                <a:solidFill>
                  <a:srgbClr val="000000"/>
                </a:solidFill>
                <a:latin typeface="微软雅黑" panose="020B0503020204020204" pitchFamily="34" charset="-122"/>
                <a:ea typeface="微软雅黑" panose="020B0503020204020204" pitchFamily="34" charset="-122"/>
                <a:cs typeface="黑体" panose="02010609060101010101" pitchFamily="49" charset="-122"/>
                <a:sym typeface="+mn-ea"/>
              </a:rPr>
              <a:t>1</a:t>
            </a:r>
            <a:r>
              <a:rPr sz="2400" b="1">
                <a:solidFill>
                  <a:srgbClr val="000000"/>
                </a:solidFill>
                <a:latin typeface="微软雅黑" panose="020B0503020204020204" pitchFamily="34" charset="-122"/>
                <a:ea typeface="微软雅黑" panose="020B0503020204020204" pitchFamily="34" charset="-122"/>
                <a:cs typeface="黑体" panose="02010609060101010101" pitchFamily="49" charset="-122"/>
                <a:sym typeface="+mn-ea"/>
              </a:rPr>
              <a:t>、一战前：</a:t>
            </a:r>
            <a:r>
              <a:rPr sz="2400" b="1">
                <a:solidFill>
                  <a:srgbClr val="C00000"/>
                </a:solidFill>
                <a:latin typeface="微软雅黑" panose="020B0503020204020204" pitchFamily="34" charset="-122"/>
                <a:ea typeface="微软雅黑" panose="020B0503020204020204" pitchFamily="34" charset="-122"/>
                <a:cs typeface="黑体" panose="02010609060101010101" pitchFamily="49" charset="-122"/>
                <a:sym typeface="+mn-ea"/>
              </a:rPr>
              <a:t>垄断资本主义继续发展</a:t>
            </a:r>
            <a:endParaRPr sz="2400" b="1">
              <a:solidFill>
                <a:srgbClr val="000000"/>
              </a:solidFill>
              <a:latin typeface="微软雅黑" panose="020B0503020204020204" pitchFamily="34" charset="-122"/>
              <a:ea typeface="微软雅黑" panose="020B0503020204020204" pitchFamily="34" charset="-122"/>
              <a:cs typeface="黑体" panose="02010609060101010101" pitchFamily="49" charset="-122"/>
              <a:sym typeface="+mn-ea"/>
            </a:endParaRPr>
          </a:p>
        </p:txBody>
      </p:sp>
      <p:sp>
        <p:nvSpPr>
          <p:cNvPr id="23" name="文本框 22"/>
          <p:cNvSpPr txBox="1"/>
          <p:nvPr>
            <p:custDataLst>
              <p:tags r:id="rId2"/>
            </p:custDataLst>
          </p:nvPr>
        </p:nvSpPr>
        <p:spPr>
          <a:xfrm>
            <a:off x="194946" y="1911985"/>
            <a:ext cx="7306686" cy="460375"/>
          </a:xfrm>
          <a:prstGeom prst="rect">
            <a:avLst/>
          </a:prstGeom>
          <a:solidFill>
            <a:schemeClr val="bg1">
              <a:lumMod val="85000"/>
            </a:schemeClr>
          </a:solidFill>
          <a:ln>
            <a:solidFill>
              <a:schemeClr val="tx1"/>
            </a:solidFill>
            <a:prstDash val="sysDot"/>
          </a:ln>
        </p:spPr>
        <p:txBody>
          <a:bodyPr wrap="square" rtlCol="0">
            <a:spAutoFit/>
          </a:bodyPr>
          <a:lstStyle/>
          <a:p>
            <a:r>
              <a:rPr lang="zh-CN" altLang="en-US" sz="2400" b="1">
                <a:solidFill>
                  <a:srgbClr val="002060"/>
                </a:solidFill>
                <a:latin typeface="楷体" panose="02010609060101010101" charset="-122"/>
                <a:ea typeface="楷体" panose="02010609060101010101" charset="-122"/>
              </a:rPr>
              <a:t>→原因：</a:t>
            </a:r>
            <a:r>
              <a:rPr lang="zh-CN" altLang="en-US" sz="2400" b="1">
                <a:solidFill>
                  <a:srgbClr val="C00000"/>
                </a:solidFill>
                <a:latin typeface="楷体" panose="02010609060101010101" charset="-122"/>
                <a:ea typeface="楷体" panose="02010609060101010101" charset="-122"/>
              </a:rPr>
              <a:t>第二次工业革命</a:t>
            </a:r>
            <a:r>
              <a:rPr lang="zh-CN" altLang="en-US" sz="2400" b="1">
                <a:solidFill>
                  <a:srgbClr val="000000"/>
                </a:solidFill>
                <a:latin typeface="楷体" panose="02010609060101010101" charset="-122"/>
                <a:ea typeface="楷体" panose="02010609060101010101" charset="-122"/>
              </a:rPr>
              <a:t>；</a:t>
            </a:r>
            <a:r>
              <a:rPr lang="zh-CN" altLang="en-US" sz="2400" b="1">
                <a:solidFill>
                  <a:srgbClr val="C00000"/>
                </a:solidFill>
                <a:latin typeface="楷体" panose="02010609060101010101" charset="-122"/>
                <a:ea typeface="楷体" panose="02010609060101010101" charset="-122"/>
              </a:rPr>
              <a:t>世界市场最终形成</a:t>
            </a:r>
            <a:endParaRPr lang="zh-CN" altLang="en-US" sz="2400" b="1">
              <a:solidFill>
                <a:srgbClr val="C00000"/>
              </a:solidFill>
              <a:latin typeface="楷体" panose="02010609060101010101" charset="-122"/>
              <a:ea typeface="楷体" panose="02010609060101010101" charset="-122"/>
            </a:endParaRPr>
          </a:p>
        </p:txBody>
      </p:sp>
      <p:sp>
        <p:nvSpPr>
          <p:cNvPr id="3" name="文本框 1"/>
          <p:cNvSpPr/>
          <p:nvPr>
            <p:custDataLst>
              <p:tags r:id="rId3"/>
            </p:custDataLst>
          </p:nvPr>
        </p:nvSpPr>
        <p:spPr>
          <a:xfrm>
            <a:off x="203517" y="2397749"/>
            <a:ext cx="11794490" cy="461665"/>
          </a:xfrm>
          <a:prstGeom prst="rect">
            <a:avLst/>
          </a:prstGeom>
          <a:noFill/>
          <a:ln>
            <a:noFill/>
            <a:miter lim="800000"/>
          </a:ln>
        </p:spPr>
        <p:txBody>
          <a:bodyPr wrap="squar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5pPr>
          </a:lstStyle>
          <a:p>
            <a:r>
              <a:rPr lang="en-US" altLang="zh-CN" sz="2400" b="1">
                <a:solidFill>
                  <a:srgbClr val="000000"/>
                </a:solidFill>
                <a:latin typeface="微软雅黑" panose="020B0503020204020204" pitchFamily="34" charset="-122"/>
                <a:ea typeface="微软雅黑" panose="020B0503020204020204" pitchFamily="34" charset="-122"/>
                <a:cs typeface="黑体" panose="02010609060101010101" pitchFamily="49" charset="-122"/>
                <a:sym typeface="+mn-ea"/>
              </a:rPr>
              <a:t>2</a:t>
            </a:r>
            <a:r>
              <a:rPr sz="2400" b="1">
                <a:solidFill>
                  <a:srgbClr val="000000"/>
                </a:solidFill>
                <a:latin typeface="微软雅黑" panose="020B0503020204020204" pitchFamily="34" charset="-122"/>
                <a:ea typeface="微软雅黑" panose="020B0503020204020204" pitchFamily="34" charset="-122"/>
                <a:cs typeface="黑体" panose="02010609060101010101" pitchFamily="49" charset="-122"/>
                <a:sym typeface="+mn-ea"/>
              </a:rPr>
              <a:t>、一战后：</a:t>
            </a:r>
            <a:r>
              <a:rPr sz="2400" b="1">
                <a:solidFill>
                  <a:srgbClr val="C00000"/>
                </a:solidFill>
                <a:latin typeface="微软雅黑" panose="020B0503020204020204" pitchFamily="34" charset="-122"/>
                <a:ea typeface="微软雅黑" panose="020B0503020204020204" pitchFamily="34" charset="-122"/>
                <a:cs typeface="黑体" panose="02010609060101010101" pitchFamily="49" charset="-122"/>
                <a:sym typeface="+mn-ea"/>
              </a:rPr>
              <a:t>有所发展，但经济增速显著放慢</a:t>
            </a:r>
            <a:endParaRPr sz="2400" b="1">
              <a:solidFill>
                <a:srgbClr val="000000"/>
              </a:solidFill>
              <a:latin typeface="微软雅黑" panose="020B0503020204020204" pitchFamily="34" charset="-122"/>
              <a:ea typeface="微软雅黑" panose="020B0503020204020204" pitchFamily="34" charset="-122"/>
              <a:cs typeface="黑体" panose="02010609060101010101" pitchFamily="49" charset="-122"/>
              <a:sym typeface="+mn-ea"/>
            </a:endParaRPr>
          </a:p>
        </p:txBody>
      </p:sp>
      <p:sp>
        <p:nvSpPr>
          <p:cNvPr id="4" name="文本框 3"/>
          <p:cNvSpPr txBox="1"/>
          <p:nvPr>
            <p:custDataLst>
              <p:tags r:id="rId4"/>
            </p:custDataLst>
          </p:nvPr>
        </p:nvSpPr>
        <p:spPr>
          <a:xfrm>
            <a:off x="193993" y="2938144"/>
            <a:ext cx="10184003" cy="461665"/>
          </a:xfrm>
          <a:prstGeom prst="rect">
            <a:avLst/>
          </a:prstGeom>
          <a:solidFill>
            <a:schemeClr val="bg1">
              <a:lumMod val="85000"/>
            </a:schemeClr>
          </a:solidFill>
          <a:ln>
            <a:solidFill>
              <a:schemeClr val="tx1"/>
            </a:solidFill>
            <a:prstDash val="sysDot"/>
          </a:ln>
        </p:spPr>
        <p:txBody>
          <a:bodyPr wrap="square" rtlCol="0">
            <a:spAutoFit/>
          </a:bodyPr>
          <a:lstStyle/>
          <a:p>
            <a:r>
              <a:rPr lang="zh-CN" altLang="en-US" sz="2400" b="1">
                <a:solidFill>
                  <a:srgbClr val="002060"/>
                </a:solidFill>
                <a:latin typeface="楷体" panose="02010609060101010101" charset="-122"/>
                <a:ea typeface="楷体" panose="02010609060101010101" charset="-122"/>
              </a:rPr>
              <a:t>→原因：</a:t>
            </a:r>
            <a:r>
              <a:rPr lang="zh-CN" altLang="en-US" sz="2400" b="1">
                <a:solidFill>
                  <a:srgbClr val="C00000"/>
                </a:solidFill>
                <a:latin typeface="楷体" panose="02010609060101010101" charset="-122"/>
                <a:ea typeface="楷体" panose="02010609060101010101" charset="-122"/>
              </a:rPr>
              <a:t>工业化基本完成</a:t>
            </a:r>
            <a:r>
              <a:rPr lang="zh-CN" altLang="en-US" sz="2400" b="1">
                <a:solidFill>
                  <a:srgbClr val="000000"/>
                </a:solidFill>
                <a:latin typeface="楷体" panose="02010609060101010101" charset="-122"/>
                <a:ea typeface="楷体" panose="02010609060101010101" charset="-122"/>
              </a:rPr>
              <a:t>；</a:t>
            </a:r>
            <a:r>
              <a:rPr lang="zh-CN" altLang="en-US" sz="2400" b="1">
                <a:solidFill>
                  <a:srgbClr val="C00000"/>
                </a:solidFill>
                <a:latin typeface="楷体" panose="02010609060101010101" charset="-122"/>
                <a:ea typeface="楷体" panose="02010609060101010101" charset="-122"/>
              </a:rPr>
              <a:t>两次世界大战</a:t>
            </a:r>
            <a:r>
              <a:rPr lang="zh-CN" altLang="en-US" sz="2400" b="1">
                <a:solidFill>
                  <a:srgbClr val="000000"/>
                </a:solidFill>
                <a:latin typeface="楷体" panose="02010609060101010101" charset="-122"/>
                <a:ea typeface="楷体" panose="02010609060101010101" charset="-122"/>
              </a:rPr>
              <a:t>；</a:t>
            </a:r>
            <a:r>
              <a:rPr lang="zh-CN" altLang="en-US" sz="2400" b="1">
                <a:solidFill>
                  <a:srgbClr val="C00000"/>
                </a:solidFill>
                <a:latin typeface="楷体" panose="02010609060101010101" charset="-122"/>
                <a:ea typeface="楷体" panose="02010609060101010101" charset="-122"/>
              </a:rPr>
              <a:t>经济大危机</a:t>
            </a:r>
            <a:r>
              <a:rPr lang="zh-CN" altLang="en-US" sz="2400" b="1">
                <a:solidFill>
                  <a:srgbClr val="000000"/>
                </a:solidFill>
                <a:latin typeface="楷体" panose="02010609060101010101" charset="-122"/>
                <a:ea typeface="楷体" panose="02010609060101010101" charset="-122"/>
              </a:rPr>
              <a:t>；</a:t>
            </a:r>
            <a:r>
              <a:rPr lang="zh-CN" altLang="en-US" sz="2400" b="1">
                <a:solidFill>
                  <a:srgbClr val="C00000"/>
                </a:solidFill>
                <a:latin typeface="楷体" panose="02010609060101010101" charset="-122"/>
                <a:ea typeface="楷体" panose="02010609060101010101" charset="-122"/>
              </a:rPr>
              <a:t>世界市场的萎缩</a:t>
            </a:r>
            <a:endParaRPr lang="zh-CN" altLang="en-US" sz="2400" b="1">
              <a:solidFill>
                <a:srgbClr val="C00000"/>
              </a:solidFill>
              <a:latin typeface="楷体" panose="02010609060101010101" charset="-122"/>
              <a:ea typeface="楷体" panose="02010609060101010101" charset="-122"/>
            </a:endParaRPr>
          </a:p>
        </p:txBody>
      </p:sp>
      <p:sp>
        <p:nvSpPr>
          <p:cNvPr id="6" name="文本框 1"/>
          <p:cNvSpPr/>
          <p:nvPr>
            <p:custDataLst>
              <p:tags r:id="rId5"/>
            </p:custDataLst>
          </p:nvPr>
        </p:nvSpPr>
        <p:spPr>
          <a:xfrm>
            <a:off x="143610" y="849493"/>
            <a:ext cx="5041765" cy="461665"/>
          </a:xfrm>
          <a:prstGeom prst="rect">
            <a:avLst/>
          </a:prstGeom>
          <a:noFill/>
          <a:ln>
            <a:noFill/>
            <a:miter lim="800000"/>
          </a:ln>
        </p:spPr>
        <p:txBody>
          <a:bodyPr wrap="non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5pPr>
          </a:lstStyle>
          <a:p>
            <a:r>
              <a:rPr lang="en-US" altLang="zh-CN" sz="2400" b="1">
                <a:solidFill>
                  <a:srgbClr val="000000"/>
                </a:solidFill>
                <a:latin typeface="微软雅黑" panose="020B0503020204020204" pitchFamily="34" charset="-122"/>
                <a:ea typeface="微软雅黑" panose="020B0503020204020204" pitchFamily="34" charset="-122"/>
                <a:cs typeface="黑体" panose="02010609060101010101" pitchFamily="49" charset="-122"/>
                <a:sym typeface="+mn-ea"/>
              </a:rPr>
              <a:t>(</a:t>
            </a:r>
            <a:r>
              <a:rPr sz="2400" b="1">
                <a:solidFill>
                  <a:srgbClr val="000000"/>
                </a:solidFill>
                <a:latin typeface="微软雅黑" panose="020B0503020204020204" pitchFamily="34" charset="-122"/>
                <a:ea typeface="微软雅黑" panose="020B0503020204020204" pitchFamily="34" charset="-122"/>
                <a:cs typeface="黑体" panose="02010609060101010101" pitchFamily="49" charset="-122"/>
                <a:sym typeface="+mn-ea"/>
              </a:rPr>
              <a:t>一</a:t>
            </a:r>
            <a:r>
              <a:rPr lang="en-US" altLang="zh-CN" sz="2400" b="1">
                <a:solidFill>
                  <a:srgbClr val="000000"/>
                </a:solidFill>
                <a:latin typeface="微软雅黑" panose="020B0503020204020204" pitchFamily="34" charset="-122"/>
                <a:ea typeface="微软雅黑" panose="020B0503020204020204" pitchFamily="34" charset="-122"/>
                <a:cs typeface="黑体" panose="02010609060101010101" pitchFamily="49" charset="-122"/>
                <a:sym typeface="+mn-ea"/>
              </a:rPr>
              <a:t>)</a:t>
            </a:r>
            <a:r>
              <a:rPr sz="2400" b="1">
                <a:solidFill>
                  <a:srgbClr val="000000"/>
                </a:solidFill>
                <a:latin typeface="微软雅黑" panose="020B0503020204020204" pitchFamily="34" charset="-122"/>
                <a:ea typeface="微软雅黑" panose="020B0503020204020204" pitchFamily="34" charset="-122"/>
                <a:cs typeface="黑体" panose="02010609060101010101" pitchFamily="49" charset="-122"/>
                <a:sym typeface="+mn-ea"/>
              </a:rPr>
              <a:t>主要资本主义国家的经济发展：</a:t>
            </a:r>
            <a:endParaRPr sz="2400" b="1">
              <a:solidFill>
                <a:srgbClr val="000000"/>
              </a:solidFill>
              <a:latin typeface="微软雅黑" panose="020B0503020204020204" pitchFamily="34" charset="-122"/>
              <a:ea typeface="微软雅黑" panose="020B0503020204020204" pitchFamily="34" charset="-122"/>
              <a:cs typeface="黑体" panose="02010609060101010101" pitchFamily="49" charset="-122"/>
              <a:sym typeface="+mn-ea"/>
            </a:endParaRPr>
          </a:p>
        </p:txBody>
      </p:sp>
      <p:sp>
        <p:nvSpPr>
          <p:cNvPr id="7" name="文本框 1"/>
          <p:cNvSpPr/>
          <p:nvPr>
            <p:custDataLst>
              <p:tags r:id="rId6"/>
            </p:custDataLst>
          </p:nvPr>
        </p:nvSpPr>
        <p:spPr>
          <a:xfrm>
            <a:off x="193993" y="3458192"/>
            <a:ext cx="5225501" cy="461665"/>
          </a:xfrm>
          <a:prstGeom prst="rect">
            <a:avLst/>
          </a:prstGeom>
          <a:noFill/>
          <a:ln>
            <a:noFill/>
            <a:miter lim="800000"/>
          </a:ln>
        </p:spPr>
        <p:txBody>
          <a:bodyPr wrap="squar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5pPr>
          </a:lstStyle>
          <a:p>
            <a:r>
              <a:rPr lang="en-US" altLang="zh-CN" sz="2400" b="1">
                <a:solidFill>
                  <a:srgbClr val="000000"/>
                </a:solidFill>
                <a:latin typeface="微软雅黑" panose="020B0503020204020204" pitchFamily="34" charset="-122"/>
                <a:ea typeface="微软雅黑" panose="020B0503020204020204" pitchFamily="34" charset="-122"/>
                <a:cs typeface="黑体" panose="02010609060101010101" pitchFamily="49" charset="-122"/>
                <a:sym typeface="+mn-ea"/>
              </a:rPr>
              <a:t>3</a:t>
            </a:r>
            <a:r>
              <a:rPr sz="2400" b="1">
                <a:solidFill>
                  <a:srgbClr val="000000"/>
                </a:solidFill>
                <a:latin typeface="微软雅黑" panose="020B0503020204020204" pitchFamily="34" charset="-122"/>
                <a:ea typeface="微软雅黑" panose="020B0503020204020204" pitchFamily="34" charset="-122"/>
                <a:cs typeface="黑体" panose="02010609060101010101" pitchFamily="49" charset="-122"/>
                <a:sym typeface="+mn-ea"/>
              </a:rPr>
              <a:t>、二战后至</a:t>
            </a:r>
            <a:r>
              <a:rPr lang="en-US" altLang="zh-CN" sz="2400" b="1">
                <a:solidFill>
                  <a:srgbClr val="000000"/>
                </a:solidFill>
                <a:latin typeface="微软雅黑" panose="020B0503020204020204" pitchFamily="34" charset="-122"/>
                <a:ea typeface="微软雅黑" panose="020B0503020204020204" pitchFamily="34" charset="-122"/>
                <a:cs typeface="黑体" panose="02010609060101010101" pitchFamily="49" charset="-122"/>
                <a:sym typeface="+mn-ea"/>
              </a:rPr>
              <a:t>70S</a:t>
            </a:r>
            <a:r>
              <a:rPr sz="2400" b="1">
                <a:solidFill>
                  <a:srgbClr val="000000"/>
                </a:solidFill>
                <a:latin typeface="微软雅黑" panose="020B0503020204020204" pitchFamily="34" charset="-122"/>
                <a:ea typeface="微软雅黑" panose="020B0503020204020204" pitchFamily="34" charset="-122"/>
                <a:cs typeface="黑体" panose="02010609060101010101" pitchFamily="49" charset="-122"/>
                <a:sym typeface="+mn-ea"/>
              </a:rPr>
              <a:t>初</a:t>
            </a:r>
            <a:r>
              <a:rPr sz="2400" b="1" smtClean="0">
                <a:solidFill>
                  <a:srgbClr val="000000"/>
                </a:solidFill>
                <a:latin typeface="微软雅黑" panose="020B0503020204020204" pitchFamily="34" charset="-122"/>
                <a:ea typeface="微软雅黑" panose="020B0503020204020204" pitchFamily="34" charset="-122"/>
                <a:cs typeface="黑体" panose="02010609060101010101" pitchFamily="49" charset="-122"/>
                <a:sym typeface="+mn-ea"/>
              </a:rPr>
              <a:t>：</a:t>
            </a:r>
            <a:r>
              <a:rPr lang="zh-CN" altLang="en-US" sz="2400" b="1" smtClean="0">
                <a:solidFill>
                  <a:srgbClr val="C00000"/>
                </a:solidFill>
                <a:latin typeface="微软雅黑" panose="020B0503020204020204" pitchFamily="34" charset="-122"/>
                <a:ea typeface="微软雅黑" panose="020B0503020204020204" pitchFamily="34" charset="-122"/>
                <a:cs typeface="黑体" panose="02010609060101010101" pitchFamily="49" charset="-122"/>
                <a:sym typeface="+mn-ea"/>
              </a:rPr>
              <a:t>增速加快</a:t>
            </a:r>
            <a:endParaRPr sz="2400" b="1">
              <a:solidFill>
                <a:srgbClr val="000000"/>
              </a:solidFill>
              <a:latin typeface="微软雅黑" panose="020B0503020204020204" pitchFamily="34" charset="-122"/>
              <a:ea typeface="微软雅黑" panose="020B0503020204020204" pitchFamily="34" charset="-122"/>
              <a:cs typeface="黑体" panose="02010609060101010101" pitchFamily="49" charset="-122"/>
              <a:sym typeface="+mn-ea"/>
            </a:endParaRPr>
          </a:p>
        </p:txBody>
      </p:sp>
      <p:sp>
        <p:nvSpPr>
          <p:cNvPr id="11" name="文本框 10"/>
          <p:cNvSpPr txBox="1"/>
          <p:nvPr>
            <p:custDataLst>
              <p:tags r:id="rId7"/>
            </p:custDataLst>
          </p:nvPr>
        </p:nvSpPr>
        <p:spPr>
          <a:xfrm>
            <a:off x="0" y="4003775"/>
            <a:ext cx="12149209" cy="461665"/>
          </a:xfrm>
          <a:prstGeom prst="rect">
            <a:avLst/>
          </a:prstGeom>
          <a:solidFill>
            <a:schemeClr val="bg1">
              <a:lumMod val="85000"/>
            </a:schemeClr>
          </a:solidFill>
          <a:ln>
            <a:solidFill>
              <a:schemeClr val="tx1"/>
            </a:solidFill>
            <a:prstDash val="sysDot"/>
          </a:ln>
        </p:spPr>
        <p:txBody>
          <a:bodyPr wrap="square" rtlCol="0">
            <a:spAutoFit/>
          </a:bodyPr>
          <a:lstStyle/>
          <a:p>
            <a:r>
              <a:rPr lang="zh-CN" altLang="en-US" sz="2400" b="1">
                <a:solidFill>
                  <a:srgbClr val="002060"/>
                </a:solidFill>
                <a:latin typeface="楷体" panose="02010609060101010101" charset="-122"/>
                <a:ea typeface="楷体" panose="02010609060101010101" charset="-122"/>
              </a:rPr>
              <a:t>→原因：</a:t>
            </a:r>
            <a:r>
              <a:rPr lang="zh-CN" altLang="en-US" sz="2400" b="1">
                <a:solidFill>
                  <a:srgbClr val="C00000"/>
                </a:solidFill>
                <a:latin typeface="楷体" panose="02010609060101010101" charset="-122"/>
                <a:ea typeface="楷体" panose="02010609060101010101" charset="-122"/>
              </a:rPr>
              <a:t>现代科技进步</a:t>
            </a:r>
            <a:r>
              <a:rPr lang="zh-CN" altLang="en-US" sz="2400" b="1">
                <a:solidFill>
                  <a:srgbClr val="000000"/>
                </a:solidFill>
                <a:latin typeface="楷体" panose="02010609060101010101" charset="-122"/>
                <a:ea typeface="楷体" panose="02010609060101010101" charset="-122"/>
              </a:rPr>
              <a:t>（</a:t>
            </a:r>
            <a:r>
              <a:rPr lang="zh-CN" altLang="en-US" sz="2400" b="1">
                <a:solidFill>
                  <a:srgbClr val="C00000"/>
                </a:solidFill>
                <a:latin typeface="楷体" panose="02010609060101010101" charset="-122"/>
                <a:ea typeface="楷体" panose="02010609060101010101" charset="-122"/>
              </a:rPr>
              <a:t>第三次科技革命</a:t>
            </a:r>
            <a:r>
              <a:rPr lang="zh-CN" altLang="en-US" sz="2400" b="1">
                <a:solidFill>
                  <a:srgbClr val="000000"/>
                </a:solidFill>
                <a:latin typeface="楷体" panose="02010609060101010101" charset="-122"/>
                <a:ea typeface="楷体" panose="02010609060101010101" charset="-122"/>
              </a:rPr>
              <a:t>）；</a:t>
            </a:r>
            <a:r>
              <a:rPr lang="zh-CN" altLang="en-US" sz="2400" b="1">
                <a:solidFill>
                  <a:srgbClr val="C00000"/>
                </a:solidFill>
                <a:latin typeface="楷体" panose="02010609060101010101" charset="-122"/>
                <a:ea typeface="楷体" panose="02010609060101010101" charset="-122"/>
              </a:rPr>
              <a:t>政府宏观调控与市场调节结合</a:t>
            </a:r>
            <a:r>
              <a:rPr lang="zh-CN" altLang="en-US" sz="2400" b="1">
                <a:solidFill>
                  <a:srgbClr val="000000"/>
                </a:solidFill>
                <a:latin typeface="楷体" panose="02010609060101010101" charset="-122"/>
                <a:ea typeface="楷体" panose="02010609060101010101" charset="-122"/>
              </a:rPr>
              <a:t>；</a:t>
            </a:r>
            <a:r>
              <a:rPr lang="zh-CN" altLang="en-US" sz="2400" b="1">
                <a:solidFill>
                  <a:srgbClr val="C00000"/>
                </a:solidFill>
                <a:latin typeface="楷体" panose="02010609060101010101" charset="-122"/>
                <a:ea typeface="楷体" panose="02010609060101010101" charset="-122"/>
              </a:rPr>
              <a:t>经济全球化</a:t>
            </a:r>
            <a:endParaRPr lang="zh-CN" altLang="en-US" sz="2400" b="1">
              <a:solidFill>
                <a:srgbClr val="C00000"/>
              </a:solidFill>
              <a:latin typeface="楷体" panose="02010609060101010101" charset="-122"/>
              <a:ea typeface="楷体" panose="02010609060101010101" charset="-122"/>
            </a:endParaRPr>
          </a:p>
        </p:txBody>
      </p:sp>
      <p:sp>
        <p:nvSpPr>
          <p:cNvPr id="12" name="文本框 1"/>
          <p:cNvSpPr/>
          <p:nvPr>
            <p:custDataLst>
              <p:tags r:id="rId8"/>
            </p:custDataLst>
          </p:nvPr>
        </p:nvSpPr>
        <p:spPr>
          <a:xfrm>
            <a:off x="122238" y="4528285"/>
            <a:ext cx="11794490" cy="461665"/>
          </a:xfrm>
          <a:prstGeom prst="rect">
            <a:avLst/>
          </a:prstGeom>
          <a:noFill/>
          <a:ln>
            <a:noFill/>
            <a:miter lim="800000"/>
          </a:ln>
        </p:spPr>
        <p:txBody>
          <a:bodyPr wrap="squar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5pPr>
          </a:lstStyle>
          <a:p>
            <a:r>
              <a:rPr lang="en-US" altLang="zh-CN" sz="2400" b="1">
                <a:solidFill>
                  <a:srgbClr val="000000"/>
                </a:solidFill>
                <a:latin typeface="微软雅黑" panose="020B0503020204020204" pitchFamily="34" charset="-122"/>
                <a:ea typeface="微软雅黑" panose="020B0503020204020204" pitchFamily="34" charset="-122"/>
                <a:cs typeface="黑体" panose="02010609060101010101" pitchFamily="49" charset="-122"/>
                <a:sym typeface="+mn-ea"/>
              </a:rPr>
              <a:t>4</a:t>
            </a:r>
            <a:r>
              <a:rPr sz="2400" b="1">
                <a:solidFill>
                  <a:srgbClr val="000000"/>
                </a:solidFill>
                <a:latin typeface="微软雅黑" panose="020B0503020204020204" pitchFamily="34" charset="-122"/>
                <a:ea typeface="微软雅黑" panose="020B0503020204020204" pitchFamily="34" charset="-122"/>
                <a:cs typeface="黑体" panose="02010609060101010101" pitchFamily="49" charset="-122"/>
                <a:sym typeface="+mn-ea"/>
              </a:rPr>
              <a:t>、</a:t>
            </a:r>
            <a:r>
              <a:rPr lang="en-US" altLang="zh-CN" sz="2400" b="1">
                <a:solidFill>
                  <a:srgbClr val="000000"/>
                </a:solidFill>
                <a:latin typeface="微软雅黑" panose="020B0503020204020204" pitchFamily="34" charset="-122"/>
                <a:ea typeface="微软雅黑" panose="020B0503020204020204" pitchFamily="34" charset="-122"/>
                <a:cs typeface="黑体" panose="02010609060101010101" pitchFamily="49" charset="-122"/>
                <a:sym typeface="+mn-ea"/>
              </a:rPr>
              <a:t>20C70S</a:t>
            </a:r>
            <a:r>
              <a:rPr sz="2400" b="1">
                <a:solidFill>
                  <a:srgbClr val="000000"/>
                </a:solidFill>
                <a:latin typeface="微软雅黑" panose="020B0503020204020204" pitchFamily="34" charset="-122"/>
                <a:ea typeface="微软雅黑" panose="020B0503020204020204" pitchFamily="34" charset="-122"/>
                <a:cs typeface="黑体" panose="02010609060101010101" pitchFamily="49" charset="-122"/>
                <a:sym typeface="+mn-ea"/>
              </a:rPr>
              <a:t>后：</a:t>
            </a:r>
            <a:r>
              <a:rPr sz="2400" b="1">
                <a:solidFill>
                  <a:srgbClr val="C00000"/>
                </a:solidFill>
                <a:latin typeface="微软雅黑" panose="020B0503020204020204" pitchFamily="34" charset="-122"/>
                <a:ea typeface="微软雅黑" panose="020B0503020204020204" pitchFamily="34" charset="-122"/>
                <a:cs typeface="黑体" panose="02010609060101010101" pitchFamily="49" charset="-122"/>
                <a:sym typeface="+mn-ea"/>
              </a:rPr>
              <a:t>资本主义经济增速又明显趋缓</a:t>
            </a:r>
            <a:endParaRPr sz="2400" b="1">
              <a:solidFill>
                <a:srgbClr val="000000"/>
              </a:solidFill>
              <a:latin typeface="微软雅黑" panose="020B0503020204020204" pitchFamily="34" charset="-122"/>
              <a:ea typeface="微软雅黑" panose="020B0503020204020204" pitchFamily="34" charset="-122"/>
              <a:cs typeface="黑体" panose="02010609060101010101" pitchFamily="49" charset="-122"/>
              <a:sym typeface="+mn-ea"/>
            </a:endParaRPr>
          </a:p>
        </p:txBody>
      </p:sp>
      <p:sp>
        <p:nvSpPr>
          <p:cNvPr id="13" name="文本框 12"/>
          <p:cNvSpPr txBox="1"/>
          <p:nvPr>
            <p:custDataLst>
              <p:tags r:id="rId9"/>
            </p:custDataLst>
          </p:nvPr>
        </p:nvSpPr>
        <p:spPr>
          <a:xfrm>
            <a:off x="66675" y="5113100"/>
            <a:ext cx="11793855" cy="460375"/>
          </a:xfrm>
          <a:prstGeom prst="rect">
            <a:avLst/>
          </a:prstGeom>
          <a:solidFill>
            <a:schemeClr val="bg1">
              <a:lumMod val="85000"/>
            </a:schemeClr>
          </a:solidFill>
          <a:ln>
            <a:solidFill>
              <a:schemeClr val="tx1"/>
            </a:solidFill>
            <a:prstDash val="sysDot"/>
          </a:ln>
        </p:spPr>
        <p:txBody>
          <a:bodyPr wrap="square" rtlCol="0">
            <a:spAutoFit/>
          </a:bodyPr>
          <a:lstStyle/>
          <a:p>
            <a:r>
              <a:rPr lang="zh-CN" altLang="en-US" sz="2400" b="1">
                <a:solidFill>
                  <a:srgbClr val="002060"/>
                </a:solidFill>
                <a:latin typeface="楷体" panose="02010609060101010101" charset="-122"/>
                <a:ea typeface="楷体" panose="02010609060101010101" charset="-122"/>
              </a:rPr>
              <a:t>→原因：</a:t>
            </a:r>
            <a:r>
              <a:rPr lang="zh-CN" altLang="en-US" sz="2400" b="1">
                <a:solidFill>
                  <a:srgbClr val="C00000"/>
                </a:solidFill>
                <a:latin typeface="楷体" panose="02010609060101010101" charset="-122"/>
                <a:ea typeface="楷体" panose="02010609060101010101" charset="-122"/>
              </a:rPr>
              <a:t>经济</a:t>
            </a:r>
            <a:r>
              <a:rPr lang="en-US" altLang="zh-CN" sz="2400" b="1">
                <a:solidFill>
                  <a:srgbClr val="C00000"/>
                </a:solidFill>
                <a:latin typeface="楷体" panose="02010609060101010101" charset="-122"/>
                <a:ea typeface="楷体" panose="02010609060101010101" charset="-122"/>
              </a:rPr>
              <a:t>“</a:t>
            </a:r>
            <a:r>
              <a:rPr lang="zh-CN" altLang="en-US" sz="2400" b="1">
                <a:solidFill>
                  <a:srgbClr val="C00000"/>
                </a:solidFill>
                <a:latin typeface="楷体" panose="02010609060101010101" charset="-122"/>
                <a:ea typeface="楷体" panose="02010609060101010101" charset="-122"/>
              </a:rPr>
              <a:t>滞胀</a:t>
            </a:r>
            <a:r>
              <a:rPr lang="en-US" altLang="zh-CN" sz="2400" b="1">
                <a:solidFill>
                  <a:srgbClr val="C00000"/>
                </a:solidFill>
                <a:latin typeface="楷体" panose="02010609060101010101" charset="-122"/>
                <a:ea typeface="楷体" panose="02010609060101010101" charset="-122"/>
              </a:rPr>
              <a:t>”</a:t>
            </a:r>
            <a:r>
              <a:rPr lang="zh-CN" altLang="en-US" sz="2400" b="1">
                <a:solidFill>
                  <a:srgbClr val="000000"/>
                </a:solidFill>
                <a:latin typeface="楷体" panose="02010609060101010101" charset="-122"/>
                <a:ea typeface="楷体" panose="02010609060101010101" charset="-122"/>
              </a:rPr>
              <a:t>；</a:t>
            </a:r>
            <a:r>
              <a:rPr lang="zh-CN" altLang="en-US" sz="2400" b="1">
                <a:solidFill>
                  <a:srgbClr val="C00000"/>
                </a:solidFill>
                <a:latin typeface="楷体" panose="02010609060101010101" charset="-122"/>
                <a:ea typeface="楷体" panose="02010609060101010101" charset="-122"/>
              </a:rPr>
              <a:t>产业结构变化</a:t>
            </a:r>
            <a:endParaRPr lang="zh-CN" altLang="en-US" sz="2400" b="1">
              <a:solidFill>
                <a:srgbClr val="C00000"/>
              </a:solidFill>
              <a:latin typeface="楷体" panose="02010609060101010101" charset="-122"/>
              <a:ea typeface="楷体" panose="02010609060101010101" charset="-122"/>
            </a:endParaRPr>
          </a:p>
        </p:txBody>
      </p:sp>
      <p:sp>
        <p:nvSpPr>
          <p:cNvPr id="14" name="文本框 13"/>
          <p:cNvSpPr txBox="1"/>
          <p:nvPr>
            <p:custDataLst>
              <p:tags r:id="rId10"/>
            </p:custDataLst>
          </p:nvPr>
        </p:nvSpPr>
        <p:spPr>
          <a:xfrm>
            <a:off x="5419494" y="5108654"/>
            <a:ext cx="7173384" cy="461665"/>
          </a:xfrm>
          <a:prstGeom prst="rect">
            <a:avLst/>
          </a:prstGeom>
          <a:noFill/>
        </p:spPr>
        <p:txBody>
          <a:bodyPr wrap="square" rtlCol="0">
            <a:spAutoFit/>
          </a:bodyPr>
          <a:lstStyle/>
          <a:p>
            <a:r>
              <a:rPr lang="zh-CN" altLang="en-US" sz="2400" b="1" smtClean="0">
                <a:gradFill>
                  <a:gsLst>
                    <a:gs pos="0">
                      <a:srgbClr val="012D86"/>
                    </a:gs>
                    <a:gs pos="100000">
                      <a:srgbClr val="0E2557"/>
                    </a:gs>
                  </a:gsLst>
                  <a:lin scaled="0"/>
                </a:gradFill>
                <a:latin typeface="楷体" panose="02010609060101010101" charset="-122"/>
                <a:ea typeface="楷体" panose="02010609060101010101" charset="-122"/>
              </a:rPr>
              <a:t>→减少干预，</a:t>
            </a:r>
            <a:r>
              <a:rPr lang="en-US" altLang="zh-CN" sz="2400" b="1" smtClean="0">
                <a:gradFill>
                  <a:gsLst>
                    <a:gs pos="0">
                      <a:srgbClr val="012D86"/>
                    </a:gs>
                    <a:gs pos="100000">
                      <a:srgbClr val="0E2557"/>
                    </a:gs>
                  </a:gsLst>
                  <a:lin scaled="0"/>
                </a:gradFill>
                <a:latin typeface="楷体" panose="02010609060101010101" charset="-122"/>
                <a:ea typeface="楷体" panose="02010609060101010101" charset="-122"/>
              </a:rPr>
              <a:t>80S</a:t>
            </a:r>
            <a:r>
              <a:rPr lang="zh-CN" altLang="en-US" sz="2400" b="1">
                <a:gradFill>
                  <a:gsLst>
                    <a:gs pos="0">
                      <a:srgbClr val="012D86"/>
                    </a:gs>
                    <a:gs pos="100000">
                      <a:srgbClr val="0E2557"/>
                    </a:gs>
                  </a:gsLst>
                  <a:lin scaled="0"/>
                </a:gradFill>
                <a:latin typeface="楷体" panose="02010609060101010101" charset="-122"/>
                <a:ea typeface="楷体" panose="02010609060101010101" charset="-122"/>
              </a:rPr>
              <a:t>恢复，</a:t>
            </a:r>
            <a:r>
              <a:rPr lang="en-US" altLang="zh-CN" sz="2400" b="1">
                <a:gradFill>
                  <a:gsLst>
                    <a:gs pos="0">
                      <a:srgbClr val="012D86"/>
                    </a:gs>
                    <a:gs pos="100000">
                      <a:srgbClr val="0E2557"/>
                    </a:gs>
                  </a:gsLst>
                  <a:lin scaled="0"/>
                </a:gradFill>
                <a:latin typeface="楷体" panose="02010609060101010101" charset="-122"/>
                <a:ea typeface="楷体" panose="02010609060101010101" charset="-122"/>
              </a:rPr>
              <a:t>90S</a:t>
            </a:r>
            <a:r>
              <a:rPr lang="zh-CN" altLang="en-US" sz="2400" b="1">
                <a:gradFill>
                  <a:gsLst>
                    <a:gs pos="0">
                      <a:srgbClr val="012D86"/>
                    </a:gs>
                    <a:gs pos="100000">
                      <a:srgbClr val="0E2557"/>
                    </a:gs>
                  </a:gsLst>
                  <a:lin scaled="0"/>
                </a:gradFill>
                <a:latin typeface="楷体" panose="02010609060101010101" charset="-122"/>
                <a:ea typeface="楷体" panose="02010609060101010101" charset="-122"/>
              </a:rPr>
              <a:t>进入新经济时代</a:t>
            </a:r>
            <a:endParaRPr lang="en-US" altLang="zh-CN" sz="2400" b="1">
              <a:gradFill>
                <a:gsLst>
                  <a:gs pos="0">
                    <a:srgbClr val="012D86"/>
                  </a:gs>
                  <a:gs pos="100000">
                    <a:srgbClr val="0E2557"/>
                  </a:gs>
                </a:gsLst>
                <a:lin scaled="0"/>
              </a:gradFill>
              <a:latin typeface="楷体" panose="02010609060101010101" charset="-122"/>
              <a:ea typeface="楷体" panose="02010609060101010101" charset="-122"/>
            </a:endParaRPr>
          </a:p>
        </p:txBody>
      </p:sp>
      <p:sp>
        <p:nvSpPr>
          <p:cNvPr id="16" name="文本框 15"/>
          <p:cNvSpPr txBox="1"/>
          <p:nvPr>
            <p:custDataLst>
              <p:tags r:id="rId11"/>
            </p:custDataLst>
          </p:nvPr>
        </p:nvSpPr>
        <p:spPr>
          <a:xfrm>
            <a:off x="3319514" y="5675664"/>
            <a:ext cx="8774132" cy="769441"/>
          </a:xfrm>
          <a:prstGeom prst="rect">
            <a:avLst/>
          </a:prstGeom>
          <a:noFill/>
        </p:spPr>
        <p:txBody>
          <a:bodyPr wrap="square">
            <a:spAutoFit/>
          </a:bodyPr>
          <a:lstStyle/>
          <a:p>
            <a:pPr>
              <a:defRPr/>
            </a:pPr>
            <a:r>
              <a:rPr lang="zh-CN" altLang="en-US" sz="2200" b="1">
                <a:gradFill>
                  <a:gsLst>
                    <a:gs pos="0">
                      <a:srgbClr val="012D86"/>
                    </a:gs>
                    <a:gs pos="100000">
                      <a:srgbClr val="0E2557"/>
                    </a:gs>
                  </a:gsLst>
                  <a:lin scaled="0"/>
                </a:gradFill>
                <a:latin typeface="楷体" panose="02010609060101010101" charset="-122"/>
                <a:ea typeface="楷体" panose="02010609060101010101" charset="-122"/>
              </a:rPr>
              <a:t>（由于经济全球化和信息技术革命的推动，</a:t>
            </a:r>
            <a:r>
              <a:rPr lang="en-US" altLang="zh-CN" sz="2200" b="1">
                <a:gradFill>
                  <a:gsLst>
                    <a:gs pos="0">
                      <a:srgbClr val="012D86"/>
                    </a:gs>
                    <a:gs pos="100000">
                      <a:srgbClr val="0E2557"/>
                    </a:gs>
                  </a:gsLst>
                  <a:lin scaled="0"/>
                </a:gradFill>
                <a:latin typeface="楷体" panose="02010609060101010101" charset="-122"/>
                <a:ea typeface="楷体" panose="02010609060101010101" charset="-122"/>
              </a:rPr>
              <a:t>20C90</a:t>
            </a:r>
            <a:r>
              <a:rPr lang="zh-CN" altLang="en-US" sz="2200" b="1">
                <a:gradFill>
                  <a:gsLst>
                    <a:gs pos="0">
                      <a:srgbClr val="012D86"/>
                    </a:gs>
                    <a:gs pos="100000">
                      <a:srgbClr val="0E2557"/>
                    </a:gs>
                  </a:gsLst>
                  <a:lin scaled="0"/>
                </a:gradFill>
                <a:latin typeface="楷体" panose="02010609060101010101" charset="-122"/>
                <a:ea typeface="楷体" panose="02010609060101010101" charset="-122"/>
              </a:rPr>
              <a:t>年代克林顿时期一种以知识经济为基础</a:t>
            </a:r>
            <a:r>
              <a:rPr lang="en-US" altLang="zh-CN" sz="2200" b="1">
                <a:gradFill>
                  <a:gsLst>
                    <a:gs pos="0">
                      <a:srgbClr val="012D86"/>
                    </a:gs>
                    <a:gs pos="100000">
                      <a:srgbClr val="0E2557"/>
                    </a:gs>
                  </a:gsLst>
                  <a:lin scaled="0"/>
                </a:gradFill>
                <a:latin typeface="楷体" panose="02010609060101010101" charset="-122"/>
                <a:ea typeface="楷体" panose="02010609060101010101" charset="-122"/>
              </a:rPr>
              <a:t>,</a:t>
            </a:r>
            <a:r>
              <a:rPr lang="zh-CN" altLang="en-US" sz="2200" b="1">
                <a:gradFill>
                  <a:gsLst>
                    <a:gs pos="0">
                      <a:srgbClr val="012D86"/>
                    </a:gs>
                    <a:gs pos="100000">
                      <a:srgbClr val="0E2557"/>
                    </a:gs>
                  </a:gsLst>
                  <a:lin scaled="0"/>
                </a:gradFill>
                <a:latin typeface="楷体" panose="02010609060101010101" charset="-122"/>
                <a:ea typeface="楷体" panose="02010609060101010101" charset="-122"/>
              </a:rPr>
              <a:t>以信息技术为主导的新的经增长模式）</a:t>
            </a:r>
            <a:endParaRPr lang="zh-CN" altLang="en-US" sz="2200" b="1">
              <a:gradFill>
                <a:gsLst>
                  <a:gs pos="0">
                    <a:srgbClr val="012D86"/>
                  </a:gs>
                  <a:gs pos="100000">
                    <a:srgbClr val="0E2557"/>
                  </a:gs>
                </a:gsLst>
                <a:lin scaled="0"/>
              </a:gradFill>
              <a:latin typeface="楷体" panose="02010609060101010101" charset="-122"/>
              <a:ea typeface="楷体" panose="02010609060101010101" charset="-122"/>
            </a:endParaRPr>
          </a:p>
        </p:txBody>
      </p:sp>
      <p:grpSp>
        <p:nvGrpSpPr>
          <p:cNvPr id="17" name="组合 5"/>
          <p:cNvGrpSpPr/>
          <p:nvPr>
            <p:custDataLst>
              <p:tags r:id="rId12"/>
            </p:custDataLst>
          </p:nvPr>
        </p:nvGrpSpPr>
        <p:grpSpPr>
          <a:xfrm>
            <a:off x="143610" y="121880"/>
            <a:ext cx="5639018" cy="631825"/>
            <a:chOff x="679594" y="945"/>
            <a:chExt cx="9352631" cy="631384"/>
          </a:xfrm>
          <a:effectLst>
            <a:glow rad="228600">
              <a:schemeClr val="accent1">
                <a:satMod val="175000"/>
                <a:alpha val="40000"/>
              </a:schemeClr>
            </a:glow>
            <a:outerShdw blurRad="50800" dist="38100" dir="5400000" algn="t" rotWithShape="0">
              <a:prstClr val="black">
                <a:alpha val="40000"/>
              </a:prstClr>
            </a:outerShdw>
          </a:effectLst>
        </p:grpSpPr>
        <p:sp>
          <p:nvSpPr>
            <p:cNvPr id="18" name="同侧圆角矩形 4"/>
            <p:cNvSpPr/>
            <p:nvPr>
              <p:custDataLst>
                <p:tags r:id="rId13"/>
              </p:custDataLst>
            </p:nvPr>
          </p:nvSpPr>
          <p:spPr>
            <a:xfrm rot="5400000">
              <a:off x="4997690" y="-4316836"/>
              <a:ext cx="631384" cy="9266945"/>
            </a:xfrm>
            <a:prstGeom prst="round2SameRect">
              <a:avLst/>
            </a:prstGeom>
          </p:spPr>
          <p:style>
            <a:lnRef idx="2">
              <a:schemeClr val="accent4"/>
            </a:lnRef>
            <a:fillRef idx="1">
              <a:schemeClr val="lt1"/>
            </a:fillRef>
            <a:effectRef idx="0">
              <a:schemeClr val="accent4"/>
            </a:effectRef>
            <a:fontRef idx="minor">
              <a:schemeClr val="dk1"/>
            </a:fontRef>
          </p:style>
          <p:txBody>
            <a:bodyPr/>
            <a:lstStyle/>
            <a:p/>
          </p:txBody>
        </p:sp>
        <p:sp>
          <p:nvSpPr>
            <p:cNvPr id="19" name="同侧圆角矩形 6"/>
            <p:cNvSpPr/>
            <p:nvPr>
              <p:custDataLst>
                <p:tags r:id="rId14"/>
              </p:custDataLst>
            </p:nvPr>
          </p:nvSpPr>
          <p:spPr>
            <a:xfrm>
              <a:off x="679594" y="32038"/>
              <a:ext cx="9352631" cy="569832"/>
            </a:xfrm>
            <a:prstGeom prst="rect">
              <a:avLst/>
            </a:prstGeom>
          </p:spPr>
          <p:style>
            <a:lnRef idx="2">
              <a:schemeClr val="accent4"/>
            </a:lnRef>
            <a:fillRef idx="1">
              <a:schemeClr val="lt1"/>
            </a:fillRef>
            <a:effectRef idx="0">
              <a:schemeClr val="accent4"/>
            </a:effectRef>
            <a:fontRef idx="minor">
              <a:schemeClr val="dk1"/>
            </a:fontRef>
          </p:style>
          <p:txBody>
            <a:bodyPr lIns="234696" tIns="20955" rIns="20955" bIns="20955" anchor="ctr"/>
            <a:lstStyle/>
            <a:p>
              <a:r>
                <a:rPr lang="zh-CN" altLang="en-US" sz="2800" b="1">
                  <a:solidFill>
                    <a:srgbClr val="000000">
                      <a:hueOff val="0"/>
                      <a:satOff val="0"/>
                      <a:lumOff val="0"/>
                      <a:alphaOff val="0"/>
                    </a:srgbClr>
                  </a:solidFill>
                  <a:sym typeface="+mn-ea"/>
                </a:rPr>
                <a:t>一</a:t>
              </a:r>
              <a:r>
                <a:rPr lang="zh-CN" altLang="en-US" sz="2800" b="1" smtClean="0">
                  <a:solidFill>
                    <a:srgbClr val="000000">
                      <a:hueOff val="0"/>
                      <a:satOff val="0"/>
                      <a:lumOff val="0"/>
                      <a:alphaOff val="0"/>
                    </a:srgbClr>
                  </a:solidFill>
                  <a:sym typeface="+mn-ea"/>
                </a:rPr>
                <a:t>、</a:t>
              </a:r>
              <a:r>
                <a:rPr lang="zh-CN" altLang="en-US" sz="2800" b="1" spc="150">
                  <a:solidFill>
                    <a:srgbClr val="002060"/>
                  </a:solidFill>
                  <a:latin typeface="微软雅黑" panose="020B0503020204020204" pitchFamily="34" charset="-122"/>
                  <a:ea typeface="微软雅黑" panose="020B0503020204020204" pitchFamily="34" charset="-122"/>
                  <a:sym typeface="+mn-ea"/>
                </a:rPr>
                <a:t>在曲折中发展的世界经济</a:t>
              </a:r>
              <a:endParaRPr lang="zh-CN" altLang="en-US" sz="2800" b="1" spc="150">
                <a:solidFill>
                  <a:srgbClr val="002060"/>
                </a:solidFill>
                <a:latin typeface="微软雅黑" panose="020B0503020204020204" pitchFamily="34" charset="-122"/>
                <a:ea typeface="微软雅黑" panose="020B0503020204020204" pitchFamily="34" charset="-122"/>
                <a:sym typeface="+mn-ea"/>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checkerboard(across)">
                                      <p:cBhvr>
                                        <p:cTn id="12" dur="500"/>
                                        <p:tgtEl>
                                          <p:spTgt spid="1638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heckerboard(across)">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heckerboard(across)">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heckerboard(across)">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heckerboard(across)">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heckerboard(across)">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heckerboard(across)">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heckerboard(across)">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heckerboard(across)">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23" grpId="0" animBg="1"/>
      <p:bldP spid="3" grpId="0"/>
      <p:bldP spid="4" grpId="0" animBg="1"/>
      <p:bldP spid="6" grpId="0"/>
      <p:bldP spid="7" grpId="0"/>
      <p:bldP spid="11" grpId="0" animBg="1"/>
      <p:bldP spid="12" grpId="0"/>
      <p:bldP spid="13" grpId="0" animBg="1"/>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47870" y="830739"/>
            <a:ext cx="11462053" cy="3416320"/>
          </a:xfrm>
          <a:prstGeom prst="rect">
            <a:avLst/>
          </a:prstGeom>
          <a:ln w="57150"/>
        </p:spPr>
        <p:style>
          <a:lnRef idx="2">
            <a:schemeClr val="accent4"/>
          </a:lnRef>
          <a:fillRef idx="1">
            <a:schemeClr val="lt1"/>
          </a:fillRef>
          <a:effectRef idx="0">
            <a:schemeClr val="accent4"/>
          </a:effectRef>
          <a:fontRef idx="minor">
            <a:schemeClr val="dk1"/>
          </a:fontRef>
        </p:style>
        <p:txBody>
          <a:bodyPr wrap="square" rtlCol="0" anchor="t">
            <a:spAutoFit/>
          </a:bodyPr>
          <a:lstStyle/>
          <a:p>
            <a:r>
              <a:rPr lang="en-US" altLang="zh-CN" sz="3600" b="1" smtClean="0">
                <a:solidFill>
                  <a:srgbClr val="FF0000"/>
                </a:solidFill>
                <a:latin typeface="宋体" panose="02010600030101010101" pitchFamily="2" charset="-122"/>
                <a:ea typeface="宋体" panose="02010600030101010101" pitchFamily="2" charset="-122"/>
                <a:cs typeface="Arial" panose="020B0604020202020204"/>
              </a:rPr>
              <a:t>【</a:t>
            </a:r>
            <a:r>
              <a:rPr lang="zh-CN" altLang="en-US" sz="3600" b="1" smtClean="0">
                <a:solidFill>
                  <a:srgbClr val="FF0000"/>
                </a:solidFill>
                <a:latin typeface="宋体" panose="02010600030101010101" pitchFamily="2" charset="-122"/>
                <a:ea typeface="宋体" panose="02010600030101010101" pitchFamily="2" charset="-122"/>
                <a:cs typeface="Arial" panose="020B0604020202020204"/>
              </a:rPr>
              <a:t>典题研习</a:t>
            </a:r>
            <a:r>
              <a:rPr lang="en-US" altLang="zh-CN" sz="3600" b="1" smtClean="0">
                <a:solidFill>
                  <a:srgbClr val="FF0000"/>
                </a:solidFill>
                <a:latin typeface="宋体" panose="02010600030101010101" pitchFamily="2" charset="-122"/>
                <a:ea typeface="宋体" panose="02010600030101010101" pitchFamily="2" charset="-122"/>
                <a:cs typeface="Arial" panose="020B0604020202020204"/>
              </a:rPr>
              <a:t>】</a:t>
            </a:r>
            <a:r>
              <a:rPr lang="zh-CN" altLang="en-US" sz="3600" b="1" smtClean="0">
                <a:solidFill>
                  <a:prstClr val="black"/>
                </a:solidFill>
                <a:latin typeface="宋体" panose="02010600030101010101" pitchFamily="2" charset="-122"/>
                <a:ea typeface="宋体" panose="02010600030101010101" pitchFamily="2" charset="-122"/>
                <a:cs typeface="Arial" panose="020B0604020202020204"/>
              </a:rPr>
              <a:t>据</a:t>
            </a:r>
            <a:r>
              <a:rPr lang="zh-CN" altLang="en-US" sz="3600" b="1">
                <a:solidFill>
                  <a:prstClr val="black"/>
                </a:solidFill>
                <a:latin typeface="宋体" panose="02010600030101010101" pitchFamily="2" charset="-122"/>
                <a:ea typeface="宋体" panose="02010600030101010101" pitchFamily="2" charset="-122"/>
                <a:cs typeface="Arial" panose="020B0604020202020204"/>
              </a:rPr>
              <a:t>统计，1996</a:t>
            </a:r>
            <a:r>
              <a:rPr lang="en-US" altLang="zh-CN" sz="3600" b="1">
                <a:solidFill>
                  <a:prstClr val="black"/>
                </a:solidFill>
                <a:latin typeface="宋体" panose="02010600030101010101" pitchFamily="2" charset="-122"/>
                <a:ea typeface="宋体" panose="02010600030101010101" pitchFamily="2" charset="-122"/>
                <a:cs typeface="Arial" panose="020B0604020202020204"/>
              </a:rPr>
              <a:t>-</a:t>
            </a:r>
            <a:r>
              <a:rPr lang="zh-CN" altLang="en-US" sz="3600" b="1">
                <a:solidFill>
                  <a:prstClr val="black"/>
                </a:solidFill>
                <a:latin typeface="宋体" panose="02010600030101010101" pitchFamily="2" charset="-122"/>
                <a:ea typeface="宋体" panose="02010600030101010101" pitchFamily="2" charset="-122"/>
                <a:cs typeface="Arial" panose="020B0604020202020204"/>
              </a:rPr>
              <a:t>2005年，信息技术产品世界出口额年均增长率为8.5%，2005年达到14500亿美元，占世界商品出口总额的14.5%，超过农产品和服装所占比重之和。这表明20世纪90年代以来</a:t>
            </a:r>
            <a:endParaRPr lang="en-US" altLang="zh-CN" sz="3600" b="1">
              <a:solidFill>
                <a:prstClr val="black"/>
              </a:solidFill>
              <a:latin typeface="宋体" panose="02010600030101010101" pitchFamily="2" charset="-122"/>
              <a:ea typeface="宋体" panose="02010600030101010101" pitchFamily="2" charset="-122"/>
              <a:cs typeface="Arial" panose="020B0604020202020204"/>
            </a:endParaRPr>
          </a:p>
          <a:p>
            <a:r>
              <a:rPr lang="en-US" altLang="zh-CN" sz="3600" b="1">
                <a:solidFill>
                  <a:prstClr val="black"/>
                </a:solidFill>
                <a:latin typeface="宋体" panose="02010600030101010101" pitchFamily="2" charset="-122"/>
                <a:ea typeface="宋体" panose="02010600030101010101" pitchFamily="2" charset="-122"/>
                <a:cs typeface="Arial" panose="020B0604020202020204"/>
              </a:rPr>
              <a:t>A</a:t>
            </a:r>
            <a:r>
              <a:rPr lang="en-US" altLang="zh-CN" sz="3600" b="1" smtClean="0">
                <a:solidFill>
                  <a:prstClr val="black"/>
                </a:solidFill>
                <a:latin typeface="宋体" panose="02010600030101010101" pitchFamily="2" charset="-122"/>
                <a:ea typeface="宋体" panose="02010600030101010101" pitchFamily="2" charset="-122"/>
                <a:cs typeface="Arial" panose="020B0604020202020204"/>
              </a:rPr>
              <a:t>. </a:t>
            </a:r>
            <a:r>
              <a:rPr lang="zh-CN" altLang="en-US" sz="3600" b="1" smtClean="0">
                <a:solidFill>
                  <a:prstClr val="black"/>
                </a:solidFill>
                <a:latin typeface="宋体" panose="02010600030101010101" pitchFamily="2" charset="-122"/>
                <a:ea typeface="宋体" panose="02010600030101010101" pitchFamily="2" charset="-122"/>
                <a:cs typeface="Arial" panose="020B0604020202020204"/>
              </a:rPr>
              <a:t>传统</a:t>
            </a:r>
            <a:r>
              <a:rPr lang="zh-CN" altLang="en-US" sz="3600" b="1">
                <a:solidFill>
                  <a:prstClr val="black"/>
                </a:solidFill>
                <a:latin typeface="宋体" panose="02010600030101010101" pitchFamily="2" charset="-122"/>
                <a:ea typeface="宋体" panose="02010600030101010101" pitchFamily="2" charset="-122"/>
                <a:cs typeface="Arial" panose="020B0604020202020204"/>
              </a:rPr>
              <a:t>经济结构瓦解       </a:t>
            </a:r>
            <a:r>
              <a:rPr lang="en-US" altLang="zh-CN" sz="3600" b="1">
                <a:solidFill>
                  <a:prstClr val="black"/>
                </a:solidFill>
                <a:latin typeface="宋体" panose="02010600030101010101" pitchFamily="2" charset="-122"/>
                <a:ea typeface="宋体" panose="02010600030101010101" pitchFamily="2" charset="-122"/>
                <a:cs typeface="Arial" panose="020B0604020202020204"/>
              </a:rPr>
              <a:t>B</a:t>
            </a:r>
            <a:r>
              <a:rPr lang="en-US" altLang="zh-CN" sz="3600" b="1" smtClean="0">
                <a:solidFill>
                  <a:prstClr val="black"/>
                </a:solidFill>
                <a:latin typeface="宋体" panose="02010600030101010101" pitchFamily="2" charset="-122"/>
                <a:ea typeface="宋体" panose="02010600030101010101" pitchFamily="2" charset="-122"/>
                <a:cs typeface="Arial" panose="020B0604020202020204"/>
              </a:rPr>
              <a:t>. </a:t>
            </a:r>
            <a:r>
              <a:rPr lang="zh-CN" altLang="en-US" sz="3600" b="1" smtClean="0">
                <a:solidFill>
                  <a:prstClr val="black"/>
                </a:solidFill>
                <a:latin typeface="宋体" panose="02010600030101010101" pitchFamily="2" charset="-122"/>
                <a:ea typeface="宋体" panose="02010600030101010101" pitchFamily="2" charset="-122"/>
                <a:cs typeface="Arial" panose="020B0604020202020204"/>
              </a:rPr>
              <a:t>发达国家</a:t>
            </a:r>
            <a:r>
              <a:rPr lang="zh-CN" altLang="en-US" sz="3600" b="1">
                <a:solidFill>
                  <a:prstClr val="black"/>
                </a:solidFill>
                <a:latin typeface="宋体" panose="02010600030101010101" pitchFamily="2" charset="-122"/>
                <a:ea typeface="宋体" panose="02010600030101010101" pitchFamily="2" charset="-122"/>
                <a:cs typeface="Arial" panose="020B0604020202020204"/>
              </a:rPr>
              <a:t>主导全球化</a:t>
            </a:r>
            <a:endParaRPr lang="zh-CN" altLang="en-US" sz="3600" b="1">
              <a:solidFill>
                <a:prstClr val="black"/>
              </a:solidFill>
              <a:latin typeface="宋体" panose="02010600030101010101" pitchFamily="2" charset="-122"/>
              <a:ea typeface="宋体" panose="02010600030101010101" pitchFamily="2" charset="-122"/>
              <a:cs typeface="Arial" panose="020B0604020202020204"/>
            </a:endParaRPr>
          </a:p>
          <a:p>
            <a:r>
              <a:rPr lang="en-US" altLang="zh-CN" sz="3600" b="1">
                <a:solidFill>
                  <a:prstClr val="black"/>
                </a:solidFill>
                <a:latin typeface="宋体" panose="02010600030101010101" pitchFamily="2" charset="-122"/>
                <a:ea typeface="宋体" panose="02010600030101010101" pitchFamily="2" charset="-122"/>
                <a:cs typeface="Arial" panose="020B0604020202020204"/>
              </a:rPr>
              <a:t>C</a:t>
            </a:r>
            <a:r>
              <a:rPr lang="en-US" altLang="zh-CN" sz="3600" b="1" smtClean="0">
                <a:solidFill>
                  <a:prstClr val="black"/>
                </a:solidFill>
                <a:latin typeface="宋体" panose="02010600030101010101" pitchFamily="2" charset="-122"/>
                <a:ea typeface="宋体" panose="02010600030101010101" pitchFamily="2" charset="-122"/>
                <a:cs typeface="Arial" panose="020B0604020202020204"/>
              </a:rPr>
              <a:t>. </a:t>
            </a:r>
            <a:r>
              <a:rPr lang="zh-CN" altLang="en-US" sz="3600" b="1" smtClean="0">
                <a:solidFill>
                  <a:prstClr val="black"/>
                </a:solidFill>
                <a:latin typeface="宋体" panose="02010600030101010101" pitchFamily="2" charset="-122"/>
                <a:ea typeface="宋体" panose="02010600030101010101" pitchFamily="2" charset="-122"/>
                <a:cs typeface="Arial" panose="020B0604020202020204"/>
              </a:rPr>
              <a:t>知识经济</a:t>
            </a:r>
            <a:r>
              <a:rPr lang="zh-CN" altLang="en-US" sz="3600" b="1">
                <a:solidFill>
                  <a:prstClr val="black"/>
                </a:solidFill>
                <a:latin typeface="宋体" panose="02010600030101010101" pitchFamily="2" charset="-122"/>
                <a:ea typeface="宋体" panose="02010600030101010101" pitchFamily="2" charset="-122"/>
                <a:cs typeface="Arial" panose="020B0604020202020204"/>
              </a:rPr>
              <a:t>持续增长       </a:t>
            </a:r>
            <a:r>
              <a:rPr lang="zh-CN" altLang="en-US" sz="3600" b="1" smtClean="0">
                <a:solidFill>
                  <a:prstClr val="black"/>
                </a:solidFill>
                <a:latin typeface="宋体" panose="02010600030101010101" pitchFamily="2" charset="-122"/>
                <a:ea typeface="宋体" panose="02010600030101010101" pitchFamily="2" charset="-122"/>
                <a:cs typeface="Arial" panose="020B0604020202020204"/>
              </a:rPr>
              <a:t>D</a:t>
            </a:r>
            <a:r>
              <a:rPr lang="en-US" altLang="zh-CN" sz="3600" b="1">
                <a:solidFill>
                  <a:prstClr val="black"/>
                </a:solidFill>
                <a:latin typeface="宋体" panose="02010600030101010101" pitchFamily="2" charset="-122"/>
                <a:ea typeface="宋体" panose="02010600030101010101" pitchFamily="2" charset="-122"/>
                <a:cs typeface="Arial" panose="020B0604020202020204"/>
              </a:rPr>
              <a:t>. </a:t>
            </a:r>
            <a:r>
              <a:rPr lang="zh-CN" altLang="en-US" sz="3600" b="1">
                <a:solidFill>
                  <a:prstClr val="black"/>
                </a:solidFill>
                <a:latin typeface="宋体" panose="02010600030101010101" pitchFamily="2" charset="-122"/>
                <a:ea typeface="宋体" panose="02010600030101010101" pitchFamily="2" charset="-122"/>
                <a:cs typeface="Arial" panose="020B0604020202020204"/>
              </a:rPr>
              <a:t>贸易壁垒逐渐被消除</a:t>
            </a:r>
            <a:endParaRPr lang="zh-CN" altLang="en-US" sz="3600" b="1">
              <a:solidFill>
                <a:prstClr val="black"/>
              </a:solidFill>
              <a:latin typeface="宋体" panose="02010600030101010101" pitchFamily="2" charset="-122"/>
              <a:ea typeface="宋体" panose="02010600030101010101" pitchFamily="2" charset="-122"/>
              <a:cs typeface="Arial" panose="020B0604020202020204"/>
            </a:endParaRPr>
          </a:p>
        </p:txBody>
      </p:sp>
      <p:sp>
        <p:nvSpPr>
          <p:cNvPr id="9" name="矩形 8"/>
          <p:cNvSpPr/>
          <p:nvPr>
            <p:custDataLst>
              <p:tags r:id="rId2"/>
            </p:custDataLst>
          </p:nvPr>
        </p:nvSpPr>
        <p:spPr>
          <a:xfrm>
            <a:off x="8006404" y="2285577"/>
            <a:ext cx="740908" cy="1015663"/>
          </a:xfrm>
          <a:prstGeom prst="rect">
            <a:avLst/>
          </a:prstGeom>
          <a:noFill/>
        </p:spPr>
        <p:txBody>
          <a:bodyPr wrap="none" lIns="91440" tIns="45720" rIns="91440" bIns="45720">
            <a:spAutoFit/>
          </a:bodyPr>
          <a:lstStyle/>
          <a:p>
            <a:pPr algn="ctr"/>
            <a:r>
              <a:rPr lang="en-US" altLang="zh-CN" sz="6000" b="1" smtClean="0">
                <a:ln w="22225">
                  <a:solidFill>
                    <a:srgbClr val="ED7D31"/>
                  </a:solidFill>
                  <a:prstDash val="solid"/>
                </a:ln>
                <a:solidFill>
                  <a:srgbClr val="ED7D31">
                    <a:lumMod val="40000"/>
                    <a:lumOff val="60000"/>
                  </a:srgbClr>
                </a:solidFill>
                <a:cs typeface="Arial" panose="020B0604020202020204"/>
              </a:rPr>
              <a:t>C</a:t>
            </a:r>
            <a:endParaRPr lang="zh-CN" altLang="en-US" sz="6000" b="1">
              <a:ln w="22225">
                <a:solidFill>
                  <a:srgbClr val="ED7D31"/>
                </a:solidFill>
                <a:prstDash val="solid"/>
              </a:ln>
              <a:solidFill>
                <a:srgbClr val="ED7D31">
                  <a:lumMod val="40000"/>
                  <a:lumOff val="60000"/>
                </a:srgbClr>
              </a:solidFill>
              <a:cs typeface="Arial" panose="020B06040202020202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37"/>
          <p:cNvCxnSpPr/>
          <p:nvPr>
            <p:custDataLst>
              <p:tags r:id="rId1"/>
            </p:custDataLst>
          </p:nvPr>
        </p:nvCxnSpPr>
        <p:spPr>
          <a:xfrm flipV="1">
            <a:off x="2497138" y="4422775"/>
            <a:ext cx="1993900" cy="938213"/>
          </a:xfrm>
          <a:prstGeom prst="line">
            <a:avLst/>
          </a:prstGeom>
          <a:ln w="76200">
            <a:solidFill>
              <a:srgbClr val="0070C0"/>
            </a:solidFill>
          </a:ln>
          <a:effectLst/>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custDataLst>
              <p:tags r:id="rId2"/>
            </p:custDataLst>
          </p:nvPr>
        </p:nvCxnSpPr>
        <p:spPr>
          <a:xfrm>
            <a:off x="4491038" y="4422775"/>
            <a:ext cx="2420938" cy="852488"/>
          </a:xfrm>
          <a:prstGeom prst="line">
            <a:avLst/>
          </a:prstGeom>
          <a:ln w="76200">
            <a:solidFill>
              <a:srgbClr val="0070C0"/>
            </a:solidFill>
          </a:ln>
          <a:effectLst/>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custDataLst>
              <p:tags r:id="rId3"/>
            </p:custDataLst>
          </p:nvPr>
        </p:nvCxnSpPr>
        <p:spPr>
          <a:xfrm flipV="1">
            <a:off x="6911975" y="3375025"/>
            <a:ext cx="2422525" cy="1900238"/>
          </a:xfrm>
          <a:prstGeom prst="line">
            <a:avLst/>
          </a:prstGeom>
          <a:ln w="76200">
            <a:solidFill>
              <a:srgbClr val="0070C0"/>
            </a:solidFill>
          </a:ln>
          <a:effectLst/>
        </p:spPr>
        <p:style>
          <a:lnRef idx="1">
            <a:schemeClr val="accent1"/>
          </a:lnRef>
          <a:fillRef idx="0">
            <a:schemeClr val="accent1"/>
          </a:fillRef>
          <a:effectRef idx="0">
            <a:schemeClr val="accent1"/>
          </a:effectRef>
          <a:fontRef idx="minor">
            <a:schemeClr val="tx1"/>
          </a:fontRef>
        </p:style>
      </p:cxnSp>
      <p:grpSp>
        <p:nvGrpSpPr>
          <p:cNvPr id="41" name="组合 40"/>
          <p:cNvGrpSpPr/>
          <p:nvPr>
            <p:custDataLst>
              <p:tags r:id="rId4"/>
            </p:custDataLst>
          </p:nvPr>
        </p:nvGrpSpPr>
        <p:grpSpPr>
          <a:xfrm>
            <a:off x="1300163" y="4865688"/>
            <a:ext cx="1352550" cy="1290637"/>
            <a:chOff x="1566862" y="4055810"/>
            <a:chExt cx="827056" cy="827056"/>
          </a:xfrm>
        </p:grpSpPr>
        <p:grpSp>
          <p:nvGrpSpPr>
            <p:cNvPr id="42" name="组合 41"/>
            <p:cNvGrpSpPr/>
            <p:nvPr>
              <p:custDataLst>
                <p:tags r:id="rId5"/>
              </p:custDataLst>
            </p:nvPr>
          </p:nvGrpSpPr>
          <p:grpSpPr>
            <a:xfrm>
              <a:off x="1566862" y="4055810"/>
              <a:ext cx="827056" cy="827056"/>
              <a:chOff x="304800" y="673100"/>
              <a:chExt cx="4000500" cy="4000500"/>
            </a:xfrm>
            <a:effectLst>
              <a:outerShdw blurRad="584200" dist="520700" dir="8100000" algn="tr" rotWithShape="0">
                <a:prstClr val="black">
                  <a:alpha val="35000"/>
                </a:prstClr>
              </a:outerShdw>
            </a:effectLst>
          </p:grpSpPr>
          <p:sp>
            <p:nvSpPr>
              <p:cNvPr id="43" name="同心圆 42"/>
              <p:cNvSpPr/>
              <p:nvPr>
                <p:custDataLst>
                  <p:tags r:id="rId6"/>
                </p:custDataLst>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strike="noStrike" noProof="1">
                  <a:solidFill>
                    <a:srgbClr val="FF0000"/>
                  </a:solidFill>
                  <a:latin typeface="微软雅黑" panose="020B0503020204020204" pitchFamily="34" charset="-122"/>
                  <a:ea typeface="微软雅黑" panose="020B0503020204020204" pitchFamily="34" charset="-122"/>
                </a:endParaRPr>
              </a:p>
            </p:txBody>
          </p:sp>
          <p:sp>
            <p:nvSpPr>
              <p:cNvPr id="44" name="椭圆 43"/>
              <p:cNvSpPr/>
              <p:nvPr>
                <p:custDataLst>
                  <p:tags r:id="rId7"/>
                </p:custDataLst>
              </p:nvPr>
            </p:nvSpPr>
            <p:spPr>
              <a:xfrm>
                <a:off x="431574" y="799874"/>
                <a:ext cx="3746952" cy="374695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strike="noStrike" noProof="1">
                  <a:solidFill>
                    <a:srgbClr val="FF0000"/>
                  </a:solidFill>
                  <a:latin typeface="微软雅黑" panose="020B0503020204020204" pitchFamily="34" charset="-122"/>
                  <a:ea typeface="微软雅黑" panose="020B0503020204020204" pitchFamily="34" charset="-122"/>
                </a:endParaRPr>
              </a:p>
            </p:txBody>
          </p:sp>
        </p:grpSp>
        <p:sp>
          <p:nvSpPr>
            <p:cNvPr id="24585" name="TextBox 44"/>
            <p:cNvSpPr txBox="1"/>
            <p:nvPr>
              <p:custDataLst>
                <p:tags r:id="rId8"/>
              </p:custDataLst>
            </p:nvPr>
          </p:nvSpPr>
          <p:spPr>
            <a:xfrm>
              <a:off x="1612996" y="4155097"/>
              <a:ext cx="730851" cy="611789"/>
            </a:xfrm>
            <a:prstGeom prst="rect">
              <a:avLst/>
            </a:prstGeom>
            <a:noFill/>
            <a:ln w="9525">
              <a:noFill/>
            </a:ln>
          </p:spPr>
          <p:txBody>
            <a:bodyPr wrap="square" anchor="t" anchorCtr="0">
              <a:spAutoFit/>
            </a:bodyPr>
            <a:lstStyle/>
            <a:p>
              <a:pPr algn="ctr"/>
              <a:r>
                <a:rPr lang="zh-CN" altLang="en-US" sz="2800" b="1">
                  <a:solidFill>
                    <a:srgbClr val="C00000"/>
                  </a:solidFill>
                  <a:latin typeface="微软雅黑" panose="020B0503020204020204" pitchFamily="34" charset="-122"/>
                  <a:ea typeface="微软雅黑" panose="020B0503020204020204" pitchFamily="34" charset="-122"/>
                </a:rPr>
                <a:t>重商</a:t>
              </a:r>
              <a:endParaRPr lang="zh-CN" altLang="en-US" sz="2800" b="1">
                <a:solidFill>
                  <a:srgbClr val="C00000"/>
                </a:solidFill>
                <a:latin typeface="微软雅黑" panose="020B0503020204020204" pitchFamily="34" charset="-122"/>
                <a:ea typeface="微软雅黑" panose="020B0503020204020204" pitchFamily="34" charset="-122"/>
              </a:endParaRPr>
            </a:p>
            <a:p>
              <a:pPr algn="ctr"/>
              <a:r>
                <a:rPr lang="zh-CN" altLang="en-US" sz="2800" b="1">
                  <a:solidFill>
                    <a:srgbClr val="C00000"/>
                  </a:solidFill>
                  <a:latin typeface="微软雅黑" panose="020B0503020204020204" pitchFamily="34" charset="-122"/>
                  <a:ea typeface="微软雅黑" panose="020B0503020204020204" pitchFamily="34" charset="-122"/>
                </a:rPr>
                <a:t>主义</a:t>
              </a:r>
              <a:endParaRPr lang="zh-CN" altLang="en-US" sz="2800" b="1">
                <a:solidFill>
                  <a:srgbClr val="C00000"/>
                </a:solidFill>
                <a:latin typeface="微软雅黑" panose="020B0503020204020204" pitchFamily="34" charset="-122"/>
                <a:ea typeface="微软雅黑" panose="020B0503020204020204" pitchFamily="34" charset="-122"/>
              </a:endParaRPr>
            </a:p>
          </p:txBody>
        </p:sp>
      </p:grpSp>
      <p:grpSp>
        <p:nvGrpSpPr>
          <p:cNvPr id="45" name="组合 44"/>
          <p:cNvGrpSpPr/>
          <p:nvPr>
            <p:custDataLst>
              <p:tags r:id="rId9"/>
            </p:custDataLst>
          </p:nvPr>
        </p:nvGrpSpPr>
        <p:grpSpPr>
          <a:xfrm>
            <a:off x="4035425" y="3816350"/>
            <a:ext cx="1354138" cy="1355725"/>
            <a:chOff x="2781516" y="3097105"/>
            <a:chExt cx="1016704" cy="1016704"/>
          </a:xfrm>
        </p:grpSpPr>
        <p:grpSp>
          <p:nvGrpSpPr>
            <p:cNvPr id="46" name="组合 45"/>
            <p:cNvGrpSpPr/>
            <p:nvPr>
              <p:custDataLst>
                <p:tags r:id="rId10"/>
              </p:custDataLst>
            </p:nvPr>
          </p:nvGrpSpPr>
          <p:grpSpPr>
            <a:xfrm>
              <a:off x="2781516" y="3097105"/>
              <a:ext cx="1016704" cy="1016704"/>
              <a:chOff x="304800" y="673100"/>
              <a:chExt cx="4000500" cy="4000500"/>
            </a:xfrm>
            <a:effectLst>
              <a:outerShdw blurRad="584200" dist="520700" dir="8100000" algn="tr" rotWithShape="0">
                <a:prstClr val="black">
                  <a:alpha val="35000"/>
                </a:prstClr>
              </a:outerShdw>
            </a:effectLst>
          </p:grpSpPr>
          <p:sp>
            <p:nvSpPr>
              <p:cNvPr id="47" name="同心圆 46"/>
              <p:cNvSpPr/>
              <p:nvPr>
                <p:custDataLst>
                  <p:tags r:id="rId11"/>
                </p:custDataLst>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strike="noStrike" noProof="1">
                  <a:solidFill>
                    <a:srgbClr val="FF0000"/>
                  </a:solidFill>
                  <a:latin typeface="微软雅黑" panose="020B0503020204020204" pitchFamily="34" charset="-122"/>
                  <a:ea typeface="微软雅黑" panose="020B0503020204020204" pitchFamily="34" charset="-122"/>
                </a:endParaRPr>
              </a:p>
            </p:txBody>
          </p:sp>
          <p:sp>
            <p:nvSpPr>
              <p:cNvPr id="48" name="椭圆 47"/>
              <p:cNvSpPr/>
              <p:nvPr>
                <p:custDataLst>
                  <p:tags r:id="rId12"/>
                </p:custDataLst>
              </p:nvPr>
            </p:nvSpPr>
            <p:spPr>
              <a:xfrm>
                <a:off x="392113" y="760413"/>
                <a:ext cx="3825875"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strike="noStrike" noProof="1">
                  <a:solidFill>
                    <a:srgbClr val="FF0000"/>
                  </a:solidFill>
                  <a:latin typeface="微软雅黑" panose="020B0503020204020204" pitchFamily="34" charset="-122"/>
                  <a:ea typeface="微软雅黑" panose="020B0503020204020204" pitchFamily="34" charset="-122"/>
                </a:endParaRPr>
              </a:p>
            </p:txBody>
          </p:sp>
        </p:grpSp>
        <p:sp>
          <p:nvSpPr>
            <p:cNvPr id="24588" name="TextBox 49"/>
            <p:cNvSpPr txBox="1"/>
            <p:nvPr>
              <p:custDataLst>
                <p:tags r:id="rId13"/>
              </p:custDataLst>
            </p:nvPr>
          </p:nvSpPr>
          <p:spPr>
            <a:xfrm>
              <a:off x="2954947" y="3236349"/>
              <a:ext cx="677108" cy="715580"/>
            </a:xfrm>
            <a:prstGeom prst="rect">
              <a:avLst/>
            </a:prstGeom>
            <a:noFill/>
            <a:ln w="9525">
              <a:noFill/>
            </a:ln>
          </p:spPr>
          <p:txBody>
            <a:bodyPr wrap="none" anchor="t" anchorCtr="0">
              <a:spAutoFit/>
            </a:bodyPr>
            <a:lstStyle/>
            <a:p>
              <a:pPr algn="ctr"/>
              <a:r>
                <a:rPr lang="zh-CN" altLang="en-US" sz="2800" b="1">
                  <a:solidFill>
                    <a:srgbClr val="C00000"/>
                  </a:solidFill>
                  <a:latin typeface="微软雅黑" panose="020B0503020204020204" pitchFamily="34" charset="-122"/>
                  <a:ea typeface="微软雅黑" panose="020B0503020204020204" pitchFamily="34" charset="-122"/>
                </a:rPr>
                <a:t>自由</a:t>
              </a:r>
              <a:endParaRPr lang="zh-CN" altLang="en-US" sz="2800" b="1">
                <a:solidFill>
                  <a:srgbClr val="C00000"/>
                </a:solidFill>
                <a:latin typeface="微软雅黑" panose="020B0503020204020204" pitchFamily="34" charset="-122"/>
                <a:ea typeface="微软雅黑" panose="020B0503020204020204" pitchFamily="34" charset="-122"/>
              </a:endParaRPr>
            </a:p>
            <a:p>
              <a:pPr algn="ctr"/>
              <a:r>
                <a:rPr lang="zh-CN" altLang="en-US" sz="2800" b="1">
                  <a:solidFill>
                    <a:srgbClr val="C00000"/>
                  </a:solidFill>
                  <a:latin typeface="微软雅黑" panose="020B0503020204020204" pitchFamily="34" charset="-122"/>
                  <a:ea typeface="微软雅黑" panose="020B0503020204020204" pitchFamily="34" charset="-122"/>
                </a:rPr>
                <a:t>主义</a:t>
              </a:r>
              <a:endParaRPr lang="zh-CN" altLang="en-US" sz="2800" b="1">
                <a:solidFill>
                  <a:srgbClr val="C00000"/>
                </a:solidFill>
                <a:latin typeface="微软雅黑" panose="020B0503020204020204" pitchFamily="34" charset="-122"/>
                <a:ea typeface="微软雅黑" panose="020B0503020204020204" pitchFamily="34" charset="-122"/>
              </a:endParaRPr>
            </a:p>
          </p:txBody>
        </p:sp>
      </p:grpSp>
      <p:grpSp>
        <p:nvGrpSpPr>
          <p:cNvPr id="49" name="组合 48"/>
          <p:cNvGrpSpPr/>
          <p:nvPr>
            <p:custDataLst>
              <p:tags r:id="rId14"/>
            </p:custDataLst>
          </p:nvPr>
        </p:nvGrpSpPr>
        <p:grpSpPr>
          <a:xfrm>
            <a:off x="6122988" y="4452938"/>
            <a:ext cx="1652587" cy="1652587"/>
            <a:chOff x="4464548" y="3511181"/>
            <a:chExt cx="1303621" cy="1303621"/>
          </a:xfrm>
        </p:grpSpPr>
        <p:grpSp>
          <p:nvGrpSpPr>
            <p:cNvPr id="50" name="组合 49"/>
            <p:cNvGrpSpPr/>
            <p:nvPr>
              <p:custDataLst>
                <p:tags r:id="rId15"/>
              </p:custDataLst>
            </p:nvPr>
          </p:nvGrpSpPr>
          <p:grpSpPr>
            <a:xfrm>
              <a:off x="4464548" y="3511181"/>
              <a:ext cx="1303621" cy="1303621"/>
              <a:chOff x="304800" y="673100"/>
              <a:chExt cx="4000500" cy="4000500"/>
            </a:xfrm>
            <a:effectLst>
              <a:outerShdw blurRad="584200" dist="520700" dir="8100000" algn="tr" rotWithShape="0">
                <a:prstClr val="black">
                  <a:alpha val="35000"/>
                </a:prstClr>
              </a:outerShdw>
            </a:effectLst>
          </p:grpSpPr>
          <p:sp>
            <p:nvSpPr>
              <p:cNvPr id="51" name="同心圆 50"/>
              <p:cNvSpPr/>
              <p:nvPr>
                <p:custDataLst>
                  <p:tags r:id="rId16"/>
                </p:custDataLst>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strike="noStrike" noProof="1">
                  <a:solidFill>
                    <a:srgbClr val="FF0000"/>
                  </a:solidFill>
                  <a:latin typeface="微软雅黑" panose="020B0503020204020204" pitchFamily="34" charset="-122"/>
                  <a:ea typeface="微软雅黑" panose="020B0503020204020204" pitchFamily="34" charset="-122"/>
                </a:endParaRPr>
              </a:p>
            </p:txBody>
          </p:sp>
          <p:sp>
            <p:nvSpPr>
              <p:cNvPr id="52" name="椭圆 51"/>
              <p:cNvSpPr/>
              <p:nvPr>
                <p:custDataLst>
                  <p:tags r:id="rId17"/>
                </p:custDataLst>
              </p:nvPr>
            </p:nvSpPr>
            <p:spPr>
              <a:xfrm>
                <a:off x="404596" y="772896"/>
                <a:ext cx="3800908" cy="380090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strike="noStrike" noProof="1">
                  <a:solidFill>
                    <a:srgbClr val="FF0000"/>
                  </a:solidFill>
                  <a:latin typeface="微软雅黑" panose="020B0503020204020204" pitchFamily="34" charset="-122"/>
                  <a:ea typeface="微软雅黑" panose="020B0503020204020204" pitchFamily="34" charset="-122"/>
                </a:endParaRPr>
              </a:p>
            </p:txBody>
          </p:sp>
        </p:grpSp>
        <p:sp>
          <p:nvSpPr>
            <p:cNvPr id="24591" name="TextBox 54"/>
            <p:cNvSpPr txBox="1"/>
            <p:nvPr>
              <p:custDataLst>
                <p:tags r:id="rId18"/>
              </p:custDataLst>
            </p:nvPr>
          </p:nvSpPr>
          <p:spPr>
            <a:xfrm>
              <a:off x="4631018" y="3808900"/>
              <a:ext cx="995460" cy="752664"/>
            </a:xfrm>
            <a:prstGeom prst="rect">
              <a:avLst/>
            </a:prstGeom>
            <a:noFill/>
            <a:ln w="9525">
              <a:noFill/>
            </a:ln>
          </p:spPr>
          <p:txBody>
            <a:bodyPr wrap="none" anchor="t" anchorCtr="0">
              <a:spAutoFit/>
            </a:bodyPr>
            <a:lstStyle/>
            <a:p>
              <a:pPr algn="ctr"/>
              <a:r>
                <a:rPr lang="zh-CN" altLang="en-US" sz="2800" b="1">
                  <a:solidFill>
                    <a:srgbClr val="C00000"/>
                  </a:solidFill>
                  <a:latin typeface="微软雅黑" panose="020B0503020204020204" pitchFamily="34" charset="-122"/>
                  <a:ea typeface="微软雅黑" panose="020B0503020204020204" pitchFamily="34" charset="-122"/>
                </a:rPr>
                <a:t>凯恩斯</a:t>
              </a:r>
              <a:endParaRPr lang="zh-CN" altLang="en-US" sz="2800" b="1">
                <a:solidFill>
                  <a:srgbClr val="C00000"/>
                </a:solidFill>
                <a:latin typeface="微软雅黑" panose="020B0503020204020204" pitchFamily="34" charset="-122"/>
                <a:ea typeface="微软雅黑" panose="020B0503020204020204" pitchFamily="34" charset="-122"/>
              </a:endParaRPr>
            </a:p>
            <a:p>
              <a:pPr algn="ctr"/>
              <a:r>
                <a:rPr lang="zh-CN" altLang="en-US" sz="2800" b="1">
                  <a:solidFill>
                    <a:srgbClr val="C00000"/>
                  </a:solidFill>
                  <a:latin typeface="微软雅黑" panose="020B0503020204020204" pitchFamily="34" charset="-122"/>
                  <a:ea typeface="微软雅黑" panose="020B0503020204020204" pitchFamily="34" charset="-122"/>
                </a:rPr>
                <a:t>主义</a:t>
              </a:r>
              <a:endParaRPr lang="zh-CN" altLang="en-US" sz="2800" b="1">
                <a:solidFill>
                  <a:srgbClr val="C00000"/>
                </a:solidFill>
                <a:latin typeface="微软雅黑" panose="020B0503020204020204" pitchFamily="34" charset="-122"/>
                <a:ea typeface="微软雅黑" panose="020B0503020204020204" pitchFamily="34" charset="-122"/>
              </a:endParaRPr>
            </a:p>
          </p:txBody>
        </p:sp>
      </p:grpSp>
      <p:grpSp>
        <p:nvGrpSpPr>
          <p:cNvPr id="60" name="组合 59"/>
          <p:cNvGrpSpPr/>
          <p:nvPr>
            <p:custDataLst>
              <p:tags r:id="rId19"/>
            </p:custDataLst>
          </p:nvPr>
        </p:nvGrpSpPr>
        <p:grpSpPr>
          <a:xfrm>
            <a:off x="8304211" y="2309813"/>
            <a:ext cx="2122170" cy="1939925"/>
            <a:chOff x="5992282" y="1932896"/>
            <a:chExt cx="1845644" cy="1688526"/>
          </a:xfrm>
        </p:grpSpPr>
        <p:grpSp>
          <p:nvGrpSpPr>
            <p:cNvPr id="61" name="组合 60"/>
            <p:cNvGrpSpPr/>
            <p:nvPr>
              <p:custDataLst>
                <p:tags r:id="rId20"/>
              </p:custDataLst>
            </p:nvPr>
          </p:nvGrpSpPr>
          <p:grpSpPr>
            <a:xfrm>
              <a:off x="6075122" y="1932896"/>
              <a:ext cx="1688526" cy="1688526"/>
              <a:chOff x="304800" y="673100"/>
              <a:chExt cx="4000500" cy="4000500"/>
            </a:xfrm>
            <a:effectLst>
              <a:outerShdw blurRad="584200" dist="520700" dir="8100000" algn="tr" rotWithShape="0">
                <a:prstClr val="black">
                  <a:alpha val="35000"/>
                </a:prstClr>
              </a:outerShdw>
            </a:effectLst>
          </p:grpSpPr>
          <p:sp>
            <p:nvSpPr>
              <p:cNvPr id="63" name="同心圆 62"/>
              <p:cNvSpPr/>
              <p:nvPr>
                <p:custDataLst>
                  <p:tags r:id="rId21"/>
                </p:custDataLst>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strike="noStrike" noProof="1">
                  <a:solidFill>
                    <a:srgbClr val="FF0000"/>
                  </a:solidFill>
                  <a:latin typeface="微软雅黑" panose="020B0503020204020204" pitchFamily="34" charset="-122"/>
                  <a:ea typeface="微软雅黑" panose="020B0503020204020204" pitchFamily="34" charset="-122"/>
                </a:endParaRPr>
              </a:p>
            </p:txBody>
          </p:sp>
          <p:sp>
            <p:nvSpPr>
              <p:cNvPr id="64" name="椭圆 63"/>
              <p:cNvSpPr/>
              <p:nvPr>
                <p:custDataLst>
                  <p:tags r:id="rId22"/>
                </p:custDataLst>
              </p:nvPr>
            </p:nvSpPr>
            <p:spPr>
              <a:xfrm>
                <a:off x="411027" y="779327"/>
                <a:ext cx="3788049" cy="378804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strike="noStrike" noProof="1">
                  <a:solidFill>
                    <a:srgbClr val="FF0000"/>
                  </a:solidFill>
                  <a:latin typeface="微软雅黑" panose="020B0503020204020204" pitchFamily="34" charset="-122"/>
                  <a:ea typeface="微软雅黑" panose="020B0503020204020204" pitchFamily="34" charset="-122"/>
                </a:endParaRPr>
              </a:p>
            </p:txBody>
          </p:sp>
        </p:grpSp>
        <p:sp>
          <p:nvSpPr>
            <p:cNvPr id="24594" name="TextBox 59"/>
            <p:cNvSpPr txBox="1"/>
            <p:nvPr>
              <p:custDataLst>
                <p:tags r:id="rId23"/>
              </p:custDataLst>
            </p:nvPr>
          </p:nvSpPr>
          <p:spPr>
            <a:xfrm>
              <a:off x="5992282" y="2389447"/>
              <a:ext cx="1845644" cy="829616"/>
            </a:xfrm>
            <a:prstGeom prst="rect">
              <a:avLst/>
            </a:prstGeom>
            <a:noFill/>
            <a:ln w="9525">
              <a:noFill/>
            </a:ln>
          </p:spPr>
          <p:txBody>
            <a:bodyPr wrap="square" anchor="t" anchorCtr="0">
              <a:spAutoFit/>
            </a:bodyPr>
            <a:lstStyle/>
            <a:p>
              <a:pPr algn="ctr"/>
              <a:r>
                <a:rPr lang="zh-CN" altLang="en-US" sz="2800" b="1">
                  <a:solidFill>
                    <a:srgbClr val="FF0000"/>
                  </a:solidFill>
                  <a:latin typeface="微软雅黑" panose="020B0503020204020204" pitchFamily="34" charset="-122"/>
                  <a:ea typeface="微软雅黑" panose="020B0503020204020204" pitchFamily="34" charset="-122"/>
                </a:rPr>
                <a:t>新自由主义</a:t>
              </a:r>
              <a:endParaRPr lang="zh-CN" altLang="en-US" sz="2800" b="1">
                <a:solidFill>
                  <a:srgbClr val="FF0000"/>
                </a:solidFill>
                <a:latin typeface="微软雅黑" panose="020B0503020204020204" pitchFamily="34" charset="-122"/>
                <a:ea typeface="微软雅黑" panose="020B0503020204020204" pitchFamily="34" charset="-122"/>
              </a:endParaRPr>
            </a:p>
            <a:p>
              <a:pPr algn="ctr"/>
              <a:r>
                <a:rPr lang="zh-CN" altLang="en-US" sz="2800" b="1">
                  <a:latin typeface="微软雅黑" panose="020B0503020204020204" pitchFamily="34" charset="-122"/>
                  <a:ea typeface="微软雅黑" panose="020B0503020204020204" pitchFamily="34" charset="-122"/>
                </a:rPr>
                <a:t>混合主义</a:t>
              </a:r>
              <a:endParaRPr lang="zh-CN" altLang="en-US" sz="2800" b="1">
                <a:latin typeface="微软雅黑" panose="020B0503020204020204" pitchFamily="34" charset="-122"/>
                <a:ea typeface="微软雅黑" panose="020B0503020204020204" pitchFamily="34" charset="-122"/>
              </a:endParaRPr>
            </a:p>
          </p:txBody>
        </p:sp>
      </p:grpSp>
      <p:sp>
        <p:nvSpPr>
          <p:cNvPr id="65" name="TextBox 62"/>
          <p:cNvSpPr txBox="1"/>
          <p:nvPr>
            <p:custDataLst>
              <p:tags r:id="rId24"/>
            </p:custDataLst>
          </p:nvPr>
        </p:nvSpPr>
        <p:spPr>
          <a:xfrm>
            <a:off x="3390900" y="1346200"/>
            <a:ext cx="2867025" cy="2461260"/>
          </a:xfrm>
          <a:prstGeom prst="rect">
            <a:avLst/>
          </a:prstGeom>
          <a:noFill/>
          <a:ln w="9525">
            <a:noFill/>
          </a:ln>
        </p:spPr>
        <p:txBody>
          <a:bodyPr wrap="square" anchor="t" anchorCtr="0">
            <a:noAutofit/>
          </a:bodyPr>
          <a:lstStyle/>
          <a:p>
            <a:pPr algn="ctr">
              <a:lnSpc>
                <a:spcPct val="110000"/>
              </a:lnSpc>
              <a:spcBef>
                <a:spcPct val="0"/>
              </a:spcBef>
              <a:spcAft>
                <a:spcPct val="0"/>
              </a:spcAft>
            </a:pPr>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18C</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后</a:t>
            </a:r>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-20C30S</a:t>
            </a:r>
            <a:endPar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10000"/>
              </a:lnSpc>
              <a:spcBef>
                <a:spcPct val="0"/>
              </a:spcBef>
              <a:spcAft>
                <a:spcPct val="0"/>
              </a:spcAft>
            </a:pPr>
            <a:r>
              <a:rPr lang="zh-CN" altLang="en-US" sz="24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工业革命后</a:t>
            </a:r>
            <a:endParaRPr lang="zh-CN" altLang="en-US" sz="24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10000"/>
              </a:lnSpc>
              <a:spcBef>
                <a:spcPct val="0"/>
              </a:spcBef>
              <a:spcAft>
                <a:spcPct val="0"/>
              </a:spcAft>
            </a:pPr>
            <a:r>
              <a:rPr lang="zh-CN" altLang="en-US" sz="24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反对政府操控</a:t>
            </a:r>
            <a:endParaRPr lang="en-US" altLang="zh-CN" sz="24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10000"/>
              </a:lnSpc>
              <a:spcBef>
                <a:spcPct val="0"/>
              </a:spcBef>
              <a:spcAft>
                <a:spcPct val="0"/>
              </a:spcAft>
            </a:pPr>
            <a:r>
              <a:rPr lang="zh-CN" altLang="en-US" sz="24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经济自由放任</a:t>
            </a:r>
            <a:endParaRPr lang="en-US" altLang="zh-CN" sz="2400" b="1">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10000"/>
              </a:lnSpc>
              <a:spcBef>
                <a:spcPct val="0"/>
              </a:spcBef>
              <a:spcAft>
                <a:spcPct val="0"/>
              </a:spcAft>
            </a:pPr>
            <a:r>
              <a:rPr lang="zh-CN" altLang="en-US" sz="2400" b="1">
                <a:solidFill>
                  <a:srgbClr val="002060"/>
                </a:solidFill>
                <a:latin typeface="楷体" panose="02010609060101010101" charset="-122"/>
                <a:ea typeface="楷体" panose="02010609060101010101" charset="-122"/>
                <a:cs typeface="微软雅黑" panose="020B0503020204020204" pitchFamily="34" charset="-122"/>
              </a:rPr>
              <a:t>符合工业革命需要</a:t>
            </a:r>
            <a:endParaRPr lang="en-US" altLang="zh-CN" sz="2400" b="1">
              <a:solidFill>
                <a:srgbClr val="002060"/>
              </a:solidFill>
              <a:latin typeface="楷体" panose="02010609060101010101" charset="-122"/>
              <a:ea typeface="楷体" panose="02010609060101010101" charset="-122"/>
              <a:cs typeface="微软雅黑" panose="020B0503020204020204" pitchFamily="34" charset="-122"/>
            </a:endParaRPr>
          </a:p>
          <a:p>
            <a:pPr algn="ctr">
              <a:lnSpc>
                <a:spcPct val="110000"/>
              </a:lnSpc>
              <a:spcBef>
                <a:spcPct val="0"/>
              </a:spcBef>
              <a:spcAft>
                <a:spcPct val="0"/>
              </a:spcAft>
            </a:pPr>
            <a:r>
              <a:rPr lang="en-US" altLang="zh-CN" sz="2400" b="1">
                <a:solidFill>
                  <a:srgbClr val="002060"/>
                </a:solidFill>
                <a:latin typeface="楷体" panose="02010609060101010101" charset="-122"/>
                <a:ea typeface="楷体" panose="02010609060101010101" charset="-122"/>
                <a:cs typeface="微软雅黑" panose="020B0503020204020204" pitchFamily="34" charset="-122"/>
              </a:rPr>
              <a:t>《</a:t>
            </a:r>
            <a:r>
              <a:rPr lang="zh-CN" altLang="en-US" sz="2400" b="1">
                <a:solidFill>
                  <a:srgbClr val="002060"/>
                </a:solidFill>
                <a:latin typeface="楷体" panose="02010609060101010101" charset="-122"/>
                <a:ea typeface="楷体" panose="02010609060101010101" charset="-122"/>
                <a:cs typeface="微软雅黑" panose="020B0503020204020204" pitchFamily="34" charset="-122"/>
              </a:rPr>
              <a:t>航海条例</a:t>
            </a:r>
            <a:r>
              <a:rPr lang="en-US" altLang="zh-CN" sz="2400" b="1">
                <a:solidFill>
                  <a:srgbClr val="002060"/>
                </a:solidFill>
                <a:latin typeface="楷体" panose="02010609060101010101" charset="-122"/>
                <a:ea typeface="楷体" panose="02010609060101010101" charset="-122"/>
                <a:cs typeface="微软雅黑" panose="020B0503020204020204" pitchFamily="34" charset="-122"/>
              </a:rPr>
              <a:t>》</a:t>
            </a:r>
            <a:r>
              <a:rPr lang="zh-CN" altLang="en-US" sz="2400" b="1">
                <a:solidFill>
                  <a:srgbClr val="002060"/>
                </a:solidFill>
                <a:latin typeface="楷体" panose="02010609060101010101" charset="-122"/>
                <a:ea typeface="楷体" panose="02010609060101010101" charset="-122"/>
                <a:cs typeface="微软雅黑" panose="020B0503020204020204" pitchFamily="34" charset="-122"/>
                <a:sym typeface="+mn-ea"/>
              </a:rPr>
              <a:t>废除</a:t>
            </a:r>
            <a:endParaRPr lang="zh-CN" altLang="en-US" sz="2400" b="1">
              <a:solidFill>
                <a:srgbClr val="002060"/>
              </a:solidFill>
              <a:latin typeface="楷体" panose="02010609060101010101" charset="-122"/>
              <a:ea typeface="楷体" panose="02010609060101010101" charset="-122"/>
              <a:cs typeface="微软雅黑" panose="020B0503020204020204" pitchFamily="34" charset="-122"/>
              <a:sym typeface="+mn-ea"/>
            </a:endParaRPr>
          </a:p>
        </p:txBody>
      </p:sp>
      <p:sp>
        <p:nvSpPr>
          <p:cNvPr id="66" name="TextBox 63"/>
          <p:cNvSpPr txBox="1"/>
          <p:nvPr>
            <p:custDataLst>
              <p:tags r:id="rId25"/>
            </p:custDataLst>
          </p:nvPr>
        </p:nvSpPr>
        <p:spPr>
          <a:xfrm>
            <a:off x="530225" y="2347913"/>
            <a:ext cx="2946400" cy="2526665"/>
          </a:xfrm>
          <a:prstGeom prst="rect">
            <a:avLst/>
          </a:prstGeom>
          <a:noFill/>
          <a:ln w="9525">
            <a:noFill/>
          </a:ln>
        </p:spPr>
        <p:txBody>
          <a:bodyPr wrap="square" anchor="t" anchorCtr="0">
            <a:spAutoFit/>
          </a:bodyPr>
          <a:lstStyle/>
          <a:p>
            <a:pPr algn="ctr">
              <a:lnSpc>
                <a:spcPct val="110000"/>
              </a:lnSpc>
              <a:spcBef>
                <a:spcPct val="0"/>
              </a:spcBef>
              <a:spcAft>
                <a:spcPct val="0"/>
              </a:spcAft>
            </a:pPr>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16C-18C</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中期</a:t>
            </a:r>
            <a:endPar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10000"/>
              </a:lnSpc>
              <a:spcBef>
                <a:spcPct val="0"/>
              </a:spcBef>
              <a:spcAft>
                <a:spcPct val="0"/>
              </a:spcAft>
            </a:pPr>
            <a:r>
              <a:rPr lang="zh-CN" altLang="en-US" sz="2400" b="1">
                <a:solidFill>
                  <a:srgbClr val="016B42"/>
                </a:solidFill>
                <a:latin typeface="微软雅黑" panose="020B0503020204020204" pitchFamily="34" charset="-122"/>
                <a:ea typeface="微软雅黑" panose="020B0503020204020204" pitchFamily="34" charset="-122"/>
                <a:cs typeface="微软雅黑" panose="020B0503020204020204" pitchFamily="34" charset="-122"/>
              </a:rPr>
              <a:t>工场手工业时期</a:t>
            </a:r>
            <a:endParaRPr lang="en-US" altLang="zh-CN" sz="2400" b="1">
              <a:solidFill>
                <a:srgbClr val="016B42"/>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10000"/>
              </a:lnSpc>
              <a:spcBef>
                <a:spcPct val="0"/>
              </a:spcBef>
              <a:spcAft>
                <a:spcPct val="0"/>
              </a:spcAft>
            </a:pPr>
            <a:r>
              <a:rPr lang="zh-CN" altLang="en-US" sz="24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奖出限入</a:t>
            </a:r>
            <a:endParaRPr lang="en-US" altLang="zh-CN" sz="24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10000"/>
              </a:lnSpc>
              <a:spcBef>
                <a:spcPct val="0"/>
              </a:spcBef>
              <a:spcAft>
                <a:spcPct val="0"/>
              </a:spcAft>
            </a:pPr>
            <a:r>
              <a:rPr lang="zh-CN" altLang="en-US" sz="24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鼓励商业</a:t>
            </a:r>
            <a:endParaRPr lang="en-US" altLang="zh-CN" sz="2400" b="1">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10000"/>
              </a:lnSpc>
              <a:spcBef>
                <a:spcPct val="0"/>
              </a:spcBef>
              <a:spcAft>
                <a:spcPct val="0"/>
              </a:spcAft>
            </a:pPr>
            <a:r>
              <a:rPr lang="zh-CN" altLang="en-US" sz="2400" b="1">
                <a:solidFill>
                  <a:srgbClr val="002060"/>
                </a:solidFill>
                <a:latin typeface="楷体" panose="02010609060101010101" charset="-122"/>
                <a:ea typeface="楷体" panose="02010609060101010101" charset="-122"/>
                <a:cs typeface="微软雅黑" panose="020B0503020204020204" pitchFamily="34" charset="-122"/>
              </a:rPr>
              <a:t>符合资本积累需要</a:t>
            </a:r>
            <a:endParaRPr lang="en-US" altLang="zh-CN" sz="2400" b="1">
              <a:solidFill>
                <a:srgbClr val="002060"/>
              </a:solidFill>
              <a:latin typeface="楷体" panose="02010609060101010101" charset="-122"/>
              <a:ea typeface="楷体" panose="02010609060101010101" charset="-122"/>
              <a:cs typeface="微软雅黑" panose="020B0503020204020204" pitchFamily="34" charset="-122"/>
            </a:endParaRPr>
          </a:p>
          <a:p>
            <a:pPr algn="ctr">
              <a:lnSpc>
                <a:spcPct val="110000"/>
              </a:lnSpc>
              <a:spcBef>
                <a:spcPct val="0"/>
              </a:spcBef>
              <a:spcAft>
                <a:spcPct val="0"/>
              </a:spcAft>
            </a:pPr>
            <a:r>
              <a:rPr lang="zh-CN" altLang="en-US" sz="2400" b="1">
                <a:solidFill>
                  <a:srgbClr val="002060"/>
                </a:solidFill>
                <a:latin typeface="楷体" panose="02010609060101010101" charset="-122"/>
                <a:ea typeface="楷体" panose="02010609060101010101" charset="-122"/>
                <a:cs typeface="微软雅黑" panose="020B0503020204020204" pitchFamily="34" charset="-122"/>
              </a:rPr>
              <a:t>制定</a:t>
            </a:r>
            <a:r>
              <a:rPr lang="en-US" altLang="zh-CN" sz="2400" b="1">
                <a:solidFill>
                  <a:srgbClr val="002060"/>
                </a:solidFill>
                <a:latin typeface="楷体" panose="02010609060101010101" charset="-122"/>
                <a:ea typeface="楷体" panose="02010609060101010101" charset="-122"/>
                <a:cs typeface="微软雅黑" panose="020B0503020204020204" pitchFamily="34" charset="-122"/>
              </a:rPr>
              <a:t>《</a:t>
            </a:r>
            <a:r>
              <a:rPr lang="zh-CN" altLang="en-US" sz="2400" b="1">
                <a:solidFill>
                  <a:srgbClr val="002060"/>
                </a:solidFill>
                <a:latin typeface="楷体" panose="02010609060101010101" charset="-122"/>
                <a:ea typeface="楷体" panose="02010609060101010101" charset="-122"/>
                <a:cs typeface="微软雅黑" panose="020B0503020204020204" pitchFamily="34" charset="-122"/>
              </a:rPr>
              <a:t>谷物法</a:t>
            </a:r>
            <a:r>
              <a:rPr lang="en-US" altLang="zh-CN" sz="2400" b="1">
                <a:solidFill>
                  <a:srgbClr val="002060"/>
                </a:solidFill>
                <a:latin typeface="楷体" panose="02010609060101010101" charset="-122"/>
                <a:ea typeface="楷体" panose="02010609060101010101" charset="-122"/>
                <a:cs typeface="微软雅黑" panose="020B0503020204020204" pitchFamily="34" charset="-122"/>
              </a:rPr>
              <a:t>》</a:t>
            </a:r>
            <a:endParaRPr lang="en-US" altLang="zh-CN" sz="2400" b="1">
              <a:solidFill>
                <a:srgbClr val="002060"/>
              </a:solidFill>
              <a:latin typeface="楷体" panose="02010609060101010101" charset="-122"/>
              <a:ea typeface="楷体" panose="02010609060101010101" charset="-122"/>
              <a:cs typeface="微软雅黑" panose="020B0503020204020204" pitchFamily="34" charset="-122"/>
            </a:endParaRPr>
          </a:p>
        </p:txBody>
      </p:sp>
      <p:sp>
        <p:nvSpPr>
          <p:cNvPr id="67" name="TextBox 64"/>
          <p:cNvSpPr txBox="1"/>
          <p:nvPr>
            <p:custDataLst>
              <p:tags r:id="rId26"/>
            </p:custDataLst>
          </p:nvPr>
        </p:nvSpPr>
        <p:spPr>
          <a:xfrm>
            <a:off x="8135938" y="4278630"/>
            <a:ext cx="3265487" cy="1714500"/>
          </a:xfrm>
          <a:prstGeom prst="rect">
            <a:avLst/>
          </a:prstGeom>
          <a:noFill/>
          <a:ln w="9525">
            <a:noFill/>
          </a:ln>
        </p:spPr>
        <p:txBody>
          <a:bodyPr wrap="square" anchor="t" anchorCtr="0">
            <a:spAutoFit/>
          </a:bodyPr>
          <a:lstStyle/>
          <a:p>
            <a:pPr algn="ctr">
              <a:lnSpc>
                <a:spcPct val="110000"/>
              </a:lnSpc>
              <a:spcBef>
                <a:spcPct val="0"/>
              </a:spcBef>
              <a:spcAft>
                <a:spcPct val="0"/>
              </a:spcAft>
            </a:pPr>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1936-20C70S</a:t>
            </a:r>
            <a:endPar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10000"/>
              </a:lnSpc>
              <a:spcBef>
                <a:spcPct val="0"/>
              </a:spcBef>
              <a:spcAft>
                <a:spcPct val="0"/>
              </a:spcAft>
            </a:pPr>
            <a:r>
              <a:rPr lang="zh-CN" altLang="en-US" sz="2400" b="1">
                <a:solidFill>
                  <a:srgbClr val="016B42"/>
                </a:solidFill>
                <a:latin typeface="微软雅黑" panose="020B0503020204020204" pitchFamily="34" charset="-122"/>
                <a:ea typeface="微软雅黑" panose="020B0503020204020204" pitchFamily="34" charset="-122"/>
                <a:cs typeface="微软雅黑" panose="020B0503020204020204" pitchFamily="34" charset="-122"/>
              </a:rPr>
              <a:t>国家垄断资本主义时期</a:t>
            </a:r>
            <a:endParaRPr lang="en-US" altLang="zh-CN" sz="2400" b="1">
              <a:solidFill>
                <a:srgbClr val="016B42"/>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10000"/>
              </a:lnSpc>
              <a:spcBef>
                <a:spcPct val="0"/>
              </a:spcBef>
              <a:spcAft>
                <a:spcPct val="0"/>
              </a:spcAft>
            </a:pPr>
            <a:r>
              <a:rPr lang="zh-CN" altLang="en-US" sz="24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国家全面干预经济</a:t>
            </a:r>
            <a:endParaRPr lang="en-US" altLang="zh-CN" sz="24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10000"/>
              </a:lnSpc>
              <a:spcBef>
                <a:spcPct val="0"/>
              </a:spcBef>
              <a:spcAft>
                <a:spcPct val="0"/>
              </a:spcAft>
            </a:pPr>
            <a:r>
              <a:rPr lang="zh-CN" altLang="en-US" sz="2400" b="1">
                <a:solidFill>
                  <a:srgbClr val="002060"/>
                </a:solidFill>
                <a:latin typeface="楷体" panose="02010609060101010101" charset="-122"/>
                <a:ea typeface="楷体" panose="02010609060101010101" charset="-122"/>
                <a:cs typeface="微软雅黑" panose="020B0503020204020204" pitchFamily="34" charset="-122"/>
              </a:rPr>
              <a:t>符合战后经济发展需要</a:t>
            </a:r>
            <a:endParaRPr lang="zh-CN" altLang="en-US" sz="2400" b="1">
              <a:solidFill>
                <a:srgbClr val="002060"/>
              </a:solidFill>
              <a:latin typeface="楷体" panose="02010609060101010101" charset="-122"/>
              <a:ea typeface="楷体" panose="02010609060101010101" charset="-122"/>
              <a:cs typeface="微软雅黑" panose="020B0503020204020204" pitchFamily="34" charset="-122"/>
            </a:endParaRPr>
          </a:p>
        </p:txBody>
      </p:sp>
      <p:sp>
        <p:nvSpPr>
          <p:cNvPr id="68" name="TextBox 65"/>
          <p:cNvSpPr txBox="1"/>
          <p:nvPr>
            <p:custDataLst>
              <p:tags r:id="rId27"/>
            </p:custDataLst>
          </p:nvPr>
        </p:nvSpPr>
        <p:spPr>
          <a:xfrm>
            <a:off x="7281863" y="1404938"/>
            <a:ext cx="4186237" cy="904863"/>
          </a:xfrm>
          <a:prstGeom prst="rect">
            <a:avLst/>
          </a:prstGeom>
          <a:noFill/>
          <a:ln w="9525">
            <a:noFill/>
          </a:ln>
        </p:spPr>
        <p:txBody>
          <a:bodyPr wrap="square" anchor="t" anchorCtr="0">
            <a:spAutoFit/>
          </a:bodyPr>
          <a:lstStyle/>
          <a:p>
            <a:pPr algn="ctr">
              <a:lnSpc>
                <a:spcPct val="110000"/>
              </a:lnSpc>
              <a:spcBef>
                <a:spcPct val="0"/>
              </a:spcBef>
              <a:spcAft>
                <a:spcPct val="0"/>
              </a:spcAft>
            </a:pPr>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20C70S-</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今</a:t>
            </a:r>
            <a:endPar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10000"/>
              </a:lnSpc>
              <a:spcBef>
                <a:spcPct val="0"/>
              </a:spcBef>
              <a:spcAft>
                <a:spcPct val="0"/>
              </a:spcAft>
            </a:pPr>
            <a:r>
              <a:rPr lang="zh-CN" altLang="en-US" sz="2400" b="1" smtClean="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减少国家干预，</a:t>
            </a:r>
            <a:r>
              <a:rPr lang="zh-CN" altLang="en-US" sz="24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强调经济自由</a:t>
            </a:r>
            <a:endParaRPr lang="zh-CN" altLang="en-US" sz="24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9" name="组合 68"/>
          <p:cNvGrpSpPr/>
          <p:nvPr>
            <p:custDataLst>
              <p:tags r:id="rId28"/>
            </p:custDataLst>
          </p:nvPr>
        </p:nvGrpSpPr>
        <p:grpSpPr>
          <a:xfrm>
            <a:off x="2456068" y="5541357"/>
            <a:ext cx="596041" cy="596041"/>
            <a:chOff x="2246286" y="4230035"/>
            <a:chExt cx="525513" cy="525513"/>
          </a:xfrm>
          <a:solidFill>
            <a:srgbClr val="0070C0"/>
          </a:solidFill>
        </p:grpSpPr>
        <p:sp>
          <p:nvSpPr>
            <p:cNvPr id="70" name="椭圆 69"/>
            <p:cNvSpPr/>
            <p:nvPr>
              <p:custDataLst>
                <p:tags r:id="rId29"/>
              </p:custDataLst>
            </p:nvPr>
          </p:nvSpPr>
          <p:spPr>
            <a:xfrm>
              <a:off x="2246286" y="4230035"/>
              <a:ext cx="525513" cy="525513"/>
            </a:xfrm>
            <a:prstGeom prst="ellipse">
              <a:avLst/>
            </a:prstGeom>
            <a:grp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strike="noStrike" noProof="1">
                <a:latin typeface="微软雅黑" panose="020B0503020204020204" pitchFamily="34" charset="-122"/>
                <a:ea typeface="微软雅黑" panose="020B0503020204020204" pitchFamily="34" charset="-122"/>
              </a:endParaRPr>
            </a:p>
          </p:txBody>
        </p:sp>
        <p:sp>
          <p:nvSpPr>
            <p:cNvPr id="71" name="TextBox 68"/>
            <p:cNvSpPr txBox="1"/>
            <p:nvPr>
              <p:custDataLst>
                <p:tags r:id="rId30"/>
              </p:custDataLst>
            </p:nvPr>
          </p:nvSpPr>
          <p:spPr>
            <a:xfrm>
              <a:off x="2273993" y="4306063"/>
              <a:ext cx="433392" cy="379901"/>
            </a:xfrm>
            <a:prstGeom prst="rect">
              <a:avLst/>
            </a:prstGeom>
            <a:noFill/>
          </p:spPr>
          <p:txBody>
            <a:bodyPr wrap="square" lIns="0" tIns="0" rIns="0" bIns="0" rtlCol="0">
              <a:spAutoFit/>
            </a:bodyPr>
            <a:lstStyle/>
            <a:p>
              <a:pPr algn="ctr" fontAlgn="base"/>
              <a:r>
                <a:rPr lang="en-US" altLang="zh-CN" sz="2800" b="1" strike="noStrike" noProof="1">
                  <a:solidFill>
                    <a:schemeClr val="bg1"/>
                  </a:solidFill>
                  <a:latin typeface="微软雅黑" panose="020B0503020204020204" pitchFamily="34" charset="-122"/>
                  <a:ea typeface="微软雅黑" panose="020B0503020204020204" pitchFamily="34" charset="-122"/>
                  <a:cs typeface="+mn-ea"/>
                </a:rPr>
                <a:t>1</a:t>
              </a:r>
              <a:endParaRPr lang="en-US" altLang="zh-CN" sz="2800" b="1" strike="noStrike" noProof="1">
                <a:solidFill>
                  <a:schemeClr val="bg1"/>
                </a:solidFill>
                <a:latin typeface="微软雅黑" panose="020B0503020204020204" pitchFamily="34" charset="-122"/>
                <a:ea typeface="微软雅黑" panose="020B0503020204020204" pitchFamily="34" charset="-122"/>
                <a:cs typeface="+mn-ea"/>
              </a:endParaRPr>
            </a:p>
          </p:txBody>
        </p:sp>
      </p:grpSp>
      <p:grpSp>
        <p:nvGrpSpPr>
          <p:cNvPr id="72" name="组合 71"/>
          <p:cNvGrpSpPr/>
          <p:nvPr>
            <p:custDataLst>
              <p:tags r:id="rId31"/>
            </p:custDataLst>
          </p:nvPr>
        </p:nvGrpSpPr>
        <p:grpSpPr>
          <a:xfrm>
            <a:off x="7436315" y="5468782"/>
            <a:ext cx="596043" cy="596041"/>
            <a:chOff x="2246285" y="4230035"/>
            <a:chExt cx="525514" cy="525513"/>
          </a:xfrm>
          <a:solidFill>
            <a:srgbClr val="0070C0"/>
          </a:solidFill>
        </p:grpSpPr>
        <p:sp>
          <p:nvSpPr>
            <p:cNvPr id="73" name="椭圆 72"/>
            <p:cNvSpPr/>
            <p:nvPr>
              <p:custDataLst>
                <p:tags r:id="rId32"/>
              </p:custDataLst>
            </p:nvPr>
          </p:nvSpPr>
          <p:spPr>
            <a:xfrm>
              <a:off x="2246286" y="4230035"/>
              <a:ext cx="525513" cy="525513"/>
            </a:xfrm>
            <a:prstGeom prst="ellipse">
              <a:avLst/>
            </a:prstGeom>
            <a:grp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strike="noStrike" noProof="1">
                <a:latin typeface="微软雅黑" panose="020B0503020204020204" pitchFamily="34" charset="-122"/>
                <a:ea typeface="微软雅黑" panose="020B0503020204020204" pitchFamily="34" charset="-122"/>
              </a:endParaRPr>
            </a:p>
          </p:txBody>
        </p:sp>
        <p:sp>
          <p:nvSpPr>
            <p:cNvPr id="74" name="TextBox 71"/>
            <p:cNvSpPr txBox="1"/>
            <p:nvPr>
              <p:custDataLst>
                <p:tags r:id="rId33"/>
              </p:custDataLst>
            </p:nvPr>
          </p:nvSpPr>
          <p:spPr>
            <a:xfrm>
              <a:off x="2246285" y="4300444"/>
              <a:ext cx="525513" cy="379901"/>
            </a:xfrm>
            <a:prstGeom prst="rect">
              <a:avLst/>
            </a:prstGeom>
            <a:noFill/>
            <a:extLst>
              <a:ext uri="{909E8E84-426E-40DD-AFC4-6F175D3DCCD1}">
                <a14:hiddenFill xmlns:a14="http://schemas.microsoft.com/office/drawing/2010/main">
                  <a:grpFill/>
                </a14:hiddenFill>
              </a:ext>
            </a:extLst>
          </p:spPr>
          <p:txBody>
            <a:bodyPr wrap="square" lIns="0" tIns="0" rIns="0" bIns="0" rtlCol="0">
              <a:spAutoFit/>
            </a:bodyPr>
            <a:lstStyle/>
            <a:p>
              <a:pPr algn="ctr" fontAlgn="base"/>
              <a:r>
                <a:rPr lang="en-US" altLang="zh-CN" sz="2800" b="1" strike="noStrike" noProof="1">
                  <a:solidFill>
                    <a:schemeClr val="bg1"/>
                  </a:solidFill>
                  <a:latin typeface="微软雅黑" panose="020B0503020204020204" pitchFamily="34" charset="-122"/>
                  <a:ea typeface="微软雅黑" panose="020B0503020204020204" pitchFamily="34" charset="-122"/>
                  <a:cs typeface="+mn-ea"/>
                </a:rPr>
                <a:t>3</a:t>
              </a:r>
              <a:endParaRPr lang="en-US" altLang="zh-CN" sz="2800" b="1" strike="noStrike" noProof="1">
                <a:solidFill>
                  <a:schemeClr val="bg1"/>
                </a:solidFill>
                <a:latin typeface="微软雅黑" panose="020B0503020204020204" pitchFamily="34" charset="-122"/>
                <a:ea typeface="微软雅黑" panose="020B0503020204020204" pitchFamily="34" charset="-122"/>
                <a:cs typeface="+mn-ea"/>
              </a:endParaRPr>
            </a:p>
          </p:txBody>
        </p:sp>
      </p:grpSp>
      <p:grpSp>
        <p:nvGrpSpPr>
          <p:cNvPr id="75" name="组合 74"/>
          <p:cNvGrpSpPr/>
          <p:nvPr>
            <p:custDataLst>
              <p:tags r:id="rId34"/>
            </p:custDataLst>
          </p:nvPr>
        </p:nvGrpSpPr>
        <p:grpSpPr>
          <a:xfrm>
            <a:off x="4851126" y="4883914"/>
            <a:ext cx="605616" cy="596041"/>
            <a:chOff x="2246286" y="4230035"/>
            <a:chExt cx="533954" cy="525513"/>
          </a:xfrm>
          <a:solidFill>
            <a:srgbClr val="0070C0"/>
          </a:solidFill>
        </p:grpSpPr>
        <p:sp>
          <p:nvSpPr>
            <p:cNvPr id="76" name="椭圆 75"/>
            <p:cNvSpPr/>
            <p:nvPr>
              <p:custDataLst>
                <p:tags r:id="rId35"/>
              </p:custDataLst>
            </p:nvPr>
          </p:nvSpPr>
          <p:spPr>
            <a:xfrm>
              <a:off x="2246286" y="4230035"/>
              <a:ext cx="525513" cy="525513"/>
            </a:xfrm>
            <a:prstGeom prst="ellipse">
              <a:avLst/>
            </a:prstGeom>
            <a:grp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strike="noStrike" noProof="1">
                <a:latin typeface="微软雅黑" panose="020B0503020204020204" pitchFamily="34" charset="-122"/>
                <a:ea typeface="微软雅黑" panose="020B0503020204020204" pitchFamily="34" charset="-122"/>
              </a:endParaRPr>
            </a:p>
          </p:txBody>
        </p:sp>
        <p:sp>
          <p:nvSpPr>
            <p:cNvPr id="77" name="TextBox 74"/>
            <p:cNvSpPr txBox="1"/>
            <p:nvPr>
              <p:custDataLst>
                <p:tags r:id="rId36"/>
              </p:custDataLst>
            </p:nvPr>
          </p:nvSpPr>
          <p:spPr>
            <a:xfrm>
              <a:off x="2254727" y="4294291"/>
              <a:ext cx="525513" cy="379901"/>
            </a:xfrm>
            <a:prstGeom prst="rect">
              <a:avLst/>
            </a:prstGeom>
            <a:noFill/>
            <a:extLst>
              <a:ext uri="{909E8E84-426E-40DD-AFC4-6F175D3DCCD1}">
                <a14:hiddenFill xmlns:a14="http://schemas.microsoft.com/office/drawing/2010/main">
                  <a:grpFill/>
                </a14:hiddenFill>
              </a:ext>
            </a:extLst>
          </p:spPr>
          <p:txBody>
            <a:bodyPr wrap="square" lIns="0" tIns="0" rIns="0" bIns="0" rtlCol="0">
              <a:spAutoFit/>
            </a:bodyPr>
            <a:lstStyle/>
            <a:p>
              <a:pPr algn="ctr" fontAlgn="base"/>
              <a:r>
                <a:rPr lang="en-US" altLang="zh-CN" sz="2800" b="1" strike="noStrike" noProof="1">
                  <a:solidFill>
                    <a:schemeClr val="bg1"/>
                  </a:solidFill>
                  <a:latin typeface="微软雅黑" panose="020B0503020204020204" pitchFamily="34" charset="-122"/>
                  <a:ea typeface="微软雅黑" panose="020B0503020204020204" pitchFamily="34" charset="-122"/>
                  <a:cs typeface="+mn-ea"/>
                </a:rPr>
                <a:t>2</a:t>
              </a:r>
              <a:endParaRPr lang="en-US" altLang="zh-CN" sz="2800" b="1" strike="noStrike" noProof="1">
                <a:solidFill>
                  <a:schemeClr val="bg1"/>
                </a:solidFill>
                <a:latin typeface="微软雅黑" panose="020B0503020204020204" pitchFamily="34" charset="-122"/>
                <a:ea typeface="微软雅黑" panose="020B0503020204020204" pitchFamily="34" charset="-122"/>
                <a:cs typeface="+mn-ea"/>
              </a:endParaRPr>
            </a:p>
          </p:txBody>
        </p:sp>
      </p:grpSp>
      <p:grpSp>
        <p:nvGrpSpPr>
          <p:cNvPr id="78" name="组合 77"/>
          <p:cNvGrpSpPr/>
          <p:nvPr>
            <p:custDataLst>
              <p:tags r:id="rId37"/>
            </p:custDataLst>
          </p:nvPr>
        </p:nvGrpSpPr>
        <p:grpSpPr>
          <a:xfrm>
            <a:off x="9926306" y="3572510"/>
            <a:ext cx="606162" cy="596041"/>
            <a:chOff x="2237363" y="4230035"/>
            <a:chExt cx="534436" cy="525513"/>
          </a:xfrm>
          <a:solidFill>
            <a:srgbClr val="0070C0"/>
          </a:solidFill>
        </p:grpSpPr>
        <p:sp>
          <p:nvSpPr>
            <p:cNvPr id="79" name="椭圆 78"/>
            <p:cNvSpPr/>
            <p:nvPr>
              <p:custDataLst>
                <p:tags r:id="rId38"/>
              </p:custDataLst>
            </p:nvPr>
          </p:nvSpPr>
          <p:spPr>
            <a:xfrm>
              <a:off x="2246286" y="4230035"/>
              <a:ext cx="525513" cy="525513"/>
            </a:xfrm>
            <a:prstGeom prst="ellipse">
              <a:avLst/>
            </a:prstGeom>
            <a:grp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600" strike="noStrike" noProof="1">
                <a:latin typeface="微软雅黑" panose="020B0503020204020204" pitchFamily="34" charset="-122"/>
                <a:ea typeface="微软雅黑" panose="020B0503020204020204" pitchFamily="34" charset="-122"/>
              </a:endParaRPr>
            </a:p>
          </p:txBody>
        </p:sp>
        <p:sp>
          <p:nvSpPr>
            <p:cNvPr id="80" name="TextBox 77"/>
            <p:cNvSpPr txBox="1"/>
            <p:nvPr>
              <p:custDataLst>
                <p:tags r:id="rId39"/>
              </p:custDataLst>
            </p:nvPr>
          </p:nvSpPr>
          <p:spPr>
            <a:xfrm>
              <a:off x="2237363" y="4302840"/>
              <a:ext cx="525513" cy="379901"/>
            </a:xfrm>
            <a:prstGeom prst="rect">
              <a:avLst/>
            </a:prstGeom>
            <a:noFill/>
            <a:extLst>
              <a:ext uri="{909E8E84-426E-40DD-AFC4-6F175D3DCCD1}">
                <a14:hiddenFill xmlns:a14="http://schemas.microsoft.com/office/drawing/2010/main">
                  <a:grpFill/>
                </a14:hiddenFill>
              </a:ext>
            </a:extLst>
          </p:spPr>
          <p:txBody>
            <a:bodyPr wrap="square" lIns="0" tIns="0" rIns="0" bIns="0" rtlCol="0">
              <a:spAutoFit/>
            </a:bodyPr>
            <a:lstStyle/>
            <a:p>
              <a:pPr algn="ctr" fontAlgn="base"/>
              <a:r>
                <a:rPr lang="en-US" altLang="zh-CN" sz="2800" b="1" strike="noStrike" noProof="1">
                  <a:solidFill>
                    <a:schemeClr val="bg1"/>
                  </a:solidFill>
                  <a:latin typeface="微软雅黑" panose="020B0503020204020204" pitchFamily="34" charset="-122"/>
                  <a:ea typeface="微软雅黑" panose="020B0503020204020204" pitchFamily="34" charset="-122"/>
                  <a:cs typeface="+mn-ea"/>
                </a:rPr>
                <a:t>4</a:t>
              </a:r>
              <a:endParaRPr lang="en-US" altLang="zh-CN" sz="2800" b="1" strike="noStrike" noProof="1">
                <a:solidFill>
                  <a:schemeClr val="bg1"/>
                </a:solidFill>
                <a:latin typeface="微软雅黑" panose="020B0503020204020204" pitchFamily="34" charset="-122"/>
                <a:ea typeface="微软雅黑" panose="020B0503020204020204" pitchFamily="34" charset="-122"/>
                <a:cs typeface="+mn-ea"/>
              </a:endParaRPr>
            </a:p>
          </p:txBody>
        </p:sp>
      </p:grpSp>
      <p:pic>
        <p:nvPicPr>
          <p:cNvPr id="2" name="图片 1"/>
          <p:cNvPicPr>
            <a:picLocks noChangeAspect="1"/>
          </p:cNvPicPr>
          <p:nvPr>
            <p:custDataLst>
              <p:tags r:id="rId40"/>
            </p:custDataLst>
          </p:nvPr>
        </p:nvPicPr>
        <p:blipFill>
          <a:blip r:embed="rId41"/>
          <a:stretch>
            <a:fillRect/>
          </a:stretch>
        </p:blipFill>
        <p:spPr>
          <a:xfrm>
            <a:off x="884" y="635248"/>
            <a:ext cx="10296525" cy="714375"/>
          </a:xfrm>
          <a:prstGeom prst="rect">
            <a:avLst/>
          </a:prstGeom>
        </p:spPr>
      </p:pic>
      <p:grpSp>
        <p:nvGrpSpPr>
          <p:cNvPr id="53" name="组合 5"/>
          <p:cNvGrpSpPr/>
          <p:nvPr>
            <p:custDataLst>
              <p:tags r:id="rId42"/>
            </p:custDataLst>
          </p:nvPr>
        </p:nvGrpSpPr>
        <p:grpSpPr>
          <a:xfrm>
            <a:off x="130846" y="64263"/>
            <a:ext cx="5639018" cy="456946"/>
            <a:chOff x="679594" y="945"/>
            <a:chExt cx="9352631" cy="631384"/>
          </a:xfrm>
          <a:effectLst>
            <a:glow rad="228600">
              <a:schemeClr val="accent1">
                <a:satMod val="175000"/>
                <a:alpha val="40000"/>
              </a:schemeClr>
            </a:glow>
            <a:outerShdw blurRad="50800" dist="38100" dir="5400000" algn="t" rotWithShape="0">
              <a:prstClr val="black">
                <a:alpha val="40000"/>
              </a:prstClr>
            </a:outerShdw>
          </a:effectLst>
        </p:grpSpPr>
        <p:sp>
          <p:nvSpPr>
            <p:cNvPr id="54" name="同侧圆角矩形 4"/>
            <p:cNvSpPr/>
            <p:nvPr>
              <p:custDataLst>
                <p:tags r:id="rId43"/>
              </p:custDataLst>
            </p:nvPr>
          </p:nvSpPr>
          <p:spPr>
            <a:xfrm rot="5400000">
              <a:off x="4997690" y="-4316836"/>
              <a:ext cx="631384" cy="9266945"/>
            </a:xfrm>
            <a:prstGeom prst="round2SameRect">
              <a:avLst/>
            </a:prstGeom>
          </p:spPr>
          <p:style>
            <a:lnRef idx="2">
              <a:schemeClr val="accent4"/>
            </a:lnRef>
            <a:fillRef idx="1">
              <a:schemeClr val="lt1"/>
            </a:fillRef>
            <a:effectRef idx="0">
              <a:schemeClr val="accent4"/>
            </a:effectRef>
            <a:fontRef idx="minor">
              <a:schemeClr val="dk1"/>
            </a:fontRef>
          </p:style>
          <p:txBody>
            <a:bodyPr/>
            <a:lstStyle/>
            <a:p/>
          </p:txBody>
        </p:sp>
        <p:sp>
          <p:nvSpPr>
            <p:cNvPr id="55" name="同侧圆角矩形 6"/>
            <p:cNvSpPr/>
            <p:nvPr>
              <p:custDataLst>
                <p:tags r:id="rId44"/>
              </p:custDataLst>
            </p:nvPr>
          </p:nvSpPr>
          <p:spPr>
            <a:xfrm>
              <a:off x="679594" y="32038"/>
              <a:ext cx="9352631" cy="569832"/>
            </a:xfrm>
            <a:prstGeom prst="rect">
              <a:avLst/>
            </a:prstGeom>
          </p:spPr>
          <p:style>
            <a:lnRef idx="2">
              <a:schemeClr val="accent4"/>
            </a:lnRef>
            <a:fillRef idx="1">
              <a:schemeClr val="lt1"/>
            </a:fillRef>
            <a:effectRef idx="0">
              <a:schemeClr val="accent4"/>
            </a:effectRef>
            <a:fontRef idx="minor">
              <a:schemeClr val="dk1"/>
            </a:fontRef>
          </p:style>
          <p:txBody>
            <a:bodyPr lIns="234696" tIns="20955" rIns="20955" bIns="20955" anchor="ctr"/>
            <a:lstStyle/>
            <a:p>
              <a:r>
                <a:rPr lang="zh-CN" altLang="en-US" sz="2800" b="1">
                  <a:solidFill>
                    <a:srgbClr val="000000">
                      <a:hueOff val="0"/>
                      <a:satOff val="0"/>
                      <a:lumOff val="0"/>
                      <a:alphaOff val="0"/>
                    </a:srgbClr>
                  </a:solidFill>
                  <a:sym typeface="+mn-ea"/>
                </a:rPr>
                <a:t>一</a:t>
              </a:r>
              <a:r>
                <a:rPr lang="zh-CN" altLang="en-US" sz="2800" b="1" smtClean="0">
                  <a:solidFill>
                    <a:srgbClr val="000000">
                      <a:hueOff val="0"/>
                      <a:satOff val="0"/>
                      <a:lumOff val="0"/>
                      <a:alphaOff val="0"/>
                    </a:srgbClr>
                  </a:solidFill>
                  <a:sym typeface="+mn-ea"/>
                </a:rPr>
                <a:t>、</a:t>
              </a:r>
              <a:r>
                <a:rPr lang="zh-CN" altLang="en-US" sz="2800" b="1" spc="150">
                  <a:solidFill>
                    <a:srgbClr val="002060"/>
                  </a:solidFill>
                  <a:latin typeface="微软雅黑" panose="020B0503020204020204" pitchFamily="34" charset="-122"/>
                  <a:ea typeface="微软雅黑" panose="020B0503020204020204" pitchFamily="34" charset="-122"/>
                  <a:sym typeface="+mn-ea"/>
                </a:rPr>
                <a:t>在曲折中发展的世界经济</a:t>
              </a:r>
              <a:endParaRPr lang="zh-CN" altLang="en-US" sz="2800" b="1" spc="150">
                <a:solidFill>
                  <a:srgbClr val="002060"/>
                </a:solidFill>
                <a:latin typeface="微软雅黑" panose="020B0503020204020204" pitchFamily="34" charset="-122"/>
                <a:ea typeface="微软雅黑" panose="020B0503020204020204" pitchFamily="34" charset="-122"/>
                <a:sym typeface="+mn-ea"/>
              </a:endParaRPr>
            </a:p>
          </p:txBody>
        </p:sp>
      </p:grpSp>
    </p:spTree>
    <p:custDataLst>
      <p:tags r:id="rId4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300" fill="hold"/>
                                        <p:tgtEl>
                                          <p:spTgt spid="41"/>
                                        </p:tgtEl>
                                        <p:attrNameLst>
                                          <p:attrName>ppt_w</p:attrName>
                                        </p:attrNameLst>
                                      </p:cBhvr>
                                      <p:tavLst>
                                        <p:tav tm="0">
                                          <p:val>
                                            <p:fltVal val="0"/>
                                          </p:val>
                                        </p:tav>
                                        <p:tav tm="100000">
                                          <p:val>
                                            <p:strVal val="#ppt_w"/>
                                          </p:val>
                                        </p:tav>
                                      </p:tavLst>
                                    </p:anim>
                                    <p:anim calcmode="lin" valueType="num">
                                      <p:cBhvr>
                                        <p:cTn id="8" dur="300" fill="hold"/>
                                        <p:tgtEl>
                                          <p:spTgt spid="41"/>
                                        </p:tgtEl>
                                        <p:attrNameLst>
                                          <p:attrName>ppt_h</p:attrName>
                                        </p:attrNameLst>
                                      </p:cBhvr>
                                      <p:tavLst>
                                        <p:tav tm="0">
                                          <p:val>
                                            <p:fltVal val="0"/>
                                          </p:val>
                                        </p:tav>
                                        <p:tav tm="100000">
                                          <p:val>
                                            <p:strVal val="#ppt_h"/>
                                          </p:val>
                                        </p:tav>
                                      </p:tavLst>
                                    </p:anim>
                                    <p:animEffect transition="in" filter="fade">
                                      <p:cBhvr>
                                        <p:cTn id="9" dur="300"/>
                                        <p:tgtEl>
                                          <p:spTgt spid="41"/>
                                        </p:tgtEl>
                                      </p:cBhvr>
                                    </p:animEffect>
                                  </p:childTnLst>
                                </p:cTn>
                              </p:par>
                              <p:par>
                                <p:cTn id="10" presetID="2" presetClass="entr" presetSubtype="4" fill="hold" nodeType="with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p:cTn id="12" dur="300" fill="hold"/>
                                        <p:tgtEl>
                                          <p:spTgt spid="69"/>
                                        </p:tgtEl>
                                        <p:attrNameLst>
                                          <p:attrName>ppt_x</p:attrName>
                                        </p:attrNameLst>
                                      </p:cBhvr>
                                      <p:tavLst>
                                        <p:tav tm="0">
                                          <p:val>
                                            <p:strVal val="#ppt_x"/>
                                          </p:val>
                                        </p:tav>
                                        <p:tav tm="100000">
                                          <p:val>
                                            <p:strVal val="#ppt_x"/>
                                          </p:val>
                                        </p:tav>
                                      </p:tavLst>
                                    </p:anim>
                                    <p:anim calcmode="lin" valueType="num">
                                      <p:cBhvr>
                                        <p:cTn id="13" dur="300" fill="hold"/>
                                        <p:tgtEl>
                                          <p:spTgt spid="6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8" presetClass="entr" presetSubtype="3"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strips(upRight)">
                                      <p:cBhvr>
                                        <p:cTn id="17" dur="300"/>
                                        <p:tgtEl>
                                          <p:spTgt spid="38"/>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300" fill="hold"/>
                                        <p:tgtEl>
                                          <p:spTgt spid="45"/>
                                        </p:tgtEl>
                                        <p:attrNameLst>
                                          <p:attrName>ppt_w</p:attrName>
                                        </p:attrNameLst>
                                      </p:cBhvr>
                                      <p:tavLst>
                                        <p:tav tm="0">
                                          <p:val>
                                            <p:fltVal val="0"/>
                                          </p:val>
                                        </p:tav>
                                        <p:tav tm="100000">
                                          <p:val>
                                            <p:strVal val="#ppt_w"/>
                                          </p:val>
                                        </p:tav>
                                      </p:tavLst>
                                    </p:anim>
                                    <p:anim calcmode="lin" valueType="num">
                                      <p:cBhvr>
                                        <p:cTn id="22" dur="300" fill="hold"/>
                                        <p:tgtEl>
                                          <p:spTgt spid="45"/>
                                        </p:tgtEl>
                                        <p:attrNameLst>
                                          <p:attrName>ppt_h</p:attrName>
                                        </p:attrNameLst>
                                      </p:cBhvr>
                                      <p:tavLst>
                                        <p:tav tm="0">
                                          <p:val>
                                            <p:fltVal val="0"/>
                                          </p:val>
                                        </p:tav>
                                        <p:tav tm="100000">
                                          <p:val>
                                            <p:strVal val="#ppt_h"/>
                                          </p:val>
                                        </p:tav>
                                      </p:tavLst>
                                    </p:anim>
                                    <p:animEffect transition="in" filter="fade">
                                      <p:cBhvr>
                                        <p:cTn id="23" dur="300"/>
                                        <p:tgtEl>
                                          <p:spTgt spid="45"/>
                                        </p:tgtEl>
                                      </p:cBhvr>
                                    </p:animEffect>
                                  </p:childTnLst>
                                </p:cTn>
                              </p:par>
                              <p:par>
                                <p:cTn id="24" presetID="2" presetClass="entr" presetSubtype="4" fill="hold" nodeType="withEffect">
                                  <p:stCondLst>
                                    <p:cond delay="0"/>
                                  </p:stCondLst>
                                  <p:childTnLst>
                                    <p:set>
                                      <p:cBhvr>
                                        <p:cTn id="25" dur="1" fill="hold">
                                          <p:stCondLst>
                                            <p:cond delay="0"/>
                                          </p:stCondLst>
                                        </p:cTn>
                                        <p:tgtEl>
                                          <p:spTgt spid="75"/>
                                        </p:tgtEl>
                                        <p:attrNameLst>
                                          <p:attrName>style.visibility</p:attrName>
                                        </p:attrNameLst>
                                      </p:cBhvr>
                                      <p:to>
                                        <p:strVal val="visible"/>
                                      </p:to>
                                    </p:set>
                                    <p:anim calcmode="lin" valueType="num">
                                      <p:cBhvr>
                                        <p:cTn id="26" dur="300" fill="hold"/>
                                        <p:tgtEl>
                                          <p:spTgt spid="75"/>
                                        </p:tgtEl>
                                        <p:attrNameLst>
                                          <p:attrName>ppt_x</p:attrName>
                                        </p:attrNameLst>
                                      </p:cBhvr>
                                      <p:tavLst>
                                        <p:tav tm="0">
                                          <p:val>
                                            <p:strVal val="#ppt_x"/>
                                          </p:val>
                                        </p:tav>
                                        <p:tav tm="100000">
                                          <p:val>
                                            <p:strVal val="#ppt_x"/>
                                          </p:val>
                                        </p:tav>
                                      </p:tavLst>
                                    </p:anim>
                                    <p:anim calcmode="lin" valueType="num">
                                      <p:cBhvr>
                                        <p:cTn id="27" dur="300" fill="hold"/>
                                        <p:tgtEl>
                                          <p:spTgt spid="7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18" presetClass="entr" presetSubtype="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strips(downRight)">
                                      <p:cBhvr>
                                        <p:cTn id="31" dur="300"/>
                                        <p:tgtEl>
                                          <p:spTgt spid="39"/>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300" fill="hold"/>
                                        <p:tgtEl>
                                          <p:spTgt spid="49"/>
                                        </p:tgtEl>
                                        <p:attrNameLst>
                                          <p:attrName>ppt_w</p:attrName>
                                        </p:attrNameLst>
                                      </p:cBhvr>
                                      <p:tavLst>
                                        <p:tav tm="0">
                                          <p:val>
                                            <p:fltVal val="0"/>
                                          </p:val>
                                        </p:tav>
                                        <p:tav tm="100000">
                                          <p:val>
                                            <p:strVal val="#ppt_w"/>
                                          </p:val>
                                        </p:tav>
                                      </p:tavLst>
                                    </p:anim>
                                    <p:anim calcmode="lin" valueType="num">
                                      <p:cBhvr>
                                        <p:cTn id="36" dur="300" fill="hold"/>
                                        <p:tgtEl>
                                          <p:spTgt spid="49"/>
                                        </p:tgtEl>
                                        <p:attrNameLst>
                                          <p:attrName>ppt_h</p:attrName>
                                        </p:attrNameLst>
                                      </p:cBhvr>
                                      <p:tavLst>
                                        <p:tav tm="0">
                                          <p:val>
                                            <p:fltVal val="0"/>
                                          </p:val>
                                        </p:tav>
                                        <p:tav tm="100000">
                                          <p:val>
                                            <p:strVal val="#ppt_h"/>
                                          </p:val>
                                        </p:tav>
                                      </p:tavLst>
                                    </p:anim>
                                    <p:animEffect transition="in" filter="fade">
                                      <p:cBhvr>
                                        <p:cTn id="37" dur="300"/>
                                        <p:tgtEl>
                                          <p:spTgt spid="49"/>
                                        </p:tgtEl>
                                      </p:cBhvr>
                                    </p:animEffect>
                                  </p:childTnLst>
                                </p:cTn>
                              </p:par>
                              <p:par>
                                <p:cTn id="38" presetID="2" presetClass="entr" presetSubtype="4" fill="hold" nodeType="withEffect">
                                  <p:stCondLst>
                                    <p:cond delay="0"/>
                                  </p:stCondLst>
                                  <p:childTnLst>
                                    <p:set>
                                      <p:cBhvr>
                                        <p:cTn id="39" dur="1" fill="hold">
                                          <p:stCondLst>
                                            <p:cond delay="0"/>
                                          </p:stCondLst>
                                        </p:cTn>
                                        <p:tgtEl>
                                          <p:spTgt spid="72"/>
                                        </p:tgtEl>
                                        <p:attrNameLst>
                                          <p:attrName>style.visibility</p:attrName>
                                        </p:attrNameLst>
                                      </p:cBhvr>
                                      <p:to>
                                        <p:strVal val="visible"/>
                                      </p:to>
                                    </p:set>
                                    <p:anim calcmode="lin" valueType="num">
                                      <p:cBhvr>
                                        <p:cTn id="40" dur="300" fill="hold"/>
                                        <p:tgtEl>
                                          <p:spTgt spid="72"/>
                                        </p:tgtEl>
                                        <p:attrNameLst>
                                          <p:attrName>ppt_x</p:attrName>
                                        </p:attrNameLst>
                                      </p:cBhvr>
                                      <p:tavLst>
                                        <p:tav tm="0">
                                          <p:val>
                                            <p:strVal val="#ppt_x"/>
                                          </p:val>
                                        </p:tav>
                                        <p:tav tm="100000">
                                          <p:val>
                                            <p:strVal val="#ppt_x"/>
                                          </p:val>
                                        </p:tav>
                                      </p:tavLst>
                                    </p:anim>
                                    <p:anim calcmode="lin" valueType="num">
                                      <p:cBhvr>
                                        <p:cTn id="41" dur="300" fill="hold"/>
                                        <p:tgtEl>
                                          <p:spTgt spid="72"/>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18" presetClass="entr" presetSubtype="3"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strips(upRight)">
                                      <p:cBhvr>
                                        <p:cTn id="45" dur="300"/>
                                        <p:tgtEl>
                                          <p:spTgt spid="40"/>
                                        </p:tgtEl>
                                      </p:cBhvr>
                                    </p:animEffect>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p:cTn id="49" dur="300" fill="hold"/>
                                        <p:tgtEl>
                                          <p:spTgt spid="60"/>
                                        </p:tgtEl>
                                        <p:attrNameLst>
                                          <p:attrName>ppt_w</p:attrName>
                                        </p:attrNameLst>
                                      </p:cBhvr>
                                      <p:tavLst>
                                        <p:tav tm="0">
                                          <p:val>
                                            <p:fltVal val="0"/>
                                          </p:val>
                                        </p:tav>
                                        <p:tav tm="100000">
                                          <p:val>
                                            <p:strVal val="#ppt_w"/>
                                          </p:val>
                                        </p:tav>
                                      </p:tavLst>
                                    </p:anim>
                                    <p:anim calcmode="lin" valueType="num">
                                      <p:cBhvr>
                                        <p:cTn id="50" dur="300" fill="hold"/>
                                        <p:tgtEl>
                                          <p:spTgt spid="60"/>
                                        </p:tgtEl>
                                        <p:attrNameLst>
                                          <p:attrName>ppt_h</p:attrName>
                                        </p:attrNameLst>
                                      </p:cBhvr>
                                      <p:tavLst>
                                        <p:tav tm="0">
                                          <p:val>
                                            <p:fltVal val="0"/>
                                          </p:val>
                                        </p:tav>
                                        <p:tav tm="100000">
                                          <p:val>
                                            <p:strVal val="#ppt_h"/>
                                          </p:val>
                                        </p:tav>
                                      </p:tavLst>
                                    </p:anim>
                                    <p:animEffect transition="in" filter="fade">
                                      <p:cBhvr>
                                        <p:cTn id="51" dur="300"/>
                                        <p:tgtEl>
                                          <p:spTgt spid="60"/>
                                        </p:tgtEl>
                                      </p:cBhvr>
                                    </p:animEffect>
                                  </p:childTnLst>
                                </p:cTn>
                              </p:par>
                              <p:par>
                                <p:cTn id="52" presetID="2" presetClass="entr" presetSubtype="4" fill="hold" nodeType="withEffect">
                                  <p:stCondLst>
                                    <p:cond delay="0"/>
                                  </p:stCondLst>
                                  <p:childTnLst>
                                    <p:set>
                                      <p:cBhvr>
                                        <p:cTn id="53" dur="1" fill="hold">
                                          <p:stCondLst>
                                            <p:cond delay="0"/>
                                          </p:stCondLst>
                                        </p:cTn>
                                        <p:tgtEl>
                                          <p:spTgt spid="78"/>
                                        </p:tgtEl>
                                        <p:attrNameLst>
                                          <p:attrName>style.visibility</p:attrName>
                                        </p:attrNameLst>
                                      </p:cBhvr>
                                      <p:to>
                                        <p:strVal val="visible"/>
                                      </p:to>
                                    </p:set>
                                    <p:anim calcmode="lin" valueType="num">
                                      <p:cBhvr>
                                        <p:cTn id="54" dur="300" fill="hold"/>
                                        <p:tgtEl>
                                          <p:spTgt spid="78"/>
                                        </p:tgtEl>
                                        <p:attrNameLst>
                                          <p:attrName>ppt_x</p:attrName>
                                        </p:attrNameLst>
                                      </p:cBhvr>
                                      <p:tavLst>
                                        <p:tav tm="0">
                                          <p:val>
                                            <p:strVal val="#ppt_x"/>
                                          </p:val>
                                        </p:tav>
                                        <p:tav tm="100000">
                                          <p:val>
                                            <p:strVal val="#ppt_x"/>
                                          </p:val>
                                        </p:tav>
                                      </p:tavLst>
                                    </p:anim>
                                    <p:anim calcmode="lin" valueType="num">
                                      <p:cBhvr>
                                        <p:cTn id="55" dur="3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66"/>
                                        </p:tgtEl>
                                        <p:attrNameLst>
                                          <p:attrName>style.visibility</p:attrName>
                                        </p:attrNameLst>
                                      </p:cBhvr>
                                      <p:to>
                                        <p:strVal val="visible"/>
                                      </p:to>
                                    </p:set>
                                    <p:animEffect transition="in" filter="wipe(up)">
                                      <p:cBhvr>
                                        <p:cTn id="60" dur="500"/>
                                        <p:tgtEl>
                                          <p:spTgt spid="6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wipe(up)">
                                      <p:cBhvr>
                                        <p:cTn id="65" dur="500"/>
                                        <p:tgtEl>
                                          <p:spTgt spid="6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67"/>
                                        </p:tgtEl>
                                        <p:attrNameLst>
                                          <p:attrName>style.visibility</p:attrName>
                                        </p:attrNameLst>
                                      </p:cBhvr>
                                      <p:to>
                                        <p:strVal val="visible"/>
                                      </p:to>
                                    </p:set>
                                    <p:animEffect transition="in" filter="wipe(up)">
                                      <p:cBhvr>
                                        <p:cTn id="70" dur="500"/>
                                        <p:tgtEl>
                                          <p:spTgt spid="6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up)">
                                      <p:cBhvr>
                                        <p:cTn id="7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custDataLst>
              <p:tags r:id="rId1"/>
            </p:custDataLst>
          </p:nvPr>
        </p:nvGrpSpPr>
        <p:grpSpPr>
          <a:xfrm>
            <a:off x="206692" y="1532265"/>
            <a:ext cx="11870690" cy="5169535"/>
            <a:chOff x="172" y="4827"/>
            <a:chExt cx="18694" cy="8141"/>
          </a:xfrm>
        </p:grpSpPr>
        <p:sp>
          <p:nvSpPr>
            <p:cNvPr id="36" name="文本框 35"/>
            <p:cNvSpPr txBox="1"/>
            <p:nvPr>
              <p:custDataLst>
                <p:tags r:id="rId2"/>
              </p:custDataLst>
            </p:nvPr>
          </p:nvSpPr>
          <p:spPr>
            <a:xfrm>
              <a:off x="172" y="4827"/>
              <a:ext cx="18694" cy="8141"/>
            </a:xfrm>
            <a:prstGeom prst="rect">
              <a:avLst/>
            </a:prstGeom>
            <a:noFill/>
            <a:ln w="28575" cmpd="sng">
              <a:solidFill>
                <a:schemeClr val="tx1"/>
              </a:solidFill>
              <a:prstDash val="sysDash"/>
            </a:ln>
            <a:extLst>
              <a:ext uri="{909E8E84-426E-40DD-AFC4-6F175D3DCCD1}">
                <a14:hiddenFill xmlns:a14="http://schemas.microsoft.com/office/drawing/2010/main">
                  <a:solidFill>
                    <a:schemeClr val="accent5">
                      <a:lumMod val="20000"/>
                      <a:lumOff val="80000"/>
                    </a:schemeClr>
                  </a:solidFill>
                </a14:hiddenFill>
              </a:ext>
            </a:extLst>
          </p:spPr>
          <p:txBody>
            <a:bodyPr wrap="square" rtlCol="0" anchor="t">
              <a:spAutoFit/>
            </a:bodyPr>
            <a:lstStyle/>
            <a:p>
              <a:pPr>
                <a:lnSpc>
                  <a:spcPts val="3300"/>
                </a:lnSpc>
              </a:pPr>
              <a:r>
                <a:rPr lang="en-US" altLang="zh-CN" sz="2000" b="1">
                  <a:solidFill>
                    <a:srgbClr val="002060"/>
                  </a:solidFill>
                  <a:latin typeface="宋体" panose="02010600030101010101" pitchFamily="2" charset="-122"/>
                  <a:ea typeface="宋体" panose="02010600030101010101" pitchFamily="2" charset="-122"/>
                  <a:cs typeface="宋体" panose="02010600030101010101" pitchFamily="2" charset="-122"/>
                </a:rPr>
                <a:t>         </a:t>
              </a:r>
              <a:endParaRPr lang="en-US" altLang="zh-CN" sz="2000" b="1">
                <a:solidFill>
                  <a:srgbClr val="002060"/>
                </a:solidFill>
                <a:latin typeface="宋体" panose="02010600030101010101" pitchFamily="2" charset="-122"/>
                <a:ea typeface="宋体" panose="02010600030101010101" pitchFamily="2" charset="-122"/>
                <a:cs typeface="宋体" panose="02010600030101010101" pitchFamily="2" charset="-122"/>
              </a:endParaRPr>
            </a:p>
            <a:p>
              <a:pPr>
                <a:lnSpc>
                  <a:spcPts val="3300"/>
                </a:lnSpc>
              </a:pPr>
              <a:endParaRPr lang="en-US" altLang="zh-CN" sz="2000" b="1">
                <a:solidFill>
                  <a:srgbClr val="002060"/>
                </a:solidFill>
                <a:latin typeface="宋体" panose="02010600030101010101" pitchFamily="2" charset="-122"/>
                <a:ea typeface="宋体" panose="02010600030101010101" pitchFamily="2" charset="-122"/>
                <a:cs typeface="宋体" panose="02010600030101010101" pitchFamily="2" charset="-122"/>
              </a:endParaRPr>
            </a:p>
            <a:p>
              <a:pPr>
                <a:lnSpc>
                  <a:spcPts val="3300"/>
                </a:lnSpc>
              </a:pPr>
              <a:endParaRPr lang="en-US" altLang="zh-CN" sz="2000" b="1">
                <a:solidFill>
                  <a:srgbClr val="002060"/>
                </a:solidFill>
                <a:latin typeface="宋体" panose="02010600030101010101" pitchFamily="2" charset="-122"/>
                <a:ea typeface="宋体" panose="02010600030101010101" pitchFamily="2" charset="-122"/>
                <a:cs typeface="宋体" panose="02010600030101010101" pitchFamily="2" charset="-122"/>
              </a:endParaRPr>
            </a:p>
            <a:p>
              <a:pPr>
                <a:lnSpc>
                  <a:spcPts val="3300"/>
                </a:lnSpc>
              </a:pPr>
              <a:endParaRPr lang="en-US" altLang="zh-CN" sz="2000" b="1">
                <a:solidFill>
                  <a:srgbClr val="002060"/>
                </a:solidFill>
                <a:latin typeface="宋体" panose="02010600030101010101" pitchFamily="2" charset="-122"/>
                <a:ea typeface="宋体" panose="02010600030101010101" pitchFamily="2" charset="-122"/>
                <a:cs typeface="宋体" panose="02010600030101010101" pitchFamily="2" charset="-122"/>
              </a:endParaRPr>
            </a:p>
            <a:p>
              <a:pPr>
                <a:lnSpc>
                  <a:spcPts val="3300"/>
                </a:lnSpc>
              </a:pPr>
              <a:endParaRPr lang="en-US" altLang="zh-CN" sz="2000" b="1">
                <a:solidFill>
                  <a:srgbClr val="002060"/>
                </a:solidFill>
                <a:latin typeface="宋体" panose="02010600030101010101" pitchFamily="2" charset="-122"/>
                <a:ea typeface="宋体" panose="02010600030101010101" pitchFamily="2" charset="-122"/>
                <a:cs typeface="宋体" panose="02010600030101010101" pitchFamily="2" charset="-122"/>
              </a:endParaRPr>
            </a:p>
            <a:p>
              <a:pPr>
                <a:lnSpc>
                  <a:spcPts val="3300"/>
                </a:lnSpc>
              </a:pPr>
              <a:endParaRPr lang="en-US" altLang="zh-CN" sz="2000" b="1">
                <a:solidFill>
                  <a:srgbClr val="002060"/>
                </a:solidFill>
                <a:latin typeface="宋体" panose="02010600030101010101" pitchFamily="2" charset="-122"/>
                <a:ea typeface="宋体" panose="02010600030101010101" pitchFamily="2" charset="-122"/>
                <a:cs typeface="宋体" panose="02010600030101010101" pitchFamily="2" charset="-122"/>
              </a:endParaRPr>
            </a:p>
            <a:p>
              <a:pPr>
                <a:lnSpc>
                  <a:spcPts val="3300"/>
                </a:lnSpc>
              </a:pPr>
              <a:endParaRPr lang="en-US" altLang="zh-CN" sz="2000" b="1">
                <a:solidFill>
                  <a:srgbClr val="002060"/>
                </a:solidFill>
                <a:latin typeface="宋体" panose="02010600030101010101" pitchFamily="2" charset="-122"/>
                <a:ea typeface="宋体" panose="02010600030101010101" pitchFamily="2" charset="-122"/>
                <a:cs typeface="宋体" panose="02010600030101010101" pitchFamily="2" charset="-122"/>
              </a:endParaRPr>
            </a:p>
            <a:p>
              <a:pPr>
                <a:lnSpc>
                  <a:spcPts val="3300"/>
                </a:lnSpc>
              </a:pPr>
              <a:endParaRPr lang="en-US" altLang="zh-CN" sz="2000" b="1">
                <a:solidFill>
                  <a:srgbClr val="002060"/>
                </a:solidFill>
                <a:latin typeface="宋体" panose="02010600030101010101" pitchFamily="2" charset="-122"/>
                <a:ea typeface="宋体" panose="02010600030101010101" pitchFamily="2" charset="-122"/>
                <a:cs typeface="宋体" panose="02010600030101010101" pitchFamily="2" charset="-122"/>
              </a:endParaRPr>
            </a:p>
            <a:p>
              <a:pPr>
                <a:lnSpc>
                  <a:spcPts val="3300"/>
                </a:lnSpc>
              </a:pPr>
              <a:endParaRPr lang="en-US" altLang="zh-CN" sz="2000" b="1">
                <a:solidFill>
                  <a:srgbClr val="002060"/>
                </a:solidFill>
                <a:latin typeface="宋体" panose="02010600030101010101" pitchFamily="2" charset="-122"/>
                <a:ea typeface="宋体" panose="02010600030101010101" pitchFamily="2" charset="-122"/>
                <a:cs typeface="宋体" panose="02010600030101010101" pitchFamily="2" charset="-122"/>
              </a:endParaRPr>
            </a:p>
            <a:p>
              <a:pPr>
                <a:lnSpc>
                  <a:spcPts val="3300"/>
                </a:lnSpc>
              </a:pPr>
              <a:endParaRPr lang="en-US" altLang="zh-CN" sz="2000" b="1">
                <a:solidFill>
                  <a:srgbClr val="002060"/>
                </a:solidFill>
                <a:latin typeface="宋体" panose="02010600030101010101" pitchFamily="2" charset="-122"/>
                <a:ea typeface="宋体" panose="02010600030101010101" pitchFamily="2" charset="-122"/>
                <a:cs typeface="宋体" panose="02010600030101010101" pitchFamily="2" charset="-122"/>
              </a:endParaRPr>
            </a:p>
            <a:p>
              <a:pPr>
                <a:lnSpc>
                  <a:spcPts val="3300"/>
                </a:lnSpc>
              </a:pPr>
              <a:endParaRPr lang="en-US" altLang="zh-CN" sz="2000" b="1">
                <a:solidFill>
                  <a:srgbClr val="002060"/>
                </a:solidFill>
                <a:latin typeface="宋体" panose="02010600030101010101" pitchFamily="2" charset="-122"/>
                <a:ea typeface="宋体" panose="02010600030101010101" pitchFamily="2" charset="-122"/>
                <a:cs typeface="宋体" panose="02010600030101010101" pitchFamily="2" charset="-122"/>
              </a:endParaRPr>
            </a:p>
            <a:p>
              <a:pPr>
                <a:lnSpc>
                  <a:spcPts val="3300"/>
                </a:lnSpc>
              </a:pPr>
              <a:r>
                <a:rPr lang="en-US" altLang="zh-CN" sz="2000" b="1">
                  <a:solidFill>
                    <a:srgbClr val="002060"/>
                  </a:solidFill>
                  <a:latin typeface="宋体" panose="02010600030101010101" pitchFamily="2" charset="-122"/>
                  <a:ea typeface="宋体" panose="02010600030101010101" pitchFamily="2" charset="-122"/>
                  <a:cs typeface="宋体" panose="02010600030101010101" pitchFamily="2" charset="-122"/>
                </a:rPr>
                <a:t>   </a:t>
              </a:r>
              <a:endParaRPr lang="zh-CN" altLang="en-US" sz="2400" b="1">
                <a:solidFill>
                  <a:srgbClr val="00206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8" name="矩形 37"/>
            <p:cNvSpPr/>
            <p:nvPr>
              <p:custDataLst>
                <p:tags r:id="rId3"/>
              </p:custDataLst>
            </p:nvPr>
          </p:nvSpPr>
          <p:spPr>
            <a:xfrm>
              <a:off x="281" y="4984"/>
              <a:ext cx="1159" cy="628"/>
            </a:xfrm>
            <a:prstGeom prst="rect">
              <a:avLst/>
            </a:prstGeom>
            <a:solidFill>
              <a:srgbClr val="E6E6E6"/>
            </a:solidFill>
            <a:ln>
              <a:solidFill>
                <a:srgbClr val="DCDCDC"/>
              </a:solidFill>
            </a:ln>
          </p:spPr>
          <p:txBody>
            <a:bodyPr wrap="square">
              <a:spAutoFit/>
            </a:bodyPr>
            <a:lstStyle/>
            <a:p>
              <a:r>
                <a:rPr lang="zh-CN" altLang="en-US" sz="2000" b="1">
                  <a:solidFill>
                    <a:prstClr val="black"/>
                  </a:solidFill>
                  <a:latin typeface="方正卡通简体" panose="03000509000000000000" pitchFamily="65" charset="-122"/>
                  <a:ea typeface="方正卡通简体" panose="03000509000000000000" pitchFamily="65" charset="-122"/>
                </a:rPr>
                <a:t>小结</a:t>
              </a:r>
              <a:endParaRPr lang="zh-CN" altLang="en-US" sz="2000" b="1">
                <a:solidFill>
                  <a:prstClr val="black"/>
                </a:solidFill>
                <a:latin typeface="方正卡通简体" panose="03000509000000000000" pitchFamily="65" charset="-122"/>
                <a:ea typeface="方正卡通简体" panose="03000509000000000000" pitchFamily="65" charset="-122"/>
              </a:endParaRPr>
            </a:p>
          </p:txBody>
        </p:sp>
      </p:grpSp>
      <p:sp>
        <p:nvSpPr>
          <p:cNvPr id="4" name="文本框 3"/>
          <p:cNvSpPr txBox="1"/>
          <p:nvPr>
            <p:custDataLst>
              <p:tags r:id="rId4"/>
            </p:custDataLst>
          </p:nvPr>
        </p:nvSpPr>
        <p:spPr>
          <a:xfrm>
            <a:off x="1042671" y="1644800"/>
            <a:ext cx="4221027" cy="461665"/>
          </a:xfrm>
          <a:prstGeom prst="rect">
            <a:avLst/>
          </a:prstGeom>
          <a:noFill/>
        </p:spPr>
        <p:txBody>
          <a:bodyPr wrap="none" rtlCol="0">
            <a:spAutoFit/>
          </a:bodyPr>
          <a:lstStyle>
            <a:defPPr>
              <a:defRPr lang="zh-CN"/>
            </a:defPPr>
            <a:lvl1pPr>
              <a:defRPr sz="2400" b="1"/>
            </a:lvl1pPr>
          </a:lstStyle>
          <a:p>
            <a:r>
              <a:rPr lang="en-US" altLang="zh-CN">
                <a:solidFill>
                  <a:srgbClr val="000000"/>
                </a:solidFill>
              </a:rPr>
              <a:t>20</a:t>
            </a:r>
            <a:r>
              <a:rPr lang="zh-CN" altLang="en-US">
                <a:solidFill>
                  <a:srgbClr val="000000"/>
                </a:solidFill>
              </a:rPr>
              <a:t>世纪初，垄断资本主义发展</a:t>
            </a:r>
            <a:endParaRPr lang="zh-CN" altLang="en-US">
              <a:solidFill>
                <a:srgbClr val="000000"/>
              </a:solidFill>
            </a:endParaRPr>
          </a:p>
        </p:txBody>
      </p:sp>
      <p:sp>
        <p:nvSpPr>
          <p:cNvPr id="5" name="文本框 4"/>
          <p:cNvSpPr txBox="1"/>
          <p:nvPr>
            <p:custDataLst>
              <p:tags r:id="rId5"/>
            </p:custDataLst>
          </p:nvPr>
        </p:nvSpPr>
        <p:spPr>
          <a:xfrm>
            <a:off x="1042670" y="2220403"/>
            <a:ext cx="4185761" cy="461665"/>
          </a:xfrm>
          <a:prstGeom prst="rect">
            <a:avLst/>
          </a:prstGeom>
          <a:noFill/>
          <a:ln>
            <a:solidFill>
              <a:schemeClr val="tx1"/>
            </a:solidFill>
            <a:prstDash val="sysDot"/>
          </a:ln>
        </p:spPr>
        <p:txBody>
          <a:bodyPr wrap="none" rtlCol="0">
            <a:spAutoFit/>
          </a:bodyPr>
          <a:lstStyle>
            <a:defPPr>
              <a:defRPr lang="zh-CN"/>
            </a:defPPr>
            <a:lvl1pPr>
              <a:defRPr sz="2400" b="1">
                <a:solidFill>
                  <a:srgbClr val="FF0000"/>
                </a:solidFill>
              </a:defRPr>
            </a:lvl1pPr>
          </a:lstStyle>
          <a:p>
            <a:r>
              <a:rPr lang="zh-CN" altLang="en-US"/>
              <a:t>资本主义国家政治经济不平衡</a:t>
            </a:r>
            <a:endParaRPr lang="zh-CN" altLang="en-US"/>
          </a:p>
        </p:txBody>
      </p:sp>
      <p:sp>
        <p:nvSpPr>
          <p:cNvPr id="6" name="右大括号 5"/>
          <p:cNvSpPr/>
          <p:nvPr>
            <p:custDataLst>
              <p:tags r:id="rId6"/>
            </p:custDataLst>
          </p:nvPr>
        </p:nvSpPr>
        <p:spPr>
          <a:xfrm>
            <a:off x="5228774" y="1846326"/>
            <a:ext cx="217805" cy="682625"/>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0000"/>
              </a:solidFill>
            </a:endParaRPr>
          </a:p>
        </p:txBody>
      </p:sp>
      <p:sp>
        <p:nvSpPr>
          <p:cNvPr id="7" name="文本框 6"/>
          <p:cNvSpPr txBox="1"/>
          <p:nvPr>
            <p:custDataLst>
              <p:tags r:id="rId7"/>
            </p:custDataLst>
          </p:nvPr>
        </p:nvSpPr>
        <p:spPr>
          <a:xfrm>
            <a:off x="5826292" y="1965462"/>
            <a:ext cx="800219" cy="461665"/>
          </a:xfrm>
          <a:prstGeom prst="rect">
            <a:avLst/>
          </a:prstGeom>
          <a:noFill/>
          <a:ln>
            <a:solidFill>
              <a:schemeClr val="tx1"/>
            </a:solidFill>
            <a:prstDash val="sysDot"/>
          </a:ln>
        </p:spPr>
        <p:txBody>
          <a:bodyPr wrap="none" rtlCol="0">
            <a:spAutoFit/>
          </a:bodyPr>
          <a:lstStyle>
            <a:defPPr>
              <a:defRPr lang="zh-CN"/>
            </a:defPPr>
            <a:lvl1pPr>
              <a:defRPr sz="2400" b="1"/>
            </a:lvl1pPr>
          </a:lstStyle>
          <a:p>
            <a:r>
              <a:rPr lang="zh-CN" altLang="en-US">
                <a:solidFill>
                  <a:srgbClr val="000000"/>
                </a:solidFill>
              </a:rPr>
              <a:t>一战</a:t>
            </a:r>
            <a:endParaRPr lang="zh-CN" altLang="en-US">
              <a:solidFill>
                <a:srgbClr val="000000"/>
              </a:solidFill>
            </a:endParaRPr>
          </a:p>
        </p:txBody>
      </p:sp>
      <p:sp>
        <p:nvSpPr>
          <p:cNvPr id="8" name="箭头: 右 7"/>
          <p:cNvSpPr/>
          <p:nvPr>
            <p:custDataLst>
              <p:tags r:id="rId8"/>
            </p:custDataLst>
          </p:nvPr>
        </p:nvSpPr>
        <p:spPr>
          <a:xfrm>
            <a:off x="5475696" y="2021248"/>
            <a:ext cx="360192" cy="2968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9" name="箭头: 右 8"/>
          <p:cNvSpPr/>
          <p:nvPr>
            <p:custDataLst>
              <p:tags r:id="rId9"/>
            </p:custDataLst>
          </p:nvPr>
        </p:nvSpPr>
        <p:spPr>
          <a:xfrm>
            <a:off x="6682769" y="2048741"/>
            <a:ext cx="469100" cy="2968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0" name="文本框 9"/>
          <p:cNvSpPr txBox="1"/>
          <p:nvPr>
            <p:custDataLst>
              <p:tags r:id="rId10"/>
            </p:custDataLst>
          </p:nvPr>
        </p:nvSpPr>
        <p:spPr>
          <a:xfrm>
            <a:off x="7392297" y="1579511"/>
            <a:ext cx="2031325" cy="461665"/>
          </a:xfrm>
          <a:prstGeom prst="rect">
            <a:avLst/>
          </a:prstGeom>
          <a:noFill/>
        </p:spPr>
        <p:txBody>
          <a:bodyPr wrap="square" rtlCol="0">
            <a:spAutoFit/>
          </a:bodyPr>
          <a:lstStyle>
            <a:defPPr>
              <a:defRPr lang="zh-CN"/>
            </a:defPPr>
            <a:lvl1pPr>
              <a:defRPr sz="2400" b="1"/>
            </a:lvl1pPr>
          </a:lstStyle>
          <a:p>
            <a:r>
              <a:rPr lang="zh-CN" altLang="en-US">
                <a:solidFill>
                  <a:srgbClr val="000000"/>
                </a:solidFill>
              </a:rPr>
              <a:t>战后虚假繁荣</a:t>
            </a:r>
            <a:endParaRPr lang="zh-CN" altLang="en-US">
              <a:solidFill>
                <a:srgbClr val="000000"/>
              </a:solidFill>
            </a:endParaRPr>
          </a:p>
        </p:txBody>
      </p:sp>
      <p:sp>
        <p:nvSpPr>
          <p:cNvPr id="11" name="文本框 10"/>
          <p:cNvSpPr txBox="1"/>
          <p:nvPr>
            <p:custDataLst>
              <p:tags r:id="rId11"/>
            </p:custDataLst>
          </p:nvPr>
        </p:nvSpPr>
        <p:spPr>
          <a:xfrm>
            <a:off x="7433644" y="2320094"/>
            <a:ext cx="4440381" cy="830997"/>
          </a:xfrm>
          <a:prstGeom prst="rect">
            <a:avLst/>
          </a:prstGeom>
          <a:noFill/>
          <a:ln>
            <a:solidFill>
              <a:schemeClr val="tx1"/>
            </a:solidFill>
            <a:prstDash val="sysDot"/>
          </a:ln>
        </p:spPr>
        <p:txBody>
          <a:bodyPr wrap="square" rtlCol="0">
            <a:spAutoFit/>
          </a:bodyPr>
          <a:lstStyle>
            <a:defPPr>
              <a:defRPr lang="zh-CN"/>
            </a:defPPr>
            <a:lvl1pPr>
              <a:defRPr sz="2400" b="1"/>
            </a:lvl1pPr>
          </a:lstStyle>
          <a:p>
            <a:r>
              <a:rPr lang="en-US" altLang="zh-CN">
                <a:solidFill>
                  <a:srgbClr val="FF0000"/>
                </a:solidFill>
              </a:rPr>
              <a:t>1929</a:t>
            </a:r>
            <a:r>
              <a:rPr lang="zh-CN" altLang="en-US">
                <a:solidFill>
                  <a:srgbClr val="FF0000"/>
                </a:solidFill>
              </a:rPr>
              <a:t>经济大危机（持续时间长；发生范围广；破坏性大）</a:t>
            </a:r>
            <a:endParaRPr lang="zh-CN" altLang="en-US">
              <a:solidFill>
                <a:srgbClr val="FF0000"/>
              </a:solidFill>
            </a:endParaRPr>
          </a:p>
        </p:txBody>
      </p:sp>
      <p:sp>
        <p:nvSpPr>
          <p:cNvPr id="12" name="左大括号 11"/>
          <p:cNvSpPr/>
          <p:nvPr>
            <p:custDataLst>
              <p:tags r:id="rId12"/>
            </p:custDataLst>
          </p:nvPr>
        </p:nvSpPr>
        <p:spPr>
          <a:xfrm>
            <a:off x="7225526" y="1848190"/>
            <a:ext cx="167005" cy="682625"/>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0000"/>
              </a:solidFill>
            </a:endParaRPr>
          </a:p>
        </p:txBody>
      </p:sp>
      <p:sp>
        <p:nvSpPr>
          <p:cNvPr id="13" name="箭头: 下 12"/>
          <p:cNvSpPr/>
          <p:nvPr>
            <p:custDataLst>
              <p:tags r:id="rId13"/>
            </p:custDataLst>
          </p:nvPr>
        </p:nvSpPr>
        <p:spPr>
          <a:xfrm>
            <a:off x="8113256" y="1994876"/>
            <a:ext cx="540385" cy="342920"/>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矩形: 圆角 21"/>
          <p:cNvSpPr/>
          <p:nvPr>
            <p:custDataLst>
              <p:tags r:id="rId14"/>
            </p:custDataLst>
          </p:nvPr>
        </p:nvSpPr>
        <p:spPr>
          <a:xfrm>
            <a:off x="3015615" y="2947670"/>
            <a:ext cx="3752850" cy="15709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矩形: 圆角 13"/>
          <p:cNvSpPr/>
          <p:nvPr>
            <p:custDataLst>
              <p:tags r:id="rId15"/>
            </p:custDataLst>
          </p:nvPr>
        </p:nvSpPr>
        <p:spPr>
          <a:xfrm>
            <a:off x="7865110" y="3102610"/>
            <a:ext cx="4063365" cy="24104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文本框 15"/>
          <p:cNvSpPr txBox="1"/>
          <p:nvPr>
            <p:custDataLst>
              <p:tags r:id="rId16"/>
            </p:custDataLst>
          </p:nvPr>
        </p:nvSpPr>
        <p:spPr>
          <a:xfrm>
            <a:off x="7977236" y="3195001"/>
            <a:ext cx="3896789" cy="2308324"/>
          </a:xfrm>
          <a:prstGeom prst="rect">
            <a:avLst/>
          </a:prstGeom>
          <a:noFill/>
        </p:spPr>
        <p:txBody>
          <a:bodyPr wrap="square" rtlCol="0">
            <a:spAutoFit/>
          </a:bodyPr>
          <a:lstStyle/>
          <a:p>
            <a:r>
              <a:rPr lang="zh-CN" altLang="en-US" sz="2400" b="1">
                <a:solidFill>
                  <a:srgbClr val="0000CC"/>
                </a:solidFill>
                <a:latin typeface="黑体" panose="02010609060101010101" pitchFamily="49" charset="-122"/>
                <a:ea typeface="黑体" panose="02010609060101010101" pitchFamily="49" charset="-122"/>
              </a:rPr>
              <a:t>根源：</a:t>
            </a:r>
            <a:r>
              <a:rPr lang="zh-CN" altLang="en-US" sz="2400" b="1">
                <a:solidFill>
                  <a:srgbClr val="000000"/>
                </a:solidFill>
                <a:latin typeface="楷体" panose="02010609060101010101" charset="-122"/>
                <a:ea typeface="楷体" panose="02010609060101010101" charset="-122"/>
              </a:rPr>
              <a:t>资本主义基本矛盾</a:t>
            </a:r>
            <a:endParaRPr lang="en-US" altLang="zh-CN" sz="2400" b="1">
              <a:solidFill>
                <a:srgbClr val="000000"/>
              </a:solidFill>
              <a:latin typeface="楷体" panose="02010609060101010101" charset="-122"/>
              <a:ea typeface="楷体" panose="02010609060101010101" charset="-122"/>
            </a:endParaRPr>
          </a:p>
          <a:p>
            <a:r>
              <a:rPr lang="zh-CN" altLang="en-US" sz="2400" b="1">
                <a:solidFill>
                  <a:srgbClr val="0000CC"/>
                </a:solidFill>
                <a:latin typeface="黑体" panose="02010609060101010101" pitchFamily="49" charset="-122"/>
                <a:ea typeface="黑体" panose="02010609060101010101" pitchFamily="49" charset="-122"/>
              </a:rPr>
              <a:t>直因：</a:t>
            </a:r>
            <a:r>
              <a:rPr lang="zh-CN" altLang="en-US" sz="2400" b="1">
                <a:solidFill>
                  <a:srgbClr val="000000"/>
                </a:solidFill>
                <a:latin typeface="楷体" panose="02010609060101010101" charset="-122"/>
                <a:ea typeface="楷体" panose="02010609060101010101" charset="-122"/>
              </a:rPr>
              <a:t>供需矛盾失衡</a:t>
            </a:r>
            <a:endParaRPr lang="en-US" altLang="zh-CN" sz="2400" b="1">
              <a:solidFill>
                <a:srgbClr val="000000"/>
              </a:solidFill>
              <a:latin typeface="楷体" panose="02010609060101010101" charset="-122"/>
              <a:ea typeface="楷体" panose="02010609060101010101" charset="-122"/>
            </a:endParaRPr>
          </a:p>
          <a:p>
            <a:r>
              <a:rPr lang="zh-CN" altLang="en-US" sz="2400" b="1">
                <a:solidFill>
                  <a:srgbClr val="0000CC"/>
                </a:solidFill>
                <a:latin typeface="黑体" panose="02010609060101010101" pitchFamily="49" charset="-122"/>
                <a:ea typeface="黑体" panose="02010609060101010101" pitchFamily="49" charset="-122"/>
              </a:rPr>
              <a:t>表现：</a:t>
            </a:r>
            <a:r>
              <a:rPr lang="zh-CN" altLang="en-US" sz="2400" b="1">
                <a:solidFill>
                  <a:srgbClr val="000000"/>
                </a:solidFill>
                <a:latin typeface="楷体" panose="02010609060101010101" charset="-122"/>
                <a:ea typeface="楷体" panose="02010609060101010101" charset="-122"/>
              </a:rPr>
              <a:t>银行倒闭、企业破产、生产锐减、失业剧增</a:t>
            </a:r>
            <a:endParaRPr lang="en-US" altLang="zh-CN" sz="2400" b="1">
              <a:solidFill>
                <a:srgbClr val="000000"/>
              </a:solidFill>
              <a:latin typeface="楷体" panose="02010609060101010101" charset="-122"/>
              <a:ea typeface="楷体" panose="02010609060101010101" charset="-122"/>
            </a:endParaRPr>
          </a:p>
          <a:p>
            <a:r>
              <a:rPr lang="zh-CN" altLang="en-US" sz="2400" b="1">
                <a:solidFill>
                  <a:srgbClr val="0000CC"/>
                </a:solidFill>
                <a:latin typeface="黑体" panose="02010609060101010101" pitchFamily="49" charset="-122"/>
                <a:ea typeface="黑体" panose="02010609060101010101" pitchFamily="49" charset="-122"/>
              </a:rPr>
              <a:t>影响：</a:t>
            </a:r>
            <a:r>
              <a:rPr lang="zh-CN" altLang="en-US" sz="2400" b="1">
                <a:solidFill>
                  <a:srgbClr val="000000"/>
                </a:solidFill>
                <a:latin typeface="楷体" panose="02010609060101010101" charset="-122"/>
                <a:ea typeface="楷体" panose="02010609060101010101" charset="-122"/>
              </a:rPr>
              <a:t>世界局势紧张，战争一触即发</a:t>
            </a:r>
            <a:endParaRPr lang="zh-CN" altLang="en-US" sz="2400" b="1">
              <a:solidFill>
                <a:srgbClr val="000000"/>
              </a:solidFill>
              <a:latin typeface="楷体" panose="02010609060101010101" charset="-122"/>
              <a:ea typeface="楷体" panose="02010609060101010101" charset="-122"/>
            </a:endParaRPr>
          </a:p>
        </p:txBody>
      </p:sp>
      <p:sp>
        <p:nvSpPr>
          <p:cNvPr id="17" name="箭头: 右 16"/>
          <p:cNvSpPr/>
          <p:nvPr>
            <p:custDataLst>
              <p:tags r:id="rId17"/>
            </p:custDataLst>
          </p:nvPr>
        </p:nvSpPr>
        <p:spPr>
          <a:xfrm rot="10800000">
            <a:off x="6852285" y="3359150"/>
            <a:ext cx="865505" cy="51181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8" name="文本框 17"/>
          <p:cNvSpPr txBox="1"/>
          <p:nvPr>
            <p:custDataLst>
              <p:tags r:id="rId18"/>
            </p:custDataLst>
          </p:nvPr>
        </p:nvSpPr>
        <p:spPr>
          <a:xfrm>
            <a:off x="3409734" y="2964168"/>
            <a:ext cx="2339102" cy="461665"/>
          </a:xfrm>
          <a:prstGeom prst="rect">
            <a:avLst/>
          </a:prstGeom>
          <a:noFill/>
        </p:spPr>
        <p:txBody>
          <a:bodyPr wrap="none" rtlCol="0">
            <a:spAutoFit/>
          </a:bodyPr>
          <a:lstStyle>
            <a:defPPr>
              <a:defRPr lang="zh-CN"/>
            </a:defPPr>
            <a:lvl1pPr>
              <a:defRPr sz="2400" b="1">
                <a:solidFill>
                  <a:srgbClr val="FF0000"/>
                </a:solidFill>
              </a:defRPr>
            </a:lvl1pPr>
          </a:lstStyle>
          <a:p>
            <a:r>
              <a:rPr lang="zh-CN" altLang="en-US"/>
              <a:t>美国罗斯福新政</a:t>
            </a:r>
            <a:endParaRPr lang="zh-CN" altLang="en-US"/>
          </a:p>
        </p:txBody>
      </p:sp>
      <p:sp>
        <p:nvSpPr>
          <p:cNvPr id="19" name="箭头: 右 19"/>
          <p:cNvSpPr/>
          <p:nvPr>
            <p:custDataLst>
              <p:tags r:id="rId19"/>
            </p:custDataLst>
          </p:nvPr>
        </p:nvSpPr>
        <p:spPr>
          <a:xfrm rot="10800000">
            <a:off x="6912775" y="4625289"/>
            <a:ext cx="865505" cy="558165"/>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0" name="文本框 20"/>
          <p:cNvSpPr txBox="1"/>
          <p:nvPr>
            <p:custDataLst>
              <p:tags r:id="rId20"/>
            </p:custDataLst>
          </p:nvPr>
        </p:nvSpPr>
        <p:spPr>
          <a:xfrm>
            <a:off x="3033403" y="4625837"/>
            <a:ext cx="3262432" cy="461665"/>
          </a:xfrm>
          <a:prstGeom prst="rect">
            <a:avLst/>
          </a:prstGeom>
          <a:noFill/>
        </p:spPr>
        <p:txBody>
          <a:bodyPr wrap="none" rtlCol="0">
            <a:spAutoFit/>
          </a:bodyPr>
          <a:lstStyle>
            <a:defPPr>
              <a:defRPr lang="zh-CN"/>
            </a:defPPr>
            <a:lvl1pPr>
              <a:defRPr sz="2400" b="1"/>
            </a:lvl1pPr>
          </a:lstStyle>
          <a:p>
            <a:r>
              <a:rPr lang="zh-CN" altLang="en-US">
                <a:solidFill>
                  <a:srgbClr val="000000"/>
                </a:solidFill>
              </a:rPr>
              <a:t>德意日走上法西斯道路</a:t>
            </a:r>
            <a:endParaRPr lang="zh-CN" altLang="en-US">
              <a:solidFill>
                <a:srgbClr val="000000"/>
              </a:solidFill>
            </a:endParaRPr>
          </a:p>
        </p:txBody>
      </p:sp>
      <p:sp>
        <p:nvSpPr>
          <p:cNvPr id="21" name="文本框 22"/>
          <p:cNvSpPr txBox="1"/>
          <p:nvPr>
            <p:custDataLst>
              <p:tags r:id="rId21"/>
            </p:custDataLst>
          </p:nvPr>
        </p:nvSpPr>
        <p:spPr>
          <a:xfrm>
            <a:off x="3203808" y="3383078"/>
            <a:ext cx="3598803" cy="1200329"/>
          </a:xfrm>
          <a:prstGeom prst="rect">
            <a:avLst/>
          </a:prstGeom>
          <a:noFill/>
        </p:spPr>
        <p:txBody>
          <a:bodyPr wrap="square" rtlCol="0">
            <a:spAutoFit/>
          </a:bodyPr>
          <a:lstStyle/>
          <a:p>
            <a:r>
              <a:rPr lang="zh-CN" altLang="en-US" sz="2400" b="1">
                <a:solidFill>
                  <a:srgbClr val="0000CC"/>
                </a:solidFill>
                <a:latin typeface="黑体" panose="02010609060101010101" pitchFamily="49" charset="-122"/>
                <a:ea typeface="黑体" panose="02010609060101010101" pitchFamily="49" charset="-122"/>
              </a:rPr>
              <a:t>背景：</a:t>
            </a:r>
            <a:r>
              <a:rPr lang="zh-CN" altLang="en-US" sz="2400" b="1">
                <a:solidFill>
                  <a:srgbClr val="000000"/>
                </a:solidFill>
                <a:latin typeface="楷体" panose="02010609060101010101" charset="-122"/>
                <a:ea typeface="楷体" panose="02010609060101010101" charset="-122"/>
              </a:rPr>
              <a:t>吸取自由放任教训</a:t>
            </a:r>
            <a:endParaRPr lang="en-US" altLang="zh-CN" sz="2400" b="1">
              <a:solidFill>
                <a:srgbClr val="000000"/>
              </a:solidFill>
              <a:latin typeface="楷体" panose="02010609060101010101" charset="-122"/>
              <a:ea typeface="楷体" panose="02010609060101010101" charset="-122"/>
            </a:endParaRPr>
          </a:p>
          <a:p>
            <a:r>
              <a:rPr lang="zh-CN" altLang="en-US" sz="2400" b="1">
                <a:solidFill>
                  <a:srgbClr val="0000CC"/>
                </a:solidFill>
                <a:latin typeface="黑体" panose="02010609060101010101" pitchFamily="49" charset="-122"/>
                <a:ea typeface="黑体" panose="02010609060101010101" pitchFamily="49" charset="-122"/>
              </a:rPr>
              <a:t>特点：</a:t>
            </a:r>
            <a:r>
              <a:rPr lang="zh-CN" altLang="en-US" sz="2400" b="1">
                <a:solidFill>
                  <a:srgbClr val="000000"/>
                </a:solidFill>
                <a:latin typeface="楷体" panose="02010609060101010101" charset="-122"/>
                <a:ea typeface="楷体" panose="02010609060101010101" charset="-122"/>
              </a:rPr>
              <a:t>开创国家干预经济 </a:t>
            </a:r>
            <a:endParaRPr lang="en-US" altLang="zh-CN" sz="2400" b="1">
              <a:solidFill>
                <a:srgbClr val="000000"/>
              </a:solidFill>
              <a:latin typeface="楷体" panose="02010609060101010101" charset="-122"/>
              <a:ea typeface="楷体" panose="02010609060101010101" charset="-122"/>
            </a:endParaRPr>
          </a:p>
          <a:p>
            <a:r>
              <a:rPr lang="zh-CN" altLang="en-US" sz="2400" b="1">
                <a:solidFill>
                  <a:srgbClr val="000000"/>
                </a:solidFill>
                <a:latin typeface="楷体" panose="02010609060101010101" charset="-122"/>
                <a:ea typeface="楷体" panose="02010609060101010101" charset="-122"/>
              </a:rPr>
              <a:t>的新模式</a:t>
            </a:r>
            <a:endParaRPr lang="zh-CN" altLang="en-US" sz="2400" b="1">
              <a:solidFill>
                <a:srgbClr val="000000"/>
              </a:solidFill>
              <a:latin typeface="楷体" panose="02010609060101010101" charset="-122"/>
              <a:ea typeface="楷体" panose="02010609060101010101" charset="-122"/>
            </a:endParaRPr>
          </a:p>
        </p:txBody>
      </p:sp>
      <p:sp>
        <p:nvSpPr>
          <p:cNvPr id="22" name="左大括号 21"/>
          <p:cNvSpPr/>
          <p:nvPr>
            <p:custDataLst>
              <p:tags r:id="rId22"/>
            </p:custDataLst>
          </p:nvPr>
        </p:nvSpPr>
        <p:spPr>
          <a:xfrm>
            <a:off x="2738755" y="3165475"/>
            <a:ext cx="276860" cy="1712595"/>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0000"/>
              </a:solidFill>
            </a:endParaRPr>
          </a:p>
        </p:txBody>
      </p:sp>
      <p:sp>
        <p:nvSpPr>
          <p:cNvPr id="23" name="文本框 24"/>
          <p:cNvSpPr txBox="1"/>
          <p:nvPr>
            <p:custDataLst>
              <p:tags r:id="rId23"/>
            </p:custDataLst>
          </p:nvPr>
        </p:nvSpPr>
        <p:spPr>
          <a:xfrm>
            <a:off x="684067" y="3766351"/>
            <a:ext cx="800219" cy="461665"/>
          </a:xfrm>
          <a:prstGeom prst="rect">
            <a:avLst/>
          </a:prstGeom>
          <a:noFill/>
          <a:ln>
            <a:solidFill>
              <a:schemeClr val="tx1"/>
            </a:solidFill>
            <a:prstDash val="sysDot"/>
          </a:ln>
        </p:spPr>
        <p:txBody>
          <a:bodyPr wrap="none" rtlCol="0">
            <a:spAutoFit/>
          </a:bodyPr>
          <a:lstStyle>
            <a:defPPr>
              <a:defRPr lang="zh-CN"/>
            </a:defPPr>
            <a:lvl1pPr>
              <a:defRPr sz="2400" b="1"/>
            </a:lvl1pPr>
          </a:lstStyle>
          <a:p>
            <a:r>
              <a:rPr lang="zh-CN" altLang="en-US">
                <a:solidFill>
                  <a:srgbClr val="000000"/>
                </a:solidFill>
              </a:rPr>
              <a:t>二战</a:t>
            </a:r>
            <a:endParaRPr lang="zh-CN" altLang="en-US">
              <a:solidFill>
                <a:srgbClr val="000000"/>
              </a:solidFill>
            </a:endParaRPr>
          </a:p>
        </p:txBody>
      </p:sp>
      <p:sp>
        <p:nvSpPr>
          <p:cNvPr id="24" name="箭头: 直角上 25"/>
          <p:cNvSpPr/>
          <p:nvPr>
            <p:custDataLst>
              <p:tags r:id="rId24"/>
            </p:custDataLst>
          </p:nvPr>
        </p:nvSpPr>
        <p:spPr>
          <a:xfrm rot="5400000">
            <a:off x="267466" y="4914170"/>
            <a:ext cx="1972310" cy="80581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5" name="箭头: 右 26"/>
          <p:cNvSpPr/>
          <p:nvPr>
            <p:custDataLst>
              <p:tags r:id="rId25"/>
            </p:custDataLst>
          </p:nvPr>
        </p:nvSpPr>
        <p:spPr>
          <a:xfrm rot="10800000">
            <a:off x="1880870" y="3766185"/>
            <a:ext cx="670560" cy="46863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文本框 27"/>
          <p:cNvSpPr txBox="1"/>
          <p:nvPr>
            <p:custDataLst>
              <p:tags r:id="rId26"/>
            </p:custDataLst>
          </p:nvPr>
        </p:nvSpPr>
        <p:spPr>
          <a:xfrm>
            <a:off x="1976066" y="5447118"/>
            <a:ext cx="4801314" cy="461665"/>
          </a:xfrm>
          <a:prstGeom prst="rect">
            <a:avLst/>
          </a:prstGeom>
          <a:noFill/>
        </p:spPr>
        <p:txBody>
          <a:bodyPr wrap="none" rtlCol="0">
            <a:spAutoFit/>
          </a:bodyPr>
          <a:lstStyle>
            <a:defPPr>
              <a:defRPr lang="zh-CN"/>
            </a:defPPr>
            <a:lvl1pPr>
              <a:defRPr sz="2400" b="1"/>
            </a:lvl1pPr>
          </a:lstStyle>
          <a:p>
            <a:r>
              <a:rPr lang="zh-CN" altLang="en-US">
                <a:solidFill>
                  <a:srgbClr val="C00000"/>
                </a:solidFill>
              </a:rPr>
              <a:t>政府宏观调控与市场调节结合</a:t>
            </a:r>
            <a:r>
              <a:rPr lang="zh-CN" altLang="en-US">
                <a:solidFill>
                  <a:srgbClr val="000000"/>
                </a:solidFill>
              </a:rPr>
              <a:t>起来</a:t>
            </a:r>
            <a:endParaRPr lang="zh-CN" altLang="en-US">
              <a:solidFill>
                <a:srgbClr val="000000"/>
              </a:solidFill>
            </a:endParaRPr>
          </a:p>
        </p:txBody>
      </p:sp>
      <p:sp>
        <p:nvSpPr>
          <p:cNvPr id="27" name="文本框 28"/>
          <p:cNvSpPr txBox="1"/>
          <p:nvPr>
            <p:custDataLst>
              <p:tags r:id="rId27"/>
            </p:custDataLst>
          </p:nvPr>
        </p:nvSpPr>
        <p:spPr>
          <a:xfrm>
            <a:off x="1959551" y="5870518"/>
            <a:ext cx="4185761" cy="461665"/>
          </a:xfrm>
          <a:prstGeom prst="rect">
            <a:avLst/>
          </a:prstGeom>
          <a:noFill/>
        </p:spPr>
        <p:txBody>
          <a:bodyPr wrap="none" rtlCol="0">
            <a:spAutoFit/>
          </a:bodyPr>
          <a:lstStyle>
            <a:defPPr>
              <a:defRPr lang="zh-CN"/>
            </a:defPPr>
            <a:lvl1pPr>
              <a:defRPr sz="2400" b="1"/>
            </a:lvl1pPr>
          </a:lstStyle>
          <a:p>
            <a:r>
              <a:rPr lang="zh-CN" altLang="en-US">
                <a:solidFill>
                  <a:srgbClr val="C00000"/>
                </a:solidFill>
              </a:rPr>
              <a:t>现代科技进步</a:t>
            </a:r>
            <a:r>
              <a:rPr lang="zh-CN" altLang="en-US">
                <a:solidFill>
                  <a:srgbClr val="000000"/>
                </a:solidFill>
              </a:rPr>
              <a:t>极大提高生产力</a:t>
            </a:r>
            <a:endParaRPr lang="zh-CN" altLang="en-US">
              <a:solidFill>
                <a:srgbClr val="000000"/>
              </a:solidFill>
            </a:endParaRPr>
          </a:p>
        </p:txBody>
      </p:sp>
      <p:sp>
        <p:nvSpPr>
          <p:cNvPr id="28" name="左大括号 27"/>
          <p:cNvSpPr/>
          <p:nvPr>
            <p:custDataLst>
              <p:tags r:id="rId28"/>
            </p:custDataLst>
          </p:nvPr>
        </p:nvSpPr>
        <p:spPr>
          <a:xfrm>
            <a:off x="1694094" y="5654115"/>
            <a:ext cx="254000" cy="101219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0000"/>
              </a:solidFill>
            </a:endParaRPr>
          </a:p>
        </p:txBody>
      </p:sp>
      <p:sp>
        <p:nvSpPr>
          <p:cNvPr id="29" name="文本框 31"/>
          <p:cNvSpPr txBox="1"/>
          <p:nvPr>
            <p:custDataLst>
              <p:tags r:id="rId29"/>
            </p:custDataLst>
          </p:nvPr>
        </p:nvSpPr>
        <p:spPr>
          <a:xfrm>
            <a:off x="1990661" y="6285920"/>
            <a:ext cx="3262432" cy="461665"/>
          </a:xfrm>
          <a:prstGeom prst="rect">
            <a:avLst/>
          </a:prstGeom>
          <a:noFill/>
        </p:spPr>
        <p:txBody>
          <a:bodyPr wrap="none" rtlCol="0">
            <a:spAutoFit/>
          </a:bodyPr>
          <a:lstStyle>
            <a:defPPr>
              <a:defRPr lang="zh-CN"/>
            </a:defPPr>
            <a:lvl1pPr>
              <a:defRPr sz="2400" b="1"/>
            </a:lvl1pPr>
          </a:lstStyle>
          <a:p>
            <a:r>
              <a:rPr lang="zh-CN" altLang="en-US">
                <a:solidFill>
                  <a:srgbClr val="C00000"/>
                </a:solidFill>
              </a:rPr>
              <a:t>经济全球化</a:t>
            </a:r>
            <a:r>
              <a:rPr lang="zh-CN" altLang="en-US">
                <a:solidFill>
                  <a:srgbClr val="000000"/>
                </a:solidFill>
              </a:rPr>
              <a:t>进一步发展</a:t>
            </a:r>
            <a:endParaRPr lang="zh-CN" altLang="en-US">
              <a:solidFill>
                <a:srgbClr val="000000"/>
              </a:solidFill>
            </a:endParaRPr>
          </a:p>
        </p:txBody>
      </p:sp>
      <p:sp>
        <p:nvSpPr>
          <p:cNvPr id="30" name="标注: 右箭头 32"/>
          <p:cNvSpPr/>
          <p:nvPr>
            <p:custDataLst>
              <p:tags r:id="rId30"/>
            </p:custDataLst>
          </p:nvPr>
        </p:nvSpPr>
        <p:spPr>
          <a:xfrm>
            <a:off x="6777549" y="5579914"/>
            <a:ext cx="486051" cy="1114331"/>
          </a:xfrm>
          <a:prstGeom prst="rightArrowCallout">
            <a:avLst>
              <a:gd name="adj1" fmla="val 25000"/>
              <a:gd name="adj2" fmla="val 25000"/>
              <a:gd name="adj3" fmla="val 32076"/>
              <a:gd name="adj4" fmla="val 274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1" name="文本框 33"/>
          <p:cNvSpPr txBox="1"/>
          <p:nvPr>
            <p:custDataLst>
              <p:tags r:id="rId31"/>
            </p:custDataLst>
          </p:nvPr>
        </p:nvSpPr>
        <p:spPr>
          <a:xfrm>
            <a:off x="7297658" y="5502519"/>
            <a:ext cx="4733687" cy="1200329"/>
          </a:xfrm>
          <a:prstGeom prst="rect">
            <a:avLst/>
          </a:prstGeom>
          <a:noFill/>
        </p:spPr>
        <p:txBody>
          <a:bodyPr wrap="square" rtlCol="0">
            <a:spAutoFit/>
          </a:bodyPr>
          <a:lstStyle>
            <a:defPPr>
              <a:defRPr lang="zh-CN"/>
            </a:defPPr>
            <a:lvl1pPr>
              <a:defRPr sz="2400" b="1"/>
            </a:lvl1pPr>
          </a:lstStyle>
          <a:p>
            <a:r>
              <a:rPr lang="zh-CN" altLang="en-US">
                <a:solidFill>
                  <a:srgbClr val="000000"/>
                </a:solidFill>
              </a:rPr>
              <a:t>经济危机时有发生</a:t>
            </a:r>
            <a:endParaRPr lang="en-US" altLang="zh-CN">
              <a:solidFill>
                <a:srgbClr val="000000"/>
              </a:solidFill>
            </a:endParaRPr>
          </a:p>
          <a:p>
            <a:pPr fontAlgn="base">
              <a:spcBef>
                <a:spcPct val="0"/>
              </a:spcBef>
              <a:spcAft>
                <a:spcPct val="0"/>
              </a:spcAft>
              <a:defRPr/>
            </a:pPr>
            <a:r>
              <a:rPr lang="zh-CN" altLang="en-US">
                <a:solidFill>
                  <a:srgbClr val="000000"/>
                </a:solidFill>
              </a:rPr>
              <a:t>（</a:t>
            </a:r>
            <a:r>
              <a:rPr lang="zh-CN" altLang="en-US" sz="2300">
                <a:solidFill>
                  <a:srgbClr val="FF0000"/>
                </a:solidFill>
                <a:latin typeface="宋体" panose="02010600030101010101" pitchFamily="2" charset="-122"/>
                <a:ea typeface="宋体" panose="02010600030101010101" pitchFamily="2" charset="-122"/>
                <a:sym typeface="Wingdings" panose="05000000000000000000" charset="0"/>
              </a:rPr>
              <a:t></a:t>
            </a:r>
            <a:r>
              <a:rPr lang="zh-CN" altLang="en-US" sz="2300">
                <a:solidFill>
                  <a:srgbClr val="002060"/>
                </a:solidFill>
                <a:latin typeface="宋体" panose="02010600030101010101" pitchFamily="2" charset="-122"/>
                <a:ea typeface="宋体" panose="02010600030101010101" pitchFamily="2" charset="-122"/>
                <a:sym typeface="+mn-ea"/>
              </a:rPr>
              <a:t>未解决资本主义固有矛盾</a:t>
            </a:r>
            <a:endParaRPr lang="zh-CN" altLang="en-US" sz="2300">
              <a:solidFill>
                <a:srgbClr val="002060"/>
              </a:solidFill>
              <a:latin typeface="宋体" panose="02010600030101010101" pitchFamily="2" charset="-122"/>
              <a:ea typeface="宋体" panose="02010600030101010101" pitchFamily="2" charset="-122"/>
              <a:sym typeface="+mn-ea"/>
            </a:endParaRPr>
          </a:p>
          <a:p>
            <a:pPr fontAlgn="base">
              <a:spcBef>
                <a:spcPct val="0"/>
              </a:spcBef>
              <a:spcAft>
                <a:spcPct val="0"/>
              </a:spcAft>
              <a:defRPr/>
            </a:pPr>
            <a:r>
              <a:rPr lang="zh-CN" altLang="en-US" sz="2300">
                <a:solidFill>
                  <a:srgbClr val="FF0000"/>
                </a:solidFill>
                <a:latin typeface="宋体" panose="02010600030101010101" pitchFamily="2" charset="-122"/>
                <a:ea typeface="宋体" panose="02010600030101010101" pitchFamily="2" charset="-122"/>
                <a:sym typeface="Wingdings" panose="05000000000000000000" charset="0"/>
              </a:rPr>
              <a:t></a:t>
            </a:r>
            <a:r>
              <a:rPr lang="zh-CN" altLang="en-US" sz="2300">
                <a:solidFill>
                  <a:srgbClr val="002060"/>
                </a:solidFill>
                <a:latin typeface="宋体" panose="02010600030101010101" pitchFamily="2" charset="-122"/>
                <a:ea typeface="宋体" panose="02010600030101010101" pitchFamily="2" charset="-122"/>
                <a:sym typeface="Wingdings" panose="05000000000000000000" charset="0"/>
              </a:rPr>
              <a:t>经济</a:t>
            </a:r>
            <a:r>
              <a:rPr lang="zh-CN" altLang="en-US" sz="2300">
                <a:solidFill>
                  <a:srgbClr val="002060"/>
                </a:solidFill>
                <a:latin typeface="宋体" panose="02010600030101010101" pitchFamily="2" charset="-122"/>
                <a:ea typeface="宋体" panose="02010600030101010101" pitchFamily="2" charset="-122"/>
                <a:sym typeface="+mn-ea"/>
              </a:rPr>
              <a:t>全球化发展，贫富分化加剧</a:t>
            </a:r>
            <a:r>
              <a:rPr lang="zh-CN" altLang="en-US">
                <a:solidFill>
                  <a:srgbClr val="000000"/>
                </a:solidFill>
              </a:rPr>
              <a:t>）</a:t>
            </a:r>
            <a:endParaRPr lang="zh-CN" altLang="en-US">
              <a:solidFill>
                <a:srgbClr val="000000"/>
              </a:solidFill>
            </a:endParaRPr>
          </a:p>
        </p:txBody>
      </p:sp>
      <p:sp>
        <p:nvSpPr>
          <p:cNvPr id="33" name="文本框 1"/>
          <p:cNvSpPr/>
          <p:nvPr>
            <p:custDataLst>
              <p:tags r:id="rId32"/>
            </p:custDataLst>
          </p:nvPr>
        </p:nvSpPr>
        <p:spPr>
          <a:xfrm>
            <a:off x="206692" y="777267"/>
            <a:ext cx="5041765" cy="461665"/>
          </a:xfrm>
          <a:prstGeom prst="rect">
            <a:avLst/>
          </a:prstGeom>
          <a:noFill/>
          <a:ln>
            <a:noFill/>
            <a:miter lim="800000"/>
          </a:ln>
        </p:spPr>
        <p:txBody>
          <a:bodyPr wrap="non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5pPr>
          </a:lstStyle>
          <a:p>
            <a:r>
              <a:rPr lang="en-US" altLang="zh-CN" sz="2400" b="1">
                <a:solidFill>
                  <a:srgbClr val="000000"/>
                </a:solidFill>
                <a:latin typeface="+mn-ea"/>
                <a:ea typeface="+mn-ea"/>
                <a:cs typeface="黑体" panose="02010609060101010101" pitchFamily="49" charset="-122"/>
                <a:sym typeface="+mn-ea"/>
              </a:rPr>
              <a:t>(</a:t>
            </a:r>
            <a:r>
              <a:rPr sz="2400" b="1">
                <a:solidFill>
                  <a:srgbClr val="000000"/>
                </a:solidFill>
                <a:latin typeface="+mn-ea"/>
                <a:ea typeface="+mn-ea"/>
                <a:cs typeface="黑体" panose="02010609060101010101" pitchFamily="49" charset="-122"/>
                <a:sym typeface="+mn-ea"/>
              </a:rPr>
              <a:t>一</a:t>
            </a:r>
            <a:r>
              <a:rPr lang="en-US" altLang="zh-CN" sz="2400" b="1">
                <a:solidFill>
                  <a:srgbClr val="000000"/>
                </a:solidFill>
                <a:latin typeface="+mn-ea"/>
                <a:ea typeface="+mn-ea"/>
                <a:cs typeface="黑体" panose="02010609060101010101" pitchFamily="49" charset="-122"/>
                <a:sym typeface="+mn-ea"/>
              </a:rPr>
              <a:t>)</a:t>
            </a:r>
            <a:r>
              <a:rPr sz="2400" b="1">
                <a:solidFill>
                  <a:srgbClr val="000000"/>
                </a:solidFill>
                <a:latin typeface="+mn-ea"/>
                <a:ea typeface="+mn-ea"/>
                <a:cs typeface="黑体" panose="02010609060101010101" pitchFamily="49" charset="-122"/>
                <a:sym typeface="+mn-ea"/>
              </a:rPr>
              <a:t>主要资本主义国家的经济发展：</a:t>
            </a:r>
            <a:endParaRPr sz="2400" b="1">
              <a:solidFill>
                <a:srgbClr val="000000"/>
              </a:solidFill>
              <a:latin typeface="+mn-ea"/>
              <a:ea typeface="+mn-ea"/>
              <a:cs typeface="黑体" panose="02010609060101010101" pitchFamily="49" charset="-122"/>
              <a:sym typeface="+mn-ea"/>
            </a:endParaRPr>
          </a:p>
        </p:txBody>
      </p:sp>
      <p:grpSp>
        <p:nvGrpSpPr>
          <p:cNvPr id="39" name="组合 5"/>
          <p:cNvGrpSpPr/>
          <p:nvPr>
            <p:custDataLst>
              <p:tags r:id="rId33"/>
            </p:custDataLst>
          </p:nvPr>
        </p:nvGrpSpPr>
        <p:grpSpPr>
          <a:xfrm>
            <a:off x="130846" y="64263"/>
            <a:ext cx="5639018" cy="456946"/>
            <a:chOff x="679594" y="945"/>
            <a:chExt cx="9352631" cy="631384"/>
          </a:xfrm>
          <a:effectLst>
            <a:glow rad="228600">
              <a:schemeClr val="accent1">
                <a:satMod val="175000"/>
                <a:alpha val="40000"/>
              </a:schemeClr>
            </a:glow>
            <a:outerShdw blurRad="50800" dist="38100" dir="5400000" algn="t" rotWithShape="0">
              <a:prstClr val="black">
                <a:alpha val="40000"/>
              </a:prstClr>
            </a:outerShdw>
          </a:effectLst>
        </p:grpSpPr>
        <p:sp>
          <p:nvSpPr>
            <p:cNvPr id="40" name="同侧圆角矩形 4"/>
            <p:cNvSpPr/>
            <p:nvPr>
              <p:custDataLst>
                <p:tags r:id="rId34"/>
              </p:custDataLst>
            </p:nvPr>
          </p:nvSpPr>
          <p:spPr>
            <a:xfrm rot="5400000">
              <a:off x="4997690" y="-4316836"/>
              <a:ext cx="631384" cy="9266945"/>
            </a:xfrm>
            <a:prstGeom prst="round2SameRect">
              <a:avLst/>
            </a:prstGeom>
          </p:spPr>
          <p:style>
            <a:lnRef idx="2">
              <a:schemeClr val="accent4"/>
            </a:lnRef>
            <a:fillRef idx="1">
              <a:schemeClr val="lt1"/>
            </a:fillRef>
            <a:effectRef idx="0">
              <a:schemeClr val="accent4"/>
            </a:effectRef>
            <a:fontRef idx="minor">
              <a:schemeClr val="dk1"/>
            </a:fontRef>
          </p:style>
          <p:txBody>
            <a:bodyPr/>
            <a:lstStyle/>
            <a:p/>
          </p:txBody>
        </p:sp>
        <p:sp>
          <p:nvSpPr>
            <p:cNvPr id="41" name="同侧圆角矩形 6"/>
            <p:cNvSpPr/>
            <p:nvPr>
              <p:custDataLst>
                <p:tags r:id="rId35"/>
              </p:custDataLst>
            </p:nvPr>
          </p:nvSpPr>
          <p:spPr>
            <a:xfrm>
              <a:off x="679594" y="32038"/>
              <a:ext cx="9352631" cy="569832"/>
            </a:xfrm>
            <a:prstGeom prst="rect">
              <a:avLst/>
            </a:prstGeom>
          </p:spPr>
          <p:style>
            <a:lnRef idx="2">
              <a:schemeClr val="accent4"/>
            </a:lnRef>
            <a:fillRef idx="1">
              <a:schemeClr val="lt1"/>
            </a:fillRef>
            <a:effectRef idx="0">
              <a:schemeClr val="accent4"/>
            </a:effectRef>
            <a:fontRef idx="minor">
              <a:schemeClr val="dk1"/>
            </a:fontRef>
          </p:style>
          <p:txBody>
            <a:bodyPr lIns="234696" tIns="20955" rIns="20955" bIns="20955" anchor="ctr"/>
            <a:lstStyle/>
            <a:p>
              <a:r>
                <a:rPr lang="zh-CN" altLang="en-US" sz="2800" b="1">
                  <a:solidFill>
                    <a:srgbClr val="000000">
                      <a:hueOff val="0"/>
                      <a:satOff val="0"/>
                      <a:lumOff val="0"/>
                      <a:alphaOff val="0"/>
                    </a:srgbClr>
                  </a:solidFill>
                  <a:sym typeface="+mn-ea"/>
                </a:rPr>
                <a:t>一</a:t>
              </a:r>
              <a:r>
                <a:rPr lang="zh-CN" altLang="en-US" sz="2800" b="1" smtClean="0">
                  <a:solidFill>
                    <a:srgbClr val="000000">
                      <a:hueOff val="0"/>
                      <a:satOff val="0"/>
                      <a:lumOff val="0"/>
                      <a:alphaOff val="0"/>
                    </a:srgbClr>
                  </a:solidFill>
                  <a:sym typeface="+mn-ea"/>
                </a:rPr>
                <a:t>、</a:t>
              </a:r>
              <a:r>
                <a:rPr lang="zh-CN" altLang="en-US" sz="2800" b="1" spc="150">
                  <a:solidFill>
                    <a:srgbClr val="002060"/>
                  </a:solidFill>
                  <a:latin typeface="微软雅黑" panose="020B0503020204020204" pitchFamily="34" charset="-122"/>
                  <a:ea typeface="微软雅黑" panose="020B0503020204020204" pitchFamily="34" charset="-122"/>
                  <a:sym typeface="+mn-ea"/>
                </a:rPr>
                <a:t>在曲折中发展的世界经济</a:t>
              </a:r>
              <a:endParaRPr lang="zh-CN" altLang="en-US" sz="2800" b="1" spc="150">
                <a:solidFill>
                  <a:srgbClr val="002060"/>
                </a:solidFill>
                <a:latin typeface="微软雅黑" panose="020B0503020204020204" pitchFamily="34" charset="-122"/>
                <a:ea typeface="微软雅黑" panose="020B0503020204020204" pitchFamily="34" charset="-122"/>
                <a:sym typeface="+mn-ea"/>
              </a:endParaRPr>
            </a:p>
          </p:txBody>
        </p:sp>
      </p:grpSp>
      <p:pic>
        <p:nvPicPr>
          <p:cNvPr id="2" name="Picture 2"/>
          <p:cNvPicPr>
            <a:picLocks noChangeAspect="1"/>
          </p:cNvPicPr>
          <p:nvPr>
            <p:custDataLst>
              <p:tags r:id="rId36"/>
            </p:custDataLst>
          </p:nvPr>
        </p:nvPicPr>
        <p:blipFill>
          <a:blip r:embed="rId37"/>
          <a:stretch>
            <a:fillRect/>
          </a:stretch>
        </p:blipFill>
        <p:spPr>
          <a:xfrm flipH="1">
            <a:off x="12026900" y="125476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checkerboard(across)">
                                      <p:cBhvr>
                                        <p:cTn id="12" dur="500"/>
                                        <p:tgtEl>
                                          <p:spTgt spid="34"/>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heckerboard(across)">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up)">
                                      <p:cBhvr>
                                        <p:cTn id="52" dur="500"/>
                                        <p:tgtEl>
                                          <p:spTgt spid="11"/>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up)">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barn(inVertical)">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heel(1)">
                                      <p:cBhvr>
                                        <p:cTn id="65" dur="20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barn(inVertical)">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barn(inVertical)">
                                      <p:cBhvr>
                                        <p:cTn id="80" dur="500"/>
                                        <p:tgtEl>
                                          <p:spTgt spid="14"/>
                                        </p:tgtEl>
                                      </p:cBhvr>
                                    </p:animEffect>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wheel(1)">
                                      <p:cBhvr>
                                        <p:cTn id="85" dur="2000"/>
                                        <p:tgtEl>
                                          <p:spTgt spid="21"/>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wipe(right)">
                                      <p:cBhvr>
                                        <p:cTn id="90" dur="500"/>
                                        <p:tgtEl>
                                          <p:spTgt spid="17"/>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barn(inVertical)">
                                      <p:cBhvr>
                                        <p:cTn id="95" dur="500"/>
                                        <p:tgtEl>
                                          <p:spTgt spid="20"/>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2" fill="hold" grpId="0" nodeType="click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right)">
                                      <p:cBhvr>
                                        <p:cTn id="100" dur="500"/>
                                        <p:tgtEl>
                                          <p:spTgt spid="22"/>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wipe(right)">
                                      <p:cBhvr>
                                        <p:cTn id="103" dur="500"/>
                                        <p:tgtEl>
                                          <p:spTgt spid="25"/>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grpId="0" nodeType="click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barn(inVertical)">
                                      <p:cBhvr>
                                        <p:cTn id="108" dur="500"/>
                                        <p:tgtEl>
                                          <p:spTgt spid="23"/>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wipe(left)">
                                      <p:cBhvr>
                                        <p:cTn id="113" dur="500"/>
                                        <p:tgtEl>
                                          <p:spTgt spid="24"/>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left)">
                                      <p:cBhvr>
                                        <p:cTn id="116" dur="500"/>
                                        <p:tgtEl>
                                          <p:spTgt spid="28"/>
                                        </p:tgtEl>
                                      </p:cBhvr>
                                    </p:animEffect>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grpId="0" nodeType="click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barn(inVertical)">
                                      <p:cBhvr>
                                        <p:cTn id="121" dur="500"/>
                                        <p:tgtEl>
                                          <p:spTgt spid="26"/>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21" fill="hold" grpId="0" nodeType="clickEffect">
                                  <p:stCondLst>
                                    <p:cond delay="0"/>
                                  </p:stCondLst>
                                  <p:childTnLst>
                                    <p:set>
                                      <p:cBhvr>
                                        <p:cTn id="125" dur="1" fill="hold">
                                          <p:stCondLst>
                                            <p:cond delay="0"/>
                                          </p:stCondLst>
                                        </p:cTn>
                                        <p:tgtEl>
                                          <p:spTgt spid="27"/>
                                        </p:tgtEl>
                                        <p:attrNameLst>
                                          <p:attrName>style.visibility</p:attrName>
                                        </p:attrNameLst>
                                      </p:cBhvr>
                                      <p:to>
                                        <p:strVal val="visible"/>
                                      </p:to>
                                    </p:set>
                                    <p:animEffect transition="in" filter="barn(inVertical)">
                                      <p:cBhvr>
                                        <p:cTn id="126" dur="500"/>
                                        <p:tgtEl>
                                          <p:spTgt spid="27"/>
                                        </p:tgtEl>
                                      </p:cBhvr>
                                    </p:animEffect>
                                  </p:childTnLst>
                                </p:cTn>
                              </p:par>
                            </p:childTnLst>
                          </p:cTn>
                        </p:par>
                      </p:childTnLst>
                    </p:cTn>
                  </p:par>
                  <p:par>
                    <p:cTn id="127" fill="hold">
                      <p:stCondLst>
                        <p:cond delay="indefinite"/>
                      </p:stCondLst>
                      <p:childTnLst>
                        <p:par>
                          <p:cTn id="128" fill="hold">
                            <p:stCondLst>
                              <p:cond delay="0"/>
                            </p:stCondLst>
                            <p:childTnLst>
                              <p:par>
                                <p:cTn id="129" presetID="16" presetClass="entr" presetSubtype="21" fill="hold" grpId="0" nodeType="clickEffect">
                                  <p:stCondLst>
                                    <p:cond delay="0"/>
                                  </p:stCondLst>
                                  <p:childTnLst>
                                    <p:set>
                                      <p:cBhvr>
                                        <p:cTn id="130" dur="1" fill="hold">
                                          <p:stCondLst>
                                            <p:cond delay="0"/>
                                          </p:stCondLst>
                                        </p:cTn>
                                        <p:tgtEl>
                                          <p:spTgt spid="29"/>
                                        </p:tgtEl>
                                        <p:attrNameLst>
                                          <p:attrName>style.visibility</p:attrName>
                                        </p:attrNameLst>
                                      </p:cBhvr>
                                      <p:to>
                                        <p:strVal val="visible"/>
                                      </p:to>
                                    </p:set>
                                    <p:animEffect transition="in" filter="barn(inVertical)">
                                      <p:cBhvr>
                                        <p:cTn id="131" dur="500"/>
                                        <p:tgtEl>
                                          <p:spTgt spid="29"/>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left)">
                                      <p:cBhvr>
                                        <p:cTn id="136" dur="500"/>
                                        <p:tgtEl>
                                          <p:spTgt spid="30"/>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31"/>
                                        </p:tgtEl>
                                        <p:attrNameLst>
                                          <p:attrName>style.visibility</p:attrName>
                                        </p:attrNameLst>
                                      </p:cBhvr>
                                      <p:to>
                                        <p:strVal val="visible"/>
                                      </p:to>
                                    </p:set>
                                    <p:animEffect transition="in" filter="wipe(left)">
                                      <p:cBhvr>
                                        <p:cTn id="13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p:bldP spid="11" grpId="0" animBg="1"/>
      <p:bldP spid="12" grpId="0" animBg="1"/>
      <p:bldP spid="13" grpId="0" animBg="1"/>
      <p:bldP spid="14" grpId="0" animBg="1"/>
      <p:bldP spid="15" grpId="0" animBg="1"/>
      <p:bldP spid="16" grpId="0"/>
      <p:bldP spid="17" grpId="0" animBg="1"/>
      <p:bldP spid="18" grpId="0"/>
      <p:bldP spid="19" grpId="0" animBg="1"/>
      <p:bldP spid="20" grpId="0"/>
      <p:bldP spid="21" grpId="0"/>
      <p:bldP spid="22" grpId="0" animBg="1"/>
      <p:bldP spid="23" grpId="0" animBg="1"/>
      <p:bldP spid="24" grpId="0" animBg="1"/>
      <p:bldP spid="25" grpId="0" animBg="1"/>
      <p:bldP spid="26" grpId="0"/>
      <p:bldP spid="27" grpId="0"/>
      <p:bldP spid="28" grpId="0" animBg="1"/>
      <p:bldP spid="29" grpId="0"/>
      <p:bldP spid="30" grpId="0" animBg="1"/>
      <p:bldP spid="31"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1"/>
          <p:cNvSpPr/>
          <p:nvPr>
            <p:custDataLst>
              <p:tags r:id="rId1"/>
            </p:custDataLst>
          </p:nvPr>
        </p:nvSpPr>
        <p:spPr>
          <a:xfrm>
            <a:off x="34022" y="928698"/>
            <a:ext cx="3195105" cy="461665"/>
          </a:xfrm>
          <a:prstGeom prst="rect">
            <a:avLst/>
          </a:prstGeom>
          <a:noFill/>
          <a:ln>
            <a:noFill/>
            <a:miter lim="800000"/>
          </a:ln>
        </p:spPr>
        <p:txBody>
          <a:bodyPr wrap="non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5pPr>
          </a:lstStyle>
          <a:p>
            <a:r>
              <a:rPr lang="en-US" altLang="zh-CN" sz="2400" b="1">
                <a:solidFill>
                  <a:srgbClr val="000000"/>
                </a:solidFill>
                <a:latin typeface="微软雅黑" panose="020B0503020204020204" pitchFamily="34" charset="-122"/>
                <a:ea typeface="微软雅黑" panose="020B0503020204020204" pitchFamily="34" charset="-122"/>
                <a:cs typeface="黑体" panose="02010609060101010101" pitchFamily="49" charset="-122"/>
                <a:sym typeface="+mn-ea"/>
              </a:rPr>
              <a:t>(</a:t>
            </a:r>
            <a:r>
              <a:rPr sz="2400" b="1">
                <a:solidFill>
                  <a:srgbClr val="000000"/>
                </a:solidFill>
                <a:latin typeface="微软雅黑" panose="020B0503020204020204" pitchFamily="34" charset="-122"/>
                <a:ea typeface="微软雅黑" panose="020B0503020204020204" pitchFamily="34" charset="-122"/>
                <a:cs typeface="黑体" panose="02010609060101010101" pitchFamily="49" charset="-122"/>
                <a:sym typeface="+mn-ea"/>
              </a:rPr>
              <a:t>二</a:t>
            </a:r>
            <a:r>
              <a:rPr lang="en-US" altLang="zh-CN" sz="2400" b="1">
                <a:solidFill>
                  <a:srgbClr val="000000"/>
                </a:solidFill>
                <a:latin typeface="微软雅黑" panose="020B0503020204020204" pitchFamily="34" charset="-122"/>
                <a:ea typeface="微软雅黑" panose="020B0503020204020204" pitchFamily="34" charset="-122"/>
                <a:cs typeface="黑体" panose="02010609060101010101" pitchFamily="49" charset="-122"/>
                <a:sym typeface="+mn-ea"/>
              </a:rPr>
              <a:t>)</a:t>
            </a:r>
            <a:r>
              <a:rPr sz="2400" b="1">
                <a:solidFill>
                  <a:srgbClr val="000000"/>
                </a:solidFill>
                <a:latin typeface="微软雅黑" panose="020B0503020204020204" pitchFamily="34" charset="-122"/>
                <a:ea typeface="微软雅黑" panose="020B0503020204020204" pitchFamily="34" charset="-122"/>
                <a:cs typeface="黑体" panose="02010609060101010101" pitchFamily="49" charset="-122"/>
                <a:sym typeface="+mn-ea"/>
              </a:rPr>
              <a:t>苏联的经济发展：</a:t>
            </a:r>
            <a:endParaRPr sz="2400" b="1">
              <a:solidFill>
                <a:srgbClr val="000000"/>
              </a:solidFill>
              <a:latin typeface="微软雅黑" panose="020B0503020204020204" pitchFamily="34" charset="-122"/>
              <a:ea typeface="微软雅黑" panose="020B0503020204020204" pitchFamily="34" charset="-122"/>
              <a:cs typeface="黑体" panose="02010609060101010101" pitchFamily="49" charset="-122"/>
              <a:sym typeface="+mn-ea"/>
            </a:endParaRPr>
          </a:p>
        </p:txBody>
      </p:sp>
      <p:sp>
        <p:nvSpPr>
          <p:cNvPr id="9" name="文本框 65"/>
          <p:cNvSpPr txBox="1"/>
          <p:nvPr>
            <p:custDataLst>
              <p:tags r:id="rId2"/>
            </p:custDataLst>
          </p:nvPr>
        </p:nvSpPr>
        <p:spPr>
          <a:xfrm>
            <a:off x="1864512" y="1478465"/>
            <a:ext cx="1700718" cy="461665"/>
          </a:xfrm>
          <a:prstGeom prst="rect">
            <a:avLst/>
          </a:prstGeom>
          <a:noFill/>
          <a:ln>
            <a:solidFill>
              <a:schemeClr val="tx1"/>
            </a:solidFill>
            <a:prstDash val="sysDot"/>
          </a:ln>
        </p:spPr>
        <p:txBody>
          <a:bodyPr wrap="square" rtlCol="0">
            <a:spAutoFit/>
          </a:bodyPr>
          <a:lstStyle>
            <a:defPPr>
              <a:defRPr lang="zh-CN"/>
            </a:defPPr>
            <a:lvl1pPr>
              <a:defRPr sz="2400" b="1"/>
            </a:lvl1pPr>
          </a:lstStyle>
          <a:p>
            <a:r>
              <a:rPr lang="zh-CN" altLang="en-US">
                <a:solidFill>
                  <a:srgbClr val="C00000"/>
                </a:solidFill>
              </a:rPr>
              <a:t>十月革命</a:t>
            </a:r>
            <a:endParaRPr lang="zh-CN" altLang="en-US">
              <a:solidFill>
                <a:srgbClr val="C00000"/>
              </a:solidFill>
            </a:endParaRPr>
          </a:p>
        </p:txBody>
      </p:sp>
      <p:sp>
        <p:nvSpPr>
          <p:cNvPr id="11" name="文本框 67"/>
          <p:cNvSpPr txBox="1"/>
          <p:nvPr>
            <p:custDataLst>
              <p:tags r:id="rId3"/>
            </p:custDataLst>
          </p:nvPr>
        </p:nvSpPr>
        <p:spPr>
          <a:xfrm>
            <a:off x="1960023" y="1972836"/>
            <a:ext cx="1402817" cy="830997"/>
          </a:xfrm>
          <a:prstGeom prst="rect">
            <a:avLst/>
          </a:prstGeom>
          <a:noFill/>
        </p:spPr>
        <p:txBody>
          <a:bodyPr wrap="square" rtlCol="0">
            <a:spAutoFit/>
          </a:bodyPr>
          <a:lstStyle>
            <a:defPPr>
              <a:defRPr lang="zh-CN"/>
            </a:defPPr>
            <a:lvl1pPr>
              <a:defRPr sz="2400" b="1"/>
            </a:lvl1pPr>
          </a:lstStyle>
          <a:p>
            <a:r>
              <a:rPr lang="zh-CN" altLang="en-US">
                <a:solidFill>
                  <a:srgbClr val="000000"/>
                </a:solidFill>
              </a:rPr>
              <a:t>战时共产主义政策</a:t>
            </a:r>
            <a:endParaRPr lang="zh-CN" altLang="en-US">
              <a:solidFill>
                <a:srgbClr val="000000"/>
              </a:solidFill>
            </a:endParaRPr>
          </a:p>
        </p:txBody>
      </p:sp>
      <p:sp>
        <p:nvSpPr>
          <p:cNvPr id="12" name="文本框 69"/>
          <p:cNvSpPr txBox="1"/>
          <p:nvPr>
            <p:custDataLst>
              <p:tags r:id="rId4"/>
            </p:custDataLst>
          </p:nvPr>
        </p:nvSpPr>
        <p:spPr>
          <a:xfrm>
            <a:off x="1991749" y="2894672"/>
            <a:ext cx="1274819" cy="830997"/>
          </a:xfrm>
          <a:prstGeom prst="rect">
            <a:avLst/>
          </a:prstGeom>
          <a:noFill/>
        </p:spPr>
        <p:txBody>
          <a:bodyPr wrap="square" rtlCol="0">
            <a:spAutoFit/>
          </a:bodyPr>
          <a:lstStyle>
            <a:defPPr>
              <a:defRPr lang="zh-CN"/>
            </a:defPPr>
            <a:lvl1pPr>
              <a:defRPr sz="2400" b="1"/>
            </a:lvl1pPr>
          </a:lstStyle>
          <a:p>
            <a:r>
              <a:rPr lang="zh-CN" altLang="en-US">
                <a:solidFill>
                  <a:srgbClr val="000000"/>
                </a:solidFill>
              </a:rPr>
              <a:t>新经济政策</a:t>
            </a:r>
            <a:endParaRPr lang="zh-CN" altLang="en-US">
              <a:solidFill>
                <a:srgbClr val="000000"/>
              </a:solidFill>
            </a:endParaRPr>
          </a:p>
        </p:txBody>
      </p:sp>
      <p:sp>
        <p:nvSpPr>
          <p:cNvPr id="13" name="文本框 71"/>
          <p:cNvSpPr txBox="1"/>
          <p:nvPr>
            <p:custDataLst>
              <p:tags r:id="rId5"/>
            </p:custDataLst>
          </p:nvPr>
        </p:nvSpPr>
        <p:spPr>
          <a:xfrm>
            <a:off x="2081476" y="3976866"/>
            <a:ext cx="1126080" cy="830997"/>
          </a:xfrm>
          <a:prstGeom prst="rect">
            <a:avLst/>
          </a:prstGeom>
          <a:noFill/>
        </p:spPr>
        <p:txBody>
          <a:bodyPr wrap="square" rtlCol="0">
            <a:spAutoFit/>
          </a:bodyPr>
          <a:lstStyle>
            <a:defPPr>
              <a:defRPr lang="zh-CN"/>
            </a:defPPr>
            <a:lvl1pPr>
              <a:defRPr sz="2400" b="1"/>
            </a:lvl1pPr>
          </a:lstStyle>
          <a:p>
            <a:r>
              <a:rPr lang="zh-CN" altLang="en-US">
                <a:solidFill>
                  <a:srgbClr val="000000"/>
                </a:solidFill>
              </a:rPr>
              <a:t>斯大林模式</a:t>
            </a:r>
            <a:endParaRPr lang="zh-CN" altLang="en-US">
              <a:solidFill>
                <a:srgbClr val="000000"/>
              </a:solidFill>
            </a:endParaRPr>
          </a:p>
        </p:txBody>
      </p:sp>
      <p:sp>
        <p:nvSpPr>
          <p:cNvPr id="14" name="文本框 73"/>
          <p:cNvSpPr txBox="1"/>
          <p:nvPr>
            <p:custDataLst>
              <p:tags r:id="rId6"/>
            </p:custDataLst>
          </p:nvPr>
        </p:nvSpPr>
        <p:spPr>
          <a:xfrm>
            <a:off x="2039100" y="5265337"/>
            <a:ext cx="971797" cy="830997"/>
          </a:xfrm>
          <a:prstGeom prst="rect">
            <a:avLst/>
          </a:prstGeom>
          <a:noFill/>
        </p:spPr>
        <p:txBody>
          <a:bodyPr wrap="square" rtlCol="0">
            <a:spAutoFit/>
          </a:bodyPr>
          <a:lstStyle>
            <a:defPPr>
              <a:defRPr lang="zh-CN"/>
            </a:defPPr>
            <a:lvl1pPr>
              <a:defRPr sz="2400" b="1"/>
            </a:lvl1pPr>
          </a:lstStyle>
          <a:p>
            <a:r>
              <a:rPr lang="zh-CN" altLang="en-US" smtClean="0">
                <a:solidFill>
                  <a:srgbClr val="000000"/>
                </a:solidFill>
              </a:rPr>
              <a:t>经济</a:t>
            </a:r>
            <a:r>
              <a:rPr lang="zh-CN" altLang="en-US">
                <a:solidFill>
                  <a:srgbClr val="000000"/>
                </a:solidFill>
              </a:rPr>
              <a:t>改革</a:t>
            </a:r>
            <a:endParaRPr lang="zh-CN" altLang="en-US">
              <a:solidFill>
                <a:srgbClr val="000000"/>
              </a:solidFill>
            </a:endParaRPr>
          </a:p>
        </p:txBody>
      </p:sp>
      <p:sp>
        <p:nvSpPr>
          <p:cNvPr id="15" name="箭头: 燕尾形 74"/>
          <p:cNvSpPr/>
          <p:nvPr>
            <p:custDataLst>
              <p:tags r:id="rId7"/>
            </p:custDataLst>
          </p:nvPr>
        </p:nvSpPr>
        <p:spPr>
          <a:xfrm>
            <a:off x="3358741" y="2174829"/>
            <a:ext cx="597325" cy="338778"/>
          </a:xfrm>
          <a:prstGeom prst="notched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文本框 75"/>
          <p:cNvSpPr txBox="1"/>
          <p:nvPr>
            <p:custDataLst>
              <p:tags r:id="rId8"/>
            </p:custDataLst>
          </p:nvPr>
        </p:nvSpPr>
        <p:spPr>
          <a:xfrm>
            <a:off x="4338056" y="1626905"/>
            <a:ext cx="7772247" cy="830997"/>
          </a:xfrm>
          <a:prstGeom prst="rect">
            <a:avLst/>
          </a:prstGeom>
          <a:noFill/>
        </p:spPr>
        <p:txBody>
          <a:bodyPr wrap="square" rtlCol="0">
            <a:spAutoFit/>
          </a:bodyPr>
          <a:lstStyle>
            <a:defPPr>
              <a:defRPr lang="zh-CN"/>
            </a:defPPr>
            <a:lvl1pPr>
              <a:defRPr sz="2400" b="1"/>
            </a:lvl1pPr>
          </a:lstStyle>
          <a:p>
            <a:r>
              <a:rPr lang="zh-CN" altLang="en-US">
                <a:solidFill>
                  <a:srgbClr val="000000"/>
                </a:solidFill>
                <a:latin typeface="楷体" panose="02010609060101010101" charset="-122"/>
                <a:ea typeface="楷体" panose="02010609060101010101" charset="-122"/>
              </a:rPr>
              <a:t>农业：余粮收集制；工业：全面国有化；</a:t>
            </a:r>
            <a:endParaRPr lang="en-US" altLang="zh-CN">
              <a:solidFill>
                <a:srgbClr val="000000"/>
              </a:solidFill>
              <a:latin typeface="楷体" panose="02010609060101010101" charset="-122"/>
              <a:ea typeface="楷体" panose="02010609060101010101" charset="-122"/>
            </a:endParaRPr>
          </a:p>
          <a:p>
            <a:r>
              <a:rPr lang="zh-CN" altLang="en-US">
                <a:solidFill>
                  <a:srgbClr val="000000"/>
                </a:solidFill>
                <a:latin typeface="楷体" panose="02010609060101010101" charset="-122"/>
                <a:ea typeface="楷体" panose="02010609060101010101" charset="-122"/>
              </a:rPr>
              <a:t>商业：取消自由贸易；分配：实物配给制，劳动义务制</a:t>
            </a:r>
            <a:endParaRPr lang="zh-CN" altLang="en-US">
              <a:solidFill>
                <a:srgbClr val="000000"/>
              </a:solidFill>
              <a:latin typeface="楷体" panose="02010609060101010101" charset="-122"/>
              <a:ea typeface="楷体" panose="02010609060101010101" charset="-122"/>
            </a:endParaRPr>
          </a:p>
        </p:txBody>
      </p:sp>
      <p:sp>
        <p:nvSpPr>
          <p:cNvPr id="17" name="文本框 76"/>
          <p:cNvSpPr txBox="1"/>
          <p:nvPr>
            <p:custDataLst>
              <p:tags r:id="rId9"/>
            </p:custDataLst>
          </p:nvPr>
        </p:nvSpPr>
        <p:spPr>
          <a:xfrm>
            <a:off x="4338056" y="2379789"/>
            <a:ext cx="7883302" cy="461665"/>
          </a:xfrm>
          <a:prstGeom prst="rect">
            <a:avLst/>
          </a:prstGeom>
          <a:noFill/>
        </p:spPr>
        <p:txBody>
          <a:bodyPr wrap="square" rtlCol="0">
            <a:spAutoFit/>
          </a:bodyPr>
          <a:lstStyle>
            <a:defPPr>
              <a:defRPr lang="zh-CN"/>
            </a:defPPr>
            <a:lvl1pPr>
              <a:defRPr sz="2400" b="1"/>
            </a:lvl1pPr>
          </a:lstStyle>
          <a:p>
            <a:r>
              <a:rPr lang="zh-CN" altLang="en-US">
                <a:solidFill>
                  <a:srgbClr val="000000"/>
                </a:solidFill>
                <a:latin typeface="楷体" panose="02010609060101010101" charset="-122"/>
                <a:ea typeface="楷体" panose="02010609060101010101" charset="-122"/>
              </a:rPr>
              <a:t>利于战争胜利，巩固政权；损害农民利益，导致战后危机</a:t>
            </a:r>
            <a:endParaRPr lang="zh-CN" altLang="en-US">
              <a:solidFill>
                <a:srgbClr val="000000"/>
              </a:solidFill>
              <a:latin typeface="楷体" panose="02010609060101010101" charset="-122"/>
              <a:ea typeface="楷体" panose="02010609060101010101" charset="-122"/>
            </a:endParaRPr>
          </a:p>
        </p:txBody>
      </p:sp>
      <p:sp>
        <p:nvSpPr>
          <p:cNvPr id="18" name="左大括号 17"/>
          <p:cNvSpPr/>
          <p:nvPr>
            <p:custDataLst>
              <p:tags r:id="rId10"/>
            </p:custDataLst>
          </p:nvPr>
        </p:nvSpPr>
        <p:spPr>
          <a:xfrm>
            <a:off x="4127113" y="1831806"/>
            <a:ext cx="210943" cy="820403"/>
          </a:xfrm>
          <a:prstGeom prst="leftBrace">
            <a:avLst>
              <a:gd name="adj1" fmla="val 4400"/>
              <a:gd name="adj2" fmla="val 49973"/>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0000"/>
              </a:solidFill>
            </a:endParaRPr>
          </a:p>
        </p:txBody>
      </p:sp>
      <p:sp>
        <p:nvSpPr>
          <p:cNvPr id="19" name="文本框 78"/>
          <p:cNvSpPr txBox="1"/>
          <p:nvPr>
            <p:custDataLst>
              <p:tags r:id="rId11"/>
            </p:custDataLst>
          </p:nvPr>
        </p:nvSpPr>
        <p:spPr>
          <a:xfrm>
            <a:off x="3847889" y="2747165"/>
            <a:ext cx="8240132" cy="830997"/>
          </a:xfrm>
          <a:prstGeom prst="rect">
            <a:avLst/>
          </a:prstGeom>
          <a:noFill/>
        </p:spPr>
        <p:txBody>
          <a:bodyPr wrap="square" rtlCol="0">
            <a:spAutoFit/>
          </a:bodyPr>
          <a:lstStyle>
            <a:defPPr>
              <a:defRPr lang="zh-CN"/>
            </a:defPPr>
            <a:lvl1pPr>
              <a:defRPr sz="2400" b="1"/>
            </a:lvl1pPr>
          </a:lstStyle>
          <a:p>
            <a:r>
              <a:rPr lang="zh-CN" altLang="en-US">
                <a:solidFill>
                  <a:srgbClr val="000000"/>
                </a:solidFill>
                <a:latin typeface="楷体" panose="02010609060101010101" charset="-122"/>
                <a:ea typeface="楷体" panose="02010609060101010101" charset="-122"/>
              </a:rPr>
              <a:t>农业：固定粮食税；商业：实行自由贸易；分配：按劳分配</a:t>
            </a:r>
            <a:endParaRPr lang="en-US" altLang="zh-CN">
              <a:solidFill>
                <a:srgbClr val="000000"/>
              </a:solidFill>
              <a:latin typeface="楷体" panose="02010609060101010101" charset="-122"/>
              <a:ea typeface="楷体" panose="02010609060101010101" charset="-122"/>
            </a:endParaRPr>
          </a:p>
          <a:p>
            <a:r>
              <a:rPr lang="zh-CN" altLang="en-US">
                <a:solidFill>
                  <a:srgbClr val="000000"/>
                </a:solidFill>
                <a:latin typeface="楷体" panose="02010609060101010101" charset="-122"/>
                <a:ea typeface="楷体" panose="02010609060101010101" charset="-122"/>
              </a:rPr>
              <a:t>工业：租让制，大企业国有，允许中小企业私营；</a:t>
            </a:r>
            <a:endParaRPr lang="zh-CN" altLang="en-US">
              <a:solidFill>
                <a:srgbClr val="000000"/>
              </a:solidFill>
              <a:latin typeface="楷体" panose="02010609060101010101" charset="-122"/>
              <a:ea typeface="楷体" panose="02010609060101010101" charset="-122"/>
            </a:endParaRPr>
          </a:p>
        </p:txBody>
      </p:sp>
      <p:sp>
        <p:nvSpPr>
          <p:cNvPr id="20" name="文本框 79"/>
          <p:cNvSpPr txBox="1"/>
          <p:nvPr>
            <p:custDataLst>
              <p:tags r:id="rId12"/>
            </p:custDataLst>
          </p:nvPr>
        </p:nvSpPr>
        <p:spPr>
          <a:xfrm>
            <a:off x="3895480" y="3442286"/>
            <a:ext cx="2969083" cy="461665"/>
          </a:xfrm>
          <a:prstGeom prst="rect">
            <a:avLst/>
          </a:prstGeom>
          <a:noFill/>
        </p:spPr>
        <p:txBody>
          <a:bodyPr wrap="none" rtlCol="0">
            <a:spAutoFit/>
          </a:bodyPr>
          <a:lstStyle>
            <a:defPPr>
              <a:defRPr lang="zh-CN"/>
            </a:defPPr>
            <a:lvl1pPr>
              <a:defRPr sz="2400" b="1"/>
            </a:lvl1pPr>
          </a:lstStyle>
          <a:p>
            <a:r>
              <a:rPr lang="zh-CN" altLang="en-US">
                <a:solidFill>
                  <a:srgbClr val="000000"/>
                </a:solidFill>
                <a:latin typeface="楷体" panose="02010609060101010101" charset="-122"/>
                <a:ea typeface="楷体" panose="02010609060101010101" charset="-122"/>
              </a:rPr>
              <a:t>恢复经济；巩固政权</a:t>
            </a:r>
            <a:endParaRPr lang="zh-CN" altLang="en-US">
              <a:solidFill>
                <a:srgbClr val="000000"/>
              </a:solidFill>
              <a:latin typeface="楷体" panose="02010609060101010101" charset="-122"/>
              <a:ea typeface="楷体" panose="02010609060101010101" charset="-122"/>
            </a:endParaRPr>
          </a:p>
        </p:txBody>
      </p:sp>
      <p:sp>
        <p:nvSpPr>
          <p:cNvPr id="21" name="左大括号 20"/>
          <p:cNvSpPr/>
          <p:nvPr>
            <p:custDataLst>
              <p:tags r:id="rId13"/>
            </p:custDataLst>
          </p:nvPr>
        </p:nvSpPr>
        <p:spPr>
          <a:xfrm>
            <a:off x="3762478" y="2888083"/>
            <a:ext cx="193588" cy="848476"/>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0000"/>
              </a:solidFill>
            </a:endParaRPr>
          </a:p>
        </p:txBody>
      </p:sp>
      <p:sp>
        <p:nvSpPr>
          <p:cNvPr id="22" name="文本框 81"/>
          <p:cNvSpPr txBox="1"/>
          <p:nvPr>
            <p:custDataLst>
              <p:tags r:id="rId14"/>
            </p:custDataLst>
          </p:nvPr>
        </p:nvSpPr>
        <p:spPr>
          <a:xfrm>
            <a:off x="4037926" y="3927565"/>
            <a:ext cx="7883303" cy="830997"/>
          </a:xfrm>
          <a:prstGeom prst="rect">
            <a:avLst/>
          </a:prstGeom>
          <a:noFill/>
        </p:spPr>
        <p:txBody>
          <a:bodyPr wrap="square" rtlCol="0">
            <a:spAutoFit/>
          </a:bodyPr>
          <a:lstStyle>
            <a:defPPr>
              <a:defRPr lang="zh-CN"/>
            </a:defPPr>
            <a:lvl1pPr>
              <a:defRPr sz="2400" b="1"/>
            </a:lvl1pPr>
          </a:lstStyle>
          <a:p>
            <a:r>
              <a:rPr lang="zh-CN" altLang="en-US">
                <a:solidFill>
                  <a:srgbClr val="000000"/>
                </a:solidFill>
                <a:latin typeface="楷体" panose="02010609060101010101" charset="-122"/>
                <a:ea typeface="楷体" panose="02010609060101010101" charset="-122"/>
              </a:rPr>
              <a:t>工业化（优先发展重工业），农业集体化；单一公有制，计划经济体制</a:t>
            </a:r>
            <a:endParaRPr lang="zh-CN" altLang="en-US">
              <a:solidFill>
                <a:srgbClr val="000000"/>
              </a:solidFill>
              <a:latin typeface="楷体" panose="02010609060101010101" charset="-122"/>
              <a:ea typeface="楷体" panose="02010609060101010101" charset="-122"/>
            </a:endParaRPr>
          </a:p>
        </p:txBody>
      </p:sp>
      <p:sp>
        <p:nvSpPr>
          <p:cNvPr id="23" name="文本框 82"/>
          <p:cNvSpPr txBox="1"/>
          <p:nvPr>
            <p:custDataLst>
              <p:tags r:id="rId15"/>
            </p:custDataLst>
          </p:nvPr>
        </p:nvSpPr>
        <p:spPr>
          <a:xfrm>
            <a:off x="4178804" y="4599972"/>
            <a:ext cx="7609776" cy="461665"/>
          </a:xfrm>
          <a:prstGeom prst="rect">
            <a:avLst/>
          </a:prstGeom>
          <a:noFill/>
        </p:spPr>
        <p:txBody>
          <a:bodyPr wrap="none" rtlCol="0">
            <a:spAutoFit/>
          </a:bodyPr>
          <a:lstStyle>
            <a:defPPr>
              <a:defRPr lang="zh-CN"/>
            </a:defPPr>
            <a:lvl1pPr>
              <a:defRPr sz="2400" b="1"/>
            </a:lvl1pPr>
          </a:lstStyle>
          <a:p>
            <a:r>
              <a:rPr lang="zh-CN" altLang="en-US">
                <a:solidFill>
                  <a:srgbClr val="000000"/>
                </a:solidFill>
                <a:latin typeface="楷体" panose="02010609060101010101" charset="-122"/>
                <a:ea typeface="楷体" panose="02010609060101010101" charset="-122"/>
              </a:rPr>
              <a:t>国家强大，开创模式，赢得二战；比例失调，失去活力</a:t>
            </a:r>
            <a:endParaRPr lang="zh-CN" altLang="en-US">
              <a:solidFill>
                <a:srgbClr val="000000"/>
              </a:solidFill>
              <a:latin typeface="楷体" panose="02010609060101010101" charset="-122"/>
              <a:ea typeface="楷体" panose="02010609060101010101" charset="-122"/>
            </a:endParaRPr>
          </a:p>
        </p:txBody>
      </p:sp>
      <p:sp>
        <p:nvSpPr>
          <p:cNvPr id="24" name="左大括号 23"/>
          <p:cNvSpPr/>
          <p:nvPr>
            <p:custDataLst>
              <p:tags r:id="rId16"/>
            </p:custDataLst>
          </p:nvPr>
        </p:nvSpPr>
        <p:spPr>
          <a:xfrm>
            <a:off x="3772628" y="4026084"/>
            <a:ext cx="265298" cy="826003"/>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0000"/>
              </a:solidFill>
            </a:endParaRPr>
          </a:p>
        </p:txBody>
      </p:sp>
      <p:sp>
        <p:nvSpPr>
          <p:cNvPr id="25" name="文本框 84"/>
          <p:cNvSpPr txBox="1"/>
          <p:nvPr>
            <p:custDataLst>
              <p:tags r:id="rId17"/>
            </p:custDataLst>
          </p:nvPr>
        </p:nvSpPr>
        <p:spPr>
          <a:xfrm>
            <a:off x="4028093" y="5388560"/>
            <a:ext cx="6681637" cy="461665"/>
          </a:xfrm>
          <a:prstGeom prst="rect">
            <a:avLst/>
          </a:prstGeom>
          <a:noFill/>
        </p:spPr>
        <p:txBody>
          <a:bodyPr wrap="none" rtlCol="0">
            <a:spAutoFit/>
          </a:bodyPr>
          <a:lstStyle>
            <a:defPPr>
              <a:defRPr lang="zh-CN"/>
            </a:defPPr>
            <a:lvl1pPr>
              <a:defRPr sz="2400" b="1"/>
            </a:lvl1pPr>
          </a:lstStyle>
          <a:p>
            <a:r>
              <a:rPr lang="zh-CN" altLang="en-US">
                <a:solidFill>
                  <a:srgbClr val="000000"/>
                </a:solidFill>
                <a:latin typeface="楷体" panose="02010609060101010101" charset="-122"/>
                <a:ea typeface="楷体" panose="02010609060101010101" charset="-122"/>
              </a:rPr>
              <a:t>指令性计划和官僚化管理效率低下、运转不灵。</a:t>
            </a:r>
            <a:endParaRPr lang="zh-CN" altLang="en-US">
              <a:solidFill>
                <a:srgbClr val="000000"/>
              </a:solidFill>
              <a:latin typeface="楷体" panose="02010609060101010101" charset="-122"/>
              <a:ea typeface="楷体" panose="02010609060101010101" charset="-122"/>
            </a:endParaRPr>
          </a:p>
        </p:txBody>
      </p:sp>
      <p:sp>
        <p:nvSpPr>
          <p:cNvPr id="26" name="文本框 85"/>
          <p:cNvSpPr txBox="1"/>
          <p:nvPr>
            <p:custDataLst>
              <p:tags r:id="rId18"/>
            </p:custDataLst>
          </p:nvPr>
        </p:nvSpPr>
        <p:spPr>
          <a:xfrm>
            <a:off x="4110898" y="5718123"/>
            <a:ext cx="2969083" cy="461665"/>
          </a:xfrm>
          <a:prstGeom prst="rect">
            <a:avLst/>
          </a:prstGeom>
          <a:noFill/>
        </p:spPr>
        <p:txBody>
          <a:bodyPr wrap="none" rtlCol="0">
            <a:spAutoFit/>
          </a:bodyPr>
          <a:lstStyle>
            <a:defPPr>
              <a:defRPr lang="zh-CN"/>
            </a:defPPr>
            <a:lvl1pPr>
              <a:defRPr sz="2400" b="1"/>
            </a:lvl1pPr>
          </a:lstStyle>
          <a:p>
            <a:r>
              <a:rPr lang="zh-CN" altLang="en-US">
                <a:solidFill>
                  <a:srgbClr val="000000"/>
                </a:solidFill>
                <a:latin typeface="楷体" panose="02010609060101010101" charset="-122"/>
                <a:ea typeface="楷体" panose="02010609060101010101" charset="-122"/>
              </a:rPr>
              <a:t>赫、勃、戈改革失败</a:t>
            </a:r>
            <a:endParaRPr lang="zh-CN" altLang="en-US">
              <a:solidFill>
                <a:srgbClr val="000000"/>
              </a:solidFill>
              <a:latin typeface="楷体" panose="02010609060101010101" charset="-122"/>
              <a:ea typeface="楷体" panose="02010609060101010101" charset="-122"/>
            </a:endParaRPr>
          </a:p>
        </p:txBody>
      </p:sp>
      <p:sp>
        <p:nvSpPr>
          <p:cNvPr id="27" name="左大括号 26"/>
          <p:cNvSpPr/>
          <p:nvPr>
            <p:custDataLst>
              <p:tags r:id="rId19"/>
            </p:custDataLst>
          </p:nvPr>
        </p:nvSpPr>
        <p:spPr>
          <a:xfrm>
            <a:off x="3777940" y="5369081"/>
            <a:ext cx="208588" cy="936824"/>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0000"/>
              </a:solidFill>
            </a:endParaRPr>
          </a:p>
        </p:txBody>
      </p:sp>
      <p:sp>
        <p:nvSpPr>
          <p:cNvPr id="28" name="文本框 87"/>
          <p:cNvSpPr txBox="1"/>
          <p:nvPr>
            <p:custDataLst>
              <p:tags r:id="rId20"/>
            </p:custDataLst>
          </p:nvPr>
        </p:nvSpPr>
        <p:spPr>
          <a:xfrm>
            <a:off x="4154111" y="6075072"/>
            <a:ext cx="2040943" cy="461665"/>
          </a:xfrm>
          <a:prstGeom prst="rect">
            <a:avLst/>
          </a:prstGeom>
          <a:noFill/>
        </p:spPr>
        <p:txBody>
          <a:bodyPr wrap="none" rtlCol="0">
            <a:spAutoFit/>
          </a:bodyPr>
          <a:lstStyle>
            <a:defPPr>
              <a:defRPr lang="zh-CN"/>
            </a:defPPr>
            <a:lvl1pPr>
              <a:defRPr sz="2400" b="1"/>
            </a:lvl1pPr>
          </a:lstStyle>
          <a:p>
            <a:r>
              <a:rPr lang="zh-CN" altLang="en-US">
                <a:solidFill>
                  <a:srgbClr val="000000"/>
                </a:solidFill>
                <a:latin typeface="楷体" panose="02010609060101010101" charset="-122"/>
                <a:ea typeface="楷体" panose="02010609060101010101" charset="-122"/>
              </a:rPr>
              <a:t>西方和平演变</a:t>
            </a:r>
            <a:endParaRPr lang="zh-CN" altLang="en-US">
              <a:solidFill>
                <a:srgbClr val="000000"/>
              </a:solidFill>
              <a:latin typeface="楷体" panose="02010609060101010101" charset="-122"/>
              <a:ea typeface="楷体" panose="02010609060101010101" charset="-122"/>
            </a:endParaRPr>
          </a:p>
        </p:txBody>
      </p:sp>
      <p:sp>
        <p:nvSpPr>
          <p:cNvPr id="29" name="箭头: 燕尾形 88"/>
          <p:cNvSpPr/>
          <p:nvPr>
            <p:custDataLst>
              <p:tags r:id="rId21"/>
            </p:custDataLst>
          </p:nvPr>
        </p:nvSpPr>
        <p:spPr>
          <a:xfrm>
            <a:off x="3076622" y="3180303"/>
            <a:ext cx="597325" cy="338778"/>
          </a:xfrm>
          <a:prstGeom prst="notched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0" name="箭头: 燕尾形 89"/>
          <p:cNvSpPr/>
          <p:nvPr>
            <p:custDataLst>
              <p:tags r:id="rId22"/>
            </p:custDataLst>
          </p:nvPr>
        </p:nvSpPr>
        <p:spPr>
          <a:xfrm>
            <a:off x="3023665" y="4306632"/>
            <a:ext cx="597325" cy="338778"/>
          </a:xfrm>
          <a:prstGeom prst="notched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1" name="箭头: 燕尾形 90"/>
          <p:cNvSpPr/>
          <p:nvPr>
            <p:custDataLst>
              <p:tags r:id="rId23"/>
            </p:custDataLst>
          </p:nvPr>
        </p:nvSpPr>
        <p:spPr>
          <a:xfrm>
            <a:off x="2967905" y="5511447"/>
            <a:ext cx="597325" cy="338778"/>
          </a:xfrm>
          <a:prstGeom prst="notched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7" name="圆角矩形 106"/>
          <p:cNvSpPr/>
          <p:nvPr>
            <p:custDataLst>
              <p:tags r:id="rId24"/>
            </p:custDataLst>
          </p:nvPr>
        </p:nvSpPr>
        <p:spPr>
          <a:xfrm>
            <a:off x="5747999" y="1319119"/>
            <a:ext cx="4463156" cy="399658"/>
          </a:xfrm>
          <a:prstGeom prst="roundRect">
            <a:avLst>
              <a:gd name="adj" fmla="val 12985"/>
            </a:avLst>
          </a:prstGeom>
          <a:solidFill>
            <a:schemeClr val="bg2">
              <a:lumMod val="75000"/>
            </a:schemeClr>
          </a:solidFill>
          <a:ln w="25400">
            <a:no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FF0000"/>
                </a:solidFill>
              </a:rPr>
              <a:t>直接过渡，超越生产力水平</a:t>
            </a:r>
            <a:endParaRPr lang="zh-CN" altLang="en-US" sz="2400" b="1">
              <a:solidFill>
                <a:srgbClr val="FF0000"/>
              </a:solidFill>
            </a:endParaRPr>
          </a:p>
        </p:txBody>
      </p:sp>
      <p:sp>
        <p:nvSpPr>
          <p:cNvPr id="38" name="圆角矩形 106"/>
          <p:cNvSpPr/>
          <p:nvPr>
            <p:custDataLst>
              <p:tags r:id="rId25"/>
            </p:custDataLst>
          </p:nvPr>
        </p:nvSpPr>
        <p:spPr>
          <a:xfrm>
            <a:off x="6622039" y="3531278"/>
            <a:ext cx="5708507" cy="401559"/>
          </a:xfrm>
          <a:prstGeom prst="roundRect">
            <a:avLst>
              <a:gd name="adj" fmla="val 12985"/>
            </a:avLst>
          </a:prstGeom>
          <a:solidFill>
            <a:schemeClr val="bg2">
              <a:lumMod val="75000"/>
            </a:schemeClr>
          </a:solidFill>
          <a:ln w="25400">
            <a:no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FF0000"/>
                </a:solidFill>
              </a:rPr>
              <a:t>间接过渡，利用商品和货币关系发展经济</a:t>
            </a:r>
            <a:endParaRPr lang="zh-CN" altLang="en-US" sz="2400" b="1">
              <a:solidFill>
                <a:srgbClr val="FF0000"/>
              </a:solidFill>
            </a:endParaRPr>
          </a:p>
        </p:txBody>
      </p:sp>
      <p:sp>
        <p:nvSpPr>
          <p:cNvPr id="39" name="圆角矩形 106"/>
          <p:cNvSpPr/>
          <p:nvPr>
            <p:custDataLst>
              <p:tags r:id="rId26"/>
            </p:custDataLst>
          </p:nvPr>
        </p:nvSpPr>
        <p:spPr>
          <a:xfrm>
            <a:off x="4995131" y="5017877"/>
            <a:ext cx="6724015" cy="414765"/>
          </a:xfrm>
          <a:prstGeom prst="roundRect">
            <a:avLst>
              <a:gd name="adj" fmla="val 12985"/>
            </a:avLst>
          </a:prstGeom>
          <a:solidFill>
            <a:schemeClr val="bg2">
              <a:lumMod val="75000"/>
            </a:schemeClr>
          </a:solidFill>
          <a:ln w="25400">
            <a:no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FF0000"/>
                </a:solidFill>
              </a:rPr>
              <a:t>建立社会主义制度，高度集中计划经济有利有弊</a:t>
            </a:r>
            <a:endParaRPr lang="zh-CN" altLang="en-US" sz="2400" b="1">
              <a:solidFill>
                <a:srgbClr val="FF0000"/>
              </a:solidFill>
            </a:endParaRPr>
          </a:p>
        </p:txBody>
      </p:sp>
      <p:sp>
        <p:nvSpPr>
          <p:cNvPr id="40" name="圆角矩形 106"/>
          <p:cNvSpPr/>
          <p:nvPr>
            <p:custDataLst>
              <p:tags r:id="rId27"/>
            </p:custDataLst>
          </p:nvPr>
        </p:nvSpPr>
        <p:spPr>
          <a:xfrm>
            <a:off x="6647212" y="5969296"/>
            <a:ext cx="4585249" cy="787400"/>
          </a:xfrm>
          <a:prstGeom prst="roundRect">
            <a:avLst>
              <a:gd name="adj" fmla="val 12985"/>
            </a:avLst>
          </a:prstGeom>
          <a:solidFill>
            <a:schemeClr val="bg2">
              <a:lumMod val="75000"/>
            </a:schemeClr>
          </a:solidFill>
          <a:ln w="25400">
            <a:no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FF0000"/>
                </a:solidFill>
              </a:rPr>
              <a:t>高度集中计划经济体制弊端</a:t>
            </a:r>
            <a:r>
              <a:rPr lang="zh-CN" altLang="en-US" sz="2400" b="1">
                <a:solidFill>
                  <a:srgbClr val="000000"/>
                </a:solidFill>
              </a:rPr>
              <a:t>最终导致苏联解体，东欧剧变</a:t>
            </a:r>
            <a:endParaRPr lang="zh-CN" altLang="en-US" sz="2400" b="1">
              <a:solidFill>
                <a:srgbClr val="000000"/>
              </a:solidFill>
            </a:endParaRPr>
          </a:p>
        </p:txBody>
      </p:sp>
      <p:grpSp>
        <p:nvGrpSpPr>
          <p:cNvPr id="41" name="组合 40"/>
          <p:cNvGrpSpPr/>
          <p:nvPr>
            <p:custDataLst>
              <p:tags r:id="rId28"/>
            </p:custDataLst>
          </p:nvPr>
        </p:nvGrpSpPr>
        <p:grpSpPr>
          <a:xfrm>
            <a:off x="-43570" y="1507444"/>
            <a:ext cx="2000747" cy="5151383"/>
            <a:chOff x="346" y="1591"/>
            <a:chExt cx="3150" cy="8132"/>
          </a:xfrm>
        </p:grpSpPr>
        <p:sp>
          <p:nvSpPr>
            <p:cNvPr id="42" name="下箭头 41"/>
            <p:cNvSpPr/>
            <p:nvPr>
              <p:custDataLst>
                <p:tags r:id="rId29"/>
              </p:custDataLst>
            </p:nvPr>
          </p:nvSpPr>
          <p:spPr>
            <a:xfrm>
              <a:off x="2700" y="1591"/>
              <a:ext cx="796" cy="8132"/>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solidFill>
                  <a:srgbClr val="FFFFFF"/>
                </a:solidFill>
              </a:endParaRPr>
            </a:p>
          </p:txBody>
        </p:sp>
        <p:sp>
          <p:nvSpPr>
            <p:cNvPr id="43" name="矩形 42"/>
            <p:cNvSpPr/>
            <p:nvPr>
              <p:custDataLst>
                <p:tags r:id="rId30"/>
              </p:custDataLst>
            </p:nvPr>
          </p:nvSpPr>
          <p:spPr>
            <a:xfrm>
              <a:off x="384" y="1628"/>
              <a:ext cx="2119" cy="8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Overflow="overflow" horzOverflow="overflow" vert="horz" wrap="square" numCol="1" spcCol="0" rtlCol="0" fromWordArt="0" anchor="ctr" anchorCtr="0" forceAA="0" compatLnSpc="1">
              <a:noAutofit/>
            </a:bodyPr>
            <a:lstStyle/>
            <a:p>
              <a:pPr algn="ctr"/>
              <a:r>
                <a:rPr lang="en-US" altLang="zh-CN" sz="2400" b="1" smtClean="0">
                  <a:solidFill>
                    <a:srgbClr val="002060"/>
                  </a:solidFill>
                  <a:latin typeface="微软雅黑" panose="020B0503020204020204" pitchFamily="34" charset="-122"/>
                  <a:sym typeface="+mn-ea"/>
                </a:rPr>
                <a:t>1917</a:t>
              </a:r>
              <a:endParaRPr lang="zh-CN" altLang="en-US" sz="2400" b="1" smtClean="0">
                <a:solidFill>
                  <a:srgbClr val="002060"/>
                </a:solidFill>
                <a:latin typeface="微软雅黑" panose="020B0503020204020204" pitchFamily="34" charset="-122"/>
                <a:sym typeface="+mn-ea"/>
              </a:endParaRPr>
            </a:p>
          </p:txBody>
        </p:sp>
        <p:pic>
          <p:nvPicPr>
            <p:cNvPr id="44" name="图片 43" descr="3b343132323533353bd4b2"/>
            <p:cNvPicPr>
              <a:picLocks noChangeAspect="1"/>
            </p:cNvPicPr>
            <p:nvPr>
              <p:custDataLst>
                <p:tags r:id="rId31"/>
              </p:custDataLst>
            </p:nvPr>
          </p:nvPicPr>
          <p:blipFill>
            <a:blip r:embed="rId32">
              <a:extLst>
                <a:ext uri="{96DAC541-7B7A-43D3-8B79-37D633B846F1}">
                  <asvg:svgBlip xmlns:asvg="http://schemas.microsoft.com/office/drawing/2016/SVG/main" r:embed="rId33"/>
                </a:ext>
              </a:extLst>
            </a:blip>
            <a:stretch>
              <a:fillRect/>
            </a:stretch>
          </p:blipFill>
          <p:spPr>
            <a:xfrm flipV="1">
              <a:off x="2941" y="1886"/>
              <a:ext cx="392" cy="392"/>
            </a:xfrm>
            <a:prstGeom prst="rect">
              <a:avLst/>
            </a:prstGeom>
          </p:spPr>
        </p:pic>
        <p:pic>
          <p:nvPicPr>
            <p:cNvPr id="45" name="图片 44" descr="3b343132323533353bd4b2"/>
            <p:cNvPicPr>
              <a:picLocks noChangeAspect="1"/>
            </p:cNvPicPr>
            <p:nvPr>
              <p:custDataLst>
                <p:tags r:id="rId34"/>
              </p:custDataLst>
            </p:nvPr>
          </p:nvPicPr>
          <p:blipFill>
            <a:blip r:embed="rId35">
              <a:extLst>
                <a:ext uri="{96DAC541-7B7A-43D3-8B79-37D633B846F1}">
                  <asvg:svgBlip xmlns:asvg="http://schemas.microsoft.com/office/drawing/2016/SVG/main" r:embed="rId36"/>
                </a:ext>
              </a:extLst>
            </a:blip>
            <a:stretch>
              <a:fillRect/>
            </a:stretch>
          </p:blipFill>
          <p:spPr>
            <a:xfrm flipV="1">
              <a:off x="2934" y="2873"/>
              <a:ext cx="392" cy="392"/>
            </a:xfrm>
            <a:prstGeom prst="rect">
              <a:avLst/>
            </a:prstGeom>
          </p:spPr>
        </p:pic>
        <p:pic>
          <p:nvPicPr>
            <p:cNvPr id="46" name="图片 45" descr="3b343132323533353bd4b2"/>
            <p:cNvPicPr>
              <a:picLocks noChangeAspect="1"/>
            </p:cNvPicPr>
            <p:nvPr>
              <p:custDataLst>
                <p:tags r:id="rId37"/>
              </p:custDataLst>
            </p:nvPr>
          </p:nvPicPr>
          <p:blipFill>
            <a:blip r:embed="rId38">
              <a:extLst>
                <a:ext uri="{96DAC541-7B7A-43D3-8B79-37D633B846F1}">
                  <asvg:svgBlip xmlns:asvg="http://schemas.microsoft.com/office/drawing/2016/SVG/main" r:embed="rId39"/>
                </a:ext>
              </a:extLst>
            </a:blip>
            <a:stretch>
              <a:fillRect/>
            </a:stretch>
          </p:blipFill>
          <p:spPr>
            <a:xfrm flipV="1">
              <a:off x="2871" y="5997"/>
              <a:ext cx="392" cy="402"/>
            </a:xfrm>
            <a:prstGeom prst="rect">
              <a:avLst/>
            </a:prstGeom>
          </p:spPr>
        </p:pic>
        <p:pic>
          <p:nvPicPr>
            <p:cNvPr id="47" name="图片 46" descr="3b343132323533353bd4b2"/>
            <p:cNvPicPr>
              <a:picLocks noChangeAspect="1"/>
            </p:cNvPicPr>
            <p:nvPr>
              <p:custDataLst>
                <p:tags r:id="rId40"/>
              </p:custDataLst>
            </p:nvPr>
          </p:nvPicPr>
          <p:blipFill>
            <a:blip r:embed="rId35">
              <a:extLst>
                <a:ext uri="{96DAC541-7B7A-43D3-8B79-37D633B846F1}">
                  <asvg:svgBlip xmlns:asvg="http://schemas.microsoft.com/office/drawing/2016/SVG/main" r:embed="rId36"/>
                </a:ext>
              </a:extLst>
            </a:blip>
            <a:stretch>
              <a:fillRect/>
            </a:stretch>
          </p:blipFill>
          <p:spPr>
            <a:xfrm flipV="1">
              <a:off x="2937" y="7687"/>
              <a:ext cx="392" cy="392"/>
            </a:xfrm>
            <a:prstGeom prst="rect">
              <a:avLst/>
            </a:prstGeom>
          </p:spPr>
        </p:pic>
        <p:sp>
          <p:nvSpPr>
            <p:cNvPr id="48" name="矩形 47"/>
            <p:cNvSpPr/>
            <p:nvPr>
              <p:custDataLst>
                <p:tags r:id="rId41"/>
              </p:custDataLst>
            </p:nvPr>
          </p:nvSpPr>
          <p:spPr>
            <a:xfrm>
              <a:off x="346" y="2768"/>
              <a:ext cx="2126" cy="8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z="2400" b="1" smtClean="0">
                  <a:solidFill>
                    <a:srgbClr val="002060"/>
                  </a:solidFill>
                  <a:latin typeface="微软雅黑" panose="020B0503020204020204" pitchFamily="34" charset="-122"/>
                  <a:sym typeface="+mn-ea"/>
                </a:rPr>
                <a:t>一战后</a:t>
              </a:r>
              <a:endParaRPr lang="zh-CN" altLang="en-US" sz="2400" b="1" smtClean="0">
                <a:solidFill>
                  <a:srgbClr val="002060"/>
                </a:solidFill>
                <a:latin typeface="微软雅黑" panose="020B0503020204020204" pitchFamily="34" charset="-122"/>
                <a:sym typeface="+mn-ea"/>
              </a:endParaRPr>
            </a:p>
          </p:txBody>
        </p:sp>
        <p:sp>
          <p:nvSpPr>
            <p:cNvPr id="49" name="矩形 48"/>
            <p:cNvSpPr/>
            <p:nvPr>
              <p:custDataLst>
                <p:tags r:id="rId42"/>
              </p:custDataLst>
            </p:nvPr>
          </p:nvSpPr>
          <p:spPr>
            <a:xfrm>
              <a:off x="568" y="7416"/>
              <a:ext cx="1997" cy="8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z="2400" b="1" smtClean="0">
                  <a:solidFill>
                    <a:srgbClr val="002060"/>
                  </a:solidFill>
                  <a:latin typeface="微软雅黑" panose="020B0503020204020204" pitchFamily="34" charset="-122"/>
                  <a:sym typeface="+mn-ea"/>
                </a:rPr>
                <a:t>二战后</a:t>
              </a:r>
              <a:endParaRPr lang="zh-CN" altLang="en-US" sz="2400" b="1" smtClean="0">
                <a:solidFill>
                  <a:srgbClr val="002060"/>
                </a:solidFill>
                <a:latin typeface="微软雅黑" panose="020B0503020204020204" pitchFamily="34" charset="-122"/>
                <a:sym typeface="+mn-ea"/>
              </a:endParaRPr>
            </a:p>
          </p:txBody>
        </p:sp>
        <p:sp>
          <p:nvSpPr>
            <p:cNvPr id="50" name="矩形 49"/>
            <p:cNvSpPr/>
            <p:nvPr>
              <p:custDataLst>
                <p:tags r:id="rId43"/>
              </p:custDataLst>
            </p:nvPr>
          </p:nvSpPr>
          <p:spPr>
            <a:xfrm>
              <a:off x="419" y="8735"/>
              <a:ext cx="1996" cy="8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Overflow="overflow" horzOverflow="overflow" vert="horz" wrap="square" numCol="1" spcCol="0" rtlCol="0" fromWordArt="0" anchor="ctr" anchorCtr="0" forceAA="0" compatLnSpc="1">
              <a:noAutofit/>
            </a:bodyPr>
            <a:lstStyle/>
            <a:p>
              <a:pPr algn="ctr"/>
              <a:r>
                <a:rPr lang="en-US" altLang="zh-CN" sz="2400" b="1" smtClean="0">
                  <a:solidFill>
                    <a:srgbClr val="002060"/>
                  </a:solidFill>
                  <a:latin typeface="微软雅黑" panose="020B0503020204020204" pitchFamily="34" charset="-122"/>
                  <a:sym typeface="+mn-ea"/>
                </a:rPr>
                <a:t>1991</a:t>
              </a:r>
              <a:endParaRPr lang="zh-CN" altLang="en-US" sz="2400" b="1" smtClean="0">
                <a:solidFill>
                  <a:srgbClr val="002060"/>
                </a:solidFill>
                <a:latin typeface="微软雅黑" panose="020B0503020204020204" pitchFamily="34" charset="-122"/>
                <a:sym typeface="+mn-ea"/>
              </a:endParaRPr>
            </a:p>
          </p:txBody>
        </p:sp>
        <p:pic>
          <p:nvPicPr>
            <p:cNvPr id="51" name="图片 50" descr="3b343132323533353bd4b2"/>
            <p:cNvPicPr>
              <a:picLocks noChangeAspect="1"/>
            </p:cNvPicPr>
            <p:nvPr>
              <p:custDataLst>
                <p:tags r:id="rId44"/>
              </p:custDataLst>
            </p:nvPr>
          </p:nvPicPr>
          <p:blipFill>
            <a:blip r:embed="rId38">
              <a:extLst>
                <a:ext uri="{96DAC541-7B7A-43D3-8B79-37D633B846F1}">
                  <asvg:svgBlip xmlns:asvg="http://schemas.microsoft.com/office/drawing/2016/SVG/main" r:embed="rId39"/>
                </a:ext>
              </a:extLst>
            </a:blip>
            <a:stretch>
              <a:fillRect/>
            </a:stretch>
          </p:blipFill>
          <p:spPr>
            <a:xfrm flipV="1">
              <a:off x="2941" y="3944"/>
              <a:ext cx="392" cy="402"/>
            </a:xfrm>
            <a:prstGeom prst="rect">
              <a:avLst/>
            </a:prstGeom>
          </p:spPr>
        </p:pic>
        <p:pic>
          <p:nvPicPr>
            <p:cNvPr id="53" name="图片 52" descr="3b343132323533353bd4b2"/>
            <p:cNvPicPr>
              <a:picLocks noChangeAspect="1"/>
            </p:cNvPicPr>
            <p:nvPr>
              <p:custDataLst>
                <p:tags r:id="rId45"/>
              </p:custDataLst>
            </p:nvPr>
          </p:nvPicPr>
          <p:blipFill>
            <a:blip r:embed="rId35">
              <a:extLst>
                <a:ext uri="{96DAC541-7B7A-43D3-8B79-37D633B846F1}">
                  <asvg:svgBlip xmlns:asvg="http://schemas.microsoft.com/office/drawing/2016/SVG/main" r:embed="rId36"/>
                </a:ext>
              </a:extLst>
            </a:blip>
            <a:stretch>
              <a:fillRect/>
            </a:stretch>
          </p:blipFill>
          <p:spPr>
            <a:xfrm flipV="1">
              <a:off x="2894" y="9060"/>
              <a:ext cx="392" cy="392"/>
            </a:xfrm>
            <a:prstGeom prst="rect">
              <a:avLst/>
            </a:prstGeom>
          </p:spPr>
        </p:pic>
      </p:grpSp>
      <p:sp>
        <p:nvSpPr>
          <p:cNvPr id="52" name="文本框 73"/>
          <p:cNvSpPr txBox="1"/>
          <p:nvPr>
            <p:custDataLst>
              <p:tags r:id="rId46"/>
            </p:custDataLst>
          </p:nvPr>
        </p:nvSpPr>
        <p:spPr>
          <a:xfrm>
            <a:off x="2012380" y="6179788"/>
            <a:ext cx="1794506" cy="461665"/>
          </a:xfrm>
          <a:prstGeom prst="rect">
            <a:avLst/>
          </a:prstGeom>
          <a:noFill/>
        </p:spPr>
        <p:txBody>
          <a:bodyPr wrap="square" rtlCol="0">
            <a:spAutoFit/>
          </a:bodyPr>
          <a:lstStyle>
            <a:defPPr>
              <a:defRPr lang="zh-CN"/>
            </a:defPPr>
            <a:lvl1pPr>
              <a:defRPr sz="2400" b="1"/>
            </a:lvl1pPr>
          </a:lstStyle>
          <a:p>
            <a:r>
              <a:rPr lang="zh-CN" altLang="en-US" smtClean="0">
                <a:solidFill>
                  <a:srgbClr val="000000"/>
                </a:solidFill>
              </a:rPr>
              <a:t>苏联解体</a:t>
            </a:r>
            <a:endParaRPr lang="zh-CN" altLang="en-US">
              <a:solidFill>
                <a:srgbClr val="000000"/>
              </a:solidFill>
            </a:endParaRPr>
          </a:p>
        </p:txBody>
      </p:sp>
      <p:grpSp>
        <p:nvGrpSpPr>
          <p:cNvPr id="54" name="组合 5"/>
          <p:cNvGrpSpPr/>
          <p:nvPr>
            <p:custDataLst>
              <p:tags r:id="rId47"/>
            </p:custDataLst>
          </p:nvPr>
        </p:nvGrpSpPr>
        <p:grpSpPr>
          <a:xfrm>
            <a:off x="194854" y="176419"/>
            <a:ext cx="5553145" cy="631825"/>
            <a:chOff x="679594" y="945"/>
            <a:chExt cx="9267260" cy="631384"/>
          </a:xfrm>
          <a:effectLst>
            <a:glow rad="228600">
              <a:schemeClr val="accent1">
                <a:satMod val="175000"/>
                <a:alpha val="40000"/>
              </a:schemeClr>
            </a:glow>
            <a:outerShdw blurRad="50800" dist="38100" dir="5400000" algn="t" rotWithShape="0">
              <a:prstClr val="black">
                <a:alpha val="40000"/>
              </a:prstClr>
            </a:outerShdw>
          </a:effectLst>
        </p:grpSpPr>
        <p:sp>
          <p:nvSpPr>
            <p:cNvPr id="55" name="同侧圆角矩形 4"/>
            <p:cNvSpPr/>
            <p:nvPr>
              <p:custDataLst>
                <p:tags r:id="rId48"/>
              </p:custDataLst>
            </p:nvPr>
          </p:nvSpPr>
          <p:spPr>
            <a:xfrm rot="5400000">
              <a:off x="4997690" y="-4316836"/>
              <a:ext cx="631384" cy="9266945"/>
            </a:xfrm>
            <a:prstGeom prst="round2SameRect">
              <a:avLst/>
            </a:prstGeom>
          </p:spPr>
          <p:style>
            <a:lnRef idx="2">
              <a:schemeClr val="accent4"/>
            </a:lnRef>
            <a:fillRef idx="1">
              <a:schemeClr val="lt1"/>
            </a:fillRef>
            <a:effectRef idx="0">
              <a:schemeClr val="accent4"/>
            </a:effectRef>
            <a:fontRef idx="minor">
              <a:schemeClr val="dk1"/>
            </a:fontRef>
          </p:style>
          <p:txBody>
            <a:bodyPr/>
            <a:lstStyle/>
            <a:p/>
          </p:txBody>
        </p:sp>
        <p:sp>
          <p:nvSpPr>
            <p:cNvPr id="56" name="同侧圆角矩形 6"/>
            <p:cNvSpPr/>
            <p:nvPr>
              <p:custDataLst>
                <p:tags r:id="rId49"/>
              </p:custDataLst>
            </p:nvPr>
          </p:nvSpPr>
          <p:spPr>
            <a:xfrm>
              <a:off x="679594" y="32038"/>
              <a:ext cx="9073969" cy="569832"/>
            </a:xfrm>
            <a:prstGeom prst="rect">
              <a:avLst/>
            </a:prstGeom>
          </p:spPr>
          <p:style>
            <a:lnRef idx="2">
              <a:schemeClr val="accent4"/>
            </a:lnRef>
            <a:fillRef idx="1">
              <a:schemeClr val="lt1"/>
            </a:fillRef>
            <a:effectRef idx="0">
              <a:schemeClr val="accent4"/>
            </a:effectRef>
            <a:fontRef idx="minor">
              <a:schemeClr val="dk1"/>
            </a:fontRef>
          </p:style>
          <p:txBody>
            <a:bodyPr lIns="234696" tIns="20955" rIns="20955" bIns="20955" anchor="ctr"/>
            <a:lstStyle/>
            <a:p>
              <a:r>
                <a:rPr lang="zh-CN" altLang="en-US" sz="2800" b="1">
                  <a:solidFill>
                    <a:srgbClr val="000000">
                      <a:hueOff val="0"/>
                      <a:satOff val="0"/>
                      <a:lumOff val="0"/>
                      <a:alphaOff val="0"/>
                    </a:srgbClr>
                  </a:solidFill>
                  <a:sym typeface="+mn-ea"/>
                </a:rPr>
                <a:t>一</a:t>
              </a:r>
              <a:r>
                <a:rPr lang="zh-CN" altLang="en-US" sz="2800" b="1" smtClean="0">
                  <a:solidFill>
                    <a:srgbClr val="000000">
                      <a:hueOff val="0"/>
                      <a:satOff val="0"/>
                      <a:lumOff val="0"/>
                      <a:alphaOff val="0"/>
                    </a:srgbClr>
                  </a:solidFill>
                  <a:sym typeface="+mn-ea"/>
                </a:rPr>
                <a:t>、</a:t>
              </a:r>
              <a:r>
                <a:rPr lang="zh-CN" altLang="en-US" sz="2800" b="1" spc="150">
                  <a:solidFill>
                    <a:srgbClr val="002060"/>
                  </a:solidFill>
                  <a:latin typeface="微软雅黑" panose="020B0503020204020204" pitchFamily="34" charset="-122"/>
                  <a:ea typeface="微软雅黑" panose="020B0503020204020204" pitchFamily="34" charset="-122"/>
                  <a:sym typeface="+mn-ea"/>
                </a:rPr>
                <a:t>在曲折中发展的世界经济</a:t>
              </a:r>
              <a:endParaRPr lang="zh-CN" altLang="en-US" sz="2800" b="1" spc="150">
                <a:solidFill>
                  <a:srgbClr val="002060"/>
                </a:solidFill>
                <a:latin typeface="微软雅黑" panose="020B0503020204020204" pitchFamily="34" charset="-122"/>
                <a:ea typeface="微软雅黑" panose="020B0503020204020204" pitchFamily="34" charset="-122"/>
                <a:sym typeface="+mn-ea"/>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inVertical)">
                                      <p:cBhvr>
                                        <p:cTn id="48" dur="500"/>
                                        <p:tgtEl>
                                          <p:spTgt spid="19"/>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arn(inVertical)">
                                      <p:cBhvr>
                                        <p:cTn id="51" dur="500"/>
                                        <p:tgtEl>
                                          <p:spTgt spid="20"/>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barn(inVertical)">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left)">
                                      <p:cBhvr>
                                        <p:cTn id="64" dur="5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barn(inVertical)">
                                      <p:cBhvr>
                                        <p:cTn id="69" dur="500"/>
                                        <p:tgtEl>
                                          <p:spTgt spid="22"/>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arn(inVertical)">
                                      <p:cBhvr>
                                        <p:cTn id="72" dur="500"/>
                                        <p:tgtEl>
                                          <p:spTgt spid="23"/>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barn(inVertical)">
                                      <p:cBhvr>
                                        <p:cTn id="75" dur="5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barn(inVertical)">
                                      <p:cBhvr>
                                        <p:cTn id="80" dur="500"/>
                                        <p:tgtEl>
                                          <p:spTgt spid="14"/>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left)">
                                      <p:cBhvr>
                                        <p:cTn id="85" dur="500"/>
                                        <p:tgtEl>
                                          <p:spTgt spid="31"/>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barn(inVertical)">
                                      <p:cBhvr>
                                        <p:cTn id="90" dur="500"/>
                                        <p:tgtEl>
                                          <p:spTgt spid="25"/>
                                        </p:tgtEl>
                                      </p:cBhvr>
                                    </p:animEffect>
                                  </p:childTnLst>
                                </p:cTn>
                              </p:par>
                              <p:par>
                                <p:cTn id="91" presetID="16" presetClass="entr" presetSubtype="21"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barn(inVertical)">
                                      <p:cBhvr>
                                        <p:cTn id="93" dur="500"/>
                                        <p:tgtEl>
                                          <p:spTgt spid="26"/>
                                        </p:tgtEl>
                                      </p:cBhvr>
                                    </p:animEffect>
                                  </p:childTnLst>
                                </p:cTn>
                              </p:par>
                              <p:par>
                                <p:cTn id="94" presetID="16" presetClass="entr" presetSubtype="21" fill="hold" grpId="0"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barn(inVertical)">
                                      <p:cBhvr>
                                        <p:cTn id="96" dur="500"/>
                                        <p:tgtEl>
                                          <p:spTgt spid="27"/>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barn(inVertical)">
                                      <p:cBhvr>
                                        <p:cTn id="99" dur="500"/>
                                        <p:tgtEl>
                                          <p:spTgt spid="28"/>
                                        </p:tgtEl>
                                      </p:cBhvr>
                                    </p:animEffect>
                                  </p:childTnLst>
                                </p:cTn>
                              </p:par>
                            </p:childTnLst>
                          </p:cTn>
                        </p:par>
                      </p:childTnLst>
                    </p:cTn>
                  </p:par>
                  <p:par>
                    <p:cTn id="100" fill="hold">
                      <p:stCondLst>
                        <p:cond delay="indefinite"/>
                      </p:stCondLst>
                      <p:childTnLst>
                        <p:par>
                          <p:cTn id="101" fill="hold">
                            <p:stCondLst>
                              <p:cond delay="0"/>
                            </p:stCondLst>
                            <p:childTnLst>
                              <p:par>
                                <p:cTn id="102" presetID="21" presetClass="entr" presetSubtype="1" fill="hold" grpId="0" nodeType="click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heel(1)">
                                      <p:cBhvr>
                                        <p:cTn id="104" dur="2000"/>
                                        <p:tgtEl>
                                          <p:spTgt spid="37"/>
                                        </p:tgtEl>
                                      </p:cBhvr>
                                    </p:animEffect>
                                  </p:childTnLst>
                                </p:cTn>
                              </p:par>
                            </p:childTnLst>
                          </p:cTn>
                        </p:par>
                      </p:childTnLst>
                    </p:cTn>
                  </p:par>
                  <p:par>
                    <p:cTn id="105" fill="hold">
                      <p:stCondLst>
                        <p:cond delay="indefinite"/>
                      </p:stCondLst>
                      <p:childTnLst>
                        <p:par>
                          <p:cTn id="106" fill="hold">
                            <p:stCondLst>
                              <p:cond delay="0"/>
                            </p:stCondLst>
                            <p:childTnLst>
                              <p:par>
                                <p:cTn id="107" presetID="21" presetClass="entr" presetSubtype="1" fill="hold" grpId="0" nodeType="click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wheel(1)">
                                      <p:cBhvr>
                                        <p:cTn id="109" dur="2000"/>
                                        <p:tgtEl>
                                          <p:spTgt spid="38"/>
                                        </p:tgtEl>
                                      </p:cBhvr>
                                    </p:animEffect>
                                  </p:childTnLst>
                                </p:cTn>
                              </p:par>
                            </p:childTnLst>
                          </p:cTn>
                        </p:par>
                      </p:childTnLst>
                    </p:cTn>
                  </p:par>
                  <p:par>
                    <p:cTn id="110" fill="hold">
                      <p:stCondLst>
                        <p:cond delay="indefinite"/>
                      </p:stCondLst>
                      <p:childTnLst>
                        <p:par>
                          <p:cTn id="111" fill="hold">
                            <p:stCondLst>
                              <p:cond delay="0"/>
                            </p:stCondLst>
                            <p:childTnLst>
                              <p:par>
                                <p:cTn id="112" presetID="21" presetClass="entr" presetSubtype="1" fill="hold" grpId="0" nodeType="click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wheel(1)">
                                      <p:cBhvr>
                                        <p:cTn id="114" dur="2000"/>
                                        <p:tgtEl>
                                          <p:spTgt spid="39"/>
                                        </p:tgtEl>
                                      </p:cBhvr>
                                    </p:animEffect>
                                  </p:childTnLst>
                                </p:cTn>
                              </p:par>
                            </p:childTnLst>
                          </p:cTn>
                        </p:par>
                      </p:childTnLst>
                    </p:cTn>
                  </p:par>
                  <p:par>
                    <p:cTn id="115" fill="hold">
                      <p:stCondLst>
                        <p:cond delay="indefinite"/>
                      </p:stCondLst>
                      <p:childTnLst>
                        <p:par>
                          <p:cTn id="116" fill="hold">
                            <p:stCondLst>
                              <p:cond delay="0"/>
                            </p:stCondLst>
                            <p:childTnLst>
                              <p:par>
                                <p:cTn id="117" presetID="21" presetClass="entr" presetSubtype="1" fill="hold" grpId="0" nodeType="clickEffect">
                                  <p:stCondLst>
                                    <p:cond delay="0"/>
                                  </p:stCondLst>
                                  <p:childTnLst>
                                    <p:set>
                                      <p:cBhvr>
                                        <p:cTn id="118" dur="1" fill="hold">
                                          <p:stCondLst>
                                            <p:cond delay="0"/>
                                          </p:stCondLst>
                                        </p:cTn>
                                        <p:tgtEl>
                                          <p:spTgt spid="40"/>
                                        </p:tgtEl>
                                        <p:attrNameLst>
                                          <p:attrName>style.visibility</p:attrName>
                                        </p:attrNameLst>
                                      </p:cBhvr>
                                      <p:to>
                                        <p:strVal val="visible"/>
                                      </p:to>
                                    </p:set>
                                    <p:animEffect transition="in" filter="wheel(1)">
                                      <p:cBhvr>
                                        <p:cTn id="119" dur="2000"/>
                                        <p:tgtEl>
                                          <p:spTgt spid="40"/>
                                        </p:tgtEl>
                                      </p:cBhvr>
                                    </p:animEffect>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grpId="0" nodeType="clickEffect">
                                  <p:stCondLst>
                                    <p:cond delay="0"/>
                                  </p:stCondLst>
                                  <p:childTnLst>
                                    <p:set>
                                      <p:cBhvr>
                                        <p:cTn id="123" dur="1" fill="hold">
                                          <p:stCondLst>
                                            <p:cond delay="0"/>
                                          </p:stCondLst>
                                        </p:cTn>
                                        <p:tgtEl>
                                          <p:spTgt spid="52"/>
                                        </p:tgtEl>
                                        <p:attrNameLst>
                                          <p:attrName>style.visibility</p:attrName>
                                        </p:attrNameLst>
                                      </p:cBhvr>
                                      <p:to>
                                        <p:strVal val="visible"/>
                                      </p:to>
                                    </p:set>
                                    <p:animEffect transition="in" filter="barn(inVertical)">
                                      <p:cBhvr>
                                        <p:cTn id="12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9" grpId="0" animBg="1"/>
      <p:bldP spid="11" grpId="0"/>
      <p:bldP spid="12" grpId="0"/>
      <p:bldP spid="13" grpId="0"/>
      <p:bldP spid="14" grpId="0"/>
      <p:bldP spid="15" grpId="0" animBg="1"/>
      <p:bldP spid="16" grpId="0"/>
      <p:bldP spid="17" grpId="0"/>
      <p:bldP spid="18" grpId="0" animBg="1"/>
      <p:bldP spid="19" grpId="0"/>
      <p:bldP spid="20" grpId="0"/>
      <p:bldP spid="21" grpId="0" animBg="1"/>
      <p:bldP spid="22" grpId="0"/>
      <p:bldP spid="23" grpId="0"/>
      <p:bldP spid="24" grpId="0" animBg="1"/>
      <p:bldP spid="25" grpId="0"/>
      <p:bldP spid="26" grpId="0"/>
      <p:bldP spid="27" grpId="0" animBg="1"/>
      <p:bldP spid="28" grpId="0"/>
      <p:bldP spid="29" grpId="0" animBg="1"/>
      <p:bldP spid="30" grpId="0" animBg="1"/>
      <p:bldP spid="31" grpId="0" animBg="1"/>
      <p:bldP spid="37" grpId="0" animBg="1"/>
      <p:bldP spid="38" grpId="0" animBg="1"/>
      <p:bldP spid="39" grpId="0" animBg="1"/>
      <p:bldP spid="40" grpId="0" animBg="1"/>
      <p:bldP spid="52" grpId="0"/>
    </p:bldLst>
  </p:timing>
</p:sld>
</file>

<file path=ppt/tags/tag1.xml><?xml version="1.0" encoding="utf-8"?>
<p:tagLst xmlns:p="http://schemas.openxmlformats.org/presentationml/2006/main">
  <p:tag name="AS_UNIQUEID" val="3811"/>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AS_UNIQUEID" val="3821"/>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p="http://schemas.openxmlformats.org/presentationml/2006/main">
  <p:tag name="AS_UNIQUEID" val="712"/>
</p:tagLst>
</file>

<file path=ppt/tags/tag101.xml><?xml version="1.0" encoding="utf-8"?>
<p:tagLst xmlns:p="http://schemas.openxmlformats.org/presentationml/2006/main">
  <p:tag name="AS_UNIQUEID" val="713"/>
</p:tagLst>
</file>

<file path=ppt/tags/tag102.xml><?xml version="1.0" encoding="utf-8"?>
<p:tagLst xmlns:p="http://schemas.openxmlformats.org/presentationml/2006/main">
  <p:tag name="AS_UNIQUEID" val="714"/>
</p:tagLst>
</file>

<file path=ppt/tags/tag103.xml><?xml version="1.0" encoding="utf-8"?>
<p:tagLst xmlns:p="http://schemas.openxmlformats.org/presentationml/2006/main">
  <p:tag name="AS_UNIQUEID" val="715"/>
</p:tagLst>
</file>

<file path=ppt/tags/tag104.xml><?xml version="1.0" encoding="utf-8"?>
<p:tagLst xmlns:p="http://schemas.openxmlformats.org/presentationml/2006/main">
  <p:tag name="AS_UNIQUEID" val="716"/>
</p:tagLst>
</file>

<file path=ppt/tags/tag105.xml><?xml version="1.0" encoding="utf-8"?>
<p:tagLst xmlns:p="http://schemas.openxmlformats.org/presentationml/2006/main">
  <p:tag name="AS_UNIQUEID" val="4002"/>
</p:tagLst>
</file>

<file path=ppt/tags/tag106.xml><?xml version="1.0" encoding="utf-8"?>
<p:tagLst xmlns:p="http://schemas.openxmlformats.org/presentationml/2006/main">
  <p:tag name="AS_UNIQUEID" val="4003"/>
</p:tagLst>
</file>

<file path=ppt/tags/tag107.xml><?xml version="1.0" encoding="utf-8"?>
<p:tagLst xmlns:p="http://schemas.openxmlformats.org/presentationml/2006/main">
  <p:tag name="AS_UNIQUEID" val="4014"/>
</p:tagLst>
</file>

<file path=ppt/tags/tag108.xml><?xml version="1.0" encoding="utf-8"?>
<p:tagLst xmlns:p="http://schemas.openxmlformats.org/presentationml/2006/main">
  <p:tag name="AS_UNIQUEID" val="4015"/>
</p:tagLst>
</file>

<file path=ppt/tags/tag109.xml><?xml version="1.0" encoding="utf-8"?>
<p:tagLst xmlns:p="http://schemas.openxmlformats.org/presentationml/2006/main">
  <p:tag name="AS_UNIQUEID" val="4016"/>
</p:tagLst>
</file>

<file path=ppt/tags/tag11.xml><?xml version="1.0" encoding="utf-8"?>
<p:tagLst xmlns:p="http://schemas.openxmlformats.org/presentationml/2006/main">
  <p:tag name="AS_UNIQUEID" val="382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10.xml><?xml version="1.0" encoding="utf-8"?>
<p:tagLst xmlns:p="http://schemas.openxmlformats.org/presentationml/2006/main">
  <p:tag name="AS_UNIQUEID" val="4017"/>
  <p:tag name="KSO_WM_UNIT_TABLE_BEAUTIFY" val="smartTable{773276b1-8a34-41d3-9fa2-17e7ceeec571}"/>
  <p:tag name="TABLE_COLOR_RGB" val="0x000000*0xFFFFFF*0x44546A*0xE6E5E5*0x848587*0x738499*0x817CA0*0x9B819F*0xA7878C*0xAB968B"/>
  <p:tag name="TABLE_COLORIDX" val="l"/>
  <p:tag name="TABLE_EMPHASIZE_COLOR" val="8684935"/>
  <p:tag name="TABLE_SKINIDX" val="-1"/>
</p:tagLst>
</file>

<file path=ppt/tags/tag111.xml><?xml version="1.0" encoding="utf-8"?>
<p:tagLst xmlns:p="http://schemas.openxmlformats.org/presentationml/2006/main">
  <p:tag name="AS_UNIQUEID" val="4018"/>
</p:tagLst>
</file>

<file path=ppt/tags/tag112.xml><?xml version="1.0" encoding="utf-8"?>
<p:tagLst xmlns:p="http://schemas.openxmlformats.org/presentationml/2006/main">
  <p:tag name="AS_UNIQUEID" val="4019"/>
</p:tagLst>
</file>

<file path=ppt/tags/tag113.xml><?xml version="1.0" encoding="utf-8"?>
<p:tagLst xmlns:p="http://schemas.openxmlformats.org/presentationml/2006/main">
  <p:tag name="AS_UNIQUEID" val="4020"/>
</p:tagLst>
</file>

<file path=ppt/tags/tag114.xml><?xml version="1.0" encoding="utf-8"?>
<p:tagLst xmlns:p="http://schemas.openxmlformats.org/presentationml/2006/main">
  <p:tag name="AS_UNIQUEID" val="1536"/>
</p:tagLst>
</file>

<file path=ppt/tags/tag115.xml><?xml version="1.0" encoding="utf-8"?>
<p:tagLst xmlns:p="http://schemas.openxmlformats.org/presentationml/2006/main">
  <p:tag name="AS_UNIQUEID" val="4022"/>
</p:tagLst>
</file>

<file path=ppt/tags/tag116.xml><?xml version="1.0" encoding="utf-8"?>
<p:tagLst xmlns:p="http://schemas.openxmlformats.org/presentationml/2006/main">
  <p:tag name="AS_UNIQUEID" val="1536"/>
</p:tagLst>
</file>

<file path=ppt/tags/tag117.xml><?xml version="1.0" encoding="utf-8"?>
<p:tagLst xmlns:p="http://schemas.openxmlformats.org/presentationml/2006/main">
  <p:tag name="AS_UNIQUEID" val="4023"/>
</p:tagLst>
</file>

<file path=ppt/tags/tag118.xml><?xml version="1.0" encoding="utf-8"?>
<p:tagLst xmlns:p="http://schemas.openxmlformats.org/presentationml/2006/main">
  <p:tag name="AS_UNIQUEID" val="1536"/>
</p:tagLst>
</file>

<file path=ppt/tags/tag119.xml><?xml version="1.0" encoding="utf-8"?>
<p:tagLst xmlns:p="http://schemas.openxmlformats.org/presentationml/2006/main">
  <p:tag name="AS_UNIQUEID" val="1536"/>
</p:tagLst>
</file>

<file path=ppt/tags/tag12.xml><?xml version="1.0" encoding="utf-8"?>
<p:tagLst xmlns:p="http://schemas.openxmlformats.org/presentationml/2006/main">
  <p:tag name="AS_UNIQUEID" val="382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0.xml><?xml version="1.0" encoding="utf-8"?>
<p:tagLst xmlns:p="http://schemas.openxmlformats.org/presentationml/2006/main">
  <p:tag name="AS_UNIQUEID" val="4024"/>
</p:tagLst>
</file>

<file path=ppt/tags/tag121.xml><?xml version="1.0" encoding="utf-8"?>
<p:tagLst xmlns:p="http://schemas.openxmlformats.org/presentationml/2006/main">
  <p:tag name="AS_UNIQUEID" val="1536"/>
</p:tagLst>
</file>

<file path=ppt/tags/tag122.xml><?xml version="1.0" encoding="utf-8"?>
<p:tagLst xmlns:p="http://schemas.openxmlformats.org/presentationml/2006/main">
  <p:tag name="AS_UNIQUEID" val="4025"/>
</p:tagLst>
</file>

<file path=ppt/tags/tag123.xml><?xml version="1.0" encoding="utf-8"?>
<p:tagLst xmlns:p="http://schemas.openxmlformats.org/presentationml/2006/main">
  <p:tag name="AS_UNIQUEID" val="4026"/>
</p:tagLst>
</file>

<file path=ppt/tags/tag124.xml><?xml version="1.0" encoding="utf-8"?>
<p:tagLst xmlns:p="http://schemas.openxmlformats.org/presentationml/2006/main">
  <p:tag name="AS_UNIQUEID" val="4027"/>
</p:tagLst>
</file>

<file path=ppt/tags/tag125.xml><?xml version="1.0" encoding="utf-8"?>
<p:tagLst xmlns:p="http://schemas.openxmlformats.org/presentationml/2006/main">
  <p:tag name="AS_UNIQUEID" val="4028"/>
</p:tagLst>
</file>

<file path=ppt/tags/tag126.xml><?xml version="1.0" encoding="utf-8"?>
<p:tagLst xmlns:p="http://schemas.openxmlformats.org/presentationml/2006/main">
  <p:tag name="AS_UNIQUEID" val="4029"/>
</p:tagLst>
</file>

<file path=ppt/tags/tag127.xml><?xml version="1.0" encoding="utf-8"?>
<p:tagLst xmlns:p="http://schemas.openxmlformats.org/presentationml/2006/main">
  <p:tag name="AS_UNIQUEID" val="4030"/>
</p:tagLst>
</file>

<file path=ppt/tags/tag128.xml><?xml version="1.0" encoding="utf-8"?>
<p:tagLst xmlns:p="http://schemas.openxmlformats.org/presentationml/2006/main">
  <p:tag name="AS_UNIQUEID" val="523"/>
</p:tagLst>
</file>

<file path=ppt/tags/tag129.xml><?xml version="1.0" encoding="utf-8"?>
<p:tagLst xmlns:p="http://schemas.openxmlformats.org/presentationml/2006/main">
  <p:tag name="AS_UNIQUEID" val="4032"/>
</p:tagLst>
</file>

<file path=ppt/tags/tag13.xml><?xml version="1.0" encoding="utf-8"?>
<p:tagLst xmlns:p="http://schemas.openxmlformats.org/presentationml/2006/main">
  <p:tag name="AS_UNIQUEID" val="382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0.xml><?xml version="1.0" encoding="utf-8"?>
<p:tagLst xmlns:p="http://schemas.openxmlformats.org/presentationml/2006/main">
  <p:tag name="AS_UNIQUEID" val="4034"/>
</p:tagLst>
</file>

<file path=ppt/tags/tag131.xml><?xml version="1.0" encoding="utf-8"?>
<p:tagLst xmlns:p="http://schemas.openxmlformats.org/presentationml/2006/main">
  <p:tag name="AS_UNIQUEID" val="4035"/>
</p:tagLst>
</file>

<file path=ppt/tags/tag132.xml><?xml version="1.0" encoding="utf-8"?>
<p:tagLst xmlns:p="http://schemas.openxmlformats.org/presentationml/2006/main">
  <p:tag name="AS_UNIQUEID" val="4036"/>
</p:tagLst>
</file>

<file path=ppt/tags/tag133.xml><?xml version="1.0" encoding="utf-8"?>
<p:tagLst xmlns:p="http://schemas.openxmlformats.org/presentationml/2006/main">
  <p:tag name="AS_UNIQUEID" val="4037"/>
</p:tagLst>
</file>

<file path=ppt/tags/tag134.xml><?xml version="1.0" encoding="utf-8"?>
<p:tagLst xmlns:p="http://schemas.openxmlformats.org/presentationml/2006/main">
  <p:tag name="AS_UNIQUEID" val="4038"/>
</p:tagLst>
</file>

<file path=ppt/tags/tag135.xml><?xml version="1.0" encoding="utf-8"?>
<p:tagLst xmlns:p="http://schemas.openxmlformats.org/presentationml/2006/main">
  <p:tag name="AS_UNIQUEID" val="4039"/>
</p:tagLst>
</file>

<file path=ppt/tags/tag136.xml><?xml version="1.0" encoding="utf-8"?>
<p:tagLst xmlns:p="http://schemas.openxmlformats.org/presentationml/2006/main">
  <p:tag name="AS_UNIQUEID" val="4040"/>
</p:tagLst>
</file>

<file path=ppt/tags/tag137.xml><?xml version="1.0" encoding="utf-8"?>
<p:tagLst xmlns:p="http://schemas.openxmlformats.org/presentationml/2006/main">
  <p:tag name="AS_UNIQUEID" val="4041"/>
</p:tagLst>
</file>

<file path=ppt/tags/tag138.xml><?xml version="1.0" encoding="utf-8"?>
<p:tagLst xmlns:p="http://schemas.openxmlformats.org/presentationml/2006/main">
  <p:tag name="AS_UNIQUEID" val="4042"/>
</p:tagLst>
</file>

<file path=ppt/tags/tag139.xml><?xml version="1.0" encoding="utf-8"?>
<p:tagLst xmlns:p="http://schemas.openxmlformats.org/presentationml/2006/main">
  <p:tag name="AS_UNIQUEID" val="4043"/>
</p:tagLst>
</file>

<file path=ppt/tags/tag14.xml><?xml version="1.0" encoding="utf-8"?>
<p:tagLst xmlns:p="http://schemas.openxmlformats.org/presentationml/2006/main">
  <p:tag name="AS_UNIQUEID" val="382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0.xml><?xml version="1.0" encoding="utf-8"?>
<p:tagLst xmlns:p="http://schemas.openxmlformats.org/presentationml/2006/main">
  <p:tag name="AS_UNIQUEID" val="4044"/>
</p:tagLst>
</file>

<file path=ppt/tags/tag141.xml><?xml version="1.0" encoding="utf-8"?>
<p:tagLst xmlns:p="http://schemas.openxmlformats.org/presentationml/2006/main">
  <p:tag name="AS_UNIQUEID" val="4045"/>
</p:tagLst>
</file>

<file path=ppt/tags/tag142.xml><?xml version="1.0" encoding="utf-8"?>
<p:tagLst xmlns:p="http://schemas.openxmlformats.org/presentationml/2006/main">
  <p:tag name="AS_UNIQUEID" val="4046"/>
</p:tagLst>
</file>

<file path=ppt/tags/tag143.xml><?xml version="1.0" encoding="utf-8"?>
<p:tagLst xmlns:p="http://schemas.openxmlformats.org/presentationml/2006/main">
  <p:tag name="AS_UNIQUEID" val="4047"/>
</p:tagLst>
</file>

<file path=ppt/tags/tag144.xml><?xml version="1.0" encoding="utf-8"?>
<p:tagLst xmlns:p="http://schemas.openxmlformats.org/presentationml/2006/main">
  <p:tag name="AS_UNIQUEID" val="4048"/>
</p:tagLst>
</file>

<file path=ppt/tags/tag145.xml><?xml version="1.0" encoding="utf-8"?>
<p:tagLst xmlns:p="http://schemas.openxmlformats.org/presentationml/2006/main">
  <p:tag name="AS_UNIQUEID" val="4049"/>
</p:tagLst>
</file>

<file path=ppt/tags/tag146.xml><?xml version="1.0" encoding="utf-8"?>
<p:tagLst xmlns:p="http://schemas.openxmlformats.org/presentationml/2006/main">
  <p:tag name="AS_UNIQUEID" val="4050"/>
</p:tagLst>
</file>

<file path=ppt/tags/tag147.xml><?xml version="1.0" encoding="utf-8"?>
<p:tagLst xmlns:p="http://schemas.openxmlformats.org/presentationml/2006/main">
  <p:tag name="AS_UNIQUEID" val="4051"/>
</p:tagLst>
</file>

<file path=ppt/tags/tag148.xml><?xml version="1.0" encoding="utf-8"?>
<p:tagLst xmlns:p="http://schemas.openxmlformats.org/presentationml/2006/main">
  <p:tag name="AS_UNIQUEID" val="4052"/>
</p:tagLst>
</file>

<file path=ppt/tags/tag149.xml><?xml version="1.0" encoding="utf-8"?>
<p:tagLst xmlns:p="http://schemas.openxmlformats.org/presentationml/2006/main">
  <p:tag name="AS_UNIQUEID" val="4053"/>
</p:tagLst>
</file>

<file path=ppt/tags/tag15.xml><?xml version="1.0" encoding="utf-8"?>
<p:tagLst xmlns:p="http://schemas.openxmlformats.org/presentationml/2006/main">
  <p:tag name="AS_UNIQUEID" val="382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0.xml><?xml version="1.0" encoding="utf-8"?>
<p:tagLst xmlns:p="http://schemas.openxmlformats.org/presentationml/2006/main">
  <p:tag name="AS_UNIQUEID" val="4054"/>
</p:tagLst>
</file>

<file path=ppt/tags/tag151.xml><?xml version="1.0" encoding="utf-8"?>
<p:tagLst xmlns:p="http://schemas.openxmlformats.org/presentationml/2006/main">
  <p:tag name="AS_UNIQUEID" val="4055"/>
</p:tagLst>
</file>

<file path=ppt/tags/tag152.xml><?xml version="1.0" encoding="utf-8"?>
<p:tagLst xmlns:p="http://schemas.openxmlformats.org/presentationml/2006/main">
  <p:tag name="AS_UNIQUEID" val="4056"/>
</p:tagLst>
</file>

<file path=ppt/tags/tag153.xml><?xml version="1.0" encoding="utf-8"?>
<p:tagLst xmlns:p="http://schemas.openxmlformats.org/presentationml/2006/main">
  <p:tag name="AS_UNIQUEID" val="4057"/>
</p:tagLst>
</file>

<file path=ppt/tags/tag154.xml><?xml version="1.0" encoding="utf-8"?>
<p:tagLst xmlns:p="http://schemas.openxmlformats.org/presentationml/2006/main">
  <p:tag name="AS_UNIQUEID" val="4058"/>
</p:tagLst>
</file>

<file path=ppt/tags/tag155.xml><?xml version="1.0" encoding="utf-8"?>
<p:tagLst xmlns:p="http://schemas.openxmlformats.org/presentationml/2006/main">
  <p:tag name="AS_UNIQUEID" val="4059"/>
</p:tagLst>
</file>

<file path=ppt/tags/tag156.xml><?xml version="1.0" encoding="utf-8"?>
<p:tagLst xmlns:p="http://schemas.openxmlformats.org/presentationml/2006/main">
  <p:tag name="AS_UNIQUEID" val="4060"/>
</p:tagLst>
</file>

<file path=ppt/tags/tag157.xml><?xml version="1.0" encoding="utf-8"?>
<p:tagLst xmlns:p="http://schemas.openxmlformats.org/presentationml/2006/main">
  <p:tag name="AS_UNIQUEID" val="4061"/>
</p:tagLst>
</file>

<file path=ppt/tags/tag158.xml><?xml version="1.0" encoding="utf-8"?>
<p:tagLst xmlns:p="http://schemas.openxmlformats.org/presentationml/2006/main">
  <p:tag name="AS_UNIQUEID" val="4062"/>
</p:tagLst>
</file>

<file path=ppt/tags/tag159.xml><?xml version="1.0" encoding="utf-8"?>
<p:tagLst xmlns:p="http://schemas.openxmlformats.org/presentationml/2006/main">
  <p:tag name="AS_UNIQUEID" val="4063"/>
</p:tagLst>
</file>

<file path=ppt/tags/tag16.xml><?xml version="1.0" encoding="utf-8"?>
<p:tagLst xmlns:p="http://schemas.openxmlformats.org/presentationml/2006/main">
  <p:tag name="AS_UNIQUEID" val="382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60.xml><?xml version="1.0" encoding="utf-8"?>
<p:tagLst xmlns:p="http://schemas.openxmlformats.org/presentationml/2006/main">
  <p:tag name="AS_UNIQUEID" val="4064"/>
</p:tagLst>
</file>

<file path=ppt/tags/tag161.xml><?xml version="1.0" encoding="utf-8"?>
<p:tagLst xmlns:p="http://schemas.openxmlformats.org/presentationml/2006/main">
  <p:tag name="AS_UNIQUEID" val="4065"/>
</p:tagLst>
</file>

<file path=ppt/tags/tag162.xml><?xml version="1.0" encoding="utf-8"?>
<p:tagLst xmlns:p="http://schemas.openxmlformats.org/presentationml/2006/main">
  <p:tag name="AS_UNIQUEID" val="4066"/>
</p:tagLst>
</file>

<file path=ppt/tags/tag163.xml><?xml version="1.0" encoding="utf-8"?>
<p:tagLst xmlns:p="http://schemas.openxmlformats.org/presentationml/2006/main">
  <p:tag name="AS_UNIQUEID" val="4067"/>
</p:tagLst>
</file>

<file path=ppt/tags/tag164.xml><?xml version="1.0" encoding="utf-8"?>
<p:tagLst xmlns:p="http://schemas.openxmlformats.org/presentationml/2006/main">
  <p:tag name="AS_UNIQUEID" val="4068"/>
</p:tagLst>
</file>

<file path=ppt/tags/tag165.xml><?xml version="1.0" encoding="utf-8"?>
<p:tagLst xmlns:p="http://schemas.openxmlformats.org/presentationml/2006/main">
  <p:tag name="AS_UNIQUEID" val="4069"/>
</p:tagLst>
</file>

<file path=ppt/tags/tag166.xml><?xml version="1.0" encoding="utf-8"?>
<p:tagLst xmlns:p="http://schemas.openxmlformats.org/presentationml/2006/main">
  <p:tag name="AS_UNIQUEID" val="4070"/>
</p:tagLst>
</file>

<file path=ppt/tags/tag167.xml><?xml version="1.0" encoding="utf-8"?>
<p:tagLst xmlns:p="http://schemas.openxmlformats.org/presentationml/2006/main">
  <p:tag name="AS_UNIQUEID" val="4071"/>
</p:tagLst>
</file>

<file path=ppt/tags/tag168.xml><?xml version="1.0" encoding="utf-8"?>
<p:tagLst xmlns:p="http://schemas.openxmlformats.org/presentationml/2006/main">
  <p:tag name="AS_UNIQUEID" val="4072"/>
</p:tagLst>
</file>

<file path=ppt/tags/tag169.xml><?xml version="1.0" encoding="utf-8"?>
<p:tagLst xmlns:p="http://schemas.openxmlformats.org/presentationml/2006/main">
  <p:tag name="AS_UNIQUEID" val="4073"/>
  <p:tag name="KSO_WM_BEAUTIFY_FLAG" val=""/>
  <p:tag name="KSO_WM_SCREEN_THEME_FLAG" val="+UjqldsrfI60VRtAQEzfGJYizmQQsvScIjcVyACx2OX9ST2Yo67DkCK78W+lXnHBd/FN7Zjstlb6gyTkfs1e7S+vzF+sqQrBG0JsTZo03Io="/>
</p:tagLst>
</file>

<file path=ppt/tags/tag17.xml><?xml version="1.0" encoding="utf-8"?>
<p:tagLst xmlns:p="http://schemas.openxmlformats.org/presentationml/2006/main">
  <p:tag name="AS_UNIQUEID" val="383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0.xml><?xml version="1.0" encoding="utf-8"?>
<p:tagLst xmlns:p="http://schemas.openxmlformats.org/presentationml/2006/main">
  <p:tag name="AS_UNIQUEID" val="4074"/>
</p:tagLst>
</file>

<file path=ppt/tags/tag171.xml><?xml version="1.0" encoding="utf-8"?>
<p:tagLst xmlns:p="http://schemas.openxmlformats.org/presentationml/2006/main">
  <p:tag name="AS_UNIQUEID" val="4075"/>
</p:tagLst>
</file>

<file path=ppt/tags/tag172.xml><?xml version="1.0" encoding="utf-8"?>
<p:tagLst xmlns:p="http://schemas.openxmlformats.org/presentationml/2006/main">
  <p:tag name="AS_UNIQUEID" val="4076"/>
</p:tagLst>
</file>

<file path=ppt/tags/tag173.xml><?xml version="1.0" encoding="utf-8"?>
<p:tagLst xmlns:p="http://schemas.openxmlformats.org/presentationml/2006/main">
  <p:tag name="KSO_WM_BEAUTIFY_FLAG" val="#wm#"/>
  <p:tag name="KSO_WM_SCREEN_THEME_FLAG" val="+UjqldsrfI60VRtAQEzfGJYizmQQsvScIjcVyACx2OX9ST2Yo67DkCK78W+lXnHBd/FN7Zjstlb6gyTkfs1e7S+vzF+sqQrBG0JsTZo03Io="/>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74.xml><?xml version="1.0" encoding="utf-8"?>
<p:tagLst xmlns:p="http://schemas.openxmlformats.org/presentationml/2006/main">
  <p:tag name="AS_UNIQUEID" val="4078"/>
</p:tagLst>
</file>

<file path=ppt/tags/tag175.xml><?xml version="1.0" encoding="utf-8"?>
<p:tagLst xmlns:p="http://schemas.openxmlformats.org/presentationml/2006/main">
  <p:tag name="AS_UNIQUEID" val="4079"/>
</p:tagLst>
</file>

<file path=ppt/tags/tag176.xml><?xml version="1.0" encoding="utf-8"?>
<p:tagLst xmlns:p="http://schemas.openxmlformats.org/presentationml/2006/main">
  <p:tag name="AS_UNIQUEID" val="4080"/>
</p:tagLst>
</file>

<file path=ppt/tags/tag177.xml><?xml version="1.0" encoding="utf-8"?>
<p:tagLst xmlns:p="http://schemas.openxmlformats.org/presentationml/2006/main">
  <p:tag name="AS_UNIQUEID" val="723"/>
</p:tagLst>
</file>

<file path=ppt/tags/tag178.xml><?xml version="1.0" encoding="utf-8"?>
<p:tagLst xmlns:p="http://schemas.openxmlformats.org/presentationml/2006/main">
  <p:tag name="AS_UNIQUEID" val="724"/>
</p:tagLst>
</file>

<file path=ppt/tags/tag179.xml><?xml version="1.0" encoding="utf-8"?>
<p:tagLst xmlns:p="http://schemas.openxmlformats.org/presentationml/2006/main">
  <p:tag name="AS_UNIQUEID" val="725"/>
</p:tagLst>
</file>

<file path=ppt/tags/tag18.xml><?xml version="1.0" encoding="utf-8"?>
<p:tagLst xmlns:p="http://schemas.openxmlformats.org/presentationml/2006/main">
  <p:tag name="AS_UNIQUEID" val="3831"/>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0.xml><?xml version="1.0" encoding="utf-8"?>
<p:tagLst xmlns:p="http://schemas.openxmlformats.org/presentationml/2006/main">
  <p:tag name="AS_UNIQUEID" val="726"/>
</p:tagLst>
</file>

<file path=ppt/tags/tag181.xml><?xml version="1.0" encoding="utf-8"?>
<p:tagLst xmlns:p="http://schemas.openxmlformats.org/presentationml/2006/main">
  <p:tag name="AS_UNIQUEID" val="727"/>
</p:tagLst>
</file>

<file path=ppt/tags/tag182.xml><?xml version="1.0" encoding="utf-8"?>
<p:tagLst xmlns:p="http://schemas.openxmlformats.org/presentationml/2006/main">
  <p:tag name="AS_UNIQUEID" val="728"/>
</p:tagLst>
</file>

<file path=ppt/tags/tag183.xml><?xml version="1.0" encoding="utf-8"?>
<p:tagLst xmlns:p="http://schemas.openxmlformats.org/presentationml/2006/main">
  <p:tag name="AS_UNIQUEID" val="729"/>
</p:tagLst>
</file>

<file path=ppt/tags/tag184.xml><?xml version="1.0" encoding="utf-8"?>
<p:tagLst xmlns:p="http://schemas.openxmlformats.org/presentationml/2006/main">
  <p:tag name="AS_UNIQUEID" val="730"/>
</p:tagLst>
</file>

<file path=ppt/tags/tag185.xml><?xml version="1.0" encoding="utf-8"?>
<p:tagLst xmlns:p="http://schemas.openxmlformats.org/presentationml/2006/main">
  <p:tag name="AS_UNIQUEID" val="731"/>
</p:tagLst>
</file>

<file path=ppt/tags/tag186.xml><?xml version="1.0" encoding="utf-8"?>
<p:tagLst xmlns:p="http://schemas.openxmlformats.org/presentationml/2006/main">
  <p:tag name="AS_UNIQUEID" val="732"/>
</p:tagLst>
</file>

<file path=ppt/tags/tag187.xml><?xml version="1.0" encoding="utf-8"?>
<p:tagLst xmlns:p="http://schemas.openxmlformats.org/presentationml/2006/main">
  <p:tag name="AS_UNIQUEID" val="719"/>
</p:tagLst>
</file>

<file path=ppt/tags/tag188.xml><?xml version="1.0" encoding="utf-8"?>
<p:tagLst xmlns:p="http://schemas.openxmlformats.org/presentationml/2006/main">
  <p:tag name="AS_UNIQUEID" val="720"/>
</p:tagLst>
</file>

<file path=ppt/tags/tag189.xml><?xml version="1.0" encoding="utf-8"?>
<p:tagLst xmlns:p="http://schemas.openxmlformats.org/presentationml/2006/main">
  <p:tag name="AS_UNIQUEID" val="733"/>
</p:tagLst>
</file>

<file path=ppt/tags/tag19.xml><?xml version="1.0" encoding="utf-8"?>
<p:tagLst xmlns:p="http://schemas.openxmlformats.org/presentationml/2006/main">
  <p:tag name="AS_UNIQUEID" val="383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0.xml><?xml version="1.0" encoding="utf-8"?>
<p:tagLst xmlns:p="http://schemas.openxmlformats.org/presentationml/2006/main">
  <p:tag name="AS_UNIQUEID" val="734"/>
</p:tagLst>
</file>

<file path=ppt/tags/tag191.xml><?xml version="1.0" encoding="utf-8"?>
<p:tagLst xmlns:p="http://schemas.openxmlformats.org/presentationml/2006/main">
  <p:tag name="AS_UNIQUEID" val="735"/>
</p:tagLst>
</file>

<file path=ppt/tags/tag192.xml><?xml version="1.0" encoding="utf-8"?>
<p:tagLst xmlns:p="http://schemas.openxmlformats.org/presentationml/2006/main">
  <p:tag name="AS_UNIQUEID" val="736"/>
</p:tagLst>
</file>

<file path=ppt/tags/tag193.xml><?xml version="1.0" encoding="utf-8"?>
<p:tagLst xmlns:p="http://schemas.openxmlformats.org/presentationml/2006/main">
  <p:tag name="AS_UNIQUEID" val="737"/>
</p:tagLst>
</file>

<file path=ppt/tags/tag194.xml><?xml version="1.0" encoding="utf-8"?>
<p:tagLst xmlns:p="http://schemas.openxmlformats.org/presentationml/2006/main">
  <p:tag name="AS_UNIQUEID" val="738"/>
</p:tagLst>
</file>

<file path=ppt/tags/tag195.xml><?xml version="1.0" encoding="utf-8"?>
<p:tagLst xmlns:p="http://schemas.openxmlformats.org/presentationml/2006/main">
  <p:tag name="AS_UNIQUEID" val="739"/>
</p:tagLst>
</file>

<file path=ppt/tags/tag196.xml><?xml version="1.0" encoding="utf-8"?>
<p:tagLst xmlns:p="http://schemas.openxmlformats.org/presentationml/2006/main">
  <p:tag name="AS_UNIQUEID" val="740"/>
</p:tagLst>
</file>

<file path=ppt/tags/tag197.xml><?xml version="1.0" encoding="utf-8"?>
<p:tagLst xmlns:p="http://schemas.openxmlformats.org/presentationml/2006/main">
  <p:tag name="AS_UNIQUEID" val="741"/>
</p:tagLst>
</file>

<file path=ppt/tags/tag198.xml><?xml version="1.0" encoding="utf-8"?>
<p:tagLst xmlns:p="http://schemas.openxmlformats.org/presentationml/2006/main">
  <p:tag name="AS_UNIQUEID" val="742"/>
</p:tagLst>
</file>

<file path=ppt/tags/tag199.xml><?xml version="1.0" encoding="utf-8"?>
<p:tagLst xmlns:p="http://schemas.openxmlformats.org/presentationml/2006/main">
  <p:tag name="AS_UNIQUEID" val="743"/>
</p:tagLst>
</file>

<file path=ppt/tags/tag2.xml><?xml version="1.0" encoding="utf-8"?>
<p:tagLst xmlns:p="http://schemas.openxmlformats.org/presentationml/2006/main">
  <p:tag name="AS_UNIQUEID" val="3812"/>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AS_UNIQUEID" val="3833"/>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00.xml><?xml version="1.0" encoding="utf-8"?>
<p:tagLst xmlns:p="http://schemas.openxmlformats.org/presentationml/2006/main">
  <p:tag name="AS_UNIQUEID" val="744"/>
</p:tagLst>
</file>

<file path=ppt/tags/tag201.xml><?xml version="1.0" encoding="utf-8"?>
<p:tagLst xmlns:p="http://schemas.openxmlformats.org/presentationml/2006/main">
  <p:tag name="AS_UNIQUEID" val="745"/>
</p:tagLst>
</file>

<file path=ppt/tags/tag202.xml><?xml version="1.0" encoding="utf-8"?>
<p:tagLst xmlns:p="http://schemas.openxmlformats.org/presentationml/2006/main">
  <p:tag name="AS_UNIQUEID" val="746"/>
</p:tagLst>
</file>

<file path=ppt/tags/tag203.xml><?xml version="1.0" encoding="utf-8"?>
<p:tagLst xmlns:p="http://schemas.openxmlformats.org/presentationml/2006/main">
  <p:tag name="AS_UNIQUEID" val="747"/>
</p:tagLst>
</file>

<file path=ppt/tags/tag204.xml><?xml version="1.0" encoding="utf-8"?>
<p:tagLst xmlns:p="http://schemas.openxmlformats.org/presentationml/2006/main">
  <p:tag name="AS_UNIQUEID" val="748"/>
</p:tagLst>
</file>

<file path=ppt/tags/tag205.xml><?xml version="1.0" encoding="utf-8"?>
<p:tagLst xmlns:p="http://schemas.openxmlformats.org/presentationml/2006/main">
  <p:tag name="AS_UNIQUEID" val="1536"/>
</p:tagLst>
</file>

<file path=ppt/tags/tag206.xml><?xml version="1.0" encoding="utf-8"?>
<p:tagLst xmlns:p="http://schemas.openxmlformats.org/presentationml/2006/main">
  <p:tag name="AS_UNIQUEID" val="4081"/>
</p:tagLst>
</file>

<file path=ppt/tags/tag207.xml><?xml version="1.0" encoding="utf-8"?>
<p:tagLst xmlns:p="http://schemas.openxmlformats.org/presentationml/2006/main">
  <p:tag name="AS_UNIQUEID" val="4082"/>
</p:tagLst>
</file>

<file path=ppt/tags/tag208.xml><?xml version="1.0" encoding="utf-8"?>
<p:tagLst xmlns:p="http://schemas.openxmlformats.org/presentationml/2006/main">
  <p:tag name="AS_UNIQUEID" val="4083"/>
</p:tagLst>
</file>

<file path=ppt/tags/tag209.xml><?xml version="1.0" encoding="utf-8"?>
<p:tagLst xmlns:p="http://schemas.openxmlformats.org/presentationml/2006/main">
  <p:tag name="AS_UNIQUEID" val="4351"/>
</p:tagLst>
</file>

<file path=ppt/tags/tag21.xml><?xml version="1.0" encoding="utf-8"?>
<p:tagLst xmlns:p="http://schemas.openxmlformats.org/presentationml/2006/main">
  <p:tag name="AS_UNIQUEID" val="3834"/>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0.xml><?xml version="1.0" encoding="utf-8"?>
<p:tagLst xmlns:p="http://schemas.openxmlformats.org/presentationml/2006/main">
  <p:tag name="AS_UNIQUEID" val="1536"/>
</p:tagLst>
</file>

<file path=ppt/tags/tag211.xml><?xml version="1.0" encoding="utf-8"?>
<p:tagLst xmlns:p="http://schemas.openxmlformats.org/presentationml/2006/main">
  <p:tag name="AS_UNIQUEID" val="819"/>
</p:tagLst>
</file>

<file path=ppt/tags/tag212.xml><?xml version="1.0" encoding="utf-8"?>
<p:tagLst xmlns:p="http://schemas.openxmlformats.org/presentationml/2006/main">
  <p:tag name="AS_UNIQUEID" val="821"/>
</p:tagLst>
</file>

<file path=ppt/tags/tag213.xml><?xml version="1.0" encoding="utf-8"?>
<p:tagLst xmlns:p="http://schemas.openxmlformats.org/presentationml/2006/main">
  <p:tag name="AS_UNIQUEID" val="822"/>
</p:tagLst>
</file>

<file path=ppt/tags/tag214.xml><?xml version="1.0" encoding="utf-8"?>
<p:tagLst xmlns:p="http://schemas.openxmlformats.org/presentationml/2006/main">
  <p:tag name="AS_UNIQUEID" val="823"/>
</p:tagLst>
</file>

<file path=ppt/tags/tag215.xml><?xml version="1.0" encoding="utf-8"?>
<p:tagLst xmlns:p="http://schemas.openxmlformats.org/presentationml/2006/main">
  <p:tag name="AS_UNIQUEID" val="824"/>
</p:tagLst>
</file>

<file path=ppt/tags/tag216.xml><?xml version="1.0" encoding="utf-8"?>
<p:tagLst xmlns:p="http://schemas.openxmlformats.org/presentationml/2006/main">
  <p:tag name="AS_UNIQUEID" val="825"/>
</p:tagLst>
</file>

<file path=ppt/tags/tag217.xml><?xml version="1.0" encoding="utf-8"?>
<p:tagLst xmlns:p="http://schemas.openxmlformats.org/presentationml/2006/main">
  <p:tag name="AS_UNIQUEID" val="826"/>
</p:tagLst>
</file>

<file path=ppt/tags/tag218.xml><?xml version="1.0" encoding="utf-8"?>
<p:tagLst xmlns:p="http://schemas.openxmlformats.org/presentationml/2006/main">
  <p:tag name="AS_UNIQUEID" val="827"/>
</p:tagLst>
</file>

<file path=ppt/tags/tag219.xml><?xml version="1.0" encoding="utf-8"?>
<p:tagLst xmlns:p="http://schemas.openxmlformats.org/presentationml/2006/main">
  <p:tag name="AS_UNIQUEID" val="828"/>
</p:tagLst>
</file>

<file path=ppt/tags/tag22.xml><?xml version="1.0" encoding="utf-8"?>
<p:tagLst xmlns:p="http://schemas.openxmlformats.org/presentationml/2006/main">
  <p:tag name="AS_UNIQUEID" val="383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20.xml><?xml version="1.0" encoding="utf-8"?>
<p:tagLst xmlns:p="http://schemas.openxmlformats.org/presentationml/2006/main">
  <p:tag name="AS_UNIQUEID" val="829"/>
</p:tagLst>
</file>

<file path=ppt/tags/tag221.xml><?xml version="1.0" encoding="utf-8"?>
<p:tagLst xmlns:p="http://schemas.openxmlformats.org/presentationml/2006/main">
  <p:tag name="AS_UNIQUEID" val="830"/>
</p:tagLst>
</file>

<file path=ppt/tags/tag222.xml><?xml version="1.0" encoding="utf-8"?>
<p:tagLst xmlns:p="http://schemas.openxmlformats.org/presentationml/2006/main">
  <p:tag name="AS_UNIQUEID" val="831"/>
</p:tagLst>
</file>

<file path=ppt/tags/tag223.xml><?xml version="1.0" encoding="utf-8"?>
<p:tagLst xmlns:p="http://schemas.openxmlformats.org/presentationml/2006/main">
  <p:tag name="AS_UNIQUEID" val="832"/>
</p:tagLst>
</file>

<file path=ppt/tags/tag224.xml><?xml version="1.0" encoding="utf-8"?>
<p:tagLst xmlns:p="http://schemas.openxmlformats.org/presentationml/2006/main">
  <p:tag name="AS_UNIQUEID" val="833"/>
</p:tagLst>
</file>

<file path=ppt/tags/tag225.xml><?xml version="1.0" encoding="utf-8"?>
<p:tagLst xmlns:p="http://schemas.openxmlformats.org/presentationml/2006/main">
  <p:tag name="AS_UNIQUEID" val="834"/>
</p:tagLst>
</file>

<file path=ppt/tags/tag226.xml><?xml version="1.0" encoding="utf-8"?>
<p:tagLst xmlns:p="http://schemas.openxmlformats.org/presentationml/2006/main">
  <p:tag name="AS_UNIQUEID" val="835"/>
</p:tagLst>
</file>

<file path=ppt/tags/tag227.xml><?xml version="1.0" encoding="utf-8"?>
<p:tagLst xmlns:p="http://schemas.openxmlformats.org/presentationml/2006/main">
  <p:tag name="AS_UNIQUEID" val="836"/>
</p:tagLst>
</file>

<file path=ppt/tags/tag228.xml><?xml version="1.0" encoding="utf-8"?>
<p:tagLst xmlns:p="http://schemas.openxmlformats.org/presentationml/2006/main">
  <p:tag name="AS_UNIQUEID" val="837"/>
</p:tagLst>
</file>

<file path=ppt/tags/tag229.xml><?xml version="1.0" encoding="utf-8"?>
<p:tagLst xmlns:p="http://schemas.openxmlformats.org/presentationml/2006/main">
  <p:tag name="AS_UNIQUEID" val="838"/>
</p:tagLst>
</file>

<file path=ppt/tags/tag23.xml><?xml version="1.0" encoding="utf-8"?>
<p:tagLst xmlns:p="http://schemas.openxmlformats.org/presentationml/2006/main">
  <p:tag name="AS_UNIQUEID" val="383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0.xml><?xml version="1.0" encoding="utf-8"?>
<p:tagLst xmlns:p="http://schemas.openxmlformats.org/presentationml/2006/main">
  <p:tag name="AS_UNIQUEID" val="839"/>
</p:tagLst>
</file>

<file path=ppt/tags/tag231.xml><?xml version="1.0" encoding="utf-8"?>
<p:tagLst xmlns:p="http://schemas.openxmlformats.org/presentationml/2006/main">
  <p:tag name="AS_UNIQUEID" val="840"/>
</p:tagLst>
</file>

<file path=ppt/tags/tag232.xml><?xml version="1.0" encoding="utf-8"?>
<p:tagLst xmlns:p="http://schemas.openxmlformats.org/presentationml/2006/main">
  <p:tag name="AS_UNIQUEID" val="841"/>
</p:tagLst>
</file>

<file path=ppt/tags/tag233.xml><?xml version="1.0" encoding="utf-8"?>
<p:tagLst xmlns:p="http://schemas.openxmlformats.org/presentationml/2006/main">
  <p:tag name="AS_UNIQUEID" val="845"/>
</p:tagLst>
</file>

<file path=ppt/tags/tag234.xml><?xml version="1.0" encoding="utf-8"?>
<p:tagLst xmlns:p="http://schemas.openxmlformats.org/presentationml/2006/main">
  <p:tag name="AS_UNIQUEID" val="846"/>
</p:tagLst>
</file>

<file path=ppt/tags/tag235.xml><?xml version="1.0" encoding="utf-8"?>
<p:tagLst xmlns:p="http://schemas.openxmlformats.org/presentationml/2006/main">
  <p:tag name="AS_UNIQUEID" val="847"/>
</p:tagLst>
</file>

<file path=ppt/tags/tag236.xml><?xml version="1.0" encoding="utf-8"?>
<p:tagLst xmlns:p="http://schemas.openxmlformats.org/presentationml/2006/main">
  <p:tag name="AS_UNIQUEID" val="848"/>
</p:tagLst>
</file>

<file path=ppt/tags/tag237.xml><?xml version="1.0" encoding="utf-8"?>
<p:tagLst xmlns:p="http://schemas.openxmlformats.org/presentationml/2006/main">
  <p:tag name="AS_UNIQUEID" val="4085"/>
</p:tagLst>
</file>

<file path=ppt/tags/tag238.xml><?xml version="1.0" encoding="utf-8"?>
<p:tagLst xmlns:p="http://schemas.openxmlformats.org/presentationml/2006/main">
  <p:tag name="AS_UNIQUEID" val="4086"/>
</p:tagLst>
</file>

<file path=ppt/tags/tag239.xml><?xml version="1.0" encoding="utf-8"?>
<p:tagLst xmlns:p="http://schemas.openxmlformats.org/presentationml/2006/main">
  <p:tag name="AS_UNIQUEID" val="4087"/>
</p:tagLst>
</file>

<file path=ppt/tags/tag24.xml><?xml version="1.0" encoding="utf-8"?>
<p:tagLst xmlns:p="http://schemas.openxmlformats.org/presentationml/2006/main">
  <p:tag name="AS_UNIQUEID" val="383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0.xml><?xml version="1.0" encoding="utf-8"?>
<p:tagLst xmlns:p="http://schemas.openxmlformats.org/presentationml/2006/main">
  <p:tag name="AS_UNIQUEID" val="4088"/>
</p:tagLst>
</file>

<file path=ppt/tags/tag241.xml><?xml version="1.0" encoding="utf-8"?>
<p:tagLst xmlns:p="http://schemas.openxmlformats.org/presentationml/2006/main">
  <p:tag name="AS_UNIQUEID" val="4089"/>
  <p:tag name="KSO_WM_BEAUTIFY_FLAG" val=""/>
  <p:tag name="KSO_WM_SCREEN_THEME_FLAG" val="+UjqldsrfI60VRtAQEzfGJYizmQQsvScIjcVyACx2OX9ST2Yo67DkCK78W+lXnHBd/FN7Zjstlb6gyTkfs1e7S+vzF+sqQrBG0JsTZo03Io="/>
</p:tagLst>
</file>

<file path=ppt/tags/tag242.xml><?xml version="1.0" encoding="utf-8"?>
<p:tagLst xmlns:p="http://schemas.openxmlformats.org/presentationml/2006/main">
  <p:tag name="AS_UNIQUEID" val="4090"/>
  <p:tag name="KSO_WM_BEAUTIFY_FLAG" val=""/>
  <p:tag name="KSO_WM_SCREEN_THEME_FLAG" val="+UjqldsrfI60VRtAQEzfGJYizmQQsvScIjcVyACx2OX9ST2Yo67DkCK78W+lXnHBd/FN7Zjstlb6gyTkfs1e7S+vzF+sqQrBG0JsTZo03Io="/>
</p:tagLst>
</file>

<file path=ppt/tags/tag243.xml><?xml version="1.0" encoding="utf-8"?>
<p:tagLst xmlns:p="http://schemas.openxmlformats.org/presentationml/2006/main">
  <p:tag name="AS_UNIQUEID" val="4091"/>
  <p:tag name="KSO_WM_BEAUTIFY_FLAG" val=""/>
  <p:tag name="KSO_WM_SCREEN_THEME_FLAG" val="+UjqldsrfI60VRtAQEzfGJYizmQQsvScIjcVyACx2OX9ST2Yo67DkCK78W+lXnHBd/FN7Zjstlb6gyTkfs1e7S+vzF+sqQrBG0JsTZo03Io="/>
</p:tagLst>
</file>

<file path=ppt/tags/tag244.xml><?xml version="1.0" encoding="utf-8"?>
<p:tagLst xmlns:p="http://schemas.openxmlformats.org/presentationml/2006/main">
  <p:tag name="AS_UNIQUEID" val="4092"/>
</p:tagLst>
</file>

<file path=ppt/tags/tag245.xml><?xml version="1.0" encoding="utf-8"?>
<p:tagLst xmlns:p="http://schemas.openxmlformats.org/presentationml/2006/main">
  <p:tag name="AS_UNIQUEID" val="4093"/>
</p:tagLst>
</file>

<file path=ppt/tags/tag246.xml><?xml version="1.0" encoding="utf-8"?>
<p:tagLst xmlns:p="http://schemas.openxmlformats.org/presentationml/2006/main">
  <p:tag name="AS_UNIQUEID" val="4094"/>
</p:tagLst>
</file>

<file path=ppt/tags/tag247.xml><?xml version="1.0" encoding="utf-8"?>
<p:tagLst xmlns:p="http://schemas.openxmlformats.org/presentationml/2006/main">
  <p:tag name="AS_UNIQUEID" val="4095"/>
  <p:tag name="KSO_WM_BEAUTIFY_FLAG" val=""/>
  <p:tag name="KSO_WM_SCREEN_THEME_FLAG" val="+UjqldsrfI60VRtAQEzfGJYizmQQsvScIjcVyACx2OX9ST2Yo67DkCK78W+lXnHBd/FN7Zjstlb6gyTkfs1e7S+vzF+sqQrBG0JsTZo03Io="/>
</p:tagLst>
</file>

<file path=ppt/tags/tag248.xml><?xml version="1.0" encoding="utf-8"?>
<p:tagLst xmlns:p="http://schemas.openxmlformats.org/presentationml/2006/main">
  <p:tag name="AS_UNIQUEID" val="4096"/>
  <p:tag name="KSO_WM_BEAUTIFY_FLAG" val=""/>
  <p:tag name="KSO_WM_SCREEN_THEME_FLAG" val="+UjqldsrfI60VRtAQEzfGJYizmQQsvScIjcVyACx2OX9ST2Yo67DkCK78W+lXnHBd/FN7Zjstlb6gyTkfs1e7S+vzF+sqQrBG0JsTZo03Io="/>
</p:tagLst>
</file>

<file path=ppt/tags/tag249.xml><?xml version="1.0" encoding="utf-8"?>
<p:tagLst xmlns:p="http://schemas.openxmlformats.org/presentationml/2006/main">
  <p:tag name="AS_UNIQUEID" val="824"/>
</p:tagLst>
</file>

<file path=ppt/tags/tag25.xml><?xml version="1.0" encoding="utf-8"?>
<p:tagLst xmlns:p="http://schemas.openxmlformats.org/presentationml/2006/main">
  <p:tag name="AS_UNIQUEID" val="383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0.xml><?xml version="1.0" encoding="utf-8"?>
<p:tagLst xmlns:p="http://schemas.openxmlformats.org/presentationml/2006/main">
  <p:tag name="AS_UNIQUEID" val="4097"/>
</p:tagLst>
</file>

<file path=ppt/tags/tag251.xml><?xml version="1.0" encoding="utf-8"?>
<p:tagLst xmlns:p="http://schemas.openxmlformats.org/presentationml/2006/main">
  <p:tag name="AS_UNIQUEID" val="4098"/>
</p:tagLst>
</file>

<file path=ppt/tags/tag252.xml><?xml version="1.0" encoding="utf-8"?>
<p:tagLst xmlns:p="http://schemas.openxmlformats.org/presentationml/2006/main">
  <p:tag name="AS_UNIQUEID" val="4099"/>
</p:tagLst>
</file>

<file path=ppt/tags/tag253.xml><?xml version="1.0" encoding="utf-8"?>
<p:tagLst xmlns:p="http://schemas.openxmlformats.org/presentationml/2006/main">
  <p:tag name="AS_UNIQUEID" val="4101"/>
</p:tagLst>
</file>

<file path=ppt/tags/tag254.xml><?xml version="1.0" encoding="utf-8"?>
<p:tagLst xmlns:p="http://schemas.openxmlformats.org/presentationml/2006/main">
  <p:tag name="AS_UNIQUEID" val="881"/>
</p:tagLst>
</file>

<file path=ppt/tags/tag255.xml><?xml version="1.0" encoding="utf-8"?>
<p:tagLst xmlns:p="http://schemas.openxmlformats.org/presentationml/2006/main">
  <p:tag name="AS_UNIQUEID" val="883"/>
</p:tagLst>
</file>

<file path=ppt/tags/tag256.xml><?xml version="1.0" encoding="utf-8"?>
<p:tagLst xmlns:p="http://schemas.openxmlformats.org/presentationml/2006/main">
  <p:tag name="AS_UNIQUEID" val="884"/>
</p:tagLst>
</file>

<file path=ppt/tags/tag257.xml><?xml version="1.0" encoding="utf-8"?>
<p:tagLst xmlns:p="http://schemas.openxmlformats.org/presentationml/2006/main">
  <p:tag name="AS_UNIQUEID" val="887"/>
</p:tagLst>
</file>

<file path=ppt/tags/tag258.xml><?xml version="1.0" encoding="utf-8"?>
<p:tagLst xmlns:p="http://schemas.openxmlformats.org/presentationml/2006/main">
  <p:tag name="AS_UNIQUEID" val="888"/>
</p:tagLst>
</file>

<file path=ppt/tags/tag259.xml><?xml version="1.0" encoding="utf-8"?>
<p:tagLst xmlns:p="http://schemas.openxmlformats.org/presentationml/2006/main">
  <p:tag name="AS_UNIQUEID" val="890"/>
</p:tagLst>
</file>

<file path=ppt/tags/tag26.xml><?xml version="1.0" encoding="utf-8"?>
<p:tagLst xmlns:p="http://schemas.openxmlformats.org/presentationml/2006/main">
  <p:tag name="AS_UNIQUEID" val="384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0.xml><?xml version="1.0" encoding="utf-8"?>
<p:tagLst xmlns:p="http://schemas.openxmlformats.org/presentationml/2006/main">
  <p:tag name="AS_UNIQUEID" val="891"/>
</p:tagLst>
</file>

<file path=ppt/tags/tag261.xml><?xml version="1.0" encoding="utf-8"?>
<p:tagLst xmlns:p="http://schemas.openxmlformats.org/presentationml/2006/main">
  <p:tag name="AS_UNIQUEID" val="894"/>
</p:tagLst>
</file>

<file path=ppt/tags/tag262.xml><?xml version="1.0" encoding="utf-8"?>
<p:tagLst xmlns:p="http://schemas.openxmlformats.org/presentationml/2006/main">
  <p:tag name="AS_UNIQUEID" val="896"/>
</p:tagLst>
</file>

<file path=ppt/tags/tag263.xml><?xml version="1.0" encoding="utf-8"?>
<p:tagLst xmlns:p="http://schemas.openxmlformats.org/presentationml/2006/main">
  <p:tag name="AS_UNIQUEID" val="897"/>
</p:tagLst>
</file>

<file path=ppt/tags/tag264.xml><?xml version="1.0" encoding="utf-8"?>
<p:tagLst xmlns:p="http://schemas.openxmlformats.org/presentationml/2006/main">
  <p:tag name="AS_UNIQUEID" val="898"/>
</p:tagLst>
</file>

<file path=ppt/tags/tag265.xml><?xml version="1.0" encoding="utf-8"?>
<p:tagLst xmlns:p="http://schemas.openxmlformats.org/presentationml/2006/main">
  <p:tag name="AS_UNIQUEID" val="900"/>
</p:tagLst>
</file>

<file path=ppt/tags/tag266.xml><?xml version="1.0" encoding="utf-8"?>
<p:tagLst xmlns:p="http://schemas.openxmlformats.org/presentationml/2006/main">
  <p:tag name="AS_UNIQUEID" val="902"/>
</p:tagLst>
</file>

<file path=ppt/tags/tag267.xml><?xml version="1.0" encoding="utf-8"?>
<p:tagLst xmlns:p="http://schemas.openxmlformats.org/presentationml/2006/main">
  <p:tag name="AS_UNIQUEID" val="903"/>
</p:tagLst>
</file>

<file path=ppt/tags/tag268.xml><?xml version="1.0" encoding="utf-8"?>
<p:tagLst xmlns:p="http://schemas.openxmlformats.org/presentationml/2006/main">
  <p:tag name="AS_UNIQUEID" val="904"/>
</p:tagLst>
</file>

<file path=ppt/tags/tag269.xml><?xml version="1.0" encoding="utf-8"?>
<p:tagLst xmlns:p="http://schemas.openxmlformats.org/presentationml/2006/main">
  <p:tag name="AS_UNIQUEID" val="888"/>
</p:tagLst>
</file>

<file path=ppt/tags/tag27.xml><?xml version="1.0" encoding="utf-8"?>
<p:tagLst xmlns:p="http://schemas.openxmlformats.org/presentationml/2006/main">
  <p:tag name="AS_UNIQUEID" val="384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0.xml><?xml version="1.0" encoding="utf-8"?>
<p:tagLst xmlns:p="http://schemas.openxmlformats.org/presentationml/2006/main">
  <p:tag name="AS_UNIQUEID" val="888"/>
</p:tagLst>
</file>

<file path=ppt/tags/tag271.xml><?xml version="1.0" encoding="utf-8"?>
<p:tagLst xmlns:p="http://schemas.openxmlformats.org/presentationml/2006/main">
  <p:tag name="AS_UNIQUEID" val="888"/>
</p:tagLst>
</file>

<file path=ppt/tags/tag272.xml><?xml version="1.0" encoding="utf-8"?>
<p:tagLst xmlns:p="http://schemas.openxmlformats.org/presentationml/2006/main">
  <p:tag name="AS_UNIQUEID" val="886"/>
</p:tagLst>
</file>

<file path=ppt/tags/tag273.xml><?xml version="1.0" encoding="utf-8"?>
<p:tagLst xmlns:p="http://schemas.openxmlformats.org/presentationml/2006/main">
  <p:tag name="AS_UNIQUEID" val="4102"/>
</p:tagLst>
</file>

<file path=ppt/tags/tag274.xml><?xml version="1.0" encoding="utf-8"?>
<p:tagLst xmlns:p="http://schemas.openxmlformats.org/presentationml/2006/main">
  <p:tag name="AS_UNIQUEID" val="4103"/>
</p:tagLst>
</file>

<file path=ppt/tags/tag275.xml><?xml version="1.0" encoding="utf-8"?>
<p:tagLst xmlns:p="http://schemas.openxmlformats.org/presentationml/2006/main">
  <p:tag name="AS_UNIQUEID" val="4104"/>
</p:tagLst>
</file>

<file path=ppt/tags/tag276.xml><?xml version="1.0" encoding="utf-8"?>
<p:tagLst xmlns:p="http://schemas.openxmlformats.org/presentationml/2006/main">
  <p:tag name="AS_UNIQUEID" val="4105"/>
</p:tagLst>
</file>

<file path=ppt/tags/tag277.xml><?xml version="1.0" encoding="utf-8"?>
<p:tagLst xmlns:p="http://schemas.openxmlformats.org/presentationml/2006/main">
  <p:tag name="AS_UNIQUEID" val="4106"/>
</p:tagLst>
</file>

<file path=ppt/tags/tag278.xml><?xml version="1.0" encoding="utf-8"?>
<p:tagLst xmlns:p="http://schemas.openxmlformats.org/presentationml/2006/main">
  <p:tag name="AS_UNIQUEID" val="4107"/>
</p:tagLst>
</file>

<file path=ppt/tags/tag279.xml><?xml version="1.0" encoding="utf-8"?>
<p:tagLst xmlns:p="http://schemas.openxmlformats.org/presentationml/2006/main">
  <p:tag name="AS_UNIQUEID" val="4113"/>
</p:tagLst>
</file>

<file path=ppt/tags/tag28.xml><?xml version="1.0" encoding="utf-8"?>
<p:tagLst xmlns:p="http://schemas.openxmlformats.org/presentationml/2006/main">
  <p:tag name="AS_UNIQUEID" val="384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0.xml><?xml version="1.0" encoding="utf-8"?>
<p:tagLst xmlns:p="http://schemas.openxmlformats.org/presentationml/2006/main">
  <p:tag name="AS_UNIQUEID" val="4114"/>
</p:tagLst>
</file>

<file path=ppt/tags/tag281.xml><?xml version="1.0" encoding="utf-8"?>
<p:tagLst xmlns:p="http://schemas.openxmlformats.org/presentationml/2006/main">
  <p:tag name="AS_UNIQUEID" val="4115"/>
</p:tagLst>
</file>

<file path=ppt/tags/tag282.xml><?xml version="1.0" encoding="utf-8"?>
<p:tagLst xmlns:p="http://schemas.openxmlformats.org/presentationml/2006/main">
  <p:tag name="AS_UNIQUEID" val="4116"/>
</p:tagLst>
</file>

<file path=ppt/tags/tag283.xml><?xml version="1.0" encoding="utf-8"?>
<p:tagLst xmlns:p="http://schemas.openxmlformats.org/presentationml/2006/main">
  <p:tag name="AS_UNIQUEID" val="4117"/>
</p:tagLst>
</file>

<file path=ppt/tags/tag284.xml><?xml version="1.0" encoding="utf-8"?>
<p:tagLst xmlns:p="http://schemas.openxmlformats.org/presentationml/2006/main">
  <p:tag name="AS_UNIQUEID" val="4118"/>
</p:tagLst>
</file>

<file path=ppt/tags/tag285.xml><?xml version="1.0" encoding="utf-8"?>
<p:tagLst xmlns:p="http://schemas.openxmlformats.org/presentationml/2006/main">
  <p:tag name="AS_UNIQUEID" val="4119"/>
</p:tagLst>
</file>

<file path=ppt/tags/tag286.xml><?xml version="1.0" encoding="utf-8"?>
<p:tagLst xmlns:p="http://schemas.openxmlformats.org/presentationml/2006/main">
  <p:tag name="AS_UNIQUEID" val="4120"/>
</p:tagLst>
</file>

<file path=ppt/tags/tag287.xml><?xml version="1.0" encoding="utf-8"?>
<p:tagLst xmlns:p="http://schemas.openxmlformats.org/presentationml/2006/main">
  <p:tag name="AS_UNIQUEID" val="4121"/>
</p:tagLst>
</file>

<file path=ppt/tags/tag288.xml><?xml version="1.0" encoding="utf-8"?>
<p:tagLst xmlns:p="http://schemas.openxmlformats.org/presentationml/2006/main">
  <p:tag name="AS_UNIQUEID" val="4122"/>
</p:tagLst>
</file>

<file path=ppt/tags/tag289.xml><?xml version="1.0" encoding="utf-8"?>
<p:tagLst xmlns:p="http://schemas.openxmlformats.org/presentationml/2006/main">
  <p:tag name="AS_UNIQUEID" val="4123"/>
</p:tagLst>
</file>

<file path=ppt/tags/tag29.xml><?xml version="1.0" encoding="utf-8"?>
<p:tagLst xmlns:p="http://schemas.openxmlformats.org/presentationml/2006/main">
  <p:tag name="AS_UNIQUEID" val="384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0.xml><?xml version="1.0" encoding="utf-8"?>
<p:tagLst xmlns:p="http://schemas.openxmlformats.org/presentationml/2006/main">
  <p:tag name="AS_UNIQUEID" val="4124"/>
</p:tagLst>
</file>

<file path=ppt/tags/tag291.xml><?xml version="1.0" encoding="utf-8"?>
<p:tagLst xmlns:p="http://schemas.openxmlformats.org/presentationml/2006/main">
  <p:tag name="AS_UNIQUEID" val="4125"/>
</p:tagLst>
</file>

<file path=ppt/tags/tag292.xml><?xml version="1.0" encoding="utf-8"?>
<p:tagLst xmlns:p="http://schemas.openxmlformats.org/presentationml/2006/main">
  <p:tag name="AS_UNIQUEID" val="4126"/>
</p:tagLst>
</file>

<file path=ppt/tags/tag293.xml><?xml version="1.0" encoding="utf-8"?>
<p:tagLst xmlns:p="http://schemas.openxmlformats.org/presentationml/2006/main">
  <p:tag name="AS_UNIQUEID" val="4127"/>
</p:tagLst>
</file>

<file path=ppt/tags/tag294.xml><?xml version="1.0" encoding="utf-8"?>
<p:tagLst xmlns:p="http://schemas.openxmlformats.org/presentationml/2006/main">
  <p:tag name="AS_UNIQUEID" val="4128"/>
</p:tagLst>
</file>

<file path=ppt/tags/tag295.xml><?xml version="1.0" encoding="utf-8"?>
<p:tagLst xmlns:p="http://schemas.openxmlformats.org/presentationml/2006/main">
  <p:tag name="AS_UNIQUEID" val="4129"/>
</p:tagLst>
</file>

<file path=ppt/tags/tag296.xml><?xml version="1.0" encoding="utf-8"?>
<p:tagLst xmlns:p="http://schemas.openxmlformats.org/presentationml/2006/main">
  <p:tag name="AS_UNIQUEID" val="4130"/>
</p:tagLst>
</file>

<file path=ppt/tags/tag297.xml><?xml version="1.0" encoding="utf-8"?>
<p:tagLst xmlns:p="http://schemas.openxmlformats.org/presentationml/2006/main">
  <p:tag name="AS_UNIQUEID" val="4131"/>
</p:tagLst>
</file>

<file path=ppt/tags/tag298.xml><?xml version="1.0" encoding="utf-8"?>
<p:tagLst xmlns:p="http://schemas.openxmlformats.org/presentationml/2006/main">
  <p:tag name="AS_UNIQUEID" val="4132"/>
</p:tagLst>
</file>

<file path=ppt/tags/tag299.xml><?xml version="1.0" encoding="utf-8"?>
<p:tagLst xmlns:p="http://schemas.openxmlformats.org/presentationml/2006/main">
  <p:tag name="AS_UNIQUEID" val="4109"/>
</p:tagLst>
</file>

<file path=ppt/tags/tag3.xml><?xml version="1.0" encoding="utf-8"?>
<p:tagLst xmlns:p="http://schemas.openxmlformats.org/presentationml/2006/main">
  <p:tag name="AS_UNIQUEID" val="3813"/>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AS_UNIQUEID" val="3845"/>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00.xml><?xml version="1.0" encoding="utf-8"?>
<p:tagLst xmlns:p="http://schemas.openxmlformats.org/presentationml/2006/main">
  <p:tag name="AS_UNIQUEID" val="4110"/>
</p:tagLst>
</file>

<file path=ppt/tags/tag301.xml><?xml version="1.0" encoding="utf-8"?>
<p:tagLst xmlns:p="http://schemas.openxmlformats.org/presentationml/2006/main">
  <p:tag name="AS_UNIQUEID" val="4111"/>
</p:tagLst>
</file>

<file path=ppt/tags/tag302.xml><?xml version="1.0" encoding="utf-8"?>
<p:tagLst xmlns:p="http://schemas.openxmlformats.org/presentationml/2006/main">
  <p:tag name="AS_UNIQUEID" val="4134"/>
  <p:tag name="KSO_WM_BEAUTIFY_FLAG" val=""/>
  <p:tag name="KSO_WM_SCREEN_THEME_FLAG" val="+UjqldsrfI60VRtAQEzfGJYizmQQsvScIjcVyACx2OX9ST2Yo67DkCK78W+lXnHBd/FN7Zjstlb6gyTkfs1e7S+vzF+sqQrBG0JsTZo03Io="/>
</p:tagLst>
</file>

<file path=ppt/tags/tag303.xml><?xml version="1.0" encoding="utf-8"?>
<p:tagLst xmlns:p="http://schemas.openxmlformats.org/presentationml/2006/main">
  <p:tag name="AS_UNIQUEID" val="4135"/>
  <p:tag name="KSO_WM_BEAUTIFY_FLAG" val=""/>
  <p:tag name="KSO_WM_SCREEN_THEME_FLAG" val="+UjqldsrfI60VRtAQEzfGJYizmQQsvScIjcVyACx2OX9ST2Yo67DkCK78W+lXnHBd/FN7Zjstlb6gyTkfs1e7S+vzF+sqQrBG0JsTZo03Io="/>
</p:tagLst>
</file>

<file path=ppt/tags/tag304.xml><?xml version="1.0" encoding="utf-8"?>
<p:tagLst xmlns:p="http://schemas.openxmlformats.org/presentationml/2006/main">
  <p:tag name="AS_UNIQUEID" val="4136"/>
  <p:tag name="KSO_WM_BEAUTIFY_FLAG" val=""/>
  <p:tag name="KSO_WM_SCREEN_THEME_FLAG" val="+UjqldsrfI60VRtAQEzfGJYizmQQsvScIjcVyACx2OX9ST2Yo67DkCK78W+lXnHBd/FN7Zjstlb6gyTkfs1e7S+vzF+sqQrBG0JsTZo03Io="/>
</p:tagLst>
</file>

<file path=ppt/tags/tag305.xml><?xml version="1.0" encoding="utf-8"?>
<p:tagLst xmlns:p="http://schemas.openxmlformats.org/presentationml/2006/main">
  <p:tag name="AS_UNIQUEID" val="4137"/>
</p:tagLst>
</file>

<file path=ppt/tags/tag306.xml><?xml version="1.0" encoding="utf-8"?>
<p:tagLst xmlns:p="http://schemas.openxmlformats.org/presentationml/2006/main">
  <p:tag name="AS_UNIQUEID" val="4138"/>
</p:tagLst>
</file>

<file path=ppt/tags/tag307.xml><?xml version="1.0" encoding="utf-8"?>
<p:tagLst xmlns:p="http://schemas.openxmlformats.org/presentationml/2006/main">
  <p:tag name="AS_UNIQUEID" val="4139"/>
</p:tagLst>
</file>

<file path=ppt/tags/tag308.xml><?xml version="1.0" encoding="utf-8"?>
<p:tagLst xmlns:p="http://schemas.openxmlformats.org/presentationml/2006/main">
  <p:tag name="AS_UNIQUEID" val="4140"/>
</p:tagLst>
</file>

<file path=ppt/tags/tag309.xml><?xml version="1.0" encoding="utf-8"?>
<p:tagLst xmlns:p="http://schemas.openxmlformats.org/presentationml/2006/main">
  <p:tag name="AS_UNIQUEID" val="4141"/>
</p:tagLst>
</file>

<file path=ppt/tags/tag31.xml><?xml version="1.0" encoding="utf-8"?>
<p:tagLst xmlns:p="http://schemas.openxmlformats.org/presentationml/2006/main">
  <p:tag name="AS_UNIQUEID" val="3846"/>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0.xml><?xml version="1.0" encoding="utf-8"?>
<p:tagLst xmlns:p="http://schemas.openxmlformats.org/presentationml/2006/main">
  <p:tag name="AS_UNIQUEID" val="4142"/>
</p:tagLst>
</file>

<file path=ppt/tags/tag311.xml><?xml version="1.0" encoding="utf-8"?>
<p:tagLst xmlns:p="http://schemas.openxmlformats.org/presentationml/2006/main">
  <p:tag name="AS_UNIQUEID" val="4143"/>
  <p:tag name="KSO_WM_BEAUTIFY_FLAG" val=""/>
  <p:tag name="KSO_WM_SCREEN_THEME_FLAG" val="+UjqldsrfI60VRtAQEzfGJYizmQQsvScIjcVyACx2OX9ST2Yo67DkCK78W+lXnHBd/FN7Zjstlb6gyTkfs1e7S+vzF+sqQrBG0JsTZo03Io="/>
</p:tagLst>
</file>

<file path=ppt/tags/tag312.xml><?xml version="1.0" encoding="utf-8"?>
<p:tagLst xmlns:p="http://schemas.openxmlformats.org/presentationml/2006/main">
  <p:tag name="AS_UNIQUEID" val="4144"/>
  <p:tag name="KSO_WM_BEAUTIFY_FLAG" val=""/>
  <p:tag name="KSO_WM_SCREEN_THEME_FLAG" val="+UjqldsrfI60VRtAQEzfGJYizmQQsvScIjcVyACx2OX9ST2Yo67DkCK78W+lXnHBd/FN7Zjstlb6gyTkfs1e7S+vzF+sqQrBG0JsTZo03Io="/>
</p:tagLst>
</file>

<file path=ppt/tags/tag313.xml><?xml version="1.0" encoding="utf-8"?>
<p:tagLst xmlns:p="http://schemas.openxmlformats.org/presentationml/2006/main">
  <p:tag name="AS_UNIQUEID" val="4145"/>
  <p:tag name="KSO_WM_BEAUTIFY_FLAG" val=""/>
  <p:tag name="KSO_WM_SCREEN_THEME_FLAG" val="+UjqldsrfI60VRtAQEzfGJYizmQQsvScIjcVyACx2OX9ST2Yo67DkCK78W+lXnHBd/FN7Zjstlb6gyTkfs1e7S+vzF+sqQrBG0JsTZo03Io="/>
</p:tagLst>
</file>

<file path=ppt/tags/tag314.xml><?xml version="1.0" encoding="utf-8"?>
<p:tagLst xmlns:p="http://schemas.openxmlformats.org/presentationml/2006/main">
  <p:tag name="AS_UNIQUEID" val="4146"/>
  <p:tag name="KSO_WM_BEAUTIFY_FLAG" val=""/>
  <p:tag name="KSO_WM_SCREEN_THEME_FLAG" val="+UjqldsrfI60VRtAQEzfGJYizmQQsvScIjcVyACx2OX9ST2Yo67DkCK78W+lXnHBd/FN7Zjstlb6gyTkfs1e7S+vzF+sqQrBG0JsTZo03Io="/>
</p:tagLst>
</file>

<file path=ppt/tags/tag315.xml><?xml version="1.0" encoding="utf-8"?>
<p:tagLst xmlns:p="http://schemas.openxmlformats.org/presentationml/2006/main">
  <p:tag name="AS_UNIQUEID" val="4147"/>
  <p:tag name="KSO_WM_BEAUTIFY_FLAG" val=""/>
  <p:tag name="KSO_WM_SCREEN_THEME_FLAG" val="+UjqldsrfI60VRtAQEzfGJYizmQQsvScIjcVyACx2OX9ST2Yo67DkCK78W+lXnHBd/FN7Zjstlb6gyTkfs1e7S+vzF+sqQrBG0JsTZo03Io="/>
</p:tagLst>
</file>

<file path=ppt/tags/tag316.xml><?xml version="1.0" encoding="utf-8"?>
<p:tagLst xmlns:p="http://schemas.openxmlformats.org/presentationml/2006/main">
  <p:tag name="AS_UNIQUEID" val="4148"/>
  <p:tag name="KSO_WM_BEAUTIFY_FLAG" val=""/>
  <p:tag name="KSO_WM_SCREEN_THEME_FLAG" val="+UjqldsrfI60VRtAQEzfGJYizmQQsvScIjcVyACx2OX9ST2Yo67DkCK78W+lXnHBd/FN7Zjstlb6gyTkfs1e7S+vzF+sqQrBG0JsTZo03Io="/>
</p:tagLst>
</file>

<file path=ppt/tags/tag317.xml><?xml version="1.0" encoding="utf-8"?>
<p:tagLst xmlns:p="http://schemas.openxmlformats.org/presentationml/2006/main">
  <p:tag name="AS_UNIQUEID" val="4149"/>
</p:tagLst>
</file>

<file path=ppt/tags/tag318.xml><?xml version="1.0" encoding="utf-8"?>
<p:tagLst xmlns:p="http://schemas.openxmlformats.org/presentationml/2006/main">
  <p:tag name="AS_UNIQUEID" val="4150"/>
</p:tagLst>
</file>

<file path=ppt/tags/tag319.xml><?xml version="1.0" encoding="utf-8"?>
<p:tagLst xmlns:p="http://schemas.openxmlformats.org/presentationml/2006/main">
  <p:tag name="AS_UNIQUEID" val="4151"/>
</p:tagLst>
</file>

<file path=ppt/tags/tag32.xml><?xml version="1.0" encoding="utf-8"?>
<p:tagLst xmlns:p="http://schemas.openxmlformats.org/presentationml/2006/main">
  <p:tag name="AS_UNIQUEID" val="384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0.xml><?xml version="1.0" encoding="utf-8"?>
<p:tagLst xmlns:p="http://schemas.openxmlformats.org/presentationml/2006/main">
  <p:tag name="KSO_WM_BEAUTIFY_FLAG" val="#wm#"/>
  <p:tag name="KSO_WM_SCREEN_THEME_FLAG" val="+UjqldsrfI60VRtAQEzfGJYizmQQsvScIjcVyACx2OX9ST2Yo67DkCK78W+lXnHBd/FN7Zjstlb6gyTkfs1e7S+vzF+sqQrBG0JsTZo03Io="/>
  <p:tag name="KSO_WM_TEMPLATE_CATEGORY" val="custom"/>
  <p:tag name="KSO_WM_TEMPLATE_INDEX" val="20205081"/>
</p:tagLst>
</file>

<file path=ppt/tags/tag321.xml><?xml version="1.0" encoding="utf-8"?>
<p:tagLst xmlns:p="http://schemas.openxmlformats.org/presentationml/2006/main">
  <p:tag name="AS_UNIQUEID" val="4153"/>
  <p:tag name="KSO_WM_BEAUTIFY_FLAG" val=""/>
  <p:tag name="KSO_WM_SCREEN_THEME_FLAG" val="+UjqldsrfI60VRtAQEzfGJYizmQQsvScIjcVyACx2OX9ST2Yo67DkCK78W+lXnHBd/FN7Zjstlb6gyTkfs1e7S+vzF+sqQrBG0JsTZo03Io="/>
</p:tagLst>
</file>

<file path=ppt/tags/tag322.xml><?xml version="1.0" encoding="utf-8"?>
<p:tagLst xmlns:p="http://schemas.openxmlformats.org/presentationml/2006/main">
  <p:tag name="AS_UNIQUEID" val="4154"/>
</p:tagLst>
</file>

<file path=ppt/tags/tag323.xml><?xml version="1.0" encoding="utf-8"?>
<p:tagLst xmlns:p="http://schemas.openxmlformats.org/presentationml/2006/main">
  <p:tag name="AS_UNIQUEID" val="4155"/>
  <p:tag name="KSO_WM_SCREEN_THEME_FLAG" val="+UjqldsrfI60VRtAQEzfGJYizmQQsvScIjcVyACx2OX9ST2Yo67DkCK78W+lXnHBd/FN7Zjstlb6gyTkfs1e7S+vzF+sqQrBG0JsTZo03Io="/>
  <p:tag name="KSO_WM_UNIT_TEXT_FILL_FORE_SCHEMECOLOR_INDEX" val="13"/>
  <p:tag name="KSO_WM_UNIT_TEXT_FILL_FORE_SCHEMECOLOR_INDEX_BRIGHTNESS" val="0"/>
  <p:tag name="KSO_WM_UNIT_TEXT_FILL_TYPE" val="1"/>
</p:tagLst>
</file>

<file path=ppt/tags/tag324.xml><?xml version="1.0" encoding="utf-8"?>
<p:tagLst xmlns:p="http://schemas.openxmlformats.org/presentationml/2006/main">
  <p:tag name="AS_UNIQUEID" val="4156"/>
</p:tagLst>
</file>

<file path=ppt/tags/tag325.xml><?xml version="1.0" encoding="utf-8"?>
<p:tagLst xmlns:p="http://schemas.openxmlformats.org/presentationml/2006/main">
  <p:tag name="AS_UNIQUEID" val="4157"/>
</p:tagLst>
</file>

<file path=ppt/tags/tag326.xml><?xml version="1.0" encoding="utf-8"?>
<p:tagLst xmlns:p="http://schemas.openxmlformats.org/presentationml/2006/main">
  <p:tag name="AS_UNIQUEID" val="4158"/>
</p:tagLst>
</file>

<file path=ppt/tags/tag327.xml><?xml version="1.0" encoding="utf-8"?>
<p:tagLst xmlns:p="http://schemas.openxmlformats.org/presentationml/2006/main">
  <p:tag name="AS_UNIQUEID" val="4159"/>
</p:tagLst>
</file>

<file path=ppt/tags/tag328.xml><?xml version="1.0" encoding="utf-8"?>
<p:tagLst xmlns:p="http://schemas.openxmlformats.org/presentationml/2006/main">
  <p:tag name="AS_UNIQUEID" val="4160"/>
  <p:tag name="KSO_WM_BEAUTIFY_FLAG" val=""/>
  <p:tag name="KSO_WM_SCREEN_THEME_FLAG" val="+UjqldsrfI60VRtAQEzfGJYizmQQsvScIjcVyACx2OX9ST2Yo67DkCK78W+lXnHBd/FN7Zjstlb6gyTkfs1e7S+vzF+sqQrBG0JsTZo03Io="/>
</p:tagLst>
</file>

<file path=ppt/tags/tag329.xml><?xml version="1.0" encoding="utf-8"?>
<p:tagLst xmlns:p="http://schemas.openxmlformats.org/presentationml/2006/main">
  <p:tag name="AS_UNIQUEID" val="4161"/>
  <p:tag name="KSO_WM_BEAUTIFY_FLAG" val=""/>
  <p:tag name="KSO_WM_SCREEN_THEME_FLAG" val="+UjqldsrfI60VRtAQEzfGJYizmQQsvScIjcVyACx2OX9ST2Yo67DkCK78W+lXnHBd/FN7Zjstlb6gyTkfs1e7S+vzF+sqQrBG0JsTZo03Io="/>
</p:tagLst>
</file>

<file path=ppt/tags/tag33.xml><?xml version="1.0" encoding="utf-8"?>
<p:tagLst xmlns:p="http://schemas.openxmlformats.org/presentationml/2006/main">
  <p:tag name="AS_UNIQUEID" val="3848"/>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0.xml><?xml version="1.0" encoding="utf-8"?>
<p:tagLst xmlns:p="http://schemas.openxmlformats.org/presentationml/2006/main">
  <p:tag name="AS_UNIQUEID" val="4162"/>
</p:tagLst>
</file>

<file path=ppt/tags/tag331.xml><?xml version="1.0" encoding="utf-8"?>
<p:tagLst xmlns:p="http://schemas.openxmlformats.org/presentationml/2006/main">
  <p:tag name="AS_UNIQUEID" val="4163"/>
</p:tagLst>
</file>

<file path=ppt/tags/tag332.xml><?xml version="1.0" encoding="utf-8"?>
<p:tagLst xmlns:p="http://schemas.openxmlformats.org/presentationml/2006/main">
  <p:tag name="AS_UNIQUEID" val="4164"/>
</p:tagLst>
</file>

<file path=ppt/tags/tag333.xml><?xml version="1.0" encoding="utf-8"?>
<p:tagLst xmlns:p="http://schemas.openxmlformats.org/presentationml/2006/main">
  <p:tag name="KSO_WM_BEAUTIFY_FLAG" val="#wm#"/>
  <p:tag name="KSO_WM_SCREEN_THEME_FLAG" val="+UjqldsrfI60VRtAQEzfGJYizmQQsvScIjcVyACx2OX9ST2Yo67DkCK78W+lXnHBd/FN7Zjstlb6gyTkfs1e7S+vzF+sqQrBG0JsTZo03Io="/>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334.xml><?xml version="1.0" encoding="utf-8"?>
<p:tagLst xmlns:p="http://schemas.openxmlformats.org/presentationml/2006/main">
  <p:tag name="AS_UNIQUEID" val="4172"/>
</p:tagLst>
</file>

<file path=ppt/tags/tag335.xml><?xml version="1.0" encoding="utf-8"?>
<p:tagLst xmlns:p="http://schemas.openxmlformats.org/presentationml/2006/main">
  <p:tag name="AS_UNIQUEID" val="4173"/>
</p:tagLst>
</file>

<file path=ppt/tags/tag336.xml><?xml version="1.0" encoding="utf-8"?>
<p:tagLst xmlns:p="http://schemas.openxmlformats.org/presentationml/2006/main">
  <p:tag name="AS_UNIQUEID" val="4174"/>
</p:tagLst>
</file>

<file path=ppt/tags/tag337.xml><?xml version="1.0" encoding="utf-8"?>
<p:tagLst xmlns:p="http://schemas.openxmlformats.org/presentationml/2006/main">
  <p:tag name="AS_UNIQUEID" val="4175"/>
</p:tagLst>
</file>

<file path=ppt/tags/tag338.xml><?xml version="1.0" encoding="utf-8"?>
<p:tagLst xmlns:p="http://schemas.openxmlformats.org/presentationml/2006/main">
  <p:tag name="AS_UNIQUEID" val="4176"/>
  <p:tag name="KSO_WM_BEAUTIFY_FLAG" val=""/>
  <p:tag name="KSO_WM_SCREEN_THEME_FLAG" val="+UjqldsrfI60VRtAQEzfGJYizmQQsvScIjcVyACx2OX9ST2Yo67DkCK78W+lXnHBd/FN7Zjstlb6gyTkfs1e7S+vzF+sqQrBG0JsTZo03Io="/>
</p:tagLst>
</file>

<file path=ppt/tags/tag339.xml><?xml version="1.0" encoding="utf-8"?>
<p:tagLst xmlns:p="http://schemas.openxmlformats.org/presentationml/2006/main">
  <p:tag name="AS_UNIQUEID" val="4177"/>
  <p:tag name="KSO_WM_BEAUTIFY_FLAG" val=""/>
  <p:tag name="KSO_WM_SCREEN_THEME_FLAG" val="+UjqldsrfI60VRtAQEzfGJYizmQQsvScIjcVyACx2OX9ST2Yo67DkCK78W+lXnHBd/FN7Zjstlb6gyTkfs1e7S+vzF+sqQrBG0JsTZo03Io="/>
</p:tagLst>
</file>

<file path=ppt/tags/tag34.xml><?xml version="1.0" encoding="utf-8"?>
<p:tagLst xmlns:p="http://schemas.openxmlformats.org/presentationml/2006/main">
  <p:tag name="AS_UNIQUEID" val="3850"/>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40.xml><?xml version="1.0" encoding="utf-8"?>
<p:tagLst xmlns:p="http://schemas.openxmlformats.org/presentationml/2006/main">
  <p:tag name="AS_UNIQUEID" val="4178"/>
  <p:tag name="KSO_WM_BEAUTIFY_FLAG" val=""/>
  <p:tag name="KSO_WM_SCREEN_THEME_FLAG" val="+UjqldsrfI60VRtAQEzfGJYizmQQsvScIjcVyACx2OX9ST2Yo67DkCK78W+lXnHBd/FN7Zjstlb6gyTkfs1e7S+vzF+sqQrBG0JsTZo03Io="/>
</p:tagLst>
</file>

<file path=ppt/tags/tag341.xml><?xml version="1.0" encoding="utf-8"?>
<p:tagLst xmlns:p="http://schemas.openxmlformats.org/presentationml/2006/main">
  <p:tag name="AS_UNIQUEID" val="4179"/>
</p:tagLst>
</file>

<file path=ppt/tags/tag342.xml><?xml version="1.0" encoding="utf-8"?>
<p:tagLst xmlns:p="http://schemas.openxmlformats.org/presentationml/2006/main">
  <p:tag name="AS_UNIQUEID" val="4180"/>
</p:tagLst>
</file>

<file path=ppt/tags/tag343.xml><?xml version="1.0" encoding="utf-8"?>
<p:tagLst xmlns:p="http://schemas.openxmlformats.org/presentationml/2006/main">
  <p:tag name="AS_UNIQUEID" val="4181"/>
</p:tagLst>
</file>

<file path=ppt/tags/tag344.xml><?xml version="1.0" encoding="utf-8"?>
<p:tagLst xmlns:p="http://schemas.openxmlformats.org/presentationml/2006/main">
  <p:tag name="AS_UNIQUEID" val="4182"/>
</p:tagLst>
</file>

<file path=ppt/tags/tag345.xml><?xml version="1.0" encoding="utf-8"?>
<p:tagLst xmlns:p="http://schemas.openxmlformats.org/presentationml/2006/main">
  <p:tag name="AS_UNIQUEID" val="4183"/>
</p:tagLst>
</file>

<file path=ppt/tags/tag346.xml><?xml version="1.0" encoding="utf-8"?>
<p:tagLst xmlns:p="http://schemas.openxmlformats.org/presentationml/2006/main">
  <p:tag name="AS_UNIQUEID" val="4184"/>
</p:tagLst>
</file>

<file path=ppt/tags/tag347.xml><?xml version="1.0" encoding="utf-8"?>
<p:tagLst xmlns:p="http://schemas.openxmlformats.org/presentationml/2006/main">
  <p:tag name="AS_UNIQUEID" val="3466"/>
  <p:tag name="KSO_WM_SCREEN_THEME_FLAG" val="+UjqldsrfI60VRtAQEzfGJYizmQQsvScIjcVyACx2OX9ST2Yo67DkCK78W+lXnHBd/FN7Zjstlb6gyTkfs1e7S+vzF+sqQrBG0JsTZo03Io="/>
</p:tagLst>
</file>

<file path=ppt/tags/tag348.xml><?xml version="1.0" encoding="utf-8"?>
<p:tagLst xmlns:p="http://schemas.openxmlformats.org/presentationml/2006/main">
  <p:tag name="AS_UNIQUEID" val="4185"/>
</p:tagLst>
</file>

<file path=ppt/tags/tag349.xml><?xml version="1.0" encoding="utf-8"?>
<p:tagLst xmlns:p="http://schemas.openxmlformats.org/presentationml/2006/main">
  <p:tag name="AS_UNIQUEID" val="4186"/>
</p:tagLst>
</file>

<file path=ppt/tags/tag35.xml><?xml version="1.0" encoding="utf-8"?>
<p:tagLst xmlns:p="http://schemas.openxmlformats.org/presentationml/2006/main">
  <p:tag name="AS_UNIQUEID" val="3851"/>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0.xml><?xml version="1.0" encoding="utf-8"?>
<p:tagLst xmlns:p="http://schemas.openxmlformats.org/presentationml/2006/main">
  <p:tag name="AS_UNIQUEID" val="4187"/>
</p:tagLst>
</file>

<file path=ppt/tags/tag351.xml><?xml version="1.0" encoding="utf-8"?>
<p:tagLst xmlns:p="http://schemas.openxmlformats.org/presentationml/2006/main">
  <p:tag name="AS_UNIQUEID" val="4188"/>
</p:tagLst>
</file>

<file path=ppt/tags/tag352.xml><?xml version="1.0" encoding="utf-8"?>
<p:tagLst xmlns:p="http://schemas.openxmlformats.org/presentationml/2006/main">
  <p:tag name="AS_UNIQUEID" val="4189"/>
  <p:tag name="KSO_WM_BEAUTIFY_FLAG" val=""/>
  <p:tag name="KSO_WM_SCREEN_THEME_FLAG" val="+UjqldsrfI60VRtAQEzfGJYizmQQsvScIjcVyACx2OX9ST2Yo67DkCK78W+lXnHBd/FN7Zjstlb6gyTkfs1e7S+vzF+sqQrBG0JsTZo03Io="/>
</p:tagLst>
</file>

<file path=ppt/tags/tag353.xml><?xml version="1.0" encoding="utf-8"?>
<p:tagLst xmlns:p="http://schemas.openxmlformats.org/presentationml/2006/main">
  <p:tag name="AS_UNIQUEID" val="4190"/>
</p:tagLst>
</file>

<file path=ppt/tags/tag354.xml><?xml version="1.0" encoding="utf-8"?>
<p:tagLst xmlns:p="http://schemas.openxmlformats.org/presentationml/2006/main">
  <p:tag name="AS_UNIQUEID" val="4191"/>
</p:tagLst>
</file>

<file path=ppt/tags/tag355.xml><?xml version="1.0" encoding="utf-8"?>
<p:tagLst xmlns:p="http://schemas.openxmlformats.org/presentationml/2006/main">
  <p:tag name="AS_UNIQUEID" val="4192"/>
</p:tagLst>
</file>

<file path=ppt/tags/tag356.xml><?xml version="1.0" encoding="utf-8"?>
<p:tagLst xmlns:p="http://schemas.openxmlformats.org/presentationml/2006/main">
  <p:tag name="KSO_WM_BEAUTIFY_FLAG" val="#wm#"/>
  <p:tag name="KSO_WM_SCREEN_THEME_FLAG" val="+UjqldsrfI60VRtAQEzfGJYizmQQsvScIjcVyACx2OX9ST2Yo67DkCK78W+lXnHBd/FN7Zjstlb6gyTkfs1e7S+vzF+sqQrBG0JsTZo03Io="/>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357.xml><?xml version="1.0" encoding="utf-8"?>
<p:tagLst xmlns:p="http://schemas.openxmlformats.org/presentationml/2006/main">
  <p:tag name="AS_UNIQUEID" val="4197"/>
</p:tagLst>
</file>

<file path=ppt/tags/tag358.xml><?xml version="1.0" encoding="utf-8"?>
<p:tagLst xmlns:p="http://schemas.openxmlformats.org/presentationml/2006/main">
  <p:tag name="AS_UNIQUEID" val="4198"/>
</p:tagLst>
</file>

<file path=ppt/tags/tag359.xml><?xml version="1.0" encoding="utf-8"?>
<p:tagLst xmlns:p="http://schemas.openxmlformats.org/presentationml/2006/main">
  <p:tag name="AS_UNIQUEID" val="4199"/>
</p:tagLst>
</file>

<file path=ppt/tags/tag36.xml><?xml version="1.0" encoding="utf-8"?>
<p:tagLst xmlns:p="http://schemas.openxmlformats.org/presentationml/2006/main">
  <p:tag name="AS_UNIQUEID" val="3852"/>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0.xml><?xml version="1.0" encoding="utf-8"?>
<p:tagLst xmlns:p="http://schemas.openxmlformats.org/presentationml/2006/main">
  <p:tag name="AS_UNIQUEID" val="4200"/>
</p:tagLst>
</file>

<file path=ppt/tags/tag361.xml><?xml version="1.0" encoding="utf-8"?>
<p:tagLst xmlns:p="http://schemas.openxmlformats.org/presentationml/2006/main">
  <p:tag name="AS_UNIQUEID" val="4201"/>
</p:tagLst>
</file>

<file path=ppt/tags/tag362.xml><?xml version="1.0" encoding="utf-8"?>
<p:tagLst xmlns:p="http://schemas.openxmlformats.org/presentationml/2006/main">
  <p:tag name="AS_UNIQUEID" val="4202"/>
</p:tagLst>
</file>

<file path=ppt/tags/tag363.xml><?xml version="1.0" encoding="utf-8"?>
<p:tagLst xmlns:p="http://schemas.openxmlformats.org/presentationml/2006/main">
  <p:tag name="AS_UNIQUEID" val="4203"/>
</p:tagLst>
</file>

<file path=ppt/tags/tag364.xml><?xml version="1.0" encoding="utf-8"?>
<p:tagLst xmlns:p="http://schemas.openxmlformats.org/presentationml/2006/main">
  <p:tag name="AS_UNIQUEID" val="4204"/>
</p:tagLst>
</file>

<file path=ppt/tags/tag365.xml><?xml version="1.0" encoding="utf-8"?>
<p:tagLst xmlns:p="http://schemas.openxmlformats.org/presentationml/2006/main">
  <p:tag name="AS_UNIQUEID" val="4205"/>
</p:tagLst>
</file>

<file path=ppt/tags/tag366.xml><?xml version="1.0" encoding="utf-8"?>
<p:tagLst xmlns:p="http://schemas.openxmlformats.org/presentationml/2006/main">
  <p:tag name="AS_UNIQUEID" val="4206"/>
</p:tagLst>
</file>

<file path=ppt/tags/tag367.xml><?xml version="1.0" encoding="utf-8"?>
<p:tagLst xmlns:p="http://schemas.openxmlformats.org/presentationml/2006/main">
  <p:tag name="AS_UNIQUEID" val="4194"/>
</p:tagLst>
</file>

<file path=ppt/tags/tag368.xml><?xml version="1.0" encoding="utf-8"?>
<p:tagLst xmlns:p="http://schemas.openxmlformats.org/presentationml/2006/main">
  <p:tag name="AS_UNIQUEID" val="4195"/>
</p:tagLst>
</file>

<file path=ppt/tags/tag369.xml><?xml version="1.0" encoding="utf-8"?>
<p:tagLst xmlns:p="http://schemas.openxmlformats.org/presentationml/2006/main">
  <p:tag name="AS_UNIQUEID" val="3685"/>
  <p:tag name="KSO_WM_BEAUTIFY_FLAG" val=""/>
  <p:tag name="KSO_WM_SCREEN_THEME_FLAG" val="+UjqldsrfI60VRtAQEzfGJYizmQQsvScIjcVyACx2OX9ST2Yo67DkCK78W+lXnHBd/FN7Zjstlb6gyTkfs1e7S+vzF+sqQrBG0JsTZo03Io="/>
</p:tagLst>
</file>

<file path=ppt/tags/tag37.xml><?xml version="1.0" encoding="utf-8"?>
<p:tagLst xmlns:p="http://schemas.openxmlformats.org/presentationml/2006/main">
  <p:tag name="AS_UNIQUEID" val="3854"/>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70.xml><?xml version="1.0" encoding="utf-8"?>
<p:tagLst xmlns:p="http://schemas.openxmlformats.org/presentationml/2006/main">
  <p:tag name="AS_UNIQUEID" val="1386"/>
  <p:tag name="KSO_WM_SCREEN_THEME_FLAG" val="+UjqldsrfI60VRtAQEzfGJYizmQQsvScIjcVyACx2OX9ST2Yo67DkCK78W+lXnHBd/FN7Zjstlb6gyTkfs1e7S+vzF+sqQrBG0JsTZo03Io="/>
</p:tagLst>
</file>

<file path=ppt/tags/tag371.xml><?xml version="1.0" encoding="utf-8"?>
<p:tagLst xmlns:p="http://schemas.openxmlformats.org/presentationml/2006/main">
  <p:tag name="AS_UNIQUEID" val="1384"/>
  <p:tag name="KSO_WM_SCREEN_THEME_FLAG" val="+UjqldsrfI60VRtAQEzfGJYizmQQsvScIjcVyACx2OX9ST2Yo67DkCK78W+lXnHBd/FN7Zjstlb6gyTkfs1e7S+vzF+sqQrBG0JsTZo03Io="/>
</p:tagLst>
</file>

<file path=ppt/tags/tag372.xml><?xml version="1.0" encoding="utf-8"?>
<p:tagLst xmlns:p="http://schemas.openxmlformats.org/presentationml/2006/main">
  <p:tag name="AS_UNIQUEID" val="1381"/>
  <p:tag name="KSO_WM_SCREEN_THEME_FLAG" val="+UjqldsrfI60VRtAQEzfGJYizmQQsvScIjcVyACx2OX9ST2Yo67DkCK78W+lXnHBd/FN7Zjstlb6gyTkfs1e7S+vzF+sqQrBG0JsTZo03Io="/>
</p:tagLst>
</file>

<file path=ppt/tags/tag373.xml><?xml version="1.0" encoding="utf-8"?>
<p:tagLst xmlns:p="http://schemas.openxmlformats.org/presentationml/2006/main">
  <p:tag name="AS_UNIQUEID" val="1384"/>
  <p:tag name="KSO_WM_SCREEN_THEME_FLAG" val="+UjqldsrfI60VRtAQEzfGJYizmQQsvScIjcVyACx2OX9ST2Yo67DkCK78W+lXnHBd/FN7Zjstlb6gyTkfs1e7S+vzF+sqQrBG0JsTZo03Io="/>
</p:tagLst>
</file>

<file path=ppt/tags/tag374.xml><?xml version="1.0" encoding="utf-8"?>
<p:tagLst xmlns:p="http://schemas.openxmlformats.org/presentationml/2006/main">
  <p:tag name="AS_UNIQUEID" val="4208"/>
  <p:tag name="KSO_WM_BEAUTIFY_FLAG" val=""/>
  <p:tag name="KSO_WM_SCREEN_THEME_FLAG" val="+UjqldsrfI60VRtAQEzfGJYizmQQsvScIjcVyACx2OX9ST2Yo67DkCK78W+lXnHBd/FN7Zjstlb6gyTkfs1e7S+vzF+sqQrBG0JsTZo03Io="/>
</p:tagLst>
</file>

<file path=ppt/tags/tag375.xml><?xml version="1.0" encoding="utf-8"?>
<p:tagLst xmlns:p="http://schemas.openxmlformats.org/presentationml/2006/main">
  <p:tag name="AS_UNIQUEID" val="4209"/>
</p:tagLst>
</file>

<file path=ppt/tags/tag376.xml><?xml version="1.0" encoding="utf-8"?>
<p:tagLst xmlns:p="http://schemas.openxmlformats.org/presentationml/2006/main">
  <p:tag name="AS_UNIQUEID" val="4210"/>
</p:tagLst>
</file>

<file path=ppt/tags/tag377.xml><?xml version="1.0" encoding="utf-8"?>
<p:tagLst xmlns:p="http://schemas.openxmlformats.org/presentationml/2006/main">
  <p:tag name="AS_UNIQUEID" val="1391"/>
  <p:tag name="KSO_WM_BEAUTIFY_FLAG" val=""/>
  <p:tag name="KSO_WM_SCREEN_THEME_FLAG" val="+UjqldsrfI60VRtAQEzfGJYizmQQsvScIjcVyACx2OX9ST2Yo67DkCK78W+lXnHBd/FN7Zjstlb6gyTkfs1e7S+vzF+sqQrBG0JsTZo03Io="/>
</p:tagLst>
</file>

<file path=ppt/tags/tag378.xml><?xml version="1.0" encoding="utf-8"?>
<p:tagLst xmlns:p="http://schemas.openxmlformats.org/presentationml/2006/main">
  <p:tag name="AS_UNIQUEID" val="3689"/>
  <p:tag name="KSO_WM_BEAUTIFY_FLAG" val=""/>
  <p:tag name="KSO_WM_SCREEN_THEME_FLAG" val="+UjqldsrfI60VRtAQEzfGJYizmQQsvScIjcVyACx2OX9ST2Yo67DkCK78W+lXnHBd/FN7Zjstlb6gyTkfs1e7S+vzF+sqQrBG0JsTZo03Io="/>
</p:tagLst>
</file>

<file path=ppt/tags/tag379.xml><?xml version="1.0" encoding="utf-8"?>
<p:tagLst xmlns:p="http://schemas.openxmlformats.org/presentationml/2006/main">
  <p:tag name="AS_UNIQUEID" val="3693"/>
  <p:tag name="KSO_WM_BEAUTIFY_FLAG" val=""/>
  <p:tag name="KSO_WM_SCREEN_THEME_FLAG" val="+UjqldsrfI60VRtAQEzfGJYizmQQsvScIjcVyACx2OX9ST2Yo67DkCK78W+lXnHBd/FN7Zjstlb6gyTkfs1e7S+vzF+sqQrBG0JsTZo03Io="/>
</p:tagLst>
</file>

<file path=ppt/tags/tag38.xml><?xml version="1.0" encoding="utf-8"?>
<p:tagLst xmlns:p="http://schemas.openxmlformats.org/presentationml/2006/main">
  <p:tag name="AS_UNIQUEID" val="385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0.xml><?xml version="1.0" encoding="utf-8"?>
<p:tagLst xmlns:p="http://schemas.openxmlformats.org/presentationml/2006/main">
  <p:tag name="AS_UNIQUEID" val="3696"/>
  <p:tag name="KSO_WM_BEAUTIFY_FLAG" val=""/>
  <p:tag name="KSO_WM_SCREEN_THEME_FLAG" val="+UjqldsrfI60VRtAQEzfGJYizmQQsvScIjcVyACx2OX9ST2Yo67DkCK78W+lXnHBd/FN7Zjstlb6gyTkfs1e7S+vzF+sqQrBG0JsTZo03Io="/>
</p:tagLst>
</file>

<file path=ppt/tags/tag381.xml><?xml version="1.0" encoding="utf-8"?>
<p:tagLst xmlns:p="http://schemas.openxmlformats.org/presentationml/2006/main">
  <p:tag name="AS_UNIQUEID" val="4211"/>
</p:tagLst>
</file>

<file path=ppt/tags/tag382.xml><?xml version="1.0" encoding="utf-8"?>
<p:tagLst xmlns:p="http://schemas.openxmlformats.org/presentationml/2006/main">
  <p:tag name="AS_UNIQUEID" val="4212"/>
  <p:tag name="KSO_WM_BEAUTIFY_FLAG" val=""/>
  <p:tag name="KSO_WM_SCREEN_THEME_FLAG" val="+UjqldsrfI60VRtAQEzfGJYizmQQsvScIjcVyACx2OX9ST2Yo67DkCK78W+lXnHBd/FN7Zjstlb6gyTkfs1e7S+vzF+sqQrBG0JsTZo03Io="/>
</p:tagLst>
</file>

<file path=ppt/tags/tag383.xml><?xml version="1.0" encoding="utf-8"?>
<p:tagLst xmlns:p="http://schemas.openxmlformats.org/presentationml/2006/main">
  <p:tag name="AS_UNIQUEID" val="4213"/>
  <p:tag name="KSO_WM_BEAUTIFY_FLAG" val=""/>
  <p:tag name="KSO_WM_SCREEN_THEME_FLAG" val="+UjqldsrfI60VRtAQEzfGJYizmQQsvScIjcVyACx2OX9ST2Yo67DkCK78W+lXnHBd/FN7Zjstlb6gyTkfs1e7S+vzF+sqQrBG0JsTZo03Io="/>
</p:tagLst>
</file>

<file path=ppt/tags/tag384.xml><?xml version="1.0" encoding="utf-8"?>
<p:tagLst xmlns:p="http://schemas.openxmlformats.org/presentationml/2006/main">
  <p:tag name="AS_UNIQUEID" val="4214"/>
  <p:tag name="KSO_WM_BEAUTIFY_FLAG" val=""/>
  <p:tag name="KSO_WM_SCREEN_THEME_FLAG" val="+UjqldsrfI60VRtAQEzfGJYizmQQsvScIjcVyACx2OX9ST2Yo67DkCK78W+lXnHBd/FN7Zjstlb6gyTkfs1e7S+vzF+sqQrBG0JsTZo03Io="/>
</p:tagLst>
</file>

<file path=ppt/tags/tag385.xml><?xml version="1.0" encoding="utf-8"?>
<p:tagLst xmlns:p="http://schemas.openxmlformats.org/presentationml/2006/main">
  <p:tag name="AS_UNIQUEID" val="4215"/>
  <p:tag name="KSO_WM_BEAUTIFY_FLAG" val=""/>
  <p:tag name="KSO_WM_SCREEN_THEME_FLAG" val="+UjqldsrfI60VRtAQEzfGJYizmQQsvScIjcVyACx2OX9ST2Yo67DkCK78W+lXnHBd/FN7Zjstlb6gyTkfs1e7S+vzF+sqQrBG0JsTZo03Io="/>
</p:tagLst>
</file>

<file path=ppt/tags/tag386.xml><?xml version="1.0" encoding="utf-8"?>
<p:tagLst xmlns:p="http://schemas.openxmlformats.org/presentationml/2006/main">
  <p:tag name="AS_UNIQUEID" val="4216"/>
  <p:tag name="KSO_WM_BEAUTIFY_FLAG" val=""/>
  <p:tag name="KSO_WM_SCREEN_THEME_FLAG" val="+UjqldsrfI60VRtAQEzfGJYizmQQsvScIjcVyACx2OX9ST2Yo67DkCK78W+lXnHBd/FN7Zjstlb6gyTkfs1e7S+vzF+sqQrBG0JsTZo03Io="/>
</p:tagLst>
</file>

<file path=ppt/tags/tag387.xml><?xml version="1.0" encoding="utf-8"?>
<p:tagLst xmlns:p="http://schemas.openxmlformats.org/presentationml/2006/main">
  <p:tag name="AS_UNIQUEID" val="4217"/>
</p:tagLst>
</file>

<file path=ppt/tags/tag388.xml><?xml version="1.0" encoding="utf-8"?>
<p:tagLst xmlns:p="http://schemas.openxmlformats.org/presentationml/2006/main">
  <p:tag name="AS_UNIQUEID" val="4218"/>
  <p:tag name="KSO_WM_BEAUTIFY_FLAG" val=""/>
  <p:tag name="KSO_WM_SCREEN_THEME_FLAG" val="+UjqldsrfI60VRtAQEzfGJYizmQQsvScIjcVyACx2OX9ST2Yo67DkCK78W+lXnHBd/FN7Zjstlb6gyTkfs1e7S+vzF+sqQrBG0JsTZo03Io="/>
</p:tagLst>
</file>

<file path=ppt/tags/tag389.xml><?xml version="1.0" encoding="utf-8"?>
<p:tagLst xmlns:p="http://schemas.openxmlformats.org/presentationml/2006/main">
  <p:tag name="AS_UNIQUEID" val="3698"/>
  <p:tag name="KSO_WM_SCREEN_THEME_FLAG" val="+UjqldsrfI60VRtAQEzfGJYizmQQsvScIjcVyACx2OX9ST2Yo67DkCK78W+lXnHBd/FN7Zjstlb6gyTkfs1e7S+vzF+sqQrBG0JsTZo03Io="/>
</p:tagLst>
</file>

<file path=ppt/tags/tag39.xml><?xml version="1.0" encoding="utf-8"?>
<p:tagLst xmlns:p="http://schemas.openxmlformats.org/presentationml/2006/main">
  <p:tag name="AS_UNIQUEID" val="385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0.xml><?xml version="1.0" encoding="utf-8"?>
<p:tagLst xmlns:p="http://schemas.openxmlformats.org/presentationml/2006/main">
  <p:tag name="AS_UNIQUEID" val="1387"/>
</p:tagLst>
</file>

<file path=ppt/tags/tag391.xml><?xml version="1.0" encoding="utf-8"?>
<p:tagLst xmlns:p="http://schemas.openxmlformats.org/presentationml/2006/main">
  <p:tag name="AS_UNIQUEID" val="1396"/>
</p:tagLst>
</file>

<file path=ppt/tags/tag392.xml><?xml version="1.0" encoding="utf-8"?>
<p:tagLst xmlns:p="http://schemas.openxmlformats.org/presentationml/2006/main">
  <p:tag name="AS_UNIQUEID" val="4219"/>
</p:tagLst>
</file>

<file path=ppt/tags/tag393.xml><?xml version="1.0" encoding="utf-8"?>
<p:tagLst xmlns:p="http://schemas.openxmlformats.org/presentationml/2006/main">
  <p:tag name="AS_UNIQUEID" val="4220"/>
</p:tagLst>
</file>

<file path=ppt/tags/tag394.xml><?xml version="1.0" encoding="utf-8"?>
<p:tagLst xmlns:p="http://schemas.openxmlformats.org/presentationml/2006/main">
  <p:tag name="AS_UNIQUEID" val="4221"/>
</p:tagLst>
</file>

<file path=ppt/tags/tag395.xml><?xml version="1.0" encoding="utf-8"?>
<p:tagLst xmlns:p="http://schemas.openxmlformats.org/presentationml/2006/main">
  <p:tag name="AS_UNIQUEID" val="4222"/>
</p:tagLst>
</file>

<file path=ppt/tags/tag396.xml><?xml version="1.0" encoding="utf-8"?>
<p:tagLst xmlns:p="http://schemas.openxmlformats.org/presentationml/2006/main">
  <p:tag name="AS_UNIQUEID" val="4223"/>
</p:tagLst>
</file>

<file path=ppt/tags/tag397.xml><?xml version="1.0" encoding="utf-8"?>
<p:tagLst xmlns:p="http://schemas.openxmlformats.org/presentationml/2006/main">
  <p:tag name="AS_UNIQUEID" val="4224"/>
  <p:tag name="KSO_WM_BEAUTIFY_FLAG" val=""/>
  <p:tag name="KSO_WM_SCREEN_THEME_FLAG" val="+UjqldsrfI60VRtAQEzfGJYizmQQsvScIjcVyACx2OX9ST2Yo67DkCK78W+lXnHBd/FN7Zjstlb6gyTkfs1e7S+vzF+sqQrBG0JsTZo03Io="/>
</p:tagLst>
</file>

<file path=ppt/tags/tag398.xml><?xml version="1.0" encoding="utf-8"?>
<p:tagLst xmlns:p="http://schemas.openxmlformats.org/presentationml/2006/main">
  <p:tag name="AS_UNIQUEID" val="3685"/>
  <p:tag name="KSO_WM_SCREEN_THEME_FLAG" val="+UjqldsrfI60VRtAQEzfGJYizmQQsvScIjcVyACx2OX9ST2Yo67DkCK78W+lXnHBd/FN7Zjstlb6gyTkfs1e7S+vzF+sqQrBG0JsTZo03Io="/>
</p:tagLst>
</file>

<file path=ppt/tags/tag399.xml><?xml version="1.0" encoding="utf-8"?>
<p:tagLst xmlns:p="http://schemas.openxmlformats.org/presentationml/2006/main">
  <p:tag name="AS_UNIQUEID" val="4225"/>
</p:tagLst>
</file>

<file path=ppt/tags/tag4.xml><?xml version="1.0" encoding="utf-8"?>
<p:tagLst xmlns:p="http://schemas.openxmlformats.org/presentationml/2006/main">
  <p:tag name="AS_UNIQUEID" val="3814"/>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AS_UNIQUEID" val="385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00.xml><?xml version="1.0" encoding="utf-8"?>
<p:tagLst xmlns:p="http://schemas.openxmlformats.org/presentationml/2006/main">
  <p:tag name="AS_UNIQUEID" val="3685"/>
  <p:tag name="KSO_WM_SCREEN_THEME_FLAG" val="+UjqldsrfI60VRtAQEzfGJYizmQQsvScIjcVyACx2OX9ST2Yo67DkCK78W+lXnHBd/FN7Zjstlb6gyTkfs1e7S+vzF+sqQrBG0JsTZo03Io="/>
</p:tagLst>
</file>

<file path=ppt/tags/tag401.xml><?xml version="1.0" encoding="utf-8"?>
<p:tagLst xmlns:p="http://schemas.openxmlformats.org/presentationml/2006/main">
  <p:tag name="AS_UNIQUEID" val="4226"/>
</p:tagLst>
</file>

<file path=ppt/tags/tag402.xml><?xml version="1.0" encoding="utf-8"?>
<p:tagLst xmlns:p="http://schemas.openxmlformats.org/presentationml/2006/main">
  <p:tag name="KSO_WM_BEAUTIFY_FLAG" val="#wm#"/>
  <p:tag name="KSO_WM_SCREEN_THEME_FLAG" val="+UjqldsrfI60VRtAQEzfGJYizmQQsvScIjcVyACx2OX9ST2Yo67DkCK78W+lXnHBd/FN7Zjstlb6gyTkfs1e7S+vzF+sqQrBG0JsTZo03Io="/>
  <p:tag name="KSO_WM_TEMPLATE_CATEGORY" val="custom"/>
  <p:tag name="KSO_WM_TEMPLATE_INDEX" val="20205081"/>
</p:tagLst>
</file>

<file path=ppt/tags/tag403.xml><?xml version="1.0" encoding="utf-8"?>
<p:tagLst xmlns:p="http://schemas.openxmlformats.org/presentationml/2006/main">
  <p:tag name="AS_UNIQUEID" val="4228"/>
</p:tagLst>
</file>

<file path=ppt/tags/tag404.xml><?xml version="1.0" encoding="utf-8"?>
<p:tagLst xmlns:p="http://schemas.openxmlformats.org/presentationml/2006/main">
  <p:tag name="AS_UNIQUEID" val="4229"/>
</p:tagLst>
</file>

<file path=ppt/tags/tag405.xml><?xml version="1.0" encoding="utf-8"?>
<p:tagLst xmlns:p="http://schemas.openxmlformats.org/presentationml/2006/main">
  <p:tag name="AS_UNIQUEID" val="4231"/>
  <p:tag name="KSO_WM_BEAUTIFY_FLAG" val=""/>
  <p:tag name="KSO_WM_SCREEN_THEME_FLAG" val="+UjqldsrfI60VRtAQEzfGJYizmQQsvScIjcVyACx2OX9ST2Yo67DkCK78W+lXnHBd/FN7Zjstlb6gyTkfs1e7S+vzF+sqQrBG0JsTZo03Io="/>
</p:tagLst>
</file>

<file path=ppt/tags/tag406.xml><?xml version="1.0" encoding="utf-8"?>
<p:tagLst xmlns:p="http://schemas.openxmlformats.org/presentationml/2006/main">
  <p:tag name="AS_UNIQUEID" val="3685"/>
  <p:tag name="KSO_WM_SCREEN_THEME_FLAG" val="+UjqldsrfI60VRtAQEzfGJYizmQQsvScIjcVyACx2OX9ST2Yo67DkCK78W+lXnHBd/FN7Zjstlb6gyTkfs1e7S+vzF+sqQrBG0JsTZo03Io="/>
</p:tagLst>
</file>

<file path=ppt/tags/tag407.xml><?xml version="1.0" encoding="utf-8"?>
<p:tagLst xmlns:p="http://schemas.openxmlformats.org/presentationml/2006/main">
  <p:tag name="AS_UNIQUEID" val="4232"/>
</p:tagLst>
</file>

<file path=ppt/tags/tag408.xml><?xml version="1.0" encoding="utf-8"?>
<p:tagLst xmlns:p="http://schemas.openxmlformats.org/presentationml/2006/main">
  <p:tag name="AS_UNIQUEID" val="3685"/>
  <p:tag name="KSO_WM_SCREEN_THEME_FLAG" val="+UjqldsrfI60VRtAQEzfGJYizmQQsvScIjcVyACx2OX9ST2Yo67DkCK78W+lXnHBd/FN7Zjstlb6gyTkfs1e7S+vzF+sqQrBG0JsTZo03Io="/>
</p:tagLst>
</file>

<file path=ppt/tags/tag409.xml><?xml version="1.0" encoding="utf-8"?>
<p:tagLst xmlns:p="http://schemas.openxmlformats.org/presentationml/2006/main">
  <p:tag name="AS_UNIQUEID" val="4233"/>
</p:tagLst>
</file>

<file path=ppt/tags/tag41.xml><?xml version="1.0" encoding="utf-8"?>
<p:tagLst xmlns:p="http://schemas.openxmlformats.org/presentationml/2006/main">
  <p:tag name="AS_UNIQUEID" val="385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0.xml><?xml version="1.0" encoding="utf-8"?>
<p:tagLst xmlns:p="http://schemas.openxmlformats.org/presentationml/2006/main">
  <p:tag name="AS_UNIQUEID" val="4234"/>
</p:tagLst>
</file>

<file path=ppt/tags/tag411.xml><?xml version="1.0" encoding="utf-8"?>
<p:tagLst xmlns:p="http://schemas.openxmlformats.org/presentationml/2006/main">
  <p:tag name="AS_UNIQUEID" val="349"/>
  <p:tag name="KSO_WM_BEAUTIFY_FLAG" val=""/>
  <p:tag name="KSO_WM_SCREEN_THEME_FLAG" val="+UjqldsrfI60VRtAQEzfGJYizmQQsvScIjcVyACx2OX9ST2Yo67DkCK78W+lXnHBd/FN7Zjstlb6gyTkfs1e7S+vzF+sqQrBG0JsTZo03Io="/>
</p:tagLst>
</file>

<file path=ppt/tags/tag412.xml><?xml version="1.0" encoding="utf-8"?>
<p:tagLst xmlns:p="http://schemas.openxmlformats.org/presentationml/2006/main">
  <p:tag name="AS_UNIQUEID" val="4235"/>
  <p:tag name="KSO_WM_BEAUTIFY_FLAG" val=""/>
  <p:tag name="KSO_WM_SCREEN_THEME_FLAG" val="+UjqldsrfI60VRtAQEzfGJYizmQQsvScIjcVyACx2OX9ST2Yo67DkCK78W+lXnHBd/FN7Zjstlb6gyTkfs1e7S+vzF+sqQrBG0JsTZo03Io="/>
</p:tagLst>
</file>

<file path=ppt/tags/tag413.xml><?xml version="1.0" encoding="utf-8"?>
<p:tagLst xmlns:p="http://schemas.openxmlformats.org/presentationml/2006/main">
  <p:tag name="AS_UNIQUEID" val="4236"/>
</p:tagLst>
</file>

<file path=ppt/tags/tag414.xml><?xml version="1.0" encoding="utf-8"?>
<p:tagLst xmlns:p="http://schemas.openxmlformats.org/presentationml/2006/main">
  <p:tag name="AS_UNIQUEID" val="4237"/>
</p:tagLst>
</file>

<file path=ppt/tags/tag415.xml><?xml version="1.0" encoding="utf-8"?>
<p:tagLst xmlns:p="http://schemas.openxmlformats.org/presentationml/2006/main">
  <p:tag name="AS_UNIQUEID" val="4238"/>
</p:tagLst>
</file>

<file path=ppt/tags/tag416.xml><?xml version="1.0" encoding="utf-8"?>
<p:tagLst xmlns:p="http://schemas.openxmlformats.org/presentationml/2006/main">
  <p:tag name="AS_UNIQUEID" val="4239"/>
</p:tagLst>
</file>

<file path=ppt/tags/tag417.xml><?xml version="1.0" encoding="utf-8"?>
<p:tagLst xmlns:p="http://schemas.openxmlformats.org/presentationml/2006/main">
  <p:tag name="AS_UNIQUEID" val="4240"/>
</p:tagLst>
</file>

<file path=ppt/tags/tag418.xml><?xml version="1.0" encoding="utf-8"?>
<p:tagLst xmlns:p="http://schemas.openxmlformats.org/presentationml/2006/main">
  <p:tag name="AS_UNIQUEID" val="4241"/>
</p:tagLst>
</file>

<file path=ppt/tags/tag419.xml><?xml version="1.0" encoding="utf-8"?>
<p:tagLst xmlns:p="http://schemas.openxmlformats.org/presentationml/2006/main">
  <p:tag name="AS_UNIQUEID" val="4242"/>
</p:tagLst>
</file>

<file path=ppt/tags/tag42.xml><?xml version="1.0" encoding="utf-8"?>
<p:tagLst xmlns:p="http://schemas.openxmlformats.org/presentationml/2006/main">
  <p:tag name="AS_UNIQUEID" val="385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0.xml><?xml version="1.0" encoding="utf-8"?>
<p:tagLst xmlns:p="http://schemas.openxmlformats.org/presentationml/2006/main">
  <p:tag name="AS_UNIQUEID" val="4243"/>
</p:tagLst>
</file>

<file path=ppt/tags/tag421.xml><?xml version="1.0" encoding="utf-8"?>
<p:tagLst xmlns:p="http://schemas.openxmlformats.org/presentationml/2006/main">
  <p:tag name="AS_UNIQUEID" val="4244"/>
</p:tagLst>
</file>

<file path=ppt/tags/tag422.xml><?xml version="1.0" encoding="utf-8"?>
<p:tagLst xmlns:p="http://schemas.openxmlformats.org/presentationml/2006/main">
  <p:tag name="AS_UNIQUEID" val="4245"/>
</p:tagLst>
</file>

<file path=ppt/tags/tag423.xml><?xml version="1.0" encoding="utf-8"?>
<p:tagLst xmlns:p="http://schemas.openxmlformats.org/presentationml/2006/main">
  <p:tag name="AS_UNIQUEID" val="4246"/>
</p:tagLst>
</file>

<file path=ppt/tags/tag424.xml><?xml version="1.0" encoding="utf-8"?>
<p:tagLst xmlns:p="http://schemas.openxmlformats.org/presentationml/2006/main">
  <p:tag name="AS_UNIQUEID" val="4247"/>
</p:tagLst>
</file>

<file path=ppt/tags/tag425.xml><?xml version="1.0" encoding="utf-8"?>
<p:tagLst xmlns:p="http://schemas.openxmlformats.org/presentationml/2006/main">
  <p:tag name="KSO_WM_BEAUTIFY_FLAG" val="#wm#"/>
  <p:tag name="KSO_WM_SCREEN_THEME_FLAG" val="+UjqldsrfI60VRtAQEzfGJYizmQQsvScIjcVyACx2OX9ST2Yo67DkCK78W+lXnHBd/FN7Zjstlb6gyTkfs1e7S+vzF+sqQrBG0JsTZo03Io="/>
  <p:tag name="KSO_WM_TEMPLATE_CATEGORY" val="custom"/>
  <p:tag name="KSO_WM_TEMPLATE_INDEX" val="20205081"/>
</p:tagLst>
</file>

<file path=ppt/tags/tag426.xml><?xml version="1.0" encoding="utf-8"?>
<p:tagLst xmlns:p="http://schemas.openxmlformats.org/presentationml/2006/main">
  <p:tag name="AS_UNIQUEID" val="4249"/>
</p:tagLst>
</file>

<file path=ppt/tags/tag427.xml><?xml version="1.0" encoding="utf-8"?>
<p:tagLst xmlns:p="http://schemas.openxmlformats.org/presentationml/2006/main">
  <p:tag name="AS_UNIQUEID" val="4250"/>
</p:tagLst>
</file>

<file path=ppt/tags/tag428.xml><?xml version="1.0" encoding="utf-8"?>
<p:tagLst xmlns:p="http://schemas.openxmlformats.org/presentationml/2006/main">
  <p:tag name="AS_UNIQUEID" val="4261"/>
  <p:tag name="KSO_WM_BEAUTIFY_FLAG" val=""/>
  <p:tag name="KSO_WM_SCREEN_THEME_FLAG" val="+UjqldsrfI60VRtAQEzfGJYizmQQsvScIjcVyACx2OX9ST2Yo67DkCK78W+lXnHBd/FN7Zjstlb6gyTkfs1e7S+vzF+sqQrBG0JsTZo03Io="/>
</p:tagLst>
</file>

<file path=ppt/tags/tag429.xml><?xml version="1.0" encoding="utf-8"?>
<p:tagLst xmlns:p="http://schemas.openxmlformats.org/presentationml/2006/main">
  <p:tag name="AS_UNIQUEID" val="4262"/>
</p:tagLst>
</file>

<file path=ppt/tags/tag43.xml><?xml version="1.0" encoding="utf-8"?>
<p:tagLst xmlns:p="http://schemas.openxmlformats.org/presentationml/2006/main">
  <p:tag name="AS_UNIQUEID" val="3861"/>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30.xml><?xml version="1.0" encoding="utf-8"?>
<p:tagLst xmlns:p="http://schemas.openxmlformats.org/presentationml/2006/main">
  <p:tag name="AS_UNIQUEID" val="4263"/>
</p:tagLst>
</file>

<file path=ppt/tags/tag431.xml><?xml version="1.0" encoding="utf-8"?>
<p:tagLst xmlns:p="http://schemas.openxmlformats.org/presentationml/2006/main">
  <p:tag name="AS_UNIQUEID" val="4264"/>
</p:tagLst>
</file>

<file path=ppt/tags/tag432.xml><?xml version="1.0" encoding="utf-8"?>
<p:tagLst xmlns:p="http://schemas.openxmlformats.org/presentationml/2006/main">
  <p:tag name="AS_UNIQUEID" val="4265"/>
</p:tagLst>
</file>

<file path=ppt/tags/tag433.xml><?xml version="1.0" encoding="utf-8"?>
<p:tagLst xmlns:p="http://schemas.openxmlformats.org/presentationml/2006/main">
  <p:tag name="AS_UNIQUEID" val="4266"/>
</p:tagLst>
</file>

<file path=ppt/tags/tag434.xml><?xml version="1.0" encoding="utf-8"?>
<p:tagLst xmlns:p="http://schemas.openxmlformats.org/presentationml/2006/main">
  <p:tag name="AS_UNIQUEID" val="4267"/>
  <p:tag name="KSO_WM_BEAUTIFY_FLAG" val=""/>
  <p:tag name="KSO_WM_SCREEN_THEME_FLAG" val="+UjqldsrfI60VRtAQEzfGJYizmQQsvScIjcVyACx2OX9ST2Yo67DkCK78W+lXnHBd/FN7Zjstlb6gyTkfs1e7S+vzF+sqQrBG0JsTZo03Io="/>
</p:tagLst>
</file>

<file path=ppt/tags/tag435.xml><?xml version="1.0" encoding="utf-8"?>
<p:tagLst xmlns:p="http://schemas.openxmlformats.org/presentationml/2006/main">
  <p:tag name="AS_UNIQUEID" val="4268"/>
  <p:tag name="KSO_WM_BEAUTIFY_FLAG" val=""/>
  <p:tag name="KSO_WM_SCREEN_THEME_FLAG" val="+UjqldsrfI60VRtAQEzfGJYizmQQsvScIjcVyACx2OX9ST2Yo67DkCK78W+lXnHBd/FN7Zjstlb6gyTkfs1e7S+vzF+sqQrBG0JsTZo03Io="/>
</p:tagLst>
</file>

<file path=ppt/tags/tag436.xml><?xml version="1.0" encoding="utf-8"?>
<p:tagLst xmlns:p="http://schemas.openxmlformats.org/presentationml/2006/main">
  <p:tag name="AS_UNIQUEID" val="4269"/>
  <p:tag name="KSO_WM_BEAUTIFY_FLAG" val=""/>
  <p:tag name="KSO_WM_SCREEN_THEME_FLAG" val="+UjqldsrfI60VRtAQEzfGJYizmQQsvScIjcVyACx2OX9ST2Yo67DkCK78W+lXnHBd/FN7Zjstlb6gyTkfs1e7S+vzF+sqQrBG0JsTZo03Io="/>
</p:tagLst>
</file>

<file path=ppt/tags/tag437.xml><?xml version="1.0" encoding="utf-8"?>
<p:tagLst xmlns:p="http://schemas.openxmlformats.org/presentationml/2006/main">
  <p:tag name="AS_UNIQUEID" val="4270"/>
  <p:tag name="KSO_WM_BEAUTIFY_FLAG" val=""/>
  <p:tag name="KSO_WM_SCREEN_THEME_FLAG" val="+UjqldsrfI60VRtAQEzfGJYizmQQsvScIjcVyACx2OX9ST2Yo67DkCK78W+lXnHBd/FN7Zjstlb6gyTkfs1e7S+vzF+sqQrBG0JsTZo03Io="/>
</p:tagLst>
</file>

<file path=ppt/tags/tag438.xml><?xml version="1.0" encoding="utf-8"?>
<p:tagLst xmlns:p="http://schemas.openxmlformats.org/presentationml/2006/main">
  <p:tag name="AS_UNIQUEID" val="4271"/>
</p:tagLst>
</file>

<file path=ppt/tags/tag439.xml><?xml version="1.0" encoding="utf-8"?>
<p:tagLst xmlns:p="http://schemas.openxmlformats.org/presentationml/2006/main">
  <p:tag name="AS_UNIQUEID" val="4272"/>
  <p:tag name="KSO_WM_BEAUTIFY_FLAG" val=""/>
  <p:tag name="KSO_WM_SCREEN_THEME_FLAG" val="+UjqldsrfI60VRtAQEzfGJYizmQQsvScIjcVyACx2OX9ST2Yo67DkCK78W+lXnHBd/FN7Zjstlb6gyTkfs1e7S+vzF+sqQrBG0JsTZo03Io="/>
</p:tagLst>
</file>

<file path=ppt/tags/tag44.xml><?xml version="1.0" encoding="utf-8"?>
<p:tagLst xmlns:p="http://schemas.openxmlformats.org/presentationml/2006/main">
  <p:tag name="AS_UNIQUEID" val="3862"/>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0.xml><?xml version="1.0" encoding="utf-8"?>
<p:tagLst xmlns:p="http://schemas.openxmlformats.org/presentationml/2006/main">
  <p:tag name="AS_UNIQUEID" val="4273"/>
  <p:tag name="KSO_WM_BEAUTIFY_FLAG" val=""/>
  <p:tag name="KSO_WM_SCREEN_THEME_FLAG" val="+UjqldsrfI60VRtAQEzfGJYizmQQsvScIjcVyACx2OX9ST2Yo67DkCK78W+lXnHBd/FN7Zjstlb6gyTkfs1e7S+vzF+sqQrBG0JsTZo03Io="/>
</p:tagLst>
</file>

<file path=ppt/tags/tag441.xml><?xml version="1.0" encoding="utf-8"?>
<p:tagLst xmlns:p="http://schemas.openxmlformats.org/presentationml/2006/main">
  <p:tag name="AS_UNIQUEID" val="4274"/>
  <p:tag name="KSO_WM_BEAUTIFY_FLAG" val=""/>
  <p:tag name="KSO_WM_SCREEN_THEME_FLAG" val="+UjqldsrfI60VRtAQEzfGJYizmQQsvScIjcVyACx2OX9ST2Yo67DkCK78W+lXnHBd/FN7Zjstlb6gyTkfs1e7S+vzF+sqQrBG0JsTZo03Io="/>
</p:tagLst>
</file>

<file path=ppt/tags/tag442.xml><?xml version="1.0" encoding="utf-8"?>
<p:tagLst xmlns:p="http://schemas.openxmlformats.org/presentationml/2006/main">
  <p:tag name="AS_UNIQUEID" val="4275"/>
  <p:tag name="KSO_WM_BEAUTIFY_FLAG" val=""/>
  <p:tag name="KSO_WM_SCREEN_THEME_FLAG" val="+UjqldsrfI60VRtAQEzfGJYizmQQsvScIjcVyACx2OX9ST2Yo67DkCK78W+lXnHBd/FN7Zjstlb6gyTkfs1e7S+vzF+sqQrBG0JsTZo03Io="/>
</p:tagLst>
</file>

<file path=ppt/tags/tag443.xml><?xml version="1.0" encoding="utf-8"?>
<p:tagLst xmlns:p="http://schemas.openxmlformats.org/presentationml/2006/main">
  <p:tag name="AS_UNIQUEID" val="4276"/>
  <p:tag name="KSO_WM_BEAUTIFY_FLAG" val=""/>
  <p:tag name="KSO_WM_SCREEN_THEME_FLAG" val="+UjqldsrfI60VRtAQEzfGJYizmQQsvScIjcVyACx2OX9ST2Yo67DkCK78W+lXnHBd/FN7Zjstlb6gyTkfs1e7S+vzF+sqQrBG0JsTZo03Io="/>
</p:tagLst>
</file>

<file path=ppt/tags/tag444.xml><?xml version="1.0" encoding="utf-8"?>
<p:tagLst xmlns:p="http://schemas.openxmlformats.org/presentationml/2006/main">
  <p:tag name="AS_UNIQUEID" val="4277"/>
</p:tagLst>
</file>

<file path=ppt/tags/tag445.xml><?xml version="1.0" encoding="utf-8"?>
<p:tagLst xmlns:p="http://schemas.openxmlformats.org/presentationml/2006/main">
  <p:tag name="AS_UNIQUEID" val="4278"/>
  <p:tag name="KSO_WM_BEAUTIFY_FLAG" val=""/>
  <p:tag name="KSO_WM_SCREEN_THEME_FLAG" val="+UjqldsrfI60VRtAQEzfGJYizmQQsvScIjcVyACx2OX9ST2Yo67DkCK78W+lXnHBd/FN7Zjstlb6gyTkfs1e7S+vzF+sqQrBG0JsTZo03Io="/>
</p:tagLst>
</file>

<file path=ppt/tags/tag446.xml><?xml version="1.0" encoding="utf-8"?>
<p:tagLst xmlns:p="http://schemas.openxmlformats.org/presentationml/2006/main">
  <p:tag name="AS_UNIQUEID" val="4279"/>
  <p:tag name="KSO_WM_BEAUTIFY_FLAG" val=""/>
  <p:tag name="KSO_WM_SCREEN_THEME_FLAG" val="+UjqldsrfI60VRtAQEzfGJYizmQQsvScIjcVyACx2OX9ST2Yo67DkCK78W+lXnHBd/FN7Zjstlb6gyTkfs1e7S+vzF+sqQrBG0JsTZo03Io="/>
</p:tagLst>
</file>

<file path=ppt/tags/tag447.xml><?xml version="1.0" encoding="utf-8"?>
<p:tagLst xmlns:p="http://schemas.openxmlformats.org/presentationml/2006/main">
  <p:tag name="AS_UNIQUEID" val="3787"/>
  <p:tag name="KSO_WM_BEAUTIFY_FLAG" val=""/>
  <p:tag name="KSO_WM_SCREEN_THEME_FLAG" val="+UjqldsrfI60VRtAQEzfGJYizmQQsvScIjcVyACx2OX9ST2Yo67DkCK78W+lXnHBd/FN7Zjstlb6gyTkfs1e7S+vzF+sqQrBG0JsTZo03Io="/>
</p:tagLst>
</file>

<file path=ppt/tags/tag448.xml><?xml version="1.0" encoding="utf-8"?>
<p:tagLst xmlns:p="http://schemas.openxmlformats.org/presentationml/2006/main">
  <p:tag name="AS_UNIQUEID" val="4280"/>
</p:tagLst>
</file>

<file path=ppt/tags/tag449.xml><?xml version="1.0" encoding="utf-8"?>
<p:tagLst xmlns:p="http://schemas.openxmlformats.org/presentationml/2006/main">
  <p:tag name="AS_UNIQUEID" val="4281"/>
</p:tagLst>
</file>

<file path=ppt/tags/tag45.xml><?xml version="1.0" encoding="utf-8"?>
<p:tagLst xmlns:p="http://schemas.openxmlformats.org/presentationml/2006/main">
  <p:tag name="AS_UNIQUEID" val="3863"/>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0.xml><?xml version="1.0" encoding="utf-8"?>
<p:tagLst xmlns:p="http://schemas.openxmlformats.org/presentationml/2006/main">
  <p:tag name="AS_UNIQUEID" val="4282"/>
  <p:tag name="KSO_WM_BEAUTIFY_FLAG" val=""/>
  <p:tag name="KSO_WM_SCREEN_THEME_FLAG" val="+UjqldsrfI60VRtAQEzfGJYizmQQsvScIjcVyACx2OX9ST2Yo67DkCK78W+lXnHBd/FN7Zjstlb6gyTkfs1e7S+vzF+sqQrBG0JsTZo03Io="/>
</p:tagLst>
</file>

<file path=ppt/tags/tag451.xml><?xml version="1.0" encoding="utf-8"?>
<p:tagLst xmlns:p="http://schemas.openxmlformats.org/presentationml/2006/main">
  <p:tag name="AS_UNIQUEID" val="4283"/>
</p:tagLst>
</file>

<file path=ppt/tags/tag452.xml><?xml version="1.0" encoding="utf-8"?>
<p:tagLst xmlns:p="http://schemas.openxmlformats.org/presentationml/2006/main">
  <p:tag name="AS_UNIQUEID" val="4284"/>
</p:tagLst>
</file>

<file path=ppt/tags/tag453.xml><?xml version="1.0" encoding="utf-8"?>
<p:tagLst xmlns:p="http://schemas.openxmlformats.org/presentationml/2006/main">
  <p:tag name="AS_UNIQUEID" val="4285"/>
</p:tagLst>
</file>

<file path=ppt/tags/tag454.xml><?xml version="1.0" encoding="utf-8"?>
<p:tagLst xmlns:p="http://schemas.openxmlformats.org/presentationml/2006/main">
  <p:tag name="KSO_WM_BEAUTIFY_FLAG" val="#wm#"/>
  <p:tag name="KSO_WM_SCREEN_THEME_FLAG" val="+UjqldsrfI60VRtAQEzfGJYizmQQsvScIjcVyACx2OX9ST2Yo67DkCK78W+lXnHBd/FN7Zjstlb6gyTkfs1e7S+vzF+sqQrBG0JsTZo03Io="/>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455.xml><?xml version="1.0" encoding="utf-8"?>
<p:tagLst xmlns:p="http://schemas.openxmlformats.org/presentationml/2006/main">
  <p:tag name="AS_UNIQUEID" val="4287"/>
  <p:tag name="KSO_WM_BEAUTIFY_FLAG" val=""/>
  <p:tag name="KSO_WM_SCREEN_THEME_FLAG" val="+UjqldsrfI60VRtAQEzfGJYizmQQsvScIjcVyACx2OX9ST2Yo67DkCK78W+lXnHBd/FN7Zjstlb6gyTkfs1e7S+vzF+sqQrBG0JsTZo03Io="/>
</p:tagLst>
</file>

<file path=ppt/tags/tag456.xml><?xml version="1.0" encoding="utf-8"?>
<p:tagLst xmlns:p="http://schemas.openxmlformats.org/presentationml/2006/main">
  <p:tag name="AS_UNIQUEID" val="4288"/>
</p:tagLst>
</file>

<file path=ppt/tags/tag457.xml><?xml version="1.0" encoding="utf-8"?>
<p:tagLst xmlns:p="http://schemas.openxmlformats.org/presentationml/2006/main">
  <p:tag name="AS_UNIQUEID" val="4289"/>
</p:tagLst>
</file>

<file path=ppt/tags/tag458.xml><?xml version="1.0" encoding="utf-8"?>
<p:tagLst xmlns:p="http://schemas.openxmlformats.org/presentationml/2006/main">
  <p:tag name="AS_UNIQUEID" val="4290"/>
</p:tagLst>
</file>

<file path=ppt/tags/tag459.xml><?xml version="1.0" encoding="utf-8"?>
<p:tagLst xmlns:p="http://schemas.openxmlformats.org/presentationml/2006/main">
  <p:tag name="AS_UNIQUEID" val="4291"/>
  <p:tag name="KSO_WM_BEAUTIFY_FLAG" val=""/>
  <p:tag name="KSO_WM_SCREEN_THEME_FLAG" val="+UjqldsrfI60VRtAQEzfGJYizmQQsvScIjcVyACx2OX9ST2Yo67DkCK78W+lXnHBd/FN7Zjstlb6gyTkfs1e7S+vzF+sqQrBG0JsTZo03Io="/>
</p:tagLst>
</file>

<file path=ppt/tags/tag46.xml><?xml version="1.0" encoding="utf-8"?>
<p:tagLst xmlns:p="http://schemas.openxmlformats.org/presentationml/2006/main">
  <p:tag name="AS_UNIQUEID" val="3864"/>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0.xml><?xml version="1.0" encoding="utf-8"?>
<p:tagLst xmlns:p="http://schemas.openxmlformats.org/presentationml/2006/main">
  <p:tag name="AS_UNIQUEID" val="4292"/>
  <p:tag name="KSO_WM_BEAUTIFY_FLAG" val=""/>
  <p:tag name="KSO_WM_SCREEN_THEME_FLAG" val="+UjqldsrfI60VRtAQEzfGJYizmQQsvScIjcVyACx2OX9ST2Yo67DkCK78W+lXnHBd/FN7Zjstlb6gyTkfs1e7S+vzF+sqQrBG0JsTZo03Io="/>
</p:tagLst>
</file>

<file path=ppt/tags/tag461.xml><?xml version="1.0" encoding="utf-8"?>
<p:tagLst xmlns:p="http://schemas.openxmlformats.org/presentationml/2006/main">
  <p:tag name="AS_UNIQUEID" val="4293"/>
</p:tagLst>
</file>

<file path=ppt/tags/tag462.xml><?xml version="1.0" encoding="utf-8"?>
<p:tagLst xmlns:p="http://schemas.openxmlformats.org/presentationml/2006/main">
  <p:tag name="AS_UNIQUEID" val="4294"/>
</p:tagLst>
</file>

<file path=ppt/tags/tag463.xml><?xml version="1.0" encoding="utf-8"?>
<p:tagLst xmlns:p="http://schemas.openxmlformats.org/presentationml/2006/main">
  <p:tag name="AS_UNIQUEID" val="4295"/>
</p:tagLst>
</file>

<file path=ppt/tags/tag464.xml><?xml version="1.0" encoding="utf-8"?>
<p:tagLst xmlns:p="http://schemas.openxmlformats.org/presentationml/2006/main">
  <p:tag name="AS_UNIQUEID" val="4296"/>
  <p:tag name="KSO_WM_BEAUTIFY_FLAG" val=""/>
  <p:tag name="KSO_WM_SCREEN_THEME_FLAG" val="+UjqldsrfI60VRtAQEzfGJYizmQQsvScIjcVyACx2OX9ST2Yo67DkCK78W+lXnHBd/FN7Zjstlb6gyTkfs1e7S+vzF+sqQrBG0JsTZo03Io="/>
</p:tagLst>
</file>

<file path=ppt/tags/tag465.xml><?xml version="1.0" encoding="utf-8"?>
<p:tagLst xmlns:p="http://schemas.openxmlformats.org/presentationml/2006/main">
  <p:tag name="AS_UNIQUEID" val="4297"/>
</p:tagLst>
</file>

<file path=ppt/tags/tag466.xml><?xml version="1.0" encoding="utf-8"?>
<p:tagLst xmlns:p="http://schemas.openxmlformats.org/presentationml/2006/main">
  <p:tag name="AS_UNIQUEID" val="4298"/>
</p:tagLst>
</file>

<file path=ppt/tags/tag467.xml><?xml version="1.0" encoding="utf-8"?>
<p:tagLst xmlns:p="http://schemas.openxmlformats.org/presentationml/2006/main">
  <p:tag name="AS_UNIQUEID" val="4299"/>
</p:tagLst>
</file>

<file path=ppt/tags/tag468.xml><?xml version="1.0" encoding="utf-8"?>
<p:tagLst xmlns:p="http://schemas.openxmlformats.org/presentationml/2006/main">
  <p:tag name="KSO_WM_BEAUTIFY_FLAG" val="#wm#"/>
  <p:tag name="KSO_WM_SCREEN_THEME_FLAG" val="+UjqldsrfI60VRtAQEzfGJYizmQQsvScIjcVyACx2OX9ST2Yo67DkCK78W+lXnHBd/FN7Zjstlb6gyTkfs1e7S+vzF+sqQrBG0JsTZo03Io="/>
  <p:tag name="KSO_WM_TEMPLATE_CATEGORY" val="custom"/>
  <p:tag name="KSO_WM_TEMPLATE_INDEX" val="20205081"/>
</p:tagLst>
</file>

<file path=ppt/tags/tag469.xml><?xml version="1.0" encoding="utf-8"?>
<p:tagLst xmlns:p="http://schemas.openxmlformats.org/presentationml/2006/main">
  <p:tag name="AS_UNIQUEID" val="4312"/>
  <p:tag name="KSO_WM_BEAUTIFY_FLAG" val=""/>
  <p:tag name="KSO_WM_SCREEN_THEME_FLAG" val="+UjqldsrfI60VRtAQEzfGJYizmQQsvScIjcVyACx2OX9ST2Yo67DkCK78W+lXnHBd/FN7Zjstlb6gyTkfs1e7S+vzF+sqQrBG0JsTZo03Io="/>
</p:tagLst>
</file>

<file path=ppt/tags/tag47.xml><?xml version="1.0" encoding="utf-8"?>
<p:tagLst xmlns:p="http://schemas.openxmlformats.org/presentationml/2006/main">
  <p:tag name="AS_UNIQUEID" val="3865"/>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0.xml><?xml version="1.0" encoding="utf-8"?>
<p:tagLst xmlns:p="http://schemas.openxmlformats.org/presentationml/2006/main">
  <p:tag name="AS_UNIQUEID" val="4313"/>
</p:tagLst>
</file>

<file path=ppt/tags/tag471.xml><?xml version="1.0" encoding="utf-8"?>
<p:tagLst xmlns:p="http://schemas.openxmlformats.org/presentationml/2006/main">
  <p:tag name="AS_UNIQUEID" val="4314"/>
  <p:tag name="KSO_WM_BEAUTIFY_FLAG" val=""/>
  <p:tag name="KSO_WM_SCREEN_THEME_FLAG" val="+UjqldsrfI60VRtAQEzfGJYizmQQsvScIjcVyACx2OX9ST2Yo67DkCK78W+lXnHBd/FN7Zjstlb6gyTkfs1e7S+vzF+sqQrBG0JsTZo03Io="/>
</p:tagLst>
</file>

<file path=ppt/tags/tag472.xml><?xml version="1.0" encoding="utf-8"?>
<p:tagLst xmlns:p="http://schemas.openxmlformats.org/presentationml/2006/main">
  <p:tag name="AS_UNIQUEID" val="4315"/>
  <p:tag name="KSO_WM_BEAUTIFY_FLAG" val=""/>
  <p:tag name="KSO_WM_SCREEN_THEME_FLAG" val="+UjqldsrfI60VRtAQEzfGJYizmQQsvScIjcVyACx2OX9ST2Yo67DkCK78W+lXnHBd/FN7Zjstlb6gyTkfs1e7S+vzF+sqQrBG0JsTZo03Io="/>
</p:tagLst>
</file>

<file path=ppt/tags/tag473.xml><?xml version="1.0" encoding="utf-8"?>
<p:tagLst xmlns:p="http://schemas.openxmlformats.org/presentationml/2006/main">
  <p:tag name="AS_UNIQUEID" val="4316"/>
  <p:tag name="KSO_WM_BEAUTIFY_FLAG" val=""/>
  <p:tag name="KSO_WM_SCREEN_THEME_FLAG" val="+UjqldsrfI60VRtAQEzfGJYizmQQsvScIjcVyACx2OX9ST2Yo67DkCK78W+lXnHBd/FN7Zjstlb6gyTkfs1e7S+vzF+sqQrBG0JsTZo03Io="/>
</p:tagLst>
</file>

<file path=ppt/tags/tag474.xml><?xml version="1.0" encoding="utf-8"?>
<p:tagLst xmlns:p="http://schemas.openxmlformats.org/presentationml/2006/main">
  <p:tag name="AS_UNIQUEID" val="4317"/>
  <p:tag name="KSO_WM_BEAUTIFY_FLAG" val=""/>
  <p:tag name="KSO_WM_SCREEN_THEME_FLAG" val="+UjqldsrfI60VRtAQEzfGJYizmQQsvScIjcVyACx2OX9ST2Yo67DkCK78W+lXnHBd/FN7Zjstlb6gyTkfs1e7S+vzF+sqQrBG0JsTZo03Io="/>
</p:tagLst>
</file>

<file path=ppt/tags/tag475.xml><?xml version="1.0" encoding="utf-8"?>
<p:tagLst xmlns:p="http://schemas.openxmlformats.org/presentationml/2006/main">
  <p:tag name="AS_UNIQUEID" val="4318"/>
</p:tagLst>
</file>

<file path=ppt/tags/tag476.xml><?xml version="1.0" encoding="utf-8"?>
<p:tagLst xmlns:p="http://schemas.openxmlformats.org/presentationml/2006/main">
  <p:tag name="AS_UNIQUEID" val="850"/>
  <p:tag name="KSO_WM_BEAUTIFY_FLAG" val=""/>
  <p:tag name="KSO_WM_SCREEN_THEME_FLAG" val="+UjqldsrfI60VRtAQEzfGJYizmQQsvScIjcVyACx2OX9ST2Yo67DkCK78W+lXnHBd/FN7Zjstlb6gyTkfs1e7S+vzF+sqQrBG0JsTZo03Io="/>
</p:tagLst>
</file>

<file path=ppt/tags/tag477.xml><?xml version="1.0" encoding="utf-8"?>
<p:tagLst xmlns:p="http://schemas.openxmlformats.org/presentationml/2006/main">
  <p:tag name="AS_UNIQUEID" val="4319"/>
  <p:tag name="KSO_WM_BEAUTIFY_FLAG" val=""/>
  <p:tag name="KSO_WM_SCREEN_THEME_FLAG" val="+UjqldsrfI60VRtAQEzfGJYizmQQsvScIjcVyACx2OX9ST2Yo67DkCK78W+lXnHBd/FN7Zjstlb6gyTkfs1e7S+vzF+sqQrBG0JsTZo03Io="/>
</p:tagLst>
</file>

<file path=ppt/tags/tag478.xml><?xml version="1.0" encoding="utf-8"?>
<p:tagLst xmlns:p="http://schemas.openxmlformats.org/presentationml/2006/main">
  <p:tag name="AS_UNIQUEID" val="4320"/>
  <p:tag name="KSO_WM_BEAUTIFY_FLAG" val=""/>
  <p:tag name="KSO_WM_SCREEN_THEME_FLAG" val="+UjqldsrfI60VRtAQEzfGJYizmQQsvScIjcVyACx2OX9ST2Yo67DkCK78W+lXnHBd/FN7Zjstlb6gyTkfs1e7S+vzF+sqQrBG0JsTZo03Io="/>
</p:tagLst>
</file>

<file path=ppt/tags/tag479.xml><?xml version="1.0" encoding="utf-8"?>
<p:tagLst xmlns:p="http://schemas.openxmlformats.org/presentationml/2006/main">
  <p:tag name="AS_UNIQUEID" val="4321"/>
</p:tagLst>
</file>

<file path=ppt/tags/tag48.xml><?xml version="1.0" encoding="utf-8"?>
<p:tagLst xmlns:p="http://schemas.openxmlformats.org/presentationml/2006/main">
  <p:tag name="AS_UNIQUEID" val="3867"/>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80.xml><?xml version="1.0" encoding="utf-8"?>
<p:tagLst xmlns:p="http://schemas.openxmlformats.org/presentationml/2006/main">
  <p:tag name="AS_UNIQUEID" val="4322"/>
</p:tagLst>
</file>

<file path=ppt/tags/tag481.xml><?xml version="1.0" encoding="utf-8"?>
<p:tagLst xmlns:p="http://schemas.openxmlformats.org/presentationml/2006/main">
  <p:tag name="AS_UNIQUEID" val="4323"/>
</p:tagLst>
</file>

<file path=ppt/tags/tag482.xml><?xml version="1.0" encoding="utf-8"?>
<p:tagLst xmlns:p="http://schemas.openxmlformats.org/presentationml/2006/main">
  <p:tag name="AS_UNIQUEID" val="850"/>
  <p:tag name="KSO_WM_BEAUTIFY_FLAG" val=""/>
  <p:tag name="KSO_WM_SCREEN_THEME_FLAG" val="+UjqldsrfI60VRtAQEzfGJYizmQQsvScIjcVyACx2OX9ST2Yo67DkCK78W+lXnHBd/FN7Zjstlb6gyTkfs1e7S+vzF+sqQrBG0JsTZo03Io="/>
</p:tagLst>
</file>

<file path=ppt/tags/tag483.xml><?xml version="1.0" encoding="utf-8"?>
<p:tagLst xmlns:p="http://schemas.openxmlformats.org/presentationml/2006/main">
  <p:tag name="AS_UNIQUEID" val="4324"/>
</p:tagLst>
</file>

<file path=ppt/tags/tag484.xml><?xml version="1.0" encoding="utf-8"?>
<p:tagLst xmlns:p="http://schemas.openxmlformats.org/presentationml/2006/main">
  <p:tag name="AS_UNIQUEID" val="4325"/>
  <p:tag name="KSO_WM_BEAUTIFY_FLAG" val=""/>
  <p:tag name="KSO_WM_SCREEN_THEME_FLAG" val="+UjqldsrfI60VRtAQEzfGJYizmQQsvScIjcVyACx2OX9ST2Yo67DkCK78W+lXnHBd/FN7Zjstlb6gyTkfs1e7S+vzF+sqQrBG0JsTZo03Io="/>
</p:tagLst>
</file>

<file path=ppt/tags/tag485.xml><?xml version="1.0" encoding="utf-8"?>
<p:tagLst xmlns:p="http://schemas.openxmlformats.org/presentationml/2006/main">
  <p:tag name="AS_UNIQUEID" val="4326"/>
  <p:tag name="KSO_WM_BEAUTIFY_FLAG" val=""/>
  <p:tag name="KSO_WM_SCREEN_THEME_FLAG" val="+UjqldsrfI60VRtAQEzfGJYizmQQsvScIjcVyACx2OX9ST2Yo67DkCK78W+lXnHBd/FN7Zjstlb6gyTkfs1e7S+vzF+sqQrBG0JsTZo03Io="/>
</p:tagLst>
</file>

<file path=ppt/tags/tag486.xml><?xml version="1.0" encoding="utf-8"?>
<p:tagLst xmlns:p="http://schemas.openxmlformats.org/presentationml/2006/main">
  <p:tag name="AS_UNIQUEID" val="4327"/>
</p:tagLst>
</file>

<file path=ppt/tags/tag487.xml><?xml version="1.0" encoding="utf-8"?>
<p:tagLst xmlns:p="http://schemas.openxmlformats.org/presentationml/2006/main">
  <p:tag name="AS_UNIQUEID" val="4328"/>
  <p:tag name="KSO_WM_BEAUTIFY_FLAG" val=""/>
  <p:tag name="KSO_WM_SCREEN_THEME_FLAG" val="+UjqldsrfI60VRtAQEzfGJYizmQQsvScIjcVyACx2OX9ST2Yo67DkCK78W+lXnHBd/FN7Zjstlb6gyTkfs1e7S+vzF+sqQrBG0JsTZo03Io="/>
</p:tagLst>
</file>

<file path=ppt/tags/tag488.xml><?xml version="1.0" encoding="utf-8"?>
<p:tagLst xmlns:p="http://schemas.openxmlformats.org/presentationml/2006/main">
  <p:tag name="AS_UNIQUEID" val="850"/>
  <p:tag name="KSO_WM_BEAUTIFY_FLAG" val=""/>
  <p:tag name="KSO_WM_SCREEN_THEME_FLAG" val="+UjqldsrfI60VRtAQEzfGJYizmQQsvScIjcVyACx2OX9ST2Yo67DkCK78W+lXnHBd/FN7Zjstlb6gyTkfs1e7S+vzF+sqQrBG0JsTZo03Io="/>
</p:tagLst>
</file>

<file path=ppt/tags/tag489.xml><?xml version="1.0" encoding="utf-8"?>
<p:tagLst xmlns:p="http://schemas.openxmlformats.org/presentationml/2006/main">
  <p:tag name="AS_UNIQUEID" val="4329"/>
  <p:tag name="KSO_WM_BEAUTIFY_FLAG" val=""/>
  <p:tag name="KSO_WM_SCREEN_THEME_FLAG" val="+UjqldsrfI60VRtAQEzfGJYizmQQsvScIjcVyACx2OX9ST2Yo67DkCK78W+lXnHBd/FN7Zjstlb6gyTkfs1e7S+vzF+sqQrBG0JsTZo03Io="/>
</p:tagLst>
</file>

<file path=ppt/tags/tag49.xml><?xml version="1.0" encoding="utf-8"?>
<p:tagLst xmlns:p="http://schemas.openxmlformats.org/presentationml/2006/main">
  <p:tag name="AS_UNIQUEID" val="3868"/>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0.xml><?xml version="1.0" encoding="utf-8"?>
<p:tagLst xmlns:p="http://schemas.openxmlformats.org/presentationml/2006/main">
  <p:tag name="AS_UNIQUEID" val="4330"/>
</p:tagLst>
</file>

<file path=ppt/tags/tag491.xml><?xml version="1.0" encoding="utf-8"?>
<p:tagLst xmlns:p="http://schemas.openxmlformats.org/presentationml/2006/main">
  <p:tag name="AS_UNIQUEID" val="4331"/>
  <p:tag name="KSO_WM_BEAUTIFY_FLAG" val=""/>
  <p:tag name="KSO_WM_SCREEN_THEME_FLAG" val="+UjqldsrfI60VRtAQEzfGJYizmQQsvScIjcVyACx2OX9ST2Yo67DkCK78W+lXnHBd/FN7Zjstlb6gyTkfs1e7S+vzF+sqQrBG0JsTZo03Io="/>
</p:tagLst>
</file>

<file path=ppt/tags/tag492.xml><?xml version="1.0" encoding="utf-8"?>
<p:tagLst xmlns:p="http://schemas.openxmlformats.org/presentationml/2006/main">
  <p:tag name="AS_UNIQUEID" val="4332"/>
</p:tagLst>
</file>

<file path=ppt/tags/tag493.xml><?xml version="1.0" encoding="utf-8"?>
<p:tagLst xmlns:p="http://schemas.openxmlformats.org/presentationml/2006/main">
  <p:tag name="AS_UNIQUEID" val="4333"/>
</p:tagLst>
</file>

<file path=ppt/tags/tag494.xml><?xml version="1.0" encoding="utf-8"?>
<p:tagLst xmlns:p="http://schemas.openxmlformats.org/presentationml/2006/main">
  <p:tag name="AS_UNIQUEID" val="4334"/>
</p:tagLst>
</file>

<file path=ppt/tags/tag495.xml><?xml version="1.0" encoding="utf-8"?>
<p:tagLst xmlns:p="http://schemas.openxmlformats.org/presentationml/2006/main">
  <p:tag name="AS_UNIQUEID" val="4335"/>
  <p:tag name="KSO_WM_BEAUTIFY_FLAG" val=""/>
  <p:tag name="KSO_WM_SCREEN_THEME_FLAG" val="+UjqldsrfI60VRtAQEzfGJYizmQQsvScIjcVyACx2OX9ST2Yo67DkCK78W+lXnHBd/FN7Zjstlb6gyTkfs1e7S+vzF+sqQrBG0JsTZo03Io="/>
</p:tagLst>
</file>

<file path=ppt/tags/tag496.xml><?xml version="1.0" encoding="utf-8"?>
<p:tagLst xmlns:p="http://schemas.openxmlformats.org/presentationml/2006/main">
  <p:tag name="AS_UNIQUEID" val="4336"/>
</p:tagLst>
</file>

<file path=ppt/tags/tag497.xml><?xml version="1.0" encoding="utf-8"?>
<p:tagLst xmlns:p="http://schemas.openxmlformats.org/presentationml/2006/main">
  <p:tag name="AS_UNIQUEID" val="4337"/>
</p:tagLst>
</file>

<file path=ppt/tags/tag498.xml><?xml version="1.0" encoding="utf-8"?>
<p:tagLst xmlns:p="http://schemas.openxmlformats.org/presentationml/2006/main">
  <p:tag name="AS_UNIQUEID" val="850"/>
  <p:tag name="KSO_WM_BEAUTIFY_FLAG" val=""/>
  <p:tag name="KSO_WM_SCREEN_THEME_FLAG" val="+UjqldsrfI60VRtAQEzfGJYizmQQsvScIjcVyACx2OX9ST2Yo67DkCK78W+lXnHBd/FN7Zjstlb6gyTkfs1e7S+vzF+sqQrBG0JsTZo03Io="/>
</p:tagLst>
</file>

<file path=ppt/tags/tag499.xml><?xml version="1.0" encoding="utf-8"?>
<p:tagLst xmlns:p="http://schemas.openxmlformats.org/presentationml/2006/main">
  <p:tag name="AS_UNIQUEID" val="850"/>
  <p:tag name="KSO_WM_BEAUTIFY_FLAG" val=""/>
  <p:tag name="KSO_WM_SCREEN_THEME_FLAG" val="+UjqldsrfI60VRtAQEzfGJYizmQQsvScIjcVyACx2OX9ST2Yo67DkCK78W+lXnHBd/FN7Zjstlb6gyTkfs1e7S+vzF+sqQrBG0JsTZo03Io="/>
</p:tagLst>
</file>

<file path=ppt/tags/tag5.xml><?xml version="1.0" encoding="utf-8"?>
<p:tagLst xmlns:p="http://schemas.openxmlformats.org/presentationml/2006/main">
  <p:tag name="AS_UNIQUEID" val="3815"/>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AS_UNIQUEID" val="3869"/>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00.xml><?xml version="1.0" encoding="utf-8"?>
<p:tagLst xmlns:p="http://schemas.openxmlformats.org/presentationml/2006/main">
  <p:tag name="AS_UNIQUEID" val="4338"/>
</p:tagLst>
</file>

<file path=ppt/tags/tag501.xml><?xml version="1.0" encoding="utf-8"?>
<p:tagLst xmlns:p="http://schemas.openxmlformats.org/presentationml/2006/main">
  <p:tag name="AS_UNIQUEID" val="4339"/>
</p:tagLst>
</file>

<file path=ppt/tags/tag502.xml><?xml version="1.0" encoding="utf-8"?>
<p:tagLst xmlns:p="http://schemas.openxmlformats.org/presentationml/2006/main">
  <p:tag name="AS_UNIQUEID" val="4340"/>
</p:tagLst>
</file>

<file path=ppt/tags/tag503.xml><?xml version="1.0" encoding="utf-8"?>
<p:tagLst xmlns:p="http://schemas.openxmlformats.org/presentationml/2006/main">
  <p:tag name="AS_UNIQUEID" val="4341"/>
</p:tagLst>
</file>

<file path=ppt/tags/tag504.xml><?xml version="1.0" encoding="utf-8"?>
<p:tagLst xmlns:p="http://schemas.openxmlformats.org/presentationml/2006/main">
  <p:tag name="AS_UNIQUEID" val="4342"/>
</p:tagLst>
</file>

<file path=ppt/tags/tag505.xml><?xml version="1.0" encoding="utf-8"?>
<p:tagLst xmlns:p="http://schemas.openxmlformats.org/presentationml/2006/main">
  <p:tag name="AS_UNIQUEID" val="4343"/>
</p:tagLst>
</file>

<file path=ppt/tags/tag506.xml><?xml version="1.0" encoding="utf-8"?>
<p:tagLst xmlns:p="http://schemas.openxmlformats.org/presentationml/2006/main">
  <p:tag name="KSO_WM_BEAUTIFY_FLAG" val="#wm#"/>
  <p:tag name="KSO_WM_SCREEN_THEME_FLAG" val="+UjqldsrfI60VRtAQEzfGJYizmQQsvScIjcVyACx2OX9ST2Yo67DkCK78W+lXnHBd/FN7Zjstlb6gyTkfs1e7S+vzF+sqQrBG0JsTZo03Io="/>
  <p:tag name="KSO_WM_TEMPLATE_CATEGORY" val="custom"/>
  <p:tag name="KSO_WM_TEMPLATE_INDEX" val="20205081"/>
</p:tagLst>
</file>

<file path=ppt/tags/tag507.xml><?xml version="1.0" encoding="utf-8"?>
<p:tagLst xmlns:p="http://schemas.openxmlformats.org/presentationml/2006/main">
  <p:tag name="AS_UNIQUEID" val="3973"/>
</p:tagLst>
</file>

<file path=ppt/tags/tag508.xml><?xml version="1.0" encoding="utf-8"?>
<p:tagLst xmlns:p="http://schemas.openxmlformats.org/presentationml/2006/main">
  <p:tag name="AS_UNIQUEID" val="3974"/>
</p:tagLst>
</file>

<file path=ppt/tags/tag509.xml><?xml version="1.0" encoding="utf-8"?>
<p:tagLst xmlns:p="http://schemas.openxmlformats.org/presentationml/2006/main">
  <p:tag name="AS_UNIQUEID" val="3975"/>
</p:tagLst>
</file>

<file path=ppt/tags/tag51.xml><?xml version="1.0" encoding="utf-8"?>
<p:tagLst xmlns:p="http://schemas.openxmlformats.org/presentationml/2006/main">
  <p:tag name="AS_UNIQUEID" val="3870"/>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0.xml><?xml version="1.0" encoding="utf-8"?>
<p:tagLst xmlns:p="http://schemas.openxmlformats.org/presentationml/2006/main">
  <p:tag name="AS_UNIQUEID" val="3976"/>
</p:tagLst>
</file>

<file path=ppt/tags/tag511.xml><?xml version="1.0" encoding="utf-8"?>
<p:tagLst xmlns:p="http://schemas.openxmlformats.org/presentationml/2006/main">
  <p:tag name="AS_UNIQUEID" val="3977"/>
</p:tagLst>
</file>

<file path=ppt/tags/tag512.xml><?xml version="1.0" encoding="utf-8"?>
<p:tagLst xmlns:p="http://schemas.openxmlformats.org/presentationml/2006/main">
  <p:tag name="AS_UNIQUEID" val="3978"/>
</p:tagLst>
</file>

<file path=ppt/tags/tag513.xml><?xml version="1.0" encoding="utf-8"?>
<p:tagLst xmlns:p="http://schemas.openxmlformats.org/presentationml/2006/main">
  <p:tag name="AS_UNIQUEID" val="3980"/>
</p:tagLst>
</file>

<file path=ppt/tags/tag514.xml><?xml version="1.0" encoding="utf-8"?>
<p:tagLst xmlns:p="http://schemas.openxmlformats.org/presentationml/2006/main">
  <p:tag name="AS_UNIQUEID" val="3981"/>
</p:tagLst>
</file>

<file path=ppt/tags/tag515.xml><?xml version="1.0" encoding="utf-8"?>
<p:tagLst xmlns:p="http://schemas.openxmlformats.org/presentationml/2006/main">
  <p:tag name="AS_UNIQUEID" val="3982"/>
</p:tagLst>
</file>

<file path=ppt/tags/tag516.xml><?xml version="1.0" encoding="utf-8"?>
<p:tagLst xmlns:p="http://schemas.openxmlformats.org/presentationml/2006/main">
  <p:tag name="AS_UNIQUEID" val="3983"/>
</p:tagLst>
</file>

<file path=ppt/tags/tag517.xml><?xml version="1.0" encoding="utf-8"?>
<p:tagLst xmlns:p="http://schemas.openxmlformats.org/presentationml/2006/main">
  <p:tag name="AS_OS" val="Unix 3.10 unknown"/>
  <p:tag name="AS_RELEASE_DATE" val="2023.03.31"/>
  <p:tag name="AS_TITLE" val="Aspose.Slides for Java"/>
  <p:tag name="AS_VERSION" val="23.3"/>
  <p:tag name="COMMONDATA" val="eyJoZGlkIjoiNjA0MWQ3NGYwOGM0OTkwMTIxMDI5ZTY3ZGFlYzU3NjkifQ=="/>
  <p:tag name="KSO_WM_SCREEN_THEME_FLAG" val="+UjqldsrfI60VRtAQEzfGJYizmQQsvScIjcVyACx2OX9ST2Yo67DkCK78W+lXnHBd/FN7Zjstlb6gyTkfs1e7S+vzF+sqQrBG0JsTZo03Io="/>
  <p:tag name="KSO_WPP_MARK_KEY" val="f4a934b9-1e3b-42a9-b215-2f28f3d4dca7"/>
  <p:tag name="RESOURCE_RECORD_KEY" val="{&quot;13&quot;:[19950693,4563109,20482067,19965466,4685212,4722044]}"/>
</p:tagLst>
</file>

<file path=ppt/tags/tag52.xml><?xml version="1.0" encoding="utf-8"?>
<p:tagLst xmlns:p="http://schemas.openxmlformats.org/presentationml/2006/main">
  <p:tag name="AS_UNIQUEID" val="387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AS_UNIQUEID" val="387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AS_UNIQUEID" val="387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AS_UNIQUEID" val="387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AS_UNIQUEID" val="387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AS_UNIQUEID" val="1116"/>
</p:tagLst>
</file>

<file path=ppt/tags/tag58.xml><?xml version="1.0" encoding="utf-8"?>
<p:tagLst xmlns:p="http://schemas.openxmlformats.org/presentationml/2006/main">
  <p:tag name="AS_UNIQUEID" val="1117"/>
</p:tagLst>
</file>

<file path=ppt/tags/tag59.xml><?xml version="1.0" encoding="utf-8"?>
<p:tagLst xmlns:p="http://schemas.openxmlformats.org/presentationml/2006/main">
  <p:tag name="AS_UNIQUEID" val="1119"/>
</p:tagLst>
</file>

<file path=ppt/tags/tag6.xml><?xml version="1.0" encoding="utf-8"?>
<p:tagLst xmlns:p="http://schemas.openxmlformats.org/presentationml/2006/main">
  <p:tag name="AS_UNIQUEID" val="3817"/>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AS_UNIQUEID" val="1120"/>
</p:tagLst>
</file>

<file path=ppt/tags/tag61.xml><?xml version="1.0" encoding="utf-8"?>
<p:tagLst xmlns:p="http://schemas.openxmlformats.org/presentationml/2006/main">
  <p:tag name="AS_UNIQUEID" val="1143"/>
</p:tagLst>
</file>

<file path=ppt/tags/tag62.xml><?xml version="1.0" encoding="utf-8"?>
<p:tagLst xmlns:p="http://schemas.openxmlformats.org/presentationml/2006/main">
  <p:tag name="AS_UNIQUEID" val="1144"/>
</p:tagLst>
</file>

<file path=ppt/tags/tag63.xml><?xml version="1.0" encoding="utf-8"?>
<p:tagLst xmlns:p="http://schemas.openxmlformats.org/presentationml/2006/main">
  <p:tag name="AS_UNIQUEID" val="3881"/>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64.xml><?xml version="1.0" encoding="utf-8"?>
<p:tagLst xmlns:p="http://schemas.openxmlformats.org/presentationml/2006/main">
  <p:tag name="AS_UNIQUEID" val="3882"/>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65.xml><?xml version="1.0" encoding="utf-8"?>
<p:tagLst xmlns:p="http://schemas.openxmlformats.org/presentationml/2006/main">
  <p:tag name="AS_UNIQUEID" val="3883"/>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6.xml><?xml version="1.0" encoding="utf-8"?>
<p:tagLst xmlns:p="http://schemas.openxmlformats.org/presentationml/2006/main">
  <p:tag name="AS_UNIQUEID" val="3884"/>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7.xml><?xml version="1.0" encoding="utf-8"?>
<p:tagLst xmlns:p="http://schemas.openxmlformats.org/presentationml/2006/main">
  <p:tag name="AS_UNIQUEID" val="3885"/>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8.xml><?xml version="1.0" encoding="utf-8"?>
<p:tagLst xmlns:p="http://schemas.openxmlformats.org/presentationml/2006/main">
  <p:tag name="AS_UNIQUEID" val="3886"/>
</p:tagLst>
</file>

<file path=ppt/tags/tag69.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7.xml><?xml version="1.0" encoding="utf-8"?>
<p:tagLst xmlns:p="http://schemas.openxmlformats.org/presentationml/2006/main">
  <p:tag name="AS_UNIQUEID" val="3818"/>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AS_UNIQUEID" val="679"/>
</p:tagLst>
</file>

<file path=ppt/tags/tag71.xml><?xml version="1.0" encoding="utf-8"?>
<p:tagLst xmlns:p="http://schemas.openxmlformats.org/presentationml/2006/main">
  <p:tag name="AS_UNIQUEID" val="1188"/>
</p:tagLst>
</file>

<file path=ppt/tags/tag72.xml><?xml version="1.0" encoding="utf-8"?>
<p:tagLst xmlns:p="http://schemas.openxmlformats.org/presentationml/2006/main">
  <p:tag name="AS_UNIQUEID" val="1189"/>
</p:tagLst>
</file>

<file path=ppt/tags/tag73.xml><?xml version="1.0" encoding="utf-8"?>
<p:tagLst xmlns:p="http://schemas.openxmlformats.org/presentationml/2006/main">
  <p:tag name="AS_UNIQUEID" val="1190"/>
</p:tagLst>
</file>

<file path=ppt/tags/tag74.xml><?xml version="1.0" encoding="utf-8"?>
<p:tagLst xmlns:p="http://schemas.openxmlformats.org/presentationml/2006/main">
  <p:tag name="AS_UNIQUEID" val="1191"/>
</p:tagLst>
</file>

<file path=ppt/tags/tag75.xml><?xml version="1.0" encoding="utf-8"?>
<p:tagLst xmlns:p="http://schemas.openxmlformats.org/presentationml/2006/main">
  <p:tag name="AS_UNIQUEID" val="1192"/>
</p:tagLst>
</file>

<file path=ppt/tags/tag76.xml><?xml version="1.0" encoding="utf-8"?>
<p:tagLst xmlns:p="http://schemas.openxmlformats.org/presentationml/2006/main">
  <p:tag name="AS_UNIQUEID" val="1193"/>
</p:tagLst>
</file>

<file path=ppt/tags/tag77.xml><?xml version="1.0" encoding="utf-8"?>
<p:tagLst xmlns:p="http://schemas.openxmlformats.org/presentationml/2006/main">
  <p:tag name="AS_UNIQUEID" val="3985"/>
</p:tagLst>
</file>

<file path=ppt/tags/tag78.xml><?xml version="1.0" encoding="utf-8"?>
<p:tagLst xmlns:p="http://schemas.openxmlformats.org/presentationml/2006/main">
  <p:tag name="AS_UNIQUEID" val="3986"/>
</p:tagLst>
</file>

<file path=ppt/tags/tag79.xml><?xml version="1.0" encoding="utf-8"?>
<p:tagLst xmlns:p="http://schemas.openxmlformats.org/presentationml/2006/main">
  <p:tag name="AS_UNIQUEID" val="3989"/>
</p:tagLst>
</file>

<file path=ppt/tags/tag8.xml><?xml version="1.0" encoding="utf-8"?>
<p:tagLst xmlns:p="http://schemas.openxmlformats.org/presentationml/2006/main">
  <p:tag name="AS_UNIQUEID" val="3819"/>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AS_UNIQUEID" val="3990"/>
  <p:tag name="KSO_WM_BEAUTIFY_FLAG" val=""/>
  <p:tag name="KSO_WM_SCREEN_THEME_FLAG" val="+UjqldsrfI60VRtAQEzfGJYizmQQsvScIjcVyACx2OX9ST2Yo67DkCK78W+lXnHBd/FN7Zjstlb6gyTkfs1e7S+vzF+sqQrBG0JsTZo03Io="/>
</p:tagLst>
</file>

<file path=ppt/tags/tag81.xml><?xml version="1.0" encoding="utf-8"?>
<p:tagLst xmlns:p="http://schemas.openxmlformats.org/presentationml/2006/main">
  <p:tag name="AS_UNIQUEID" val="3991"/>
</p:tagLst>
</file>

<file path=ppt/tags/tag82.xml><?xml version="1.0" encoding="utf-8"?>
<p:tagLst xmlns:p="http://schemas.openxmlformats.org/presentationml/2006/main">
  <p:tag name="AS_UNIQUEID" val="3992"/>
</p:tagLst>
</file>

<file path=ppt/tags/tag83.xml><?xml version="1.0" encoding="utf-8"?>
<p:tagLst xmlns:p="http://schemas.openxmlformats.org/presentationml/2006/main">
  <p:tag name="AS_UNIQUEID" val="3993"/>
</p:tagLst>
</file>

<file path=ppt/tags/tag84.xml><?xml version="1.0" encoding="utf-8"?>
<p:tagLst xmlns:p="http://schemas.openxmlformats.org/presentationml/2006/main">
  <p:tag name="AS_UNIQUEID" val="3994"/>
</p:tagLst>
</file>

<file path=ppt/tags/tag85.xml><?xml version="1.0" encoding="utf-8"?>
<p:tagLst xmlns:p="http://schemas.openxmlformats.org/presentationml/2006/main">
  <p:tag name="AS_UNIQUEID" val="3995"/>
</p:tagLst>
</file>

<file path=ppt/tags/tag86.xml><?xml version="1.0" encoding="utf-8"?>
<p:tagLst xmlns:p="http://schemas.openxmlformats.org/presentationml/2006/main">
  <p:tag name="AS_UNIQUEID" val="3996"/>
</p:tagLst>
</file>

<file path=ppt/tags/tag87.xml><?xml version="1.0" encoding="utf-8"?>
<p:tagLst xmlns:p="http://schemas.openxmlformats.org/presentationml/2006/main">
  <p:tag name="AS_UNIQUEID" val="3997"/>
</p:tagLst>
</file>

<file path=ppt/tags/tag88.xml><?xml version="1.0" encoding="utf-8"?>
<p:tagLst xmlns:p="http://schemas.openxmlformats.org/presentationml/2006/main">
  <p:tag name="AS_UNIQUEID" val="3998"/>
</p:tagLst>
</file>

<file path=ppt/tags/tag89.xml><?xml version="1.0" encoding="utf-8"?>
<p:tagLst xmlns:p="http://schemas.openxmlformats.org/presentationml/2006/main">
  <p:tag name="AS_UNIQUEID" val="3999"/>
  <p:tag name="KSO_WM_BEAUTIFY_FLAG" val=""/>
  <p:tag name="KSO_WM_SCREEN_THEME_FLAG" val="+UjqldsrfI60VRtAQEzfGJYizmQQsvScIjcVyACx2OX9ST2Yo67DkCK78W+lXnHBd/FN7Zjstlb6gyTkfs1e7S+vzF+sqQrBG0JsTZo03Io="/>
</p:tagLst>
</file>

<file path=ppt/tags/tag9.xml><?xml version="1.0" encoding="utf-8"?>
<p:tagLst xmlns:p="http://schemas.openxmlformats.org/presentationml/2006/main">
  <p:tag name="AS_UNIQUEID" val="3820"/>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AS_UNIQUEID" val="4000"/>
  <p:tag name="KSO_WM_BEAUTIFY_FLAG" val=""/>
  <p:tag name="KSO_WM_SCREEN_THEME_FLAG" val="+UjqldsrfI60VRtAQEzfGJYizmQQsvScIjcVyACx2OX9ST2Yo67DkCK78W+lXnHBd/FN7Zjstlb6gyTkfs1e7S+vzF+sqQrBG0JsTZo03Io="/>
</p:tagLst>
</file>

<file path=ppt/tags/tag91.xml><?xml version="1.0" encoding="utf-8"?>
<p:tagLst xmlns:p="http://schemas.openxmlformats.org/presentationml/2006/main">
  <p:tag name="AS_UNIQUEID" val="4005"/>
</p:tagLst>
</file>

<file path=ppt/tags/tag92.xml><?xml version="1.0" encoding="utf-8"?>
<p:tagLst xmlns:p="http://schemas.openxmlformats.org/presentationml/2006/main">
  <p:tag name="AS_UNIQUEID" val="4006"/>
</p:tagLst>
</file>

<file path=ppt/tags/tag93.xml><?xml version="1.0" encoding="utf-8"?>
<p:tagLst xmlns:p="http://schemas.openxmlformats.org/presentationml/2006/main">
  <p:tag name="AS_UNIQUEID" val="4007"/>
</p:tagLst>
</file>

<file path=ppt/tags/tag94.xml><?xml version="1.0" encoding="utf-8"?>
<p:tagLst xmlns:p="http://schemas.openxmlformats.org/presentationml/2006/main">
  <p:tag name="AS_UNIQUEID" val="4008"/>
</p:tagLst>
</file>

<file path=ppt/tags/tag95.xml><?xml version="1.0" encoding="utf-8"?>
<p:tagLst xmlns:p="http://schemas.openxmlformats.org/presentationml/2006/main">
  <p:tag name="AS_UNIQUEID" val="4009"/>
</p:tagLst>
</file>

<file path=ppt/tags/tag96.xml><?xml version="1.0" encoding="utf-8"?>
<p:tagLst xmlns:p="http://schemas.openxmlformats.org/presentationml/2006/main">
  <p:tag name="AS_UNIQUEID" val="4010"/>
</p:tagLst>
</file>

<file path=ppt/tags/tag97.xml><?xml version="1.0" encoding="utf-8"?>
<p:tagLst xmlns:p="http://schemas.openxmlformats.org/presentationml/2006/main">
  <p:tag name="AS_UNIQUEID" val="4011"/>
</p:tagLst>
</file>

<file path=ppt/tags/tag98.xml><?xml version="1.0" encoding="utf-8"?>
<p:tagLst xmlns:p="http://schemas.openxmlformats.org/presentationml/2006/main">
  <p:tag name="AS_UNIQUEID" val="4012"/>
</p:tagLst>
</file>

<file path=ppt/tags/tag99.xml><?xml version="1.0" encoding="utf-8"?>
<p:tagLst xmlns:p="http://schemas.openxmlformats.org/presentationml/2006/main">
  <p:tag name="AS_UNIQUEID" val="711"/>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4834</Words>
  <Application>WPS 演示</Application>
  <PresentationFormat/>
  <Paragraphs>676</Paragraphs>
  <Slides>22</Slides>
  <Notes>3</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22</vt:i4>
      </vt:variant>
    </vt:vector>
  </HeadingPairs>
  <TitlesOfParts>
    <vt:vector size="42" baseType="lpstr">
      <vt:lpstr>Arial</vt:lpstr>
      <vt:lpstr>宋体</vt:lpstr>
      <vt:lpstr>Wingdings</vt:lpstr>
      <vt:lpstr>微软雅黑</vt:lpstr>
      <vt:lpstr>Wingdings</vt:lpstr>
      <vt:lpstr>等线 Light</vt:lpstr>
      <vt:lpstr>黑体</vt:lpstr>
      <vt:lpstr>楷体</vt:lpstr>
      <vt:lpstr>华文行楷</vt:lpstr>
      <vt:lpstr>方正卡通简体</vt:lpstr>
      <vt:lpstr>华文新魏</vt:lpstr>
      <vt:lpstr>Calibri</vt:lpstr>
      <vt:lpstr>Helvetica</vt:lpstr>
      <vt:lpstr>Arial</vt:lpstr>
      <vt:lpstr>Arial Unicode MS</vt:lpstr>
      <vt:lpstr>等线</vt:lpstr>
      <vt:lpstr>Times New Roman</vt:lpstr>
      <vt:lpstr>华文楷体</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姜公</cp:lastModifiedBy>
  <cp:revision>3</cp:revision>
  <cp:lastPrinted>2024-08-23T17:43:00Z</cp:lastPrinted>
  <dcterms:created xsi:type="dcterms:W3CDTF">2024-08-23T17:43:00Z</dcterms:created>
  <dcterms:modified xsi:type="dcterms:W3CDTF">2025-03-19T01:34:14Z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5560EF0E4DF34BB4A37FD29B5A26EC5F_12</vt:lpwstr>
  </property>
  <property fmtid="{D5CDD505-2E9C-101B-9397-08002B2CF9AE}" pid="7" name="KSOProductBuildVer">
    <vt:lpwstr>2052-12.1.0.20305</vt:lpwstr>
  </property>
</Properties>
</file>