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92" r:id="rId5"/>
    <p:sldId id="293" r:id="rId6"/>
    <p:sldId id="258" r:id="rId7"/>
    <p:sldId id="261" r:id="rId8"/>
    <p:sldId id="281" r:id="rId9"/>
    <p:sldId id="264" r:id="rId10"/>
    <p:sldId id="282" r:id="rId11"/>
    <p:sldId id="265" r:id="rId12"/>
    <p:sldId id="283" r:id="rId13"/>
    <p:sldId id="285" r:id="rId14"/>
    <p:sldId id="286" r:id="rId15"/>
    <p:sldId id="287" r:id="rId16"/>
    <p:sldId id="288" r:id="rId17"/>
    <p:sldId id="289" r:id="rId18"/>
    <p:sldId id="294" r:id="rId19"/>
    <p:sldId id="290" r:id="rId20"/>
    <p:sldId id="291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09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161744773388"/>
          <c:y val="0.269018739461899"/>
          <c:w val="0.802900433540344"/>
          <c:h val="0.63184124231338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地壳中各元素百分比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</c:spPr>
          </c:dPt>
          <c:dLbls>
            <c:dLbl>
              <c:idx val="0"/>
              <c:layout>
                <c:manualLayout>
                  <c:x val="0.00864931661635637"/>
                  <c:y val="0.0036204743664711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6ee1b1b9-bfbb-4372-9588-e0f17a3595f8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749092571482238"/>
                  <c:y val="-0.014107366092503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faeceaa3-7682-4043-b7aa-0594469656c7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8572029701014"/>
                      <c:h val="0.17885143570536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0872654281556606"/>
                  <c:y val="0.022971285507082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7257ee54-b1ea-49dd-97ab-20db5897e988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434009740210383"/>
                  <c:y val="0.068289637952559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72dc0d6e-464e-48ab-8e08-e589ff20dac0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400" b="1" i="0" u="none" strike="noStrike" kern="1200" baseline="0">
                      <a:solidFill>
                        <a:srgbClr val="FF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9474862923778"/>
                      <c:h val="0.21310861423221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000231678121862692"/>
                  <c:y val="0.050062421972534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879184d1-193d-49d2-83a6-b9e55cbaa0a8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6588925785775"/>
                      <c:h val="0.17885143570536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0.01204726233686"/>
                  <c:y val="-0.023720349563046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7e441ede-ce1f-42dc-af7e-a3a2816bea34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103482894432002"/>
                  <c:y val="-0.040574282147315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fld id="{adad11fa-e391-4b36-b5b5-8eb382488d49}" type="CATEGORYNAME">
                      <a:t>[CATEGORY NAME]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其他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0.4806</c:v>
                </c:pt>
                <c:pt idx="1">
                  <c:v>0.263</c:v>
                </c:pt>
                <c:pt idx="2">
                  <c:v>0.0773</c:v>
                </c:pt>
                <c:pt idx="3">
                  <c:v>0.0475</c:v>
                </c:pt>
                <c:pt idx="4">
                  <c:v>0.0345</c:v>
                </c:pt>
                <c:pt idx="5">
                  <c:v>0.0274</c:v>
                </c:pt>
                <c:pt idx="6">
                  <c:v>0.0697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47F2C-0CEC-4EEB-8142-6137B086BF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59358-7143-4D6B-B705-42D6C97097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5" Type="http://schemas.openxmlformats.org/officeDocument/2006/relationships/notesSlide" Target="../notesSlides/notesSlide1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image" Target="../media/image1.pn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image" Target="../media/image29.jpeg"/><Relationship Id="rId1" Type="http://schemas.openxmlformats.org/officeDocument/2006/relationships/tags" Target="../tags/tag15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5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image" Target="../media/image30.jpeg"/><Relationship Id="rId1" Type="http://schemas.openxmlformats.org/officeDocument/2006/relationships/tags" Target="../tags/tag16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image" Target="../media/image31.png"/><Relationship Id="rId1" Type="http://schemas.openxmlformats.org/officeDocument/2006/relationships/tags" Target="../tags/tag16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image" Target="../media/image32.png"/><Relationship Id="rId1" Type="http://schemas.openxmlformats.org/officeDocument/2006/relationships/tags" Target="../tags/tag1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33.jpeg"/><Relationship Id="rId2" Type="http://schemas.openxmlformats.org/officeDocument/2006/relationships/tags" Target="../tags/tag181.xml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95.xml"/><Relationship Id="rId6" Type="http://schemas.openxmlformats.org/officeDocument/2006/relationships/image" Target="../media/image1.svg"/><Relationship Id="rId5" Type="http://schemas.openxmlformats.org/officeDocument/2006/relationships/image" Target="../media/image35.png"/><Relationship Id="rId4" Type="http://schemas.openxmlformats.org/officeDocument/2006/relationships/tags" Target="../tags/tag194.xml"/><Relationship Id="rId3" Type="http://schemas.openxmlformats.org/officeDocument/2006/relationships/image" Target="../media/image34.jpeg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image" Target="../media/image37.jpeg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image" Target="../media/image36.jpeg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6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8.xml"/><Relationship Id="rId3" Type="http://schemas.openxmlformats.org/officeDocument/2006/relationships/image" Target="../media/image38.emf"/><Relationship Id="rId2" Type="http://schemas.openxmlformats.org/officeDocument/2006/relationships/package" Target="../embeddings/Document1.docx"/><Relationship Id="rId1" Type="http://schemas.openxmlformats.org/officeDocument/2006/relationships/tags" Target="../tags/tag20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tags" Target="../tags/tag37.xml"/><Relationship Id="rId7" Type="http://schemas.openxmlformats.org/officeDocument/2006/relationships/image" Target="../media/image4.jpeg"/><Relationship Id="rId6" Type="http://schemas.openxmlformats.org/officeDocument/2006/relationships/tags" Target="../tags/tag36.xml"/><Relationship Id="rId5" Type="http://schemas.openxmlformats.org/officeDocument/2006/relationships/image" Target="../media/image3.jpe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2.jpeg"/><Relationship Id="rId18" Type="http://schemas.openxmlformats.org/officeDocument/2006/relationships/notesSlide" Target="../notesSlides/notesSlide2.xml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0.xml"/><Relationship Id="rId14" Type="http://schemas.openxmlformats.org/officeDocument/2006/relationships/image" Target="../media/image7.jpeg"/><Relationship Id="rId13" Type="http://schemas.openxmlformats.org/officeDocument/2006/relationships/tags" Target="../tags/tag39.xml"/><Relationship Id="rId12" Type="http://schemas.openxmlformats.org/officeDocument/2006/relationships/image" Target="../media/image6.jpeg"/><Relationship Id="rId11" Type="http://schemas.openxmlformats.org/officeDocument/2006/relationships/tags" Target="../tags/tag38.xml"/><Relationship Id="rId10" Type="http://schemas.openxmlformats.org/officeDocument/2006/relationships/image" Target="../media/image5.wmf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image" Target="../media/image9.png"/><Relationship Id="rId4" Type="http://schemas.openxmlformats.org/officeDocument/2006/relationships/tags" Target="../tags/tag43.xml"/><Relationship Id="rId3" Type="http://schemas.openxmlformats.org/officeDocument/2006/relationships/image" Target="../media/image8.png"/><Relationship Id="rId2" Type="http://schemas.openxmlformats.org/officeDocument/2006/relationships/tags" Target="../tags/tag42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50.xml"/><Relationship Id="rId14" Type="http://schemas.openxmlformats.org/officeDocument/2006/relationships/image" Target="../media/image12.png"/><Relationship Id="rId13" Type="http://schemas.openxmlformats.org/officeDocument/2006/relationships/tags" Target="../tags/tag49.xml"/><Relationship Id="rId12" Type="http://schemas.openxmlformats.org/officeDocument/2006/relationships/image" Target="../media/image11.png"/><Relationship Id="rId11" Type="http://schemas.openxmlformats.org/officeDocument/2006/relationships/tags" Target="../tags/tag48.xml"/><Relationship Id="rId10" Type="http://schemas.openxmlformats.org/officeDocument/2006/relationships/image" Target="../media/image10.png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13.jpeg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0" Type="http://schemas.openxmlformats.org/officeDocument/2006/relationships/notesSlide" Target="../notesSlides/notesSlide4.xml"/><Relationship Id="rId2" Type="http://schemas.openxmlformats.org/officeDocument/2006/relationships/tags" Target="../tags/tag51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63.xml"/><Relationship Id="rId17" Type="http://schemas.openxmlformats.org/officeDocument/2006/relationships/image" Target="../media/image16.jpeg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image" Target="../media/image15.jpeg"/><Relationship Id="rId12" Type="http://schemas.openxmlformats.org/officeDocument/2006/relationships/tags" Target="../tags/tag59.xml"/><Relationship Id="rId11" Type="http://schemas.openxmlformats.org/officeDocument/2006/relationships/image" Target="../media/image14.jpeg"/><Relationship Id="rId10" Type="http://schemas.openxmlformats.org/officeDocument/2006/relationships/tags" Target="../tags/tag58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2" Type="http://schemas.openxmlformats.org/officeDocument/2006/relationships/image" Target="../media/image17.jpeg"/><Relationship Id="rId1" Type="http://schemas.openxmlformats.org/officeDocument/2006/relationships/tags" Target="../tags/tag6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1" Type="http://schemas.openxmlformats.org/officeDocument/2006/relationships/notesSlide" Target="../notesSlides/notesSlide6.xml"/><Relationship Id="rId30" Type="http://schemas.openxmlformats.org/officeDocument/2006/relationships/slideLayout" Target="../slideLayouts/slideLayout12.xml"/><Relationship Id="rId3" Type="http://schemas.openxmlformats.org/officeDocument/2006/relationships/tags" Target="../tags/tag67.xml"/><Relationship Id="rId29" Type="http://schemas.openxmlformats.org/officeDocument/2006/relationships/tags" Target="../tags/tag93.xml"/><Relationship Id="rId28" Type="http://schemas.openxmlformats.org/officeDocument/2006/relationships/tags" Target="../tags/tag92.xml"/><Relationship Id="rId27" Type="http://schemas.openxmlformats.org/officeDocument/2006/relationships/tags" Target="../tags/tag91.xml"/><Relationship Id="rId26" Type="http://schemas.openxmlformats.org/officeDocument/2006/relationships/tags" Target="../tags/tag90.xml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image" Target="../media/image18.png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22.jpeg"/><Relationship Id="rId7" Type="http://schemas.openxmlformats.org/officeDocument/2006/relationships/tags" Target="../tags/tag97.xml"/><Relationship Id="rId6" Type="http://schemas.openxmlformats.org/officeDocument/2006/relationships/image" Target="../media/image21.jpeg"/><Relationship Id="rId5" Type="http://schemas.openxmlformats.org/officeDocument/2006/relationships/tags" Target="../tags/tag96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tags" Target="../tags/tag95.xml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image" Target="../media/image24.jpeg"/><Relationship Id="rId11" Type="http://schemas.openxmlformats.org/officeDocument/2006/relationships/tags" Target="../tags/tag99.xml"/><Relationship Id="rId10" Type="http://schemas.openxmlformats.org/officeDocument/2006/relationships/image" Target="../media/image23.jpeg"/><Relationship Id="rId1" Type="http://schemas.openxmlformats.org/officeDocument/2006/relationships/tags" Target="../tags/tag9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27.png"/><Relationship Id="rId5" Type="http://schemas.openxmlformats.org/officeDocument/2006/relationships/tags" Target="../tags/tag107.xml"/><Relationship Id="rId4" Type="http://schemas.openxmlformats.org/officeDocument/2006/relationships/image" Target="../media/image26.png"/><Relationship Id="rId32" Type="http://schemas.openxmlformats.org/officeDocument/2006/relationships/notesSlide" Target="../notesSlides/notesSlide8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130.xml"/><Relationship Id="rId3" Type="http://schemas.openxmlformats.org/officeDocument/2006/relationships/tags" Target="../tags/tag106.xml"/><Relationship Id="rId29" Type="http://schemas.openxmlformats.org/officeDocument/2006/relationships/tags" Target="../tags/tag129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image" Target="../media/image28.png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image" Target="../media/image25.jpeg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2" Type="http://schemas.openxmlformats.org/officeDocument/2006/relationships/notesSlide" Target="../notesSlides/notesSlide9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50.xml"/><Relationship Id="rId2" Type="http://schemas.openxmlformats.org/officeDocument/2006/relationships/tags" Target="../tags/tag132.xml"/><Relationship Id="rId19" Type="http://schemas.openxmlformats.org/officeDocument/2006/relationships/tags" Target="../tags/tag149.xml"/><Relationship Id="rId18" Type="http://schemas.openxmlformats.org/officeDocument/2006/relationships/tags" Target="../tags/tag148.xml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>
            <p:custDataLst>
              <p:tags r:id="rId1"/>
            </p:custDataLst>
          </p:nvPr>
        </p:nvSpPr>
        <p:spPr>
          <a:xfrm>
            <a:off x="7518400" y="1447800"/>
            <a:ext cx="3860800" cy="3860800"/>
          </a:xfrm>
          <a:prstGeom prst="ellipse">
            <a:avLst/>
          </a:prstGeom>
          <a:blipFill>
            <a:blip r:embed="rId2"/>
            <a:stretch>
              <a:fillRect l="-14404" r="-354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>
            <p:custDataLst>
              <p:tags r:id="rId3"/>
            </p:custDataLst>
          </p:nvPr>
        </p:nvGrpSpPr>
        <p:grpSpPr>
          <a:xfrm>
            <a:off x="435998" y="2587515"/>
            <a:ext cx="6066682" cy="748031"/>
            <a:chOff x="966732" y="3917499"/>
            <a:chExt cx="5129268" cy="448061"/>
          </a:xfrm>
        </p:grpSpPr>
        <p:sp>
          <p:nvSpPr>
            <p:cNvPr id="19" name="圆角矩形 18"/>
            <p:cNvSpPr/>
            <p:nvPr>
              <p:custDataLst>
                <p:tags r:id="rId4"/>
              </p:custDataLst>
            </p:nvPr>
          </p:nvSpPr>
          <p:spPr>
            <a:xfrm>
              <a:off x="966732" y="3917499"/>
              <a:ext cx="5129268" cy="435428"/>
            </a:xfrm>
            <a:prstGeom prst="roundRect">
              <a:avLst>
                <a:gd name="adj" fmla="val 50000"/>
              </a:avLst>
            </a:prstGeom>
            <a:solidFill>
              <a:srgbClr val="285D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1" name="object 17"/>
            <p:cNvSpPr txBox="1"/>
            <p:nvPr>
              <p:custDataLst>
                <p:tags r:id="rId5"/>
              </p:custDataLst>
            </p:nvPr>
          </p:nvSpPr>
          <p:spPr>
            <a:xfrm>
              <a:off x="1253381" y="3942492"/>
              <a:ext cx="4497924" cy="42306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dist">
                <a:lnSpc>
                  <a:spcPct val="100000"/>
                </a:lnSpc>
                <a:spcBef>
                  <a:spcPts val="95"/>
                </a:spcBef>
              </a:pPr>
              <a:r>
                <a:rPr lang="zh-CN" sz="3600">
                  <a:solidFill>
                    <a:schemeClr val="bg1"/>
                  </a:solidFill>
                  <a:ea typeface="+mn-lt"/>
                  <a:cs typeface="+mn-lt"/>
                  <a:sym typeface="思源黑体 Light" panose="020B0300000000000000" pitchFamily="34" charset="-122"/>
                </a:rPr>
                <a:t>第三章</a:t>
              </a:r>
              <a:r>
                <a:rPr lang="en-US" altLang="zh-CN" sz="3600">
                  <a:solidFill>
                    <a:schemeClr val="bg1"/>
                  </a:solidFill>
                  <a:ea typeface="+mn-lt"/>
                  <a:cs typeface="+mn-lt"/>
                  <a:sym typeface="思源黑体 Light" panose="020B0300000000000000" pitchFamily="34" charset="-122"/>
                </a:rPr>
                <a:t> </a:t>
              </a:r>
              <a:r>
                <a:rPr lang="zh-CN" altLang="en-US" sz="3600">
                  <a:solidFill>
                    <a:schemeClr val="bg1"/>
                  </a:solidFill>
                  <a:ea typeface="+mn-lt"/>
                  <a:cs typeface="+mn-lt"/>
                  <a:sym typeface="思源黑体 Light" panose="020B0300000000000000" pitchFamily="34" charset="-122"/>
                </a:rPr>
                <a:t>铁</a:t>
              </a:r>
              <a:r>
                <a:rPr lang="en-US" altLang="zh-CN" sz="3600">
                  <a:solidFill>
                    <a:schemeClr val="bg1"/>
                  </a:solidFill>
                  <a:ea typeface="+mn-lt"/>
                  <a:cs typeface="+mn-lt"/>
                  <a:sym typeface="思源黑体 Light" panose="020B0300000000000000" pitchFamily="34" charset="-122"/>
                </a:rPr>
                <a:t> </a:t>
              </a:r>
              <a:r>
                <a:rPr lang="zh-CN" altLang="en-US" sz="3600">
                  <a:solidFill>
                    <a:schemeClr val="bg1"/>
                  </a:solidFill>
                  <a:ea typeface="+mn-lt"/>
                  <a:cs typeface="+mn-lt"/>
                  <a:sym typeface="思源黑体 Light" panose="020B0300000000000000" pitchFamily="34" charset="-122"/>
                </a:rPr>
                <a:t>金属材料</a:t>
              </a:r>
              <a:endParaRPr lang="zh-CN" altLang="en-US" sz="3600">
                <a:solidFill>
                  <a:schemeClr val="bg1"/>
                </a:solidFill>
                <a:ea typeface="+mn-lt"/>
                <a:cs typeface="+mn-lt"/>
                <a:sym typeface="思源黑体 Light" panose="020B0300000000000000" pitchFamily="34" charset="-122"/>
              </a:endParaRPr>
            </a:p>
          </p:txBody>
        </p:sp>
      </p:grpSp>
      <p:sp>
        <p:nvSpPr>
          <p:cNvPr id="12" name="弧形 11"/>
          <p:cNvSpPr/>
          <p:nvPr>
            <p:custDataLst>
              <p:tags r:id="rId6"/>
            </p:custDataLst>
          </p:nvPr>
        </p:nvSpPr>
        <p:spPr>
          <a:xfrm>
            <a:off x="6946900" y="876300"/>
            <a:ext cx="5003800" cy="5003800"/>
          </a:xfrm>
          <a:prstGeom prst="arc">
            <a:avLst>
              <a:gd name="adj1" fmla="val 6546454"/>
              <a:gd name="adj2" fmla="val 0"/>
            </a:avLst>
          </a:prstGeom>
          <a:ln w="190500" cap="rnd">
            <a:solidFill>
              <a:srgbClr val="175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5419551" y="943024"/>
            <a:ext cx="1083129" cy="504776"/>
            <a:chOff x="4223657" y="-362857"/>
            <a:chExt cx="1837509" cy="856343"/>
          </a:xfrm>
          <a:solidFill>
            <a:srgbClr val="C66D25"/>
          </a:solidFill>
        </p:grpSpPr>
        <p:grpSp>
          <p:nvGrpSpPr>
            <p:cNvPr id="25" name="组合 24"/>
            <p:cNvGrpSpPr/>
            <p:nvPr>
              <p:custDataLst>
                <p:tags r:id="rId8"/>
              </p:custDataLst>
            </p:nvPr>
          </p:nvGrpSpPr>
          <p:grpSpPr>
            <a:xfrm>
              <a:off x="4223657" y="-362857"/>
              <a:ext cx="1837509" cy="130629"/>
              <a:chOff x="4223657" y="-362857"/>
              <a:chExt cx="1837509" cy="130629"/>
            </a:xfrm>
            <a:grpFill/>
          </p:grpSpPr>
          <p:sp>
            <p:nvSpPr>
              <p:cNvPr id="20" name="椭圆 19"/>
              <p:cNvSpPr/>
              <p:nvPr>
                <p:custDataLst>
                  <p:tags r:id="rId9"/>
                </p:custDataLst>
              </p:nvPr>
            </p:nvSpPr>
            <p:spPr>
              <a:xfrm>
                <a:off x="422365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>
                <p:custDataLst>
                  <p:tags r:id="rId10"/>
                </p:custDataLst>
              </p:nvPr>
            </p:nvSpPr>
            <p:spPr>
              <a:xfrm>
                <a:off x="465037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7709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>
                <p:custDataLst>
                  <p:tags r:id="rId12"/>
                </p:custDataLst>
              </p:nvPr>
            </p:nvSpPr>
            <p:spPr>
              <a:xfrm>
                <a:off x="550381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593053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>
              <p:custDataLst>
                <p:tags r:id="rId14"/>
              </p:custDataLst>
            </p:nvPr>
          </p:nvGrpSpPr>
          <p:grpSpPr>
            <a:xfrm>
              <a:off x="4223657" y="0"/>
              <a:ext cx="1837509" cy="130629"/>
              <a:chOff x="4223657" y="-362857"/>
              <a:chExt cx="1837509" cy="130629"/>
            </a:xfrm>
            <a:grpFill/>
          </p:grpSpPr>
          <p:sp>
            <p:nvSpPr>
              <p:cNvPr id="27" name="椭圆 26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2365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>
                <p:custDataLst>
                  <p:tags r:id="rId16"/>
                </p:custDataLst>
              </p:nvPr>
            </p:nvSpPr>
            <p:spPr>
              <a:xfrm>
                <a:off x="465037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507709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>
                <p:custDataLst>
                  <p:tags r:id="rId18"/>
                </p:custDataLst>
              </p:nvPr>
            </p:nvSpPr>
            <p:spPr>
              <a:xfrm>
                <a:off x="550381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>
                <p:custDataLst>
                  <p:tags r:id="rId19"/>
                </p:custDataLst>
              </p:nvPr>
            </p:nvSpPr>
            <p:spPr>
              <a:xfrm>
                <a:off x="593053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>
              <p:custDataLst>
                <p:tags r:id="rId20"/>
              </p:custDataLst>
            </p:nvPr>
          </p:nvGrpSpPr>
          <p:grpSpPr>
            <a:xfrm>
              <a:off x="4223657" y="362857"/>
              <a:ext cx="1837509" cy="130629"/>
              <a:chOff x="4223657" y="-362857"/>
              <a:chExt cx="1837509" cy="130629"/>
            </a:xfrm>
            <a:grpFill/>
          </p:grpSpPr>
          <p:sp>
            <p:nvSpPr>
              <p:cNvPr id="33" name="椭圆 32"/>
              <p:cNvSpPr/>
              <p:nvPr>
                <p:custDataLst>
                  <p:tags r:id="rId21"/>
                </p:custDataLst>
              </p:nvPr>
            </p:nvSpPr>
            <p:spPr>
              <a:xfrm>
                <a:off x="422365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>
                <p:custDataLst>
                  <p:tags r:id="rId22"/>
                </p:custDataLst>
              </p:nvPr>
            </p:nvSpPr>
            <p:spPr>
              <a:xfrm>
                <a:off x="465037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>
                <p:custDataLst>
                  <p:tags r:id="rId23"/>
                </p:custDataLst>
              </p:nvPr>
            </p:nvSpPr>
            <p:spPr>
              <a:xfrm>
                <a:off x="507709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>
                <p:custDataLst>
                  <p:tags r:id="rId24"/>
                </p:custDataLst>
              </p:nvPr>
            </p:nvSpPr>
            <p:spPr>
              <a:xfrm>
                <a:off x="550381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>
                <p:custDataLst>
                  <p:tags r:id="rId25"/>
                </p:custDataLst>
              </p:nvPr>
            </p:nvSpPr>
            <p:spPr>
              <a:xfrm>
                <a:off x="5930537" y="-362857"/>
                <a:ext cx="130629" cy="1306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椭圆 38"/>
          <p:cNvSpPr/>
          <p:nvPr>
            <p:custDataLst>
              <p:tags r:id="rId26"/>
            </p:custDataLst>
          </p:nvPr>
        </p:nvSpPr>
        <p:spPr>
          <a:xfrm>
            <a:off x="10837322" y="-1255189"/>
            <a:ext cx="2510378" cy="2510378"/>
          </a:xfrm>
          <a:prstGeom prst="ellipse">
            <a:avLst/>
          </a:prstGeom>
          <a:solidFill>
            <a:srgbClr val="C66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>
            <p:custDataLst>
              <p:tags r:id="rId27"/>
            </p:custDataLst>
          </p:nvPr>
        </p:nvGrpSpPr>
        <p:grpSpPr>
          <a:xfrm>
            <a:off x="9853696" y="6016929"/>
            <a:ext cx="1525504" cy="230188"/>
            <a:chOff x="9828055" y="5880100"/>
            <a:chExt cx="1525504" cy="230188"/>
          </a:xfrm>
        </p:grpSpPr>
        <p:sp>
          <p:nvSpPr>
            <p:cNvPr id="40" name="燕尾形 39"/>
            <p:cNvSpPr/>
            <p:nvPr>
              <p:custDataLst>
                <p:tags r:id="rId28"/>
              </p:custDataLst>
            </p:nvPr>
          </p:nvSpPr>
          <p:spPr>
            <a:xfrm>
              <a:off x="9828055" y="5880100"/>
              <a:ext cx="230188" cy="230188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燕尾形 40"/>
            <p:cNvSpPr/>
            <p:nvPr>
              <p:custDataLst>
                <p:tags r:id="rId29"/>
              </p:custDataLst>
            </p:nvPr>
          </p:nvSpPr>
          <p:spPr>
            <a:xfrm>
              <a:off x="10259827" y="5880100"/>
              <a:ext cx="230188" cy="230188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燕尾形 41"/>
            <p:cNvSpPr/>
            <p:nvPr>
              <p:custDataLst>
                <p:tags r:id="rId30"/>
              </p:custDataLst>
            </p:nvPr>
          </p:nvSpPr>
          <p:spPr>
            <a:xfrm>
              <a:off x="10691599" y="5880100"/>
              <a:ext cx="230188" cy="230188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燕尾形 42"/>
            <p:cNvSpPr/>
            <p:nvPr>
              <p:custDataLst>
                <p:tags r:id="rId31"/>
              </p:custDataLst>
            </p:nvPr>
          </p:nvSpPr>
          <p:spPr>
            <a:xfrm>
              <a:off x="11123371" y="5880100"/>
              <a:ext cx="230188" cy="230188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同心圆 47"/>
          <p:cNvSpPr/>
          <p:nvPr>
            <p:custDataLst>
              <p:tags r:id="rId32"/>
            </p:custDataLst>
          </p:nvPr>
        </p:nvSpPr>
        <p:spPr>
          <a:xfrm>
            <a:off x="4913086" y="5923344"/>
            <a:ext cx="2365828" cy="2365828"/>
          </a:xfrm>
          <a:prstGeom prst="donut">
            <a:avLst>
              <a:gd name="adj" fmla="val 19939"/>
            </a:avLst>
          </a:prstGeom>
          <a:solidFill>
            <a:srgbClr val="175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同心圆 48"/>
          <p:cNvSpPr/>
          <p:nvPr>
            <p:custDataLst>
              <p:tags r:id="rId33"/>
            </p:custDataLst>
          </p:nvPr>
        </p:nvSpPr>
        <p:spPr>
          <a:xfrm>
            <a:off x="896004" y="-1027736"/>
            <a:ext cx="2105439" cy="2105439"/>
          </a:xfrm>
          <a:prstGeom prst="donut">
            <a:avLst>
              <a:gd name="adj" fmla="val 19939"/>
            </a:avLst>
          </a:prstGeom>
          <a:solidFill>
            <a:srgbClr val="C66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r="13212" b="4204"/>
          <a:stretch>
            <a:fillRect/>
          </a:stretch>
        </p:blipFill>
        <p:spPr>
          <a:xfrm>
            <a:off x="201000" y="252442"/>
            <a:ext cx="6739128" cy="592490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22221" y="1602630"/>
            <a:ext cx="714260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铁水注入模具时，模具内不得留有水！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>
            <a:off x="182712" y="1171636"/>
            <a:ext cx="1847088" cy="4937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886173" y="134636"/>
            <a:ext cx="218361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</a:rPr>
              <a:t>《</a:t>
            </a:r>
            <a:r>
              <a:rPr lang="zh-CN" altLang="en-US" sz="2800" b="1" dirty="0" smtClean="0">
                <a:solidFill>
                  <a:srgbClr val="002060"/>
                </a:solidFill>
              </a:rPr>
              <a:t>教材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》P65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7096719" y="2800459"/>
            <a:ext cx="4344513" cy="16435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幼圆" panose="02010509060101010101" pitchFamily="49" charset="-122"/>
                <a:cs typeface="Times New Roman" panose="02020603050405020304" pitchFamily="2" charset="0"/>
              </a:rPr>
              <a:t>铁水冲入</a:t>
            </a:r>
            <a:r>
              <a:rPr lang="zh-CN" altLang="en-US" sz="2800" b="1" dirty="0">
                <a:solidFill>
                  <a:srgbClr val="FF0000"/>
                </a:solidFill>
                <a:latin typeface="幼圆" panose="02010509060101010101" pitchFamily="49" charset="-122"/>
                <a:cs typeface="Times New Roman" panose="02020603050405020304" pitchFamily="2" charset="0"/>
                <a:sym typeface="+mn-ea"/>
              </a:rPr>
              <a:t>含有</a:t>
            </a:r>
            <a:r>
              <a:rPr lang="zh-CN" altLang="en-US" sz="2800" b="1" dirty="0" smtClean="0">
                <a:solidFill>
                  <a:srgbClr val="FF0000"/>
                </a:solidFill>
                <a:latin typeface="幼圆" panose="02010509060101010101" pitchFamily="49" charset="-122"/>
                <a:cs typeface="Times New Roman" panose="02020603050405020304" pitchFamily="2" charset="0"/>
                <a:sym typeface="+mn-ea"/>
              </a:rPr>
              <a:t>水的</a:t>
            </a:r>
            <a:r>
              <a:rPr lang="zh-CN" altLang="en-US" sz="2800" b="1" dirty="0">
                <a:solidFill>
                  <a:srgbClr val="FF0000"/>
                </a:solidFill>
                <a:latin typeface="幼圆" panose="02010509060101010101" pitchFamily="49" charset="-122"/>
                <a:cs typeface="Times New Roman" panose="02020603050405020304" pitchFamily="2" charset="0"/>
              </a:rPr>
              <a:t>模具</a:t>
            </a:r>
            <a:r>
              <a:rPr lang="zh-CN" altLang="en-US" sz="2800" b="1" dirty="0" smtClean="0">
                <a:solidFill>
                  <a:srgbClr val="FF0000"/>
                </a:solidFill>
                <a:latin typeface="幼圆" panose="02010509060101010101" pitchFamily="49" charset="-122"/>
                <a:cs typeface="Times New Roman" panose="02020603050405020304" pitchFamily="2" charset="0"/>
              </a:rPr>
              <a:t>中，铁易与高温水蒸气反应并发生爆炸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230759" y="167513"/>
            <a:ext cx="28782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【思考与讨论】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63168" y="152309"/>
            <a:ext cx="827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对比钠与水反应，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猜测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铁与水蒸气反应的产物。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3376793" y="605791"/>
            <a:ext cx="6370711" cy="908050"/>
            <a:chOff x="1971" y="5298"/>
            <a:chExt cx="6884" cy="1430"/>
          </a:xfrm>
        </p:grpSpPr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971" y="5613"/>
              <a:ext cx="68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Fe + H</a:t>
              </a:r>
              <a:r>
                <a:rPr lang="en-US" sz="2800" b="1" baseline="-25000" dirty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2</a:t>
              </a:r>
              <a:r>
                <a:rPr lang="en-US" sz="2800" b="1" dirty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O(g)             </a:t>
              </a:r>
              <a:r>
                <a:rPr lang="en-US" sz="2800" b="1" dirty="0" smtClean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   </a:t>
              </a:r>
              <a:r>
                <a:rPr lang="en-US" sz="2800" b="1" dirty="0" smtClean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  <a:sym typeface="+mn-ea"/>
                </a:rPr>
                <a:t>Fe(OH)</a:t>
              </a:r>
              <a:r>
                <a:rPr lang="en-US" sz="2800" b="1" baseline="-25000" dirty="0" smtClean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  <a:sym typeface="+mn-ea"/>
                </a:rPr>
                <a:t>3 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? </a:t>
              </a:r>
              <a:r>
                <a:rPr lang="en-US" sz="2800" b="1" dirty="0" smtClean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  <a:sym typeface="+mn-ea"/>
                </a:rPr>
                <a:t>+</a:t>
              </a:r>
              <a:r>
                <a:rPr lang="en-US" sz="2800" b="1" dirty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H</a:t>
              </a:r>
              <a:r>
                <a:rPr lang="en-US" sz="2800" b="1" baseline="-25000" dirty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2</a:t>
              </a:r>
              <a:r>
                <a:rPr lang="en-US" sz="2800" b="1" dirty="0"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rPr>
                <a:t>?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endParaRPr>
            </a:p>
          </p:txBody>
        </p:sp>
        <p:cxnSp>
          <p:nvCxnSpPr>
            <p:cNvPr id="6" name="直接箭头连接符 5"/>
            <p:cNvCxnSpPr/>
            <p:nvPr>
              <p:custDataLst>
                <p:tags r:id="rId5"/>
              </p:custDataLst>
            </p:nvPr>
          </p:nvCxnSpPr>
          <p:spPr>
            <a:xfrm>
              <a:off x="4123" y="6072"/>
              <a:ext cx="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4226" y="5298"/>
              <a:ext cx="1254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2" charset="0"/>
                  <a:ea typeface="黑体" panose="02010609060101010101" charset="-122"/>
                </a:rPr>
                <a:t>高温</a:t>
              </a:r>
              <a:endParaRPr lang="zh-CN" altLang="en-US" sz="2400" b="1"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30759" y="1388329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990033"/>
                </a:solidFill>
                <a:latin typeface="黑体" panose="02010609060101010101" charset="-122"/>
                <a:ea typeface="黑体" panose="02010609060101010101" charset="-122"/>
              </a:rPr>
              <a:t>【科学探究】</a:t>
            </a:r>
            <a:endParaRPr lang="zh-CN" altLang="en-US" sz="2800" b="1" dirty="0">
              <a:solidFill>
                <a:srgbClr val="99003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531511" y="2135521"/>
            <a:ext cx="9350629" cy="256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设计一套实验装置探究铁与水蒸气能否反应并检验产物。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提示思考下列三个问题：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1</a:t>
            </a: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、怎样把常温下的液态水变为水蒸气？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、怎样让产生的水蒸气与灼热的铁粉发生反应？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3</a:t>
            </a: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、怎样验证是否有猜测产物</a:t>
            </a:r>
            <a:r>
              <a:rPr lang="en-US" altLang="zh-CN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H</a:t>
            </a:r>
            <a:r>
              <a:rPr lang="en-US" altLang="zh-CN" sz="2400" b="1" baseline="-25000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2</a:t>
            </a: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产生？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 type="body" idx="4294967295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18494"/>
          <a:stretch>
            <a:fillRect/>
          </a:stretch>
        </p:blipFill>
        <p:spPr>
          <a:xfrm>
            <a:off x="3413701" y="535288"/>
            <a:ext cx="6023395" cy="3580298"/>
          </a:xfrm>
          <a:prstGeom prst="rect">
            <a:avLst/>
          </a:prstGeom>
          <a:noFill/>
        </p:spPr>
      </p:pic>
      <p:sp>
        <p:nvSpPr>
          <p:cNvPr id="90115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3740" y="535288"/>
            <a:ext cx="2489961" cy="5391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ea typeface="楷体_GB2312" panose="02010609030101010101" pitchFamily="49" charset="-122"/>
              </a:rPr>
              <a:t>实验装置</a:t>
            </a:r>
            <a:r>
              <a:rPr lang="en-US" altLang="zh-CN" sz="3200" b="1" dirty="0">
                <a:ea typeface="楷体_GB2312" panose="02010609030101010101" pitchFamily="49" charset="-122"/>
              </a:rPr>
              <a:t>1</a:t>
            </a:r>
            <a:r>
              <a:rPr lang="zh-CN" altLang="en-US" sz="3200" b="1" dirty="0">
                <a:ea typeface="楷体_GB2312" panose="02010609030101010101" pitchFamily="49" charset="-122"/>
              </a:rPr>
              <a:t>：</a:t>
            </a:r>
            <a:endParaRPr lang="zh-CN" altLang="en-US" sz="3200" b="1" dirty="0">
              <a:ea typeface="楷体_GB2312" panose="02010609030101010101" pitchFamily="49" charset="-122"/>
            </a:endParaRPr>
          </a:p>
        </p:txBody>
      </p:sp>
      <p:sp>
        <p:nvSpPr>
          <p:cNvPr id="4" name="Text Box 4"/>
          <p:cNvSpPr txBox="1"/>
          <p:nvPr>
            <p:custDataLst>
              <p:tags r:id="rId4"/>
            </p:custDataLst>
          </p:nvPr>
        </p:nvSpPr>
        <p:spPr>
          <a:xfrm>
            <a:off x="8018600" y="4016296"/>
            <a:ext cx="167335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水蒸气的发生装置</a:t>
            </a:r>
            <a:endParaRPr lang="zh-CN" altLang="en-US" sz="2800" b="1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5" name="Text Box 5"/>
          <p:cNvSpPr txBox="1"/>
          <p:nvPr>
            <p:custDataLst>
              <p:tags r:id="rId5"/>
            </p:custDataLst>
          </p:nvPr>
        </p:nvSpPr>
        <p:spPr>
          <a:xfrm>
            <a:off x="2929679" y="4016296"/>
            <a:ext cx="2450528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水蒸气与铁粉反应装置</a:t>
            </a:r>
            <a:endParaRPr lang="zh-CN" altLang="en-US" sz="2800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6" name="Text Box 6"/>
          <p:cNvSpPr txBox="1"/>
          <p:nvPr>
            <p:custDataLst>
              <p:tags r:id="rId6"/>
            </p:custDataLst>
          </p:nvPr>
        </p:nvSpPr>
        <p:spPr>
          <a:xfrm>
            <a:off x="5882429" y="4006771"/>
            <a:ext cx="13716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产物收集装置</a:t>
            </a:r>
            <a:endParaRPr lang="zh-CN" altLang="en-US" sz="2800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2080"/>
          <a:stretch>
            <a:fillRect/>
          </a:stretch>
        </p:blipFill>
        <p:spPr bwMode="auto">
          <a:xfrm>
            <a:off x="3208045" y="827534"/>
            <a:ext cx="5680820" cy="34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/>
          <p:nvPr>
            <p:custDataLst>
              <p:tags r:id="rId3"/>
            </p:custDataLst>
          </p:nvPr>
        </p:nvSpPr>
        <p:spPr>
          <a:xfrm>
            <a:off x="5272762" y="4292860"/>
            <a:ext cx="167335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水蒸气的发生装置</a:t>
            </a:r>
            <a:endParaRPr lang="zh-CN" altLang="en-US" sz="2800" b="1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5" name="Text Box 5"/>
          <p:cNvSpPr txBox="1"/>
          <p:nvPr>
            <p:custDataLst>
              <p:tags r:id="rId4"/>
            </p:custDataLst>
          </p:nvPr>
        </p:nvSpPr>
        <p:spPr>
          <a:xfrm>
            <a:off x="2643577" y="4304349"/>
            <a:ext cx="2532824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水蒸气与铁粉反应装置</a:t>
            </a:r>
            <a:endParaRPr lang="zh-CN" altLang="en-US" sz="2800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6" name="Text Box 6"/>
          <p:cNvSpPr txBox="1"/>
          <p:nvPr>
            <p:custDataLst>
              <p:tags r:id="rId5"/>
            </p:custDataLst>
          </p:nvPr>
        </p:nvSpPr>
        <p:spPr>
          <a:xfrm>
            <a:off x="8001615" y="4236025"/>
            <a:ext cx="13716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产物验证装置</a:t>
            </a:r>
            <a:endParaRPr lang="zh-CN" altLang="en-US" sz="2800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640347" y="1065837"/>
            <a:ext cx="239482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ahoma" panose="020B0604030504040204" pitchFamily="34" charset="0"/>
              </a:rPr>
              <a:t>吸收水蒸气</a:t>
            </a:r>
            <a:endParaRPr lang="zh-CN" altLang="en-US" sz="2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4137" y="498779"/>
            <a:ext cx="2489961" cy="5391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ea typeface="楷体_GB2312" panose="02010609030101010101" pitchFamily="49" charset="-122"/>
              </a:rPr>
              <a:t>实验</a:t>
            </a:r>
            <a:r>
              <a:rPr lang="zh-CN" altLang="en-US" sz="3200" b="1" smtClean="0">
                <a:ea typeface="楷体_GB2312" panose="02010609030101010101" pitchFamily="49" charset="-122"/>
              </a:rPr>
              <a:t>装置</a:t>
            </a:r>
            <a:r>
              <a:rPr lang="en-US" altLang="zh-CN" sz="3200" b="1" smtClean="0">
                <a:ea typeface="楷体_GB2312" panose="02010609030101010101" pitchFamily="49" charset="-122"/>
              </a:rPr>
              <a:t>2</a:t>
            </a:r>
            <a:r>
              <a:rPr lang="zh-CN" altLang="en-US" sz="3200" b="1" smtClean="0">
                <a:ea typeface="楷体_GB2312" panose="02010609030101010101" pitchFamily="49" charset="-122"/>
              </a:rPr>
              <a:t>：</a:t>
            </a:r>
            <a:endParaRPr lang="zh-CN" altLang="en-US" sz="3200" b="1"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Grp="1" noChangeAspect="1" noChangeArrowheads="1"/>
          </p:cNvPicPr>
          <p:nvPr>
            <p:ph type="body" idx="4294967295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6"/>
          <a:stretch>
            <a:fillRect/>
          </a:stretch>
        </p:blipFill>
        <p:spPr>
          <a:xfrm>
            <a:off x="2939545" y="879001"/>
            <a:ext cx="5655130" cy="3505844"/>
          </a:xfrm>
          <a:prstGeom prst="rect">
            <a:avLst/>
          </a:prstGeom>
          <a:noFill/>
        </p:spPr>
      </p:pic>
      <p:sp>
        <p:nvSpPr>
          <p:cNvPr id="4" name="Text Box 4"/>
          <p:cNvSpPr txBox="1"/>
          <p:nvPr>
            <p:custDataLst>
              <p:tags r:id="rId3"/>
            </p:custDataLst>
          </p:nvPr>
        </p:nvSpPr>
        <p:spPr>
          <a:xfrm>
            <a:off x="3066871" y="4558366"/>
            <a:ext cx="167335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水蒸气的发生装置</a:t>
            </a:r>
            <a:endParaRPr lang="zh-CN" altLang="en-US" sz="2800" b="1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5" name="Text Box 5"/>
          <p:cNvSpPr txBox="1"/>
          <p:nvPr>
            <p:custDataLst>
              <p:tags r:id="rId4"/>
            </p:custDataLst>
          </p:nvPr>
        </p:nvSpPr>
        <p:spPr>
          <a:xfrm>
            <a:off x="5014150" y="4625612"/>
            <a:ext cx="2455207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水蒸气与铁粉反应装置</a:t>
            </a:r>
            <a:endParaRPr lang="zh-CN" altLang="en-US" sz="2800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6" name="Text Box 6"/>
          <p:cNvSpPr txBox="1"/>
          <p:nvPr>
            <p:custDataLst>
              <p:tags r:id="rId5"/>
            </p:custDataLst>
          </p:nvPr>
        </p:nvSpPr>
        <p:spPr>
          <a:xfrm>
            <a:off x="7748207" y="2042986"/>
            <a:ext cx="13716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Times New Roman" panose="02020603050405020304" pitchFamily="2" charset="0"/>
              </a:rPr>
              <a:t>产物验证装置</a:t>
            </a:r>
            <a:endParaRPr lang="zh-CN" altLang="en-US" sz="2800">
              <a:solidFill>
                <a:srgbClr val="000099"/>
              </a:solidFill>
              <a:latin typeface="Times New Roman" panose="02020603050405020304" pitchFamily="2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55846" y="412219"/>
            <a:ext cx="2489961" cy="5391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ea typeface="楷体_GB2312" panose="02010609030101010101" pitchFamily="49" charset="-122"/>
              </a:rPr>
              <a:t>实验</a:t>
            </a:r>
            <a:r>
              <a:rPr lang="zh-CN" altLang="en-US" sz="3200" b="1" smtClean="0">
                <a:ea typeface="楷体_GB2312" panose="02010609030101010101" pitchFamily="49" charset="-122"/>
              </a:rPr>
              <a:t>装置</a:t>
            </a:r>
            <a:r>
              <a:rPr lang="en-US" altLang="zh-CN" sz="3200" b="1" smtClean="0">
                <a:ea typeface="楷体_GB2312" panose="02010609030101010101" pitchFamily="49" charset="-122"/>
              </a:rPr>
              <a:t>3</a:t>
            </a:r>
            <a:r>
              <a:rPr lang="zh-CN" altLang="en-US" sz="3200" b="1" smtClean="0">
                <a:ea typeface="楷体_GB2312" panose="02010609030101010101" pitchFamily="49" charset="-122"/>
              </a:rPr>
              <a:t>：</a:t>
            </a:r>
            <a:endParaRPr lang="zh-CN" altLang="en-US" sz="3200" b="1"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9217"/>
          <p:cNvSpPr txBox="1"/>
          <p:nvPr>
            <p:custDataLst>
              <p:tags r:id="rId1"/>
            </p:custDataLst>
          </p:nvPr>
        </p:nvSpPr>
        <p:spPr>
          <a:xfrm>
            <a:off x="3153371" y="600208"/>
            <a:ext cx="57245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990033"/>
                </a:solidFill>
                <a:latin typeface="Tahoma" panose="020B0604030504040204" pitchFamily="34" charset="0"/>
              </a:rPr>
              <a:t>该反应装置各部分的作用是什么？</a:t>
            </a:r>
            <a:endParaRPr lang="zh-CN" altLang="en-US" sz="2800" b="1" dirty="0">
              <a:solidFill>
                <a:srgbClr val="990033"/>
              </a:solidFill>
              <a:latin typeface="Tahoma" panose="020B0604030504040204" pitchFamily="34" charset="0"/>
            </a:endParaRPr>
          </a:p>
        </p:txBody>
      </p:sp>
      <p:pic>
        <p:nvPicPr>
          <p:cNvPr id="32770" name="图片 92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80161" y="1701404"/>
            <a:ext cx="5670947" cy="3673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矩形 9219"/>
          <p:cNvSpPr/>
          <p:nvPr>
            <p:custDataLst>
              <p:tags r:id="rId4"/>
            </p:custDataLst>
          </p:nvPr>
        </p:nvSpPr>
        <p:spPr>
          <a:xfrm>
            <a:off x="8256985" y="2402683"/>
            <a:ext cx="54534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</a:rPr>
              <a:t>④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9221" name="矩形 9220"/>
          <p:cNvSpPr/>
          <p:nvPr>
            <p:custDataLst>
              <p:tags r:id="rId5"/>
            </p:custDataLst>
          </p:nvPr>
        </p:nvSpPr>
        <p:spPr>
          <a:xfrm>
            <a:off x="6690122" y="2187180"/>
            <a:ext cx="54534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</a:rPr>
              <a:t>③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9222" name="矩形 9221"/>
          <p:cNvSpPr/>
          <p:nvPr>
            <p:custDataLst>
              <p:tags r:id="rId6"/>
            </p:custDataLst>
          </p:nvPr>
        </p:nvSpPr>
        <p:spPr>
          <a:xfrm>
            <a:off x="5339953" y="3048001"/>
            <a:ext cx="54534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</a:rPr>
              <a:t>②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9223" name="矩形 9222"/>
          <p:cNvSpPr/>
          <p:nvPr>
            <p:custDataLst>
              <p:tags r:id="rId7"/>
            </p:custDataLst>
          </p:nvPr>
        </p:nvSpPr>
        <p:spPr>
          <a:xfrm>
            <a:off x="3233737" y="3699274"/>
            <a:ext cx="54534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</a:rPr>
              <a:t>①</a:t>
            </a:r>
            <a:endParaRPr lang="en-US" altLang="zh-CN" sz="28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9224" name="文本框 9223"/>
          <p:cNvSpPr txBox="1"/>
          <p:nvPr>
            <p:custDataLst>
              <p:tags r:id="rId8"/>
            </p:custDataLst>
          </p:nvPr>
        </p:nvSpPr>
        <p:spPr>
          <a:xfrm>
            <a:off x="2802730" y="2462548"/>
            <a:ext cx="51654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Tahoma" panose="020B0604030504040204" pitchFamily="34" charset="0"/>
              </a:rPr>
              <a:t>①</a:t>
            </a:r>
            <a:r>
              <a:rPr lang="zh-CN" altLang="en-US" sz="2800" b="1">
                <a:latin typeface="Tahoma" panose="020B0604030504040204" pitchFamily="34" charset="0"/>
              </a:rPr>
              <a:t>产生水蒸气</a:t>
            </a:r>
            <a:endParaRPr lang="zh-CN" altLang="en-US" sz="2800" b="1">
              <a:latin typeface="Tahoma" panose="020B0604030504040204" pitchFamily="34" charset="0"/>
            </a:endParaRPr>
          </a:p>
        </p:txBody>
      </p:sp>
      <p:sp>
        <p:nvSpPr>
          <p:cNvPr id="9225" name="文本框 9224"/>
          <p:cNvSpPr txBox="1"/>
          <p:nvPr>
            <p:custDataLst>
              <p:tags r:id="rId9"/>
            </p:custDataLst>
          </p:nvPr>
        </p:nvSpPr>
        <p:spPr>
          <a:xfrm rot="630716">
            <a:off x="5293428" y="3321735"/>
            <a:ext cx="359418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Tahoma" panose="020B0604030504040204" pitchFamily="34" charset="0"/>
              </a:rPr>
              <a:t>②</a:t>
            </a:r>
            <a:r>
              <a:rPr lang="zh-CN" altLang="en-US" sz="2800" b="1">
                <a:latin typeface="Tahoma" panose="020B0604030504040204" pitchFamily="34" charset="0"/>
              </a:rPr>
              <a:t>水蒸气与铁粉反应</a:t>
            </a:r>
            <a:endParaRPr lang="zh-CN" altLang="en-US" sz="2800" b="1">
              <a:latin typeface="Tahoma" panose="020B0604030504040204" pitchFamily="34" charset="0"/>
            </a:endParaRPr>
          </a:p>
        </p:txBody>
      </p:sp>
      <p:sp>
        <p:nvSpPr>
          <p:cNvPr id="9226" name="文本框 9225"/>
          <p:cNvSpPr txBox="1"/>
          <p:nvPr>
            <p:custDataLst>
              <p:tags r:id="rId10"/>
            </p:custDataLst>
          </p:nvPr>
        </p:nvSpPr>
        <p:spPr>
          <a:xfrm>
            <a:off x="8916496" y="1510760"/>
            <a:ext cx="565832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</a:rPr>
              <a:t>④</a:t>
            </a:r>
            <a:r>
              <a:rPr lang="zh-CN" altLang="en-US" sz="2800" b="1">
                <a:latin typeface="Tahoma" panose="020B0604030504040204" pitchFamily="34" charset="0"/>
              </a:rPr>
              <a:t>检验产生的气体</a:t>
            </a:r>
            <a:endParaRPr lang="zh-CN" altLang="en-US" sz="2800" b="1">
              <a:latin typeface="Tahoma" panose="020B0604030504040204" pitchFamily="34" charset="0"/>
            </a:endParaRPr>
          </a:p>
        </p:txBody>
      </p:sp>
      <p:sp>
        <p:nvSpPr>
          <p:cNvPr id="9227" name="文本框 9226"/>
          <p:cNvSpPr txBox="1"/>
          <p:nvPr>
            <p:custDataLst>
              <p:tags r:id="rId11"/>
            </p:custDataLst>
          </p:nvPr>
        </p:nvSpPr>
        <p:spPr>
          <a:xfrm>
            <a:off x="5879592" y="1790176"/>
            <a:ext cx="240377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ahoma" panose="020B0604030504040204" pitchFamily="34" charset="0"/>
              </a:rPr>
              <a:t>③吸收水蒸气</a:t>
            </a:r>
            <a:endParaRPr lang="zh-CN" altLang="en-US" sz="2800" b="1">
              <a:latin typeface="Tahoma" panose="020B0604030504040204" pitchFamily="34" charset="0"/>
            </a:endParaRPr>
          </a:p>
        </p:txBody>
      </p:sp>
      <p:sp>
        <p:nvSpPr>
          <p:cNvPr id="32779" name="文本框 9227"/>
          <p:cNvSpPr txBox="1"/>
          <p:nvPr>
            <p:custDataLst>
              <p:tags r:id="rId12"/>
            </p:custDataLst>
          </p:nvPr>
        </p:nvSpPr>
        <p:spPr>
          <a:xfrm>
            <a:off x="3384805" y="5272613"/>
            <a:ext cx="487345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Arial" panose="020B0604020202020204" pitchFamily="34" charset="0"/>
              </a:rPr>
              <a:t>铁粉与水蒸气反应的实验装置</a:t>
            </a:r>
            <a:endParaRPr lang="zh-CN" altLang="en-US" sz="2800" b="1">
              <a:latin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1453" y="552465"/>
            <a:ext cx="2489961" cy="5391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ea typeface="楷体_GB2312" panose="02010609030101010101" pitchFamily="49" charset="-122"/>
              </a:rPr>
              <a:t>实验</a:t>
            </a:r>
            <a:r>
              <a:rPr lang="zh-CN" altLang="en-US" sz="3200" b="1" smtClean="0">
                <a:ea typeface="楷体_GB2312" panose="02010609030101010101" pitchFamily="49" charset="-122"/>
              </a:rPr>
              <a:t>装置</a:t>
            </a:r>
            <a:r>
              <a:rPr lang="en-US" altLang="zh-CN" sz="3200" b="1" smtClean="0">
                <a:ea typeface="楷体_GB2312" panose="02010609030101010101" pitchFamily="49" charset="-122"/>
              </a:rPr>
              <a:t>4</a:t>
            </a:r>
            <a:r>
              <a:rPr lang="zh-CN" altLang="en-US" sz="3200" b="1" smtClean="0">
                <a:ea typeface="楷体_GB2312" panose="02010609030101010101" pitchFamily="49" charset="-122"/>
              </a:rPr>
              <a:t>：</a:t>
            </a:r>
            <a:endParaRPr lang="zh-CN" altLang="en-US" sz="3200" b="1"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/>
      <p:bldP spid="9221" grpId="0"/>
      <p:bldP spid="9222" grpId="0"/>
      <p:bldP spid="9223" grpId="0"/>
      <p:bldP spid="9224" grpId="0"/>
      <p:bldP spid="9225" grpId="0"/>
      <p:bldP spid="9226" grpId="0"/>
      <p:bldP spid="92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208725" y="2037955"/>
            <a:ext cx="7832845" cy="2718350"/>
            <a:chOff x="12391" y="2271"/>
            <a:chExt cx="6461" cy="2824"/>
          </a:xfrm>
        </p:grpSpPr>
        <p:pic>
          <p:nvPicPr>
            <p:cNvPr id="3" name="图片 2"/>
            <p:cNvPicPr/>
            <p:nvPr>
              <p:custDataLst>
                <p:tags r:id="rId2"/>
              </p:custDataLst>
            </p:nvPr>
          </p:nvPicPr>
          <p:blipFill>
            <a:blip r:embed="rId3">
              <a:lum bright="-24000" contrast="42000"/>
            </a:blip>
            <a:srcRect l="444" r="-1194" b="1666"/>
            <a:stretch>
              <a:fillRect/>
            </a:stretch>
          </p:blipFill>
          <p:spPr>
            <a:xfrm>
              <a:off x="12391" y="2271"/>
              <a:ext cx="6149" cy="2824"/>
            </a:xfrm>
            <a:prstGeom prst="rect">
              <a:avLst/>
            </a:prstGeom>
            <a:ln w="38100" cap="sq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4" name="图片 3" descr="chemistry\3\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227" y="2877"/>
              <a:ext cx="625" cy="803"/>
            </a:xfrm>
            <a:prstGeom prst="rect">
              <a:avLst/>
            </a:prstGeom>
          </p:spPr>
        </p:pic>
      </p:grpSp>
      <p:sp>
        <p:nvSpPr>
          <p:cNvPr id="5" name="Rectangle 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1453" y="552465"/>
            <a:ext cx="2489961" cy="5391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ea typeface="楷体_GB2312" panose="02010609030101010101" pitchFamily="49" charset="-122"/>
              </a:rPr>
              <a:t>实验</a:t>
            </a:r>
            <a:r>
              <a:rPr lang="zh-CN" altLang="en-US" sz="3200" b="1" dirty="0" smtClean="0">
                <a:ea typeface="楷体_GB2312" panose="02010609030101010101" pitchFamily="49" charset="-122"/>
              </a:rPr>
              <a:t>装置</a:t>
            </a:r>
            <a:r>
              <a:rPr lang="en-US" altLang="zh-CN" sz="3200" b="1" dirty="0" smtClean="0">
                <a:ea typeface="楷体_GB2312" panose="02010609030101010101" pitchFamily="49" charset="-122"/>
              </a:rPr>
              <a:t>5</a:t>
            </a:r>
            <a:r>
              <a:rPr lang="zh-CN" altLang="en-US" sz="3200" b="1" dirty="0" smtClean="0">
                <a:ea typeface="楷体_GB2312" panose="02010609030101010101" pitchFamily="49" charset="-122"/>
              </a:rPr>
              <a:t>：</a:t>
            </a:r>
            <a:endParaRPr lang="zh-CN" altLang="en-US" sz="3200" b="1" dirty="0"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201xhxr31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787069" y="131102"/>
            <a:ext cx="6370174" cy="348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857100" y="1079789"/>
            <a:ext cx="2489961" cy="5391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 smtClean="0">
                <a:ea typeface="楷体_GB2312" panose="02010609030101010101" pitchFamily="49" charset="-122"/>
              </a:rPr>
              <a:t>实</a:t>
            </a:r>
            <a:endParaRPr lang="en-US" altLang="zh-CN" sz="3200" b="1" dirty="0" smtClean="0">
              <a:ea typeface="楷体_GB2312" panose="02010609030101010101" pitchFamily="49" charset="-122"/>
            </a:endParaRPr>
          </a:p>
          <a:p>
            <a:pPr algn="ctr" eaLnBrk="1" hangingPunct="1">
              <a:defRPr/>
            </a:pPr>
            <a:r>
              <a:rPr lang="zh-CN" altLang="en-US" sz="3200" b="1" dirty="0" smtClean="0">
                <a:ea typeface="楷体_GB2312" panose="02010609030101010101" pitchFamily="49" charset="-122"/>
              </a:rPr>
              <a:t>验</a:t>
            </a:r>
            <a:endParaRPr lang="en-US" altLang="zh-CN" sz="3200" b="1" dirty="0" smtClean="0">
              <a:ea typeface="楷体_GB2312" panose="02010609030101010101" pitchFamily="49" charset="-122"/>
            </a:endParaRPr>
          </a:p>
          <a:p>
            <a:pPr algn="ctr" eaLnBrk="1" hangingPunct="1">
              <a:defRPr/>
            </a:pPr>
            <a:r>
              <a:rPr lang="zh-CN" altLang="en-US" sz="3200" b="1" dirty="0" smtClean="0">
                <a:ea typeface="楷体_GB2312" panose="02010609030101010101" pitchFamily="49" charset="-122"/>
              </a:rPr>
              <a:t>装</a:t>
            </a:r>
            <a:endParaRPr lang="en-US" altLang="zh-CN" sz="3200" b="1" dirty="0" smtClean="0">
              <a:ea typeface="楷体_GB2312" panose="02010609030101010101" pitchFamily="49" charset="-122"/>
            </a:endParaRPr>
          </a:p>
          <a:p>
            <a:pPr algn="ctr" eaLnBrk="1" hangingPunct="1">
              <a:defRPr/>
            </a:pPr>
            <a:r>
              <a:rPr lang="zh-CN" altLang="en-US" sz="3200" b="1" dirty="0" smtClean="0">
                <a:ea typeface="楷体_GB2312" panose="02010609030101010101" pitchFamily="49" charset="-122"/>
              </a:rPr>
              <a:t>置</a:t>
            </a:r>
            <a:endParaRPr lang="en-US" altLang="zh-CN" sz="3200" b="1" dirty="0" smtClean="0">
              <a:ea typeface="楷体_GB2312" panose="02010609030101010101" pitchFamily="49" charset="-122"/>
            </a:endParaRPr>
          </a:p>
          <a:p>
            <a:pPr algn="ctr" eaLnBrk="1" hangingPunct="1">
              <a:defRPr/>
            </a:pPr>
            <a:r>
              <a:rPr lang="en-US" altLang="zh-CN" sz="3200" b="1">
                <a:ea typeface="楷体_GB2312" panose="02010609030101010101" pitchFamily="49" charset="-122"/>
              </a:rPr>
              <a:t> </a:t>
            </a:r>
            <a:r>
              <a:rPr lang="en-US" altLang="zh-CN" sz="3200" b="1" smtClean="0">
                <a:ea typeface="楷体_GB2312" panose="02010609030101010101" pitchFamily="49" charset="-122"/>
              </a:rPr>
              <a:t>  6</a:t>
            </a:r>
            <a:r>
              <a:rPr lang="zh-CN" altLang="en-US" sz="3200" b="1" smtClean="0">
                <a:ea typeface="楷体_GB2312" panose="02010609030101010101" pitchFamily="49" charset="-122"/>
              </a:rPr>
              <a:t>：</a:t>
            </a:r>
            <a:endParaRPr lang="zh-CN" altLang="en-US" sz="3200" b="1" dirty="0">
              <a:ea typeface="楷体_GB2312" panose="0201060903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9481" r="5867" b="14532"/>
          <a:stretch>
            <a:fillRect/>
          </a:stretch>
        </p:blipFill>
        <p:spPr>
          <a:xfrm>
            <a:off x="701508" y="131102"/>
            <a:ext cx="6444640" cy="4159134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51127" y="4556188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现 象：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37329" y="4557920"/>
            <a:ext cx="10202062" cy="91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</a:rPr>
              <a:t>试管内铁粉红热,产生大量的肥皂泡，点燃肥皂泡可听到爆鸣声</a:t>
            </a:r>
            <a:r>
              <a:rPr lang="zh-CN" altLang="en-US" sz="24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。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反应后试管内固体仍为黑色</a:t>
            </a:r>
            <a:endParaRPr lang="zh-CN" altLang="en-US" sz="24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grpSp>
        <p:nvGrpSpPr>
          <p:cNvPr id="9" name="Group 8"/>
          <p:cNvGrpSpPr/>
          <p:nvPr>
            <p:custDataLst>
              <p:tags r:id="rId8"/>
            </p:custDataLst>
          </p:nvPr>
        </p:nvGrpSpPr>
        <p:grpSpPr>
          <a:xfrm>
            <a:off x="4059957" y="5477787"/>
            <a:ext cx="5089528" cy="604838"/>
            <a:chOff x="872" y="3732"/>
            <a:chExt cx="3206" cy="381"/>
          </a:xfrm>
        </p:grpSpPr>
        <p:sp>
          <p:nvSpPr>
            <p:cNvPr id="10" name="Text Box 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72" y="3783"/>
              <a:ext cx="320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CN" sz="2800" b="1" dirty="0">
                  <a:latin typeface="Times New Roman" panose="02020603050405020304" pitchFamily="2" charset="0"/>
                </a:rPr>
                <a:t>3Fe + 4H</a:t>
              </a:r>
              <a:r>
                <a:rPr kumimoji="1" lang="en-US" altLang="zh-CN" sz="2800" b="1" baseline="-25000" dirty="0">
                  <a:latin typeface="Times New Roman" panose="02020603050405020304" pitchFamily="2" charset="0"/>
                </a:rPr>
                <a:t>2</a:t>
              </a:r>
              <a:r>
                <a:rPr kumimoji="1" lang="en-US" altLang="zh-CN" sz="2800" b="1" dirty="0">
                  <a:latin typeface="Times New Roman" panose="02020603050405020304" pitchFamily="2" charset="0"/>
                </a:rPr>
                <a:t>O(g) =</a:t>
              </a:r>
              <a:r>
                <a:rPr kumimoji="1" lang="en-US" altLang="zh-CN" sz="2800" b="1" dirty="0">
                  <a:latin typeface="Times New Roman" panose="02020603050405020304" pitchFamily="2" charset="0"/>
                  <a:ea typeface="MingLiU" panose="02020509000000000000" pitchFamily="49" charset="-120"/>
                </a:rPr>
                <a:t>== </a:t>
              </a:r>
              <a:r>
                <a:rPr kumimoji="1" lang="en-US" altLang="zh-CN" sz="2800" b="1" dirty="0">
                  <a:solidFill>
                    <a:srgbClr val="0000CC"/>
                  </a:solidFill>
                  <a:latin typeface="Times New Roman" panose="02020603050405020304" pitchFamily="2" charset="0"/>
                </a:rPr>
                <a:t>Fe</a:t>
              </a:r>
              <a:r>
                <a:rPr kumimoji="1" lang="en-US" altLang="zh-CN" sz="2800" b="1" baseline="-25000" dirty="0">
                  <a:solidFill>
                    <a:srgbClr val="0000CC"/>
                  </a:solidFill>
                  <a:latin typeface="Times New Roman" panose="02020603050405020304" pitchFamily="2" charset="0"/>
                </a:rPr>
                <a:t>3</a:t>
              </a:r>
              <a:r>
                <a:rPr kumimoji="1" lang="en-US" altLang="zh-CN" sz="2800" b="1" dirty="0">
                  <a:solidFill>
                    <a:srgbClr val="0000CC"/>
                  </a:solidFill>
                  <a:latin typeface="Times New Roman" panose="02020603050405020304" pitchFamily="2" charset="0"/>
                </a:rPr>
                <a:t>O</a:t>
              </a:r>
              <a:r>
                <a:rPr kumimoji="1" lang="en-US" altLang="zh-CN" sz="2800" b="1" baseline="-25000" dirty="0">
                  <a:solidFill>
                    <a:srgbClr val="0000CC"/>
                  </a:solidFill>
                  <a:latin typeface="Times New Roman" panose="02020603050405020304" pitchFamily="2" charset="0"/>
                </a:rPr>
                <a:t>4  </a:t>
              </a:r>
              <a:r>
                <a:rPr kumimoji="1" lang="en-US" altLang="zh-CN" sz="2800" b="1" dirty="0">
                  <a:latin typeface="Times New Roman" panose="02020603050405020304" pitchFamily="2" charset="0"/>
                </a:rPr>
                <a:t>+ 4H</a:t>
              </a:r>
              <a:r>
                <a:rPr kumimoji="1" lang="en-US" altLang="zh-CN" sz="2800" b="1" baseline="-25000" dirty="0">
                  <a:latin typeface="Times New Roman" panose="02020603050405020304" pitchFamily="2" charset="0"/>
                </a:rPr>
                <a:t>2</a:t>
              </a:r>
              <a:endParaRPr kumimoji="1" lang="en-US" altLang="zh-CN" sz="2800" b="1" dirty="0">
                <a:latin typeface="Times New Roman" panose="02020603050405020304" pitchFamily="2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425" y="3732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noFill/>
                <a:latin typeface="Times New Roman" panose="02020603050405020304" pitchFamily="2" charset="0"/>
                <a:ea typeface="楷体_GB2312" panose="02010609030101010101" pitchFamily="49" charset="-122"/>
              </a:endParaRPr>
            </a:p>
          </p:txBody>
        </p:sp>
      </p:grpSp>
      <p:sp>
        <p:nvSpPr>
          <p:cNvPr id="12" name="椭圆 11"/>
          <p:cNvSpPr/>
          <p:nvPr>
            <p:custDataLst>
              <p:tags r:id="rId11"/>
            </p:custDataLst>
          </p:nvPr>
        </p:nvSpPr>
        <p:spPr>
          <a:xfrm>
            <a:off x="6967351" y="5558750"/>
            <a:ext cx="1322614" cy="604839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12"/>
            </p:custDataLst>
          </p:nvPr>
        </p:nvCxnSpPr>
        <p:spPr>
          <a:xfrm>
            <a:off x="5192804" y="6082625"/>
            <a:ext cx="1193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14795" y="472524"/>
            <a:ext cx="6235998" cy="3030220"/>
          </a:xfrm>
          <a:prstGeom prst="rect">
            <a:avLst/>
          </a:prstGeom>
          <a:solidFill>
            <a:srgbClr val="FFFFFF"/>
          </a:solidFill>
          <a:ln w="12700" cap="flat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20000"/>
              </a:lnSpc>
            </a:pPr>
            <a:r>
              <a:rPr lang="zh-CN" altLang="en-US" sz="26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注意：</a:t>
            </a:r>
            <a:endParaRPr lang="en-US" altLang="zh-CN" sz="2600" b="1" dirty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eaLnBrk="1" fontAlgn="auto" hangingPunct="1">
              <a:lnSpc>
                <a:spcPct val="12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①试管口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</a:rPr>
              <a:t>略向下倾斜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；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eaLnBrk="1" fontAlgn="auto" hangingPunct="1">
              <a:lnSpc>
                <a:spcPct val="12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②酒精灯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</a:rPr>
              <a:t>先加热湿棉花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，有水蒸气后</a:t>
            </a:r>
            <a:r>
              <a:rPr lang="zh-CN" altLang="en-US" sz="26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，</a:t>
            </a:r>
            <a:endParaRPr lang="en-US" altLang="zh-CN" sz="2600" b="1" dirty="0" smtClean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eaLnBrk="1" fontAlgn="auto" hangingPunct="1">
              <a:lnSpc>
                <a:spcPct val="120000"/>
              </a:lnSpc>
            </a:pPr>
            <a:r>
              <a:rPr lang="zh-CN" altLang="en-US" sz="26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再点燃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</a:rPr>
              <a:t>酒精灯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加热还原铁粉；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eaLnBrk="1" fontAlgn="auto" hangingPunct="1">
              <a:lnSpc>
                <a:spcPct val="12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③</a:t>
            </a:r>
            <a:r>
              <a:rPr lang="zh-CN" altLang="en-US" sz="26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</a:rPr>
              <a:t>加热一会后再将导管插入到肥皂水中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；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eaLnBrk="1" fontAlgn="auto" hangingPunct="1">
              <a:lnSpc>
                <a:spcPct val="12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</a:rPr>
              <a:t>④结束时，先撤导管，再移酒精灯。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对象 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592074" y="476250"/>
          <a:ext cx="10442434" cy="481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文档" r:id="rId2" imgW="9395460" imgH="3581400" progId="Word.Document.12">
                  <p:embed/>
                </p:oleObj>
              </mc:Choice>
              <mc:Fallback>
                <p:oleObj name="文档" r:id="rId2" imgW="9395460" imgH="3581400" progId="Word.Document.12">
                  <p:embed/>
                  <p:pic>
                    <p:nvPicPr>
                      <p:cNvPr id="0" name="图片 103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2074" y="476250"/>
                        <a:ext cx="10442434" cy="48181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710301" y="1254526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2" charset="0"/>
              </a:rPr>
              <a:t>单质铁</a:t>
            </a:r>
            <a:r>
              <a:rPr lang="zh-CN" altLang="en-US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2" charset="0"/>
              </a:rPr>
              <a:t>的</a:t>
            </a:r>
            <a:r>
              <a:rPr lang="zh-CN" altLang="zh-CN" sz="32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2" charset="0"/>
              </a:rPr>
              <a:t>化学性质</a:t>
            </a:r>
            <a:endParaRPr lang="zh-CN" altLang="zh-CN" sz="3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charset="-122"/>
              <a:cs typeface="Times New Roman" panose="02020603050405020304" pitchFamily="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9767" y="370248"/>
            <a:ext cx="229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小结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925" y="827924"/>
            <a:ext cx="3203575" cy="252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1"/>
          <p:cNvSpPr txBox="1"/>
          <p:nvPr>
            <p:custDataLst>
              <p:tags r:id="rId3"/>
            </p:custDataLst>
          </p:nvPr>
        </p:nvSpPr>
        <p:spPr>
          <a:xfrm>
            <a:off x="8046720" y="550746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anose="020F0502020204030204"/>
              </a:rPr>
              <a:t>铁是世界上使用最广泛的金属</a:t>
            </a:r>
            <a:endParaRPr lang="zh-CN" altLang="en-US" sz="2400" b="1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3" name="图片 2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925" y="3349191"/>
            <a:ext cx="3552825" cy="287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90265" y="909521"/>
            <a:ext cx="4005580" cy="27768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5" name="对象 24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7490460" y="1030171"/>
          <a:ext cx="4385310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" r:id="rId9" imgW="4823460" imgH="2438400" progId="Paint.Picture">
                  <p:embed/>
                </p:oleObj>
              </mc:Choice>
              <mc:Fallback>
                <p:oleObj name="" r:id="rId9" imgW="4823460" imgH="2438400" progId="Paint.Picture">
                  <p:embed/>
                  <p:pic>
                    <p:nvPicPr>
                      <p:cNvPr id="0" name="图片 205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90460" y="1030171"/>
                        <a:ext cx="4385310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图片 25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22980" y="3396816"/>
            <a:ext cx="4262755" cy="2783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046085" y="3603191"/>
            <a:ext cx="3918585" cy="2623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矩形 2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6223" y="191879"/>
            <a:ext cx="3658394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400" b="1" dirty="0">
                <a:solidFill>
                  <a:srgbClr val="16397A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Impact" panose="020B0806030902050204" pitchFamily="34" charset="0"/>
              </a:rPr>
              <a:t>生活中随处可见的</a:t>
            </a:r>
            <a:r>
              <a:rPr lang="zh-CN" altLang="en-US" sz="2400" b="1" dirty="0" smtClean="0">
                <a:solidFill>
                  <a:srgbClr val="16397A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Impact" panose="020B0806030902050204" pitchFamily="34" charset="0"/>
              </a:rPr>
              <a:t>铁</a:t>
            </a:r>
            <a:endParaRPr lang="zh-CN" altLang="en-US" sz="2400" b="1" dirty="0">
              <a:solidFill>
                <a:srgbClr val="16397A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0515" y="1287780"/>
            <a:ext cx="7465695" cy="4056380"/>
            <a:chOff x="-106550" y="811530"/>
            <a:chExt cx="6856731" cy="3398520"/>
          </a:xfrm>
        </p:grpSpPr>
        <p:pic>
          <p:nvPicPr>
            <p:cNvPr id="11" name="图片 10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-106550" y="811530"/>
              <a:ext cx="5176521" cy="3398520"/>
            </a:xfrm>
            <a:prstGeom prst="rect">
              <a:avLst/>
            </a:prstGeom>
          </p:spPr>
        </p:pic>
        <p:pic>
          <p:nvPicPr>
            <p:cNvPr id="12" name="图片 11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069971" y="811530"/>
              <a:ext cx="1680210" cy="3398519"/>
            </a:xfrm>
            <a:prstGeom prst="rect">
              <a:avLst/>
            </a:prstGeom>
          </p:spPr>
        </p:pic>
      </p:grpSp>
      <p:sp>
        <p:nvSpPr>
          <p:cNvPr id="5" name="文本框 29"/>
          <p:cNvSpPr txBox="1"/>
          <p:nvPr>
            <p:custDataLst>
              <p:tags r:id="rId6"/>
            </p:custDataLst>
          </p:nvPr>
        </p:nvSpPr>
        <p:spPr>
          <a:xfrm>
            <a:off x="2748030" y="4974736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800" b="1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2" charset="0"/>
              </a:rPr>
              <a:t>富含铁的食品 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30"/>
          <p:cNvSpPr txBox="1"/>
          <p:nvPr>
            <p:custDataLst>
              <p:tags r:id="rId7"/>
            </p:custDataLst>
          </p:nvPr>
        </p:nvSpPr>
        <p:spPr>
          <a:xfrm>
            <a:off x="9226730" y="5803022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2" charset="0"/>
              </a:rPr>
              <a:t>补</a:t>
            </a:r>
            <a:r>
              <a:rPr lang="zh-CN" altLang="zh-CN" sz="1800" b="1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2" charset="0"/>
              </a:rPr>
              <a:t>铁的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2" charset="0"/>
              </a:rPr>
              <a:t>药物</a:t>
            </a:r>
            <a:r>
              <a:rPr lang="zh-CN" altLang="zh-CN" sz="1800" b="1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2" charset="0"/>
              </a:rPr>
              <a:t> 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8234028" y="685646"/>
            <a:ext cx="3038646" cy="4903487"/>
            <a:chOff x="8405325" y="765760"/>
            <a:chExt cx="3038646" cy="4903487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328" y="765760"/>
              <a:ext cx="3038643" cy="231394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326" y="2304437"/>
              <a:ext cx="3038643" cy="19775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325" y="3567519"/>
              <a:ext cx="3038643" cy="2101728"/>
            </a:xfrm>
            <a:prstGeom prst="rect">
              <a:avLst/>
            </a:prstGeom>
          </p:spPr>
        </p:pic>
      </p:grpSp>
      <p:sp>
        <p:nvSpPr>
          <p:cNvPr id="13" name="矩形 1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2792" y="336258"/>
            <a:ext cx="3658394" cy="57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400" b="1">
                <a:solidFill>
                  <a:srgbClr val="16397A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Impact" panose="020B0806030902050204" pitchFamily="34" charset="0"/>
              </a:rPr>
              <a:t>生活中随处可见的</a:t>
            </a:r>
            <a:r>
              <a:rPr lang="zh-CN" altLang="en-US" sz="2400" b="1" smtClean="0">
                <a:solidFill>
                  <a:srgbClr val="16397A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Impact" panose="020B0806030902050204" pitchFamily="34" charset="0"/>
              </a:rPr>
              <a:t>铁</a:t>
            </a:r>
            <a:endParaRPr lang="zh-CN" altLang="en-US" sz="2400" b="1">
              <a:solidFill>
                <a:srgbClr val="16397A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54"/>
          <p:cNvSpPr txBox="1"/>
          <p:nvPr>
            <p:custDataLst>
              <p:tags r:id="rId2"/>
            </p:custDataLst>
          </p:nvPr>
        </p:nvSpPr>
        <p:spPr>
          <a:xfrm>
            <a:off x="3393334" y="263070"/>
            <a:ext cx="29441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   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的存在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5182157" y="0"/>
            <a:ext cx="8221980" cy="5428615"/>
            <a:chOff x="-1738" y="1612"/>
            <a:chExt cx="12948" cy="8549"/>
          </a:xfrm>
        </p:grpSpPr>
        <p:graphicFrame>
          <p:nvGraphicFramePr>
            <p:cNvPr id="43" name="PA-Chart 20"/>
            <p:cNvGraphicFramePr/>
            <p:nvPr>
              <p:custDataLst>
                <p:tags r:id="rId4"/>
              </p:custDataLst>
            </p:nvPr>
          </p:nvGraphicFramePr>
          <p:xfrm>
            <a:off x="-1738" y="1612"/>
            <a:ext cx="12949" cy="80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539" y="9437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地壳中元素含量</a:t>
              </a:r>
              <a:endParaRPr lang="zh-CN" altLang="en-US" sz="2400"/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373811" y="1121440"/>
            <a:ext cx="2915729" cy="2001854"/>
            <a:chOff x="6230" y="3417"/>
            <a:chExt cx="6772" cy="7395"/>
          </a:xfrm>
        </p:grpSpPr>
        <p:pic>
          <p:nvPicPr>
            <p:cNvPr id="11" name="picture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 rot="21600000">
              <a:off x="6230" y="3417"/>
              <a:ext cx="6772" cy="412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061" y="7738"/>
              <a:ext cx="5056" cy="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ea typeface="+mn-lt"/>
                </a:rPr>
                <a:t>来自太空的陨铁</a:t>
              </a:r>
              <a:endParaRPr lang="zh-CN" altLang="en-US" sz="2000" b="1" dirty="0">
                <a:ea typeface="+mn-lt"/>
              </a:endParaRPr>
            </a:p>
          </p:txBody>
        </p:sp>
      </p:grpSp>
      <p:pic>
        <p:nvPicPr>
          <p:cNvPr id="13" name="picture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1600000">
            <a:off x="2489008" y="3168901"/>
            <a:ext cx="1601064" cy="11916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6F6563">
                  <a:alpha val="100000"/>
                </a:srgbClr>
              </a:clrFrom>
              <a:clrTo>
                <a:srgbClr val="6F6563">
                  <a:alpha val="100000"/>
                  <a:alpha val="0"/>
                </a:srgbClr>
              </a:clrTo>
            </a:clrChange>
          </a:blip>
          <a:srcRect t="6185" b="6185"/>
          <a:stretch>
            <a:fillRect/>
          </a:stretch>
        </p:blipFill>
        <p:spPr>
          <a:xfrm rot="21600000">
            <a:off x="373811" y="3169117"/>
            <a:ext cx="1609593" cy="11914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20"/>
          <p:cNvSpPr/>
          <p:nvPr>
            <p:custDataLst>
              <p:tags r:id="rId14"/>
            </p:custDataLst>
          </p:nvPr>
        </p:nvSpPr>
        <p:spPr>
          <a:xfrm>
            <a:off x="2340665" y="4383192"/>
            <a:ext cx="1701745" cy="41272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12700" algn="ctr" rtl="0" eaLnBrk="0">
              <a:lnSpc>
                <a:spcPct val="100000"/>
              </a:lnSpc>
            </a:pPr>
            <a:r>
              <a:rPr sz="2000" b="1" spc="-5" dirty="0" err="1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磁</a:t>
            </a:r>
            <a:r>
              <a:rPr sz="2000" b="1" spc="0" dirty="0" err="1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铁矿</a:t>
            </a:r>
            <a:endParaRPr sz="2000" b="1" spc="0" dirty="0">
              <a:solidFill>
                <a:srgbClr val="000000">
                  <a:alpha val="100000"/>
                </a:srgbClr>
              </a:solidFill>
              <a:latin typeface="Times New Roman" panose="02020603050405020304" pitchFamily="2" charset="0"/>
              <a:ea typeface="+mn-lt"/>
              <a:cs typeface="Times New Roman" panose="02020603050405020304" pitchFamily="2" charset="0"/>
            </a:endParaRPr>
          </a:p>
          <a:p>
            <a:pPr indent="12700" algn="ctr" rtl="0" eaLnBrk="0">
              <a:lnSpc>
                <a:spcPct val="100000"/>
              </a:lnSpc>
            </a:pPr>
            <a:r>
              <a:rPr sz="2000" b="1" spc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主要成分是Fe</a:t>
            </a:r>
            <a:r>
              <a:rPr sz="2000" b="1" spc="0" baseline="-90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3</a:t>
            </a:r>
            <a:r>
              <a:rPr sz="2000" b="1" spc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O</a:t>
            </a:r>
            <a:r>
              <a:rPr sz="2000" b="1" spc="0" baseline="-90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4</a:t>
            </a:r>
            <a:endParaRPr lang="en-US" altLang="en-US" sz="2000" b="1" dirty="0">
              <a:latin typeface="Times New Roman" panose="02020603050405020304" pitchFamily="2" charset="0"/>
              <a:ea typeface="+mn-lt"/>
              <a:cs typeface="Times New Roman" panose="02020603050405020304" pitchFamily="2" charset="0"/>
            </a:endParaRPr>
          </a:p>
        </p:txBody>
      </p:sp>
      <p:sp>
        <p:nvSpPr>
          <p:cNvPr id="16" name="textbox 21"/>
          <p:cNvSpPr/>
          <p:nvPr>
            <p:custDataLst>
              <p:tags r:id="rId15"/>
            </p:custDataLst>
          </p:nvPr>
        </p:nvSpPr>
        <p:spPr>
          <a:xfrm>
            <a:off x="243318" y="4406416"/>
            <a:ext cx="1699938" cy="41272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12700" algn="ctr" rtl="0" eaLnBrk="0">
              <a:lnSpc>
                <a:spcPct val="100000"/>
              </a:lnSpc>
            </a:pPr>
            <a:r>
              <a:rPr sz="2000" b="1" spc="-10" dirty="0" err="1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赤铁矿</a:t>
            </a:r>
            <a:endParaRPr sz="2000" b="1" spc="-10" dirty="0">
              <a:solidFill>
                <a:srgbClr val="000000">
                  <a:alpha val="100000"/>
                </a:srgbClr>
              </a:solidFill>
              <a:latin typeface="Times New Roman" panose="02020603050405020304" pitchFamily="2" charset="0"/>
              <a:ea typeface="+mn-lt"/>
              <a:cs typeface="Times New Roman" panose="02020603050405020304" pitchFamily="2" charset="0"/>
            </a:endParaRPr>
          </a:p>
          <a:p>
            <a:pPr indent="12700" algn="ctr" rtl="0" eaLnBrk="0">
              <a:lnSpc>
                <a:spcPct val="100000"/>
              </a:lnSpc>
            </a:pPr>
            <a:r>
              <a:rPr sz="2000" b="1" spc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主要成分是Fe</a:t>
            </a:r>
            <a:r>
              <a:rPr sz="2000" b="1" spc="0" baseline="-90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2</a:t>
            </a:r>
            <a:r>
              <a:rPr sz="2000" b="1" spc="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O</a:t>
            </a:r>
            <a:r>
              <a:rPr sz="2000" b="1" spc="0" baseline="-900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3</a:t>
            </a:r>
            <a:endParaRPr lang="en-US" altLang="en-US" sz="2000" b="1" spc="0" dirty="0">
              <a:solidFill>
                <a:srgbClr val="000000">
                  <a:alpha val="100000"/>
                </a:srgbClr>
              </a:solidFill>
              <a:latin typeface="Times New Roman" panose="02020603050405020304" pitchFamily="2" charset="0"/>
              <a:ea typeface="+mn-lt"/>
              <a:cs typeface="Times New Roman" panose="02020603050405020304" pitchFamily="2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clrChange>
              <a:clrFrom>
                <a:srgbClr val="C9CCD3">
                  <a:alpha val="100000"/>
                </a:srgbClr>
              </a:clrFrom>
              <a:clrTo>
                <a:srgbClr val="C9CCD3">
                  <a:alpha val="100000"/>
                  <a:alpha val="0"/>
                </a:srgbClr>
              </a:clrTo>
            </a:clrChange>
          </a:blip>
          <a:srcRect t="2090"/>
          <a:stretch>
            <a:fillRect/>
          </a:stretch>
        </p:blipFill>
        <p:spPr>
          <a:xfrm>
            <a:off x="4413859" y="3170564"/>
            <a:ext cx="1923633" cy="1190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9"/>
          <p:cNvSpPr/>
          <p:nvPr>
            <p:custDataLst>
              <p:tags r:id="rId18"/>
            </p:custDataLst>
          </p:nvPr>
        </p:nvSpPr>
        <p:spPr>
          <a:xfrm>
            <a:off x="4501132" y="4360593"/>
            <a:ext cx="1749086" cy="41272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12700" algn="ctr" rtl="0" eaLnBrk="0">
              <a:lnSpc>
                <a:spcPct val="100000"/>
              </a:lnSpc>
            </a:pPr>
            <a:r>
              <a:rPr lang="zh-CN" sz="2000" b="1" spc="-10" dirty="0">
                <a:solidFill>
                  <a:srgbClr val="000000">
                    <a:alpha val="100000"/>
                  </a:srgbClr>
                </a:solidFill>
                <a:ea typeface="+mn-lt"/>
                <a:cs typeface="+mn-lt"/>
              </a:rPr>
              <a:t>黄</a:t>
            </a:r>
            <a:r>
              <a:rPr sz="2000" b="1" spc="-10" dirty="0" err="1">
                <a:solidFill>
                  <a:srgbClr val="000000">
                    <a:alpha val="100000"/>
                  </a:srgbClr>
                </a:solidFill>
                <a:ea typeface="+mn-lt"/>
                <a:cs typeface="+mn-lt"/>
              </a:rPr>
              <a:t>铁矿</a:t>
            </a:r>
            <a:endParaRPr sz="2000" b="1" spc="-10" dirty="0">
              <a:solidFill>
                <a:srgbClr val="000000">
                  <a:alpha val="100000"/>
                </a:srgbClr>
              </a:solidFill>
              <a:ea typeface="+mn-lt"/>
              <a:cs typeface="+mn-lt"/>
            </a:endParaRPr>
          </a:p>
          <a:p>
            <a:pPr indent="12700" algn="ctr" rtl="0" eaLnBrk="0">
              <a:lnSpc>
                <a:spcPct val="100000"/>
              </a:lnSpc>
            </a:pPr>
            <a:r>
              <a:rPr sz="2000" b="1" spc="-10" dirty="0">
                <a:solidFill>
                  <a:srgbClr val="000000">
                    <a:alpha val="100000"/>
                  </a:srgbClr>
                </a:solidFill>
                <a:ea typeface="+mn-lt"/>
                <a:cs typeface="+mn-lt"/>
              </a:rPr>
              <a:t>主要成</a:t>
            </a:r>
            <a:r>
              <a:rPr sz="2000" b="1" spc="0" dirty="0">
                <a:solidFill>
                  <a:srgbClr val="000000">
                    <a:alpha val="100000"/>
                  </a:srgbClr>
                </a:solidFill>
                <a:ea typeface="+mn-lt"/>
                <a:cs typeface="+mn-lt"/>
              </a:rPr>
              <a:t>分是Fe</a:t>
            </a:r>
            <a:r>
              <a:rPr lang="en-US" sz="2000" b="1" spc="0" dirty="0">
                <a:solidFill>
                  <a:srgbClr val="000000">
                    <a:alpha val="100000"/>
                  </a:srgbClr>
                </a:solidFill>
                <a:ea typeface="+mn-lt"/>
                <a:cs typeface="+mn-lt"/>
              </a:rPr>
              <a:t>S</a:t>
            </a:r>
            <a:r>
              <a:rPr lang="en-US" sz="2000" b="1" spc="0" baseline="-9000" dirty="0">
                <a:solidFill>
                  <a:srgbClr val="000000">
                    <a:alpha val="100000"/>
                  </a:srgbClr>
                </a:solidFill>
                <a:ea typeface="+mn-lt"/>
                <a:cs typeface="+mn-lt"/>
              </a:rPr>
              <a:t>2</a:t>
            </a:r>
            <a:endParaRPr lang="zh-CN" sz="2000" b="1" spc="0" dirty="0">
              <a:solidFill>
                <a:srgbClr val="000000">
                  <a:alpha val="100000"/>
                </a:srgbClr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484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677670" y="748665"/>
            <a:ext cx="88576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4400" b="1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  <a:sym typeface="思源黑体 Light" panose="020B0300000000000000" pitchFamily="34" charset="-122"/>
              </a:rPr>
              <a:t>丹霞地貌的岩层因含</a:t>
            </a:r>
            <a:r>
              <a:rPr lang="en-US" altLang="zh-CN" sz="4400" b="1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  <a:sym typeface="思源黑体 Light" panose="020B0300000000000000" pitchFamily="34" charset="-122"/>
              </a:rPr>
              <a:t>Fe</a:t>
            </a:r>
            <a:r>
              <a:rPr lang="en-US" altLang="zh-CN" sz="4400" b="1" baseline="-25000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  <a:sym typeface="思源黑体 Light" panose="020B0300000000000000" pitchFamily="34" charset="-122"/>
              </a:rPr>
              <a:t>2</a:t>
            </a:r>
            <a:r>
              <a:rPr lang="en-US" altLang="zh-CN" sz="4400" b="1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  <a:sym typeface="思源黑体 Light" panose="020B0300000000000000" pitchFamily="34" charset="-122"/>
              </a:rPr>
              <a:t>O</a:t>
            </a:r>
            <a:r>
              <a:rPr lang="en-US" altLang="zh-CN" sz="2400" b="1" baseline="-25000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  <a:sym typeface="思源黑体 Light" panose="020B0300000000000000" pitchFamily="34" charset="-122"/>
              </a:rPr>
              <a:t>3</a:t>
            </a:r>
            <a:r>
              <a:rPr lang="zh-CN" altLang="en-US" sz="4400" b="1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  <a:sym typeface="思源黑体 Light" panose="020B0300000000000000" pitchFamily="34" charset="-122"/>
              </a:rPr>
              <a:t>而呈红色</a:t>
            </a:r>
            <a:endParaRPr lang="zh-CN" altLang="en-US" sz="4400" b="1">
              <a:solidFill>
                <a:schemeClr val="bg1"/>
              </a:solidFill>
              <a:latin typeface="Times New Roman" panose="02020603050405020304" pitchFamily="2" charset="0"/>
              <a:ea typeface="+mn-lt"/>
              <a:cs typeface="Times New Roman" panose="02020603050405020304" pitchFamily="2" charset="0"/>
              <a:sym typeface="思源黑体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488" y="179388"/>
            <a:ext cx="4227512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>
            <p:custDataLst>
              <p:tags r:id="rId3"/>
            </p:custDataLst>
          </p:nvPr>
        </p:nvGrpSpPr>
        <p:grpSpPr>
          <a:xfrm>
            <a:off x="5250170" y="4618009"/>
            <a:ext cx="4204525" cy="691462"/>
            <a:chOff x="1641" y="3008"/>
            <a:chExt cx="2544" cy="479"/>
          </a:xfrm>
        </p:grpSpPr>
        <p:sp>
          <p:nvSpPr>
            <p:cNvPr id="40987" name="Text Box 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644" y="3008"/>
              <a:ext cx="61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点燃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  <p:sp>
          <p:nvSpPr>
            <p:cNvPr id="40988" name="Text Box 6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641" y="3125"/>
              <a:ext cx="2544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(1) C +  O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2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 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=== 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CO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2</a:t>
              </a:r>
              <a:endParaRPr lang="en-US" altLang="zh-CN" sz="2800" b="1" baseline="-25000" dirty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grpSp>
        <p:nvGrpSpPr>
          <p:cNvPr id="8" name="Group 30"/>
          <p:cNvGrpSpPr/>
          <p:nvPr>
            <p:custDataLst>
              <p:tags r:id="rId6"/>
            </p:custDataLst>
          </p:nvPr>
        </p:nvGrpSpPr>
        <p:grpSpPr>
          <a:xfrm>
            <a:off x="5206808" y="3900808"/>
            <a:ext cx="4064637" cy="712788"/>
            <a:chOff x="1790" y="2523"/>
            <a:chExt cx="2233" cy="449"/>
          </a:xfrm>
        </p:grpSpPr>
        <p:sp>
          <p:nvSpPr>
            <p:cNvPr id="40985" name="Text Box 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31" y="2523"/>
              <a:ext cx="4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高温</a:t>
              </a:r>
              <a:endParaRPr lang="zh-CN" altLang="en-US" sz="2400" b="1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  <p:sp>
          <p:nvSpPr>
            <p:cNvPr id="40986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790" y="2642"/>
              <a:ext cx="22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(2)C + CO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 === 2CO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grpSp>
        <p:nvGrpSpPr>
          <p:cNvPr id="13" name="Group 29"/>
          <p:cNvGrpSpPr/>
          <p:nvPr>
            <p:custDataLst>
              <p:tags r:id="rId9"/>
            </p:custDataLst>
          </p:nvPr>
        </p:nvGrpSpPr>
        <p:grpSpPr>
          <a:xfrm>
            <a:off x="5045647" y="2912236"/>
            <a:ext cx="6311901" cy="688975"/>
            <a:chOff x="1236" y="1979"/>
            <a:chExt cx="3976" cy="434"/>
          </a:xfrm>
        </p:grpSpPr>
        <p:sp>
          <p:nvSpPr>
            <p:cNvPr id="40983" name="Text Box 1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236" y="2083"/>
              <a:ext cx="397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⑶ 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Fe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2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O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3 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+ 3CO ==== 2Fe + 3CO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2</a:t>
              </a:r>
              <a:endParaRPr lang="en-US" altLang="zh-CN" sz="2800" b="1" baseline="-25000" dirty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  <p:sp>
          <p:nvSpPr>
            <p:cNvPr id="40984" name="Text Box 1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89" y="1979"/>
              <a:ext cx="6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高温</a:t>
              </a:r>
              <a:endParaRPr lang="zh-CN" altLang="en-US" sz="2400" b="1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86364" y="755651"/>
            <a:ext cx="4886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将铁矿石中的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</a:rPr>
              <a:t>SiO</a:t>
            </a:r>
            <a:r>
              <a:rPr lang="en-US" altLang="zh-CN" sz="28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转变为炉渣</a:t>
            </a:r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Line 2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 flipV="1">
            <a:off x="3143250" y="1773239"/>
            <a:ext cx="268288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2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4100514" y="1773239"/>
            <a:ext cx="268287" cy="307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Oval 2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59238" y="296864"/>
            <a:ext cx="863600" cy="4270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922839" y="293688"/>
            <a:ext cx="4484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rPr>
              <a:t>① 产生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rPr>
              <a:t>CO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rPr>
              <a:t>；② 提供热量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24" name="Line 2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4395788" y="954089"/>
            <a:ext cx="8636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397250" y="663575"/>
            <a:ext cx="998538" cy="42703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19"/>
            </p:custDataLst>
          </p:nvPr>
        </p:nvGrpSpPr>
        <p:grpSpPr>
          <a:xfrm>
            <a:off x="6586221" y="1232791"/>
            <a:ext cx="4057395" cy="687189"/>
            <a:chOff x="3927030" y="1313602"/>
            <a:chExt cx="4056765" cy="686195"/>
          </a:xfrm>
        </p:grpSpPr>
        <p:sp>
          <p:nvSpPr>
            <p:cNvPr id="40981" name="文本框 2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927030" y="1477333"/>
              <a:ext cx="4056765" cy="52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2" charset="0"/>
                </a:rPr>
                <a:t>CaCO</a:t>
              </a:r>
              <a:r>
                <a:rPr lang="en-US" altLang="zh-CN" sz="2800" b="1" baseline="-25000">
                  <a:solidFill>
                    <a:srgbClr val="000000"/>
                  </a:solidFill>
                  <a:latin typeface="Times New Roman" panose="02020603050405020304" pitchFamily="2" charset="0"/>
                </a:rPr>
                <a:t>3</a:t>
              </a: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2" charset="0"/>
                </a:rPr>
                <a:t> === CaO + CO</a:t>
              </a:r>
              <a:r>
                <a:rPr lang="en-US" altLang="zh-CN" sz="2800" b="1" baseline="-25000">
                  <a:solidFill>
                    <a:srgbClr val="000000"/>
                  </a:solidFill>
                  <a:latin typeface="Times New Roman" panose="02020603050405020304" pitchFamily="2" charset="0"/>
                </a:rPr>
                <a:t>2</a:t>
              </a:r>
              <a:endParaRPr lang="zh-CN" altLang="en-US" sz="2800" b="1"/>
            </a:p>
          </p:txBody>
        </p:sp>
        <p:sp>
          <p:nvSpPr>
            <p:cNvPr id="40982" name="Text Box 19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76098" y="1313602"/>
              <a:ext cx="979488" cy="46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高温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28" name="文本框 2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613653" y="1981455"/>
            <a:ext cx="3884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err="1">
                <a:solidFill>
                  <a:srgbClr val="000000"/>
                </a:solidFill>
                <a:latin typeface="Times New Roman" panose="02020603050405020304" pitchFamily="2" charset="0"/>
              </a:rPr>
              <a:t>CaO +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</a:rPr>
              <a:t> SiO</a:t>
            </a:r>
            <a:r>
              <a:rPr lang="en-US" altLang="zh-CN" sz="28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2 </a:t>
            </a:r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2" charset="0"/>
              </a:rPr>
              <a:t>= Ca</a:t>
            </a:r>
            <a:r>
              <a:rPr lang="en-US" altLang="zh-CN" sz="2800" b="1" smtClean="0">
                <a:solidFill>
                  <a:srgbClr val="0000FF"/>
                </a:solidFill>
                <a:latin typeface="宋体" panose="02010600030101010101" pitchFamily="2" charset="-122"/>
              </a:rPr>
              <a:t>SiO</a:t>
            </a:r>
            <a:r>
              <a:rPr lang="en-US" altLang="zh-CN" sz="2800" b="1" baseline="-25000" smtClean="0">
                <a:solidFill>
                  <a:srgbClr val="0000FF"/>
                </a:solidFill>
                <a:latin typeface="宋体" panose="02010600030101010101" pitchFamily="2" charset="-122"/>
              </a:rPr>
              <a:t>3</a:t>
            </a:r>
            <a:endParaRPr lang="zh-CN" altLang="en-US" sz="2800" b="1"/>
          </a:p>
        </p:txBody>
      </p:sp>
      <p:sp>
        <p:nvSpPr>
          <p:cNvPr id="16384" name="左大括号 16383"/>
          <p:cNvSpPr/>
          <p:nvPr>
            <p:custDataLst>
              <p:tags r:id="rId23"/>
            </p:custDataLst>
          </p:nvPr>
        </p:nvSpPr>
        <p:spPr>
          <a:xfrm>
            <a:off x="6311456" y="1596582"/>
            <a:ext cx="285750" cy="801687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385" name="文本框 16384"/>
          <p:cNvSpPr txBox="1"/>
          <p:nvPr>
            <p:custDataLst>
              <p:tags r:id="rId24"/>
            </p:custDataLst>
          </p:nvPr>
        </p:nvSpPr>
        <p:spPr>
          <a:xfrm>
            <a:off x="658368" y="1758950"/>
            <a:ext cx="2551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0000FF"/>
                </a:solidFill>
                <a:latin typeface="+mn-ea"/>
              </a:rPr>
              <a:t>CO</a:t>
            </a:r>
            <a:r>
              <a:rPr lang="zh-CN" altLang="en-US" sz="2800" b="1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sz="2800" b="1">
                <a:solidFill>
                  <a:srgbClr val="0000FF"/>
                </a:solidFill>
                <a:latin typeface="+mn-ea"/>
              </a:rPr>
              <a:t>CO</a:t>
            </a:r>
            <a:r>
              <a:rPr lang="en-US" altLang="zh-CN" sz="2800" b="1" baseline="-25000">
                <a:solidFill>
                  <a:srgbClr val="0000FF"/>
                </a:solidFill>
                <a:latin typeface="+mn-ea"/>
              </a:rPr>
              <a:t>2</a:t>
            </a:r>
            <a:r>
              <a:rPr lang="zh-CN" altLang="en-US" sz="2800" b="1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sz="2800" b="1">
                <a:solidFill>
                  <a:srgbClr val="0000FF"/>
                </a:solidFill>
                <a:latin typeface="+mn-ea"/>
              </a:rPr>
              <a:t>N</a:t>
            </a:r>
            <a:r>
              <a:rPr lang="en-US" altLang="zh-CN" sz="2800" b="1" baseline="-25000">
                <a:solidFill>
                  <a:srgbClr val="0000FF"/>
                </a:solidFill>
                <a:latin typeface="+mn-ea"/>
              </a:rPr>
              <a:t>2</a:t>
            </a:r>
            <a:r>
              <a:rPr lang="zh-CN" altLang="en-US" sz="2800" b="1">
                <a:solidFill>
                  <a:srgbClr val="0000FF"/>
                </a:solidFill>
                <a:latin typeface="+mn-ea"/>
              </a:rPr>
              <a:t>等</a:t>
            </a:r>
            <a:endParaRPr lang="zh-CN" altLang="en-US" sz="28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6386" name="Oval 24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085975" y="1410209"/>
            <a:ext cx="1347788" cy="428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39" name="Line 25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4368800" y="5032376"/>
            <a:ext cx="8636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Line 2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V="1">
            <a:off x="4368800" y="4421189"/>
            <a:ext cx="8636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Line 2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4233863" y="3384551"/>
            <a:ext cx="8636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object 30"/>
          <p:cNvSpPr txBox="1"/>
          <p:nvPr>
            <p:custDataLst>
              <p:tags r:id="rId29"/>
            </p:custDataLst>
          </p:nvPr>
        </p:nvSpPr>
        <p:spPr>
          <a:xfrm>
            <a:off x="273675" y="153023"/>
            <a:ext cx="2267079" cy="641775"/>
          </a:xfrm>
          <a:prstGeom prst="rect">
            <a:avLst/>
          </a:prstGeom>
          <a:solidFill>
            <a:srgbClr val="C66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chemeClr val="lt1"/>
                </a:solidFill>
                <a:latin typeface="思源黑体" panose="020B0800000000000000" pitchFamily="34" charset="-122"/>
                <a:ea typeface="思源黑体" panose="020B0800000000000000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zh-CN" sz="2800" b="1">
                <a:solidFill>
                  <a:schemeClr val="bg1"/>
                </a:solidFill>
                <a:latin typeface="+mn-lt"/>
                <a:ea typeface="+mn-lt"/>
                <a:sym typeface="思源黑体 Light" panose="020B0300000000000000" pitchFamily="34" charset="-122"/>
              </a:rPr>
              <a:t>高炉炼铁</a:t>
            </a:r>
            <a:endParaRPr lang="zh-CN" sz="2800" b="1">
              <a:solidFill>
                <a:schemeClr val="bg1"/>
              </a:solidFill>
              <a:latin typeface="+mn-lt"/>
              <a:ea typeface="+mn-lt"/>
              <a:sym typeface="思源黑体 Light" panose="020B0300000000000000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  <p:bldP spid="21" grpId="0" animBg="1"/>
      <p:bldP spid="23" grpId="0"/>
      <p:bldP spid="24" grpId="0" animBg="1"/>
      <p:bldP spid="4" grpId="0" animBg="1"/>
      <p:bldP spid="28" grpId="0"/>
      <p:bldP spid="16384" grpId="0" animBg="1"/>
      <p:bldP spid="16385" grpId="0"/>
      <p:bldP spid="16386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54"/>
          <p:cNvSpPr txBox="1"/>
          <p:nvPr>
            <p:custDataLst>
              <p:tags r:id="rId1"/>
            </p:custDataLst>
          </p:nvPr>
        </p:nvSpPr>
        <p:spPr>
          <a:xfrm>
            <a:off x="702849" y="785585"/>
            <a:ext cx="476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990033"/>
                </a:solidFill>
                <a:latin typeface="+mn-ea"/>
                <a:ea typeface="+mn-ea"/>
                <a:cs typeface="Times New Roman" panose="02020603050405020304" pitchFamily="2" charset="0"/>
              </a:rPr>
              <a:t>1</a:t>
            </a:r>
            <a:r>
              <a:rPr lang="zh-CN" altLang="en-US" sz="2400" b="1" dirty="0" smtClean="0">
                <a:solidFill>
                  <a:srgbClr val="990033"/>
                </a:solidFill>
                <a:latin typeface="+mn-ea"/>
                <a:ea typeface="+mn-ea"/>
                <a:cs typeface="Times New Roman" panose="02020603050405020304" pitchFamily="2" charset="0"/>
              </a:rPr>
              <a:t>、铁</a:t>
            </a:r>
            <a:r>
              <a:rPr lang="zh-CN" altLang="en-US" sz="2400" b="1" dirty="0">
                <a:solidFill>
                  <a:srgbClr val="990033"/>
                </a:solidFill>
                <a:latin typeface="+mn-ea"/>
                <a:ea typeface="+mn-ea"/>
                <a:cs typeface="Times New Roman" panose="02020603050405020304" pitchFamily="2" charset="0"/>
              </a:rPr>
              <a:t>单质的物理性质</a:t>
            </a:r>
            <a:endParaRPr lang="zh-CN" altLang="en-US" sz="2400" b="1" dirty="0">
              <a:solidFill>
                <a:srgbClr val="990033"/>
              </a:solidFill>
              <a:latin typeface="+mn-ea"/>
              <a:ea typeface="+mn-ea"/>
              <a:cs typeface="Times New Roman" panose="02020603050405020304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855" y="1570990"/>
            <a:ext cx="1912620" cy="156718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EBEBEB">
                  <a:alpha val="100000"/>
                </a:srgbClr>
              </a:clrFrom>
              <a:clrTo>
                <a:srgbClr val="EBEBEB">
                  <a:alpha val="100000"/>
                  <a:alpha val="0"/>
                </a:srgbClr>
              </a:clrTo>
            </a:clrChange>
          </a:blip>
          <a:srcRect t="5010" r="4723" b="4265"/>
          <a:stretch>
            <a:fillRect/>
          </a:stretch>
        </p:blipFill>
        <p:spPr>
          <a:xfrm>
            <a:off x="2682240" y="1589405"/>
            <a:ext cx="2097405" cy="161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6329" r="1685" b="2954"/>
          <a:stretch>
            <a:fillRect/>
          </a:stretch>
        </p:blipFill>
        <p:spPr>
          <a:xfrm>
            <a:off x="5025390" y="1611630"/>
            <a:ext cx="1950720" cy="1586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7745" y="1685925"/>
            <a:ext cx="2275840" cy="1490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6D9DEF">
                  <a:alpha val="100000"/>
                </a:srgbClr>
              </a:clrFrom>
              <a:clrTo>
                <a:srgbClr val="6D9DEF">
                  <a:alpha val="100000"/>
                  <a:alpha val="0"/>
                </a:srgbClr>
              </a:clrTo>
            </a:clrChange>
          </a:blip>
          <a:srcRect t="9225" r="26595"/>
          <a:stretch>
            <a:fillRect/>
          </a:stretch>
        </p:blipFill>
        <p:spPr>
          <a:xfrm>
            <a:off x="9951720" y="1611630"/>
            <a:ext cx="1887855" cy="1506855"/>
          </a:xfrm>
          <a:prstGeom prst="rect">
            <a:avLst/>
          </a:prstGeom>
        </p:spPr>
      </p:pic>
      <p:sp>
        <p:nvSpPr>
          <p:cNvPr id="14" name="横卷形 13"/>
          <p:cNvSpPr/>
          <p:nvPr>
            <p:custDataLst>
              <p:tags r:id="rId13"/>
            </p:custDataLst>
          </p:nvPr>
        </p:nvSpPr>
        <p:spPr>
          <a:xfrm>
            <a:off x="8343597" y="3999246"/>
            <a:ext cx="3216245" cy="1848534"/>
          </a:xfrm>
          <a:prstGeom prst="horizontalScroll">
            <a:avLst/>
          </a:prstGeom>
          <a:solidFill>
            <a:srgbClr val="C66D25"/>
          </a:solidFill>
          <a:ln>
            <a:solidFill>
              <a:srgbClr val="8E4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10374312" y="4984098"/>
            <a:ext cx="123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铁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8514715" y="4458970"/>
            <a:ext cx="247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熔点：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1535℃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2" charset="0"/>
              <a:ea typeface="+mn-lt"/>
              <a:cs typeface="Times New Roman" panose="02020603050405020304" pitchFamily="2" charset="0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沸点：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2" charset="0"/>
                <a:ea typeface="+mn-lt"/>
                <a:cs typeface="Times New Roman" panose="02020603050405020304" pitchFamily="2" charset="0"/>
              </a:rPr>
              <a:t>2750℃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2" charset="0"/>
              <a:ea typeface="+mn-lt"/>
              <a:cs typeface="Times New Roman" panose="02020603050405020304" pitchFamily="2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490855" y="3609340"/>
            <a:ext cx="761428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400" b="1" dirty="0"/>
              <a:t>铁是一种有</a:t>
            </a:r>
            <a:r>
              <a:rPr lang="zh-CN" altLang="en-US" sz="2400" b="1" dirty="0">
                <a:solidFill>
                  <a:srgbClr val="C66D25"/>
                </a:solidFill>
              </a:rPr>
              <a:t>银白色</a:t>
            </a:r>
            <a:r>
              <a:rPr lang="zh-CN" altLang="en-US" sz="2400" b="1" dirty="0"/>
              <a:t>金属光泽的固体，</a:t>
            </a:r>
            <a:r>
              <a:rPr lang="zh-CN" altLang="en-US" sz="2400" b="1" dirty="0">
                <a:solidFill>
                  <a:srgbClr val="FF0000"/>
                </a:solidFill>
              </a:rPr>
              <a:t>铁粉</a:t>
            </a:r>
            <a:r>
              <a:rPr lang="zh-CN" altLang="en-US" sz="2400" b="1" dirty="0"/>
              <a:t>是</a:t>
            </a:r>
            <a:r>
              <a:rPr lang="zh-CN" altLang="en-US" sz="2400" b="1" dirty="0">
                <a:solidFill>
                  <a:srgbClr val="FF0000"/>
                </a:solidFill>
              </a:rPr>
              <a:t>黑</a:t>
            </a:r>
            <a:r>
              <a:rPr lang="zh-CN" altLang="en-US" sz="2400" b="1" dirty="0"/>
              <a:t>色。</a:t>
            </a:r>
            <a:endParaRPr lang="zh-CN" altLang="en-US" sz="2400" b="1" dirty="0"/>
          </a:p>
          <a:p>
            <a:pPr marL="514350" indent="-5143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400" b="1" dirty="0"/>
              <a:t>熔沸点高</a:t>
            </a:r>
            <a:endParaRPr lang="zh-CN" altLang="en-US" sz="2400" b="1" dirty="0"/>
          </a:p>
          <a:p>
            <a:pPr marL="514350" indent="-5143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400" b="1" dirty="0"/>
              <a:t>具有良好的</a:t>
            </a:r>
            <a:r>
              <a:rPr lang="zh-CN" altLang="en-US" sz="2400" b="1" dirty="0" smtClean="0"/>
              <a:t>导电、导热性</a:t>
            </a:r>
            <a:r>
              <a:rPr lang="zh-CN" altLang="en-US" sz="2400" b="1" dirty="0"/>
              <a:t>和延展性</a:t>
            </a:r>
            <a:endParaRPr lang="zh-CN" altLang="en-US" sz="2400" b="1" dirty="0"/>
          </a:p>
          <a:p>
            <a:pPr marL="514350" indent="-5143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400" b="1" dirty="0"/>
              <a:t>能被磁体吸引</a:t>
            </a:r>
            <a:endParaRPr lang="zh-CN" altLang="en-US" sz="2400" b="1" dirty="0"/>
          </a:p>
        </p:txBody>
      </p:sp>
      <p:sp>
        <p:nvSpPr>
          <p:cNvPr id="17" name="TextBox 54"/>
          <p:cNvSpPr txBox="1"/>
          <p:nvPr>
            <p:custDataLst>
              <p:tags r:id="rId17"/>
            </p:custDataLst>
          </p:nvPr>
        </p:nvSpPr>
        <p:spPr>
          <a:xfrm>
            <a:off x="490855" y="132080"/>
            <a:ext cx="413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一、铁的单质</a:t>
            </a:r>
            <a:endParaRPr lang="zh-CN" altLang="en-US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188" y="820602"/>
            <a:ext cx="1746885" cy="2916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82848" y="774882"/>
            <a:ext cx="1420495" cy="30198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18733" y="738306"/>
            <a:ext cx="1503045" cy="3066542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7"/>
            </p:custDataLst>
          </p:nvPr>
        </p:nvGrpSpPr>
        <p:grpSpPr>
          <a:xfrm>
            <a:off x="5142103" y="5091993"/>
            <a:ext cx="4081780" cy="745490"/>
            <a:chOff x="834" y="4076"/>
            <a:chExt cx="6428" cy="1174"/>
          </a:xfrm>
        </p:grpSpPr>
        <p:grpSp>
          <p:nvGrpSpPr>
            <p:cNvPr id="18" name="组合 17"/>
            <p:cNvGrpSpPr/>
            <p:nvPr>
              <p:custDataLst>
                <p:tags r:id="rId8"/>
              </p:custDataLst>
            </p:nvPr>
          </p:nvGrpSpPr>
          <p:grpSpPr>
            <a:xfrm>
              <a:off x="834" y="4426"/>
              <a:ext cx="6428" cy="824"/>
              <a:chOff x="843" y="4426"/>
              <a:chExt cx="6428" cy="824"/>
            </a:xfrm>
          </p:grpSpPr>
          <p:sp>
            <p:nvSpPr>
              <p:cNvPr id="8" name="文本框 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43" y="4426"/>
                <a:ext cx="6428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rgbClr val="1D41D5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2Fe+3Cl</a:t>
                </a:r>
                <a:r>
                  <a:rPr lang="en-US" altLang="zh-CN" sz="2800" b="1" baseline="-25000" dirty="0" smtClean="0">
                    <a:solidFill>
                      <a:srgbClr val="1D41D5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2      </a:t>
                </a:r>
                <a:r>
                  <a:rPr lang="en-US" altLang="zh-CN" sz="2800" b="1" dirty="0" smtClean="0">
                    <a:solidFill>
                      <a:srgbClr val="1D41D5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          </a:t>
                </a:r>
                <a:r>
                  <a:rPr lang="en-US" altLang="zh-CN" sz="2800" b="1" dirty="0">
                    <a:solidFill>
                      <a:srgbClr val="1D41D5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2FeCl</a:t>
                </a:r>
                <a:r>
                  <a:rPr lang="en-US" altLang="zh-CN" sz="2800" b="1" baseline="-25000" dirty="0">
                    <a:solidFill>
                      <a:srgbClr val="1D41D5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3</a:t>
                </a:r>
                <a:endParaRPr lang="en-US" altLang="zh-CN" sz="2800" b="1" baseline="-25000" dirty="0">
                  <a:solidFill>
                    <a:srgbClr val="1D41D5"/>
                  </a:solidFill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3617" y="4806"/>
                <a:ext cx="12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1D41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" name="直接连接符 6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3617" y="4915"/>
                <a:ext cx="12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1D41D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3506" y="4076"/>
              <a:ext cx="16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1D41D5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   </a:t>
              </a:r>
              <a:r>
                <a:rPr lang="el-GR" altLang="zh-CN" sz="2800" b="1" dirty="0" smtClean="0">
                  <a:solidFill>
                    <a:srgbClr val="1D41D5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Δ</a:t>
              </a:r>
              <a:endParaRPr lang="zh-CN" altLang="en-US" sz="2800" b="1" dirty="0">
                <a:solidFill>
                  <a:srgbClr val="1D41D5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757428" y="5313608"/>
            <a:ext cx="4072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2Fe+2HCl=FeCl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  <a:sym typeface="+mn-ea"/>
              </a:rPr>
              <a:t>+H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  <a:sym typeface="+mn-ea"/>
              </a:rPr>
              <a:t>↑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5085588" y="4508428"/>
            <a:ext cx="419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Fe+CuSO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4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=FeSO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</a:rPr>
              <a:t>4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  <a:cs typeface="Times New Roman" panose="02020603050405020304" pitchFamily="2" charset="0"/>
                <a:sym typeface="+mn-ea"/>
              </a:rPr>
              <a:t>+Cu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2" charset="0"/>
              <a:ea typeface="黑体" panose="02010609060101010101" charset="-122"/>
              <a:cs typeface="Times New Roman" panose="02020603050405020304" pitchFamily="2" charset="0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15"/>
            </p:custDataLst>
          </p:nvPr>
        </p:nvGrpSpPr>
        <p:grpSpPr>
          <a:xfrm>
            <a:off x="742188" y="4316658"/>
            <a:ext cx="3789045" cy="760730"/>
            <a:chOff x="1014" y="4052"/>
            <a:chExt cx="5967" cy="1198"/>
          </a:xfrm>
        </p:grpSpPr>
        <p:grpSp>
          <p:nvGrpSpPr>
            <p:cNvPr id="11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1014" y="4426"/>
              <a:ext cx="5967" cy="824"/>
              <a:chOff x="1023" y="4426"/>
              <a:chExt cx="5967" cy="824"/>
            </a:xfrm>
          </p:grpSpPr>
          <p:sp>
            <p:nvSpPr>
              <p:cNvPr id="12" name="文本框 1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023" y="4426"/>
                <a:ext cx="5967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3Fe+2O</a:t>
                </a:r>
                <a:r>
                  <a:rPr lang="en-US" altLang="zh-CN" sz="2800" b="1" baseline="-25000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2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  </a:t>
                </a:r>
                <a:r>
                  <a:rPr lang="en-US" altLang="zh-CN" sz="2800" b="1" dirty="0" smtClean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           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Fe</a:t>
                </a:r>
                <a:r>
                  <a:rPr lang="en-US" altLang="zh-CN" sz="2800" b="1" baseline="-25000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  <a:sym typeface="+mn-ea"/>
                  </a:rPr>
                  <a:t>3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O</a:t>
                </a:r>
                <a:r>
                  <a:rPr lang="en-US" altLang="zh-CN" sz="2800" b="1" baseline="-25000" dirty="0">
                    <a:solidFill>
                      <a:schemeClr val="tx1"/>
                    </a:solidFill>
                    <a:latin typeface="Times New Roman" panose="02020603050405020304" pitchFamily="2" charset="0"/>
                    <a:ea typeface="黑体" panose="02010609060101010101" charset="-122"/>
                    <a:cs typeface="Times New Roman" panose="02020603050405020304" pitchFamily="2" charset="0"/>
                  </a:rPr>
                  <a:t>4</a:t>
                </a:r>
                <a:endParaRPr lang="en-US" altLang="zh-CN" sz="2800" b="1" baseline="-25000" dirty="0">
                  <a:solidFill>
                    <a:schemeClr val="tx1"/>
                  </a:solidFill>
                  <a:latin typeface="Times New Roman" panose="02020603050405020304" pitchFamily="2" charset="0"/>
                  <a:ea typeface="黑体" panose="02010609060101010101" charset="-122"/>
                  <a:cs typeface="Times New Roman" panose="02020603050405020304" pitchFamily="2" charset="0"/>
                </a:endParaRPr>
              </a:p>
            </p:txBody>
          </p:sp>
          <p:cxnSp>
            <p:nvCxnSpPr>
              <p:cNvPr id="13" name="直接连接符 12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3617" y="4806"/>
                <a:ext cx="127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直接连接符 13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3617" y="4915"/>
                <a:ext cx="1272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文本框 14"/>
            <p:cNvSpPr txBox="1"/>
            <p:nvPr>
              <p:custDataLst>
                <p:tags r:id="rId20"/>
              </p:custDataLst>
            </p:nvPr>
          </p:nvSpPr>
          <p:spPr>
            <a:xfrm>
              <a:off x="3506" y="4052"/>
              <a:ext cx="1691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Times New Roman" panose="02020603050405020304" pitchFamily="2" charset="0"/>
                  <a:ea typeface="黑体" panose="02010609060101010101" charset="-122"/>
                </a:rPr>
                <a:t>点燃</a:t>
              </a:r>
              <a:endParaRPr lang="zh-CN" altLang="en-US" sz="2400" b="1" dirty="0">
                <a:solidFill>
                  <a:schemeClr val="tx1"/>
                </a:solidFill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152094" y="738306"/>
            <a:ext cx="2081140" cy="2932814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3"/>
            </p:custDataLst>
          </p:nvPr>
        </p:nvSpPr>
        <p:spPr>
          <a:xfrm>
            <a:off x="220064" y="3859494"/>
            <a:ext cx="278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铁在纯氧中燃烧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4"/>
            </p:custDataLst>
          </p:nvPr>
        </p:nvSpPr>
        <p:spPr>
          <a:xfrm>
            <a:off x="3019058" y="3839809"/>
            <a:ext cx="2430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铁与盐酸反应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5480558" y="3794688"/>
            <a:ext cx="3427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铁与硫酸铜溶液反应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26"/>
            </p:custDataLst>
          </p:nvPr>
        </p:nvSpPr>
        <p:spPr>
          <a:xfrm>
            <a:off x="8908288" y="3794688"/>
            <a:ext cx="278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铁在氯气中燃烧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7"/>
            </p:custDataLst>
          </p:nvPr>
        </p:nvSpPr>
        <p:spPr>
          <a:xfrm>
            <a:off x="384160" y="116295"/>
            <a:ext cx="637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mtClean="0">
                <a:solidFill>
                  <a:srgbClr val="990033"/>
                </a:solidFill>
              </a:rPr>
              <a:t>回顾：我们已经学习过铁与哪些物质的反应？</a:t>
            </a:r>
            <a:endParaRPr lang="zh-CN" altLang="en-US" sz="2400" b="1">
              <a:solidFill>
                <a:srgbClr val="990033"/>
              </a:solidFill>
            </a:endParaRPr>
          </a:p>
        </p:txBody>
      </p:sp>
      <p:grpSp>
        <p:nvGrpSpPr>
          <p:cNvPr id="28" name="组合 27"/>
          <p:cNvGrpSpPr/>
          <p:nvPr>
            <p:custDataLst>
              <p:tags r:id="rId28"/>
            </p:custDataLst>
          </p:nvPr>
        </p:nvGrpSpPr>
        <p:grpSpPr>
          <a:xfrm>
            <a:off x="5471338" y="5896558"/>
            <a:ext cx="2417650" cy="738664"/>
            <a:chOff x="3277644" y="3911169"/>
            <a:chExt cx="2417650" cy="738664"/>
          </a:xfrm>
        </p:grpSpPr>
        <p:sp>
          <p:nvSpPr>
            <p:cNvPr id="29" name="矩形 28"/>
            <p:cNvSpPr/>
            <p:nvPr>
              <p:custDataLst>
                <p:tags r:id="rId29"/>
              </p:custDataLst>
            </p:nvPr>
          </p:nvSpPr>
          <p:spPr>
            <a:xfrm>
              <a:off x="3277644" y="3911169"/>
              <a:ext cx="241765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Wingdings" panose="05000000000000000000" pitchFamily="2" charset="2"/>
                </a:rPr>
                <a:t>Fe＋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Wingdings" panose="05000000000000000000" pitchFamily="2" charset="2"/>
                </a:rPr>
                <a:t>S</a:t>
              </a:r>
              <a:r>
                <a:rPr lang="en-US" altLang="zh-CN" sz="2800" baseline="-25000" dirty="0">
                  <a:solidFill>
                    <a:srgbClr val="FF0000"/>
                  </a:solidFill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Wingdings" panose="05000000000000000000" pitchFamily="2" charset="2"/>
                </a:rPr>
                <a:t> 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Wingdings" panose="05000000000000000000" pitchFamily="2" charset="2"/>
                </a:rPr>
                <a:t>=== 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Wingdings" panose="05000000000000000000" pitchFamily="2" charset="2"/>
                </a:rPr>
                <a:t>Fe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2" charset="0"/>
                  <a:ea typeface="微软雅黑" panose="020B0503020204020204" charset="-122"/>
                  <a:cs typeface="Times New Roman" panose="02020603050405020304" pitchFamily="2" charset="0"/>
                  <a:sym typeface="Wingdings" panose="05000000000000000000" pitchFamily="2" charset="2"/>
                </a:rPr>
                <a:t>S</a:t>
              </a:r>
              <a:endParaRPr lang="en-US" altLang="zh-CN" sz="2800" dirty="0">
                <a:solidFill>
                  <a:srgbClr val="FF0000"/>
                </a:solidFill>
                <a:latin typeface="Times New Roman" panose="02020603050405020304" pitchFamily="2" charset="0"/>
                <a:ea typeface="微软雅黑" panose="020B0503020204020204" charset="-122"/>
                <a:cs typeface="Times New Roman" panose="02020603050405020304" pitchFamily="2" charset="0"/>
                <a:sym typeface="Wingdings" panose="05000000000000000000" pitchFamily="2" charset="2"/>
              </a:endParaRPr>
            </a:p>
          </p:txBody>
        </p:sp>
        <p:sp>
          <p:nvSpPr>
            <p:cNvPr id="30" name="等腰三角形 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486505" y="4007292"/>
              <a:ext cx="267335" cy="194310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 sz="2800" b="1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17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6019" y="2479329"/>
            <a:ext cx="77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Fe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5" name="左大括号 4"/>
          <p:cNvSpPr/>
          <p:nvPr>
            <p:custDataLst>
              <p:tags r:id="rId2"/>
            </p:custDataLst>
          </p:nvPr>
        </p:nvSpPr>
        <p:spPr>
          <a:xfrm>
            <a:off x="1485604" y="1976495"/>
            <a:ext cx="244052" cy="1571397"/>
          </a:xfrm>
          <a:prstGeom prst="leftBrace">
            <a:avLst>
              <a:gd name="adj1" fmla="val 0"/>
              <a:gd name="adj2" fmla="val 50825"/>
            </a:avLst>
          </a:prstGeom>
          <a:ln w="28575">
            <a:solidFill>
              <a:srgbClr val="C66D2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93639" y="1734855"/>
            <a:ext cx="266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物质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类</a:t>
            </a:r>
            <a:r>
              <a:rPr lang="zh-CN" altLang="en-US" sz="2400" b="1" dirty="0">
                <a:solidFill>
                  <a:srgbClr val="FF0000"/>
                </a:solidFill>
              </a:rPr>
              <a:t>别</a:t>
            </a:r>
            <a:r>
              <a:rPr lang="zh-CN" altLang="en-US" sz="2400" b="1" dirty="0" smtClean="0"/>
              <a:t>角度</a:t>
            </a:r>
            <a:endParaRPr lang="zh-CN" altLang="en-US" sz="2400" b="1" dirty="0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750000" y="3327867"/>
            <a:ext cx="266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元素价态</a:t>
            </a:r>
            <a:r>
              <a:rPr lang="zh-CN" altLang="en-US" sz="2400" b="1"/>
              <a:t>角度</a:t>
            </a:r>
            <a:endParaRPr lang="zh-CN" altLang="en-US" sz="2400" b="1"/>
          </a:p>
        </p:txBody>
      </p:sp>
      <p:sp>
        <p:nvSpPr>
          <p:cNvPr id="13" name="右箭头 12"/>
          <p:cNvSpPr/>
          <p:nvPr>
            <p:custDataLst>
              <p:tags r:id="rId5"/>
            </p:custDataLst>
          </p:nvPr>
        </p:nvSpPr>
        <p:spPr>
          <a:xfrm>
            <a:off x="3798347" y="1871608"/>
            <a:ext cx="494665" cy="149860"/>
          </a:xfrm>
          <a:prstGeom prst="rightArrow">
            <a:avLst/>
          </a:prstGeom>
          <a:solidFill>
            <a:srgbClr val="C66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 b="1"/>
          </a:p>
        </p:txBody>
      </p:sp>
      <p:sp>
        <p:nvSpPr>
          <p:cNvPr id="17" name="右箭头 16"/>
          <p:cNvSpPr/>
          <p:nvPr>
            <p:custDataLst>
              <p:tags r:id="rId6"/>
            </p:custDataLst>
          </p:nvPr>
        </p:nvSpPr>
        <p:spPr>
          <a:xfrm>
            <a:off x="3798347" y="3467010"/>
            <a:ext cx="494665" cy="149860"/>
          </a:xfrm>
          <a:prstGeom prst="rightArrow">
            <a:avLst/>
          </a:prstGeom>
          <a:solidFill>
            <a:srgbClr val="C66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 b="1"/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562887" y="171570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金属单质</a:t>
            </a:r>
            <a:endParaRPr lang="zh-CN" altLang="en-US" sz="2400" b="1" dirty="0"/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4578103" y="3297158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强还原性</a:t>
            </a:r>
            <a:endParaRPr lang="zh-CN" altLang="en-US" sz="2400" b="1"/>
          </a:p>
        </p:txBody>
      </p:sp>
      <p:sp>
        <p:nvSpPr>
          <p:cNvPr id="2" name="左大括号 1"/>
          <p:cNvSpPr/>
          <p:nvPr>
            <p:custDataLst>
              <p:tags r:id="rId9"/>
            </p:custDataLst>
          </p:nvPr>
        </p:nvSpPr>
        <p:spPr>
          <a:xfrm>
            <a:off x="6093554" y="1322393"/>
            <a:ext cx="93980" cy="1209040"/>
          </a:xfrm>
          <a:prstGeom prst="leftBrace">
            <a:avLst>
              <a:gd name="adj1" fmla="val 0"/>
              <a:gd name="adj2" fmla="val 50825"/>
            </a:avLst>
          </a:prstGeom>
          <a:ln w="28575">
            <a:solidFill>
              <a:srgbClr val="C66D2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/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6309429" y="1133530"/>
            <a:ext cx="243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非金属单质</a:t>
            </a:r>
            <a:endParaRPr lang="zh-CN" altLang="en-US" sz="2400" b="1"/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312604" y="1673280"/>
            <a:ext cx="171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酸溶液</a:t>
            </a:r>
            <a:endParaRPr lang="zh-CN" altLang="en-US" sz="2400" b="1"/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6315779" y="2196520"/>
            <a:ext cx="236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某些盐溶液</a:t>
            </a:r>
            <a:endParaRPr lang="zh-CN" altLang="en-US" sz="2400" b="1"/>
          </a:p>
        </p:txBody>
      </p:sp>
      <p:sp>
        <p:nvSpPr>
          <p:cNvPr id="15" name="左大括号 14"/>
          <p:cNvSpPr/>
          <p:nvPr>
            <p:custDataLst>
              <p:tags r:id="rId13"/>
            </p:custDataLst>
          </p:nvPr>
        </p:nvSpPr>
        <p:spPr>
          <a:xfrm>
            <a:off x="6084733" y="2943095"/>
            <a:ext cx="93980" cy="1209040"/>
          </a:xfrm>
          <a:prstGeom prst="leftBrace">
            <a:avLst>
              <a:gd name="adj1" fmla="val 0"/>
              <a:gd name="adj2" fmla="val 50825"/>
            </a:avLst>
          </a:prstGeom>
          <a:ln w="28575">
            <a:solidFill>
              <a:srgbClr val="C66D2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/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6309429" y="2780241"/>
            <a:ext cx="186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强氧化剂</a:t>
            </a:r>
            <a:endParaRPr lang="zh-CN" altLang="en-US" sz="2400" b="1"/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6315779" y="3843231"/>
            <a:ext cx="185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弱氧化剂</a:t>
            </a:r>
            <a:endParaRPr lang="zh-CN" altLang="en-US" sz="2400" b="1" dirty="0"/>
          </a:p>
        </p:txBody>
      </p:sp>
      <p:sp>
        <p:nvSpPr>
          <p:cNvPr id="22" name="文本框 21"/>
          <p:cNvSpPr txBox="1"/>
          <p:nvPr>
            <p:custDataLst>
              <p:tags r:id="rId16"/>
            </p:custDataLst>
          </p:nvPr>
        </p:nvSpPr>
        <p:spPr>
          <a:xfrm>
            <a:off x="9149148" y="2741813"/>
            <a:ext cx="98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Fe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3+</a:t>
            </a:r>
            <a:endParaRPr lang="en-US" altLang="zh-CN" sz="2400" b="1" baseline="30000" dirty="0">
              <a:solidFill>
                <a:srgbClr val="FF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10132763" y="3842370"/>
            <a:ext cx="98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Fe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2+</a:t>
            </a:r>
            <a:endParaRPr lang="en-US" altLang="zh-CN" sz="2400" b="1" baseline="30000" dirty="0">
              <a:solidFill>
                <a:srgbClr val="FF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8"/>
            </p:custDataLst>
          </p:nvPr>
        </p:nvSpPr>
        <p:spPr>
          <a:xfrm>
            <a:off x="7457277" y="2778695"/>
            <a:ext cx="160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Cl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等）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7451475" y="3824090"/>
            <a:ext cx="317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（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Cu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2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+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、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H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、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S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等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）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6" name="TextBox 54"/>
          <p:cNvSpPr txBox="1"/>
          <p:nvPr>
            <p:custDataLst>
              <p:tags r:id="rId20"/>
            </p:custDataLst>
          </p:nvPr>
        </p:nvSpPr>
        <p:spPr>
          <a:xfrm>
            <a:off x="686019" y="488315"/>
            <a:ext cx="476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990033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</a:rPr>
              <a:t>2</a:t>
            </a:r>
            <a:r>
              <a:rPr lang="zh-CN" altLang="en-US" sz="2400" b="1" dirty="0" smtClean="0">
                <a:solidFill>
                  <a:srgbClr val="990033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</a:rPr>
              <a:t>、铁</a:t>
            </a: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</a:rPr>
              <a:t>单质</a:t>
            </a:r>
            <a:r>
              <a:rPr lang="zh-CN" altLang="en-US" sz="2400" b="1" dirty="0" smtClean="0">
                <a:solidFill>
                  <a:srgbClr val="990033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</a:rPr>
              <a:t>的化学性质</a:t>
            </a:r>
            <a:endParaRPr lang="zh-CN" altLang="en-US" sz="2400" b="1" dirty="0">
              <a:solidFill>
                <a:srgbClr val="990033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13" grpId="0" animBg="1"/>
      <p:bldP spid="17" grpId="0" animBg="1"/>
      <p:bldP spid="19" grpId="0"/>
      <p:bldP spid="20" grpId="0"/>
      <p:bldP spid="2" grpId="0" animBg="1"/>
      <p:bldP spid="3" grpId="0"/>
      <p:bldP spid="7" grpId="0"/>
      <p:bldP spid="9" grpId="0"/>
      <p:bldP spid="15" grpId="0" animBg="1"/>
      <p:bldP spid="16" grpId="0"/>
      <p:bldP spid="21" grpId="0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p="http://schemas.openxmlformats.org/presentationml/2006/main">
  <p:tag name="AS_UNIQUEID" val="4178"/>
</p:tagLst>
</file>

<file path=ppt/tags/tag10.xml><?xml version="1.0" encoding="utf-8"?>
<p:tagLst xmlns:p="http://schemas.openxmlformats.org/presentationml/2006/main">
  <p:tag name="AS_UNIQUEID" val="4188"/>
</p:tagLst>
</file>

<file path=ppt/tags/tag100.xml><?xml version="1.0" encoding="utf-8"?>
<p:tagLst xmlns:p="http://schemas.openxmlformats.org/presentationml/2006/main">
  <p:tag name="AS_UNIQUEID" val="4269"/>
  <p:tag name="KSO_WM_BEAUTIFY_FLAG" val=""/>
</p:tagLst>
</file>

<file path=ppt/tags/tag101.xml><?xml version="1.0" encoding="utf-8"?>
<p:tagLst xmlns:p="http://schemas.openxmlformats.org/presentationml/2006/main">
  <p:tag name="AS_UNIQUEID" val="4270"/>
</p:tagLst>
</file>

<file path=ppt/tags/tag102.xml><?xml version="1.0" encoding="utf-8"?>
<p:tagLst xmlns:p="http://schemas.openxmlformats.org/presentationml/2006/main">
  <p:tag name="AS_UNIQUEID" val="4271"/>
</p:tagLst>
</file>

<file path=ppt/tags/tag103.xml><?xml version="1.0" encoding="utf-8"?>
<p:tagLst xmlns:p="http://schemas.openxmlformats.org/presentationml/2006/main">
  <p:tag name="AS_UNIQUEID" val="4272"/>
</p:tagLst>
</file>

<file path=ppt/tags/tag104.xml><?xml version="1.0" encoding="utf-8"?>
<p:tagLst xmlns:p="http://schemas.openxmlformats.org/presentationml/2006/main">
  <p:tag name="AS_UNIQUEID" val="4262"/>
</p:tagLst>
</file>

<file path=ppt/tags/tag105.xml><?xml version="1.0" encoding="utf-8"?>
<p:tagLst xmlns:p="http://schemas.openxmlformats.org/presentationml/2006/main">
  <p:tag name="AS_UNIQUEID" val="1820"/>
</p:tagLst>
</file>

<file path=ppt/tags/tag106.xml><?xml version="1.0" encoding="utf-8"?>
<p:tagLst xmlns:p="http://schemas.openxmlformats.org/presentationml/2006/main">
  <p:tag name="AS_UNIQUEID" val="1821"/>
</p:tagLst>
</file>

<file path=ppt/tags/tag107.xml><?xml version="1.0" encoding="utf-8"?>
<p:tagLst xmlns:p="http://schemas.openxmlformats.org/presentationml/2006/main">
  <p:tag name="AS_UNIQUEID" val="1822"/>
</p:tagLst>
</file>

<file path=ppt/tags/tag108.xml><?xml version="1.0" encoding="utf-8"?>
<p:tagLst xmlns:p="http://schemas.openxmlformats.org/presentationml/2006/main">
  <p:tag name="AS_UNIQUEID" val="1823"/>
</p:tagLst>
</file>

<file path=ppt/tags/tag109.xml><?xml version="1.0" encoding="utf-8"?>
<p:tagLst xmlns:p="http://schemas.openxmlformats.org/presentationml/2006/main">
  <p:tag name="AS_UNIQUEID" val="1824"/>
</p:tagLst>
</file>

<file path=ppt/tags/tag11.xml><?xml version="1.0" encoding="utf-8"?>
<p:tagLst xmlns:p="http://schemas.openxmlformats.org/presentationml/2006/main">
  <p:tag name="AS_UNIQUEID" val="4189"/>
</p:tagLst>
</file>

<file path=ppt/tags/tag110.xml><?xml version="1.0" encoding="utf-8"?>
<p:tagLst xmlns:p="http://schemas.openxmlformats.org/presentationml/2006/main">
  <p:tag name="AS_UNIQUEID" val="1825"/>
</p:tagLst>
</file>

<file path=ppt/tags/tag111.xml><?xml version="1.0" encoding="utf-8"?>
<p:tagLst xmlns:p="http://schemas.openxmlformats.org/presentationml/2006/main">
  <p:tag name="AS_UNIQUEID" val="1826"/>
</p:tagLst>
</file>

<file path=ppt/tags/tag112.xml><?xml version="1.0" encoding="utf-8"?>
<p:tagLst xmlns:p="http://schemas.openxmlformats.org/presentationml/2006/main">
  <p:tag name="AS_UNIQUEID" val="1827"/>
</p:tagLst>
</file>

<file path=ppt/tags/tag113.xml><?xml version="1.0" encoding="utf-8"?>
<p:tagLst xmlns:p="http://schemas.openxmlformats.org/presentationml/2006/main">
  <p:tag name="AS_UNIQUEID" val="1828"/>
</p:tagLst>
</file>

<file path=ppt/tags/tag114.xml><?xml version="1.0" encoding="utf-8"?>
<p:tagLst xmlns:p="http://schemas.openxmlformats.org/presentationml/2006/main">
  <p:tag name="AS_UNIQUEID" val="1829"/>
</p:tagLst>
</file>

<file path=ppt/tags/tag115.xml><?xml version="1.0" encoding="utf-8"?>
<p:tagLst xmlns:p="http://schemas.openxmlformats.org/presentationml/2006/main">
  <p:tag name="AS_UNIQUEID" val="1830"/>
</p:tagLst>
</file>

<file path=ppt/tags/tag116.xml><?xml version="1.0" encoding="utf-8"?>
<p:tagLst xmlns:p="http://schemas.openxmlformats.org/presentationml/2006/main">
  <p:tag name="AS_UNIQUEID" val="1831"/>
</p:tagLst>
</file>

<file path=ppt/tags/tag117.xml><?xml version="1.0" encoding="utf-8"?>
<p:tagLst xmlns:p="http://schemas.openxmlformats.org/presentationml/2006/main">
  <p:tag name="AS_UNIQUEID" val="1832"/>
</p:tagLst>
</file>

<file path=ppt/tags/tag118.xml><?xml version="1.0" encoding="utf-8"?>
<p:tagLst xmlns:p="http://schemas.openxmlformats.org/presentationml/2006/main">
  <p:tag name="AS_UNIQUEID" val="1833"/>
</p:tagLst>
</file>

<file path=ppt/tags/tag119.xml><?xml version="1.0" encoding="utf-8"?>
<p:tagLst xmlns:p="http://schemas.openxmlformats.org/presentationml/2006/main">
  <p:tag name="AS_UNIQUEID" val="1834"/>
</p:tagLst>
</file>

<file path=ppt/tags/tag12.xml><?xml version="1.0" encoding="utf-8"?>
<p:tagLst xmlns:p="http://schemas.openxmlformats.org/presentationml/2006/main">
  <p:tag name="AS_UNIQUEID" val="4190"/>
</p:tagLst>
</file>

<file path=ppt/tags/tag120.xml><?xml version="1.0" encoding="utf-8"?>
<p:tagLst xmlns:p="http://schemas.openxmlformats.org/presentationml/2006/main">
  <p:tag name="AS_UNIQUEID" val="1835"/>
</p:tagLst>
</file>

<file path=ppt/tags/tag121.xml><?xml version="1.0" encoding="utf-8"?>
<p:tagLst xmlns:p="http://schemas.openxmlformats.org/presentationml/2006/main">
  <p:tag name="AS_UNIQUEID" val="1836"/>
</p:tagLst>
</file>

<file path=ppt/tags/tag122.xml><?xml version="1.0" encoding="utf-8"?>
<p:tagLst xmlns:p="http://schemas.openxmlformats.org/presentationml/2006/main">
  <p:tag name="AS_UNIQUEID" val="1837"/>
</p:tagLst>
</file>

<file path=ppt/tags/tag123.xml><?xml version="1.0" encoding="utf-8"?>
<p:tagLst xmlns:p="http://schemas.openxmlformats.org/presentationml/2006/main">
  <p:tag name="AS_UNIQUEID" val="1838"/>
</p:tagLst>
</file>

<file path=ppt/tags/tag124.xml><?xml version="1.0" encoding="utf-8"?>
<p:tagLst xmlns:p="http://schemas.openxmlformats.org/presentationml/2006/main">
  <p:tag name="AS_UNIQUEID" val="1839"/>
</p:tagLst>
</file>

<file path=ppt/tags/tag125.xml><?xml version="1.0" encoding="utf-8"?>
<p:tagLst xmlns:p="http://schemas.openxmlformats.org/presentationml/2006/main">
  <p:tag name="AS_UNIQUEID" val="1840"/>
</p:tagLst>
</file>

<file path=ppt/tags/tag126.xml><?xml version="1.0" encoding="utf-8"?>
<p:tagLst xmlns:p="http://schemas.openxmlformats.org/presentationml/2006/main">
  <p:tag name="AS_UNIQUEID" val="1841"/>
</p:tagLst>
</file>

<file path=ppt/tags/tag127.xml><?xml version="1.0" encoding="utf-8"?>
<p:tagLst xmlns:p="http://schemas.openxmlformats.org/presentationml/2006/main">
  <p:tag name="AS_UNIQUEID" val="1844"/>
</p:tagLst>
</file>

<file path=ppt/tags/tag128.xml><?xml version="1.0" encoding="utf-8"?>
<p:tagLst xmlns:p="http://schemas.openxmlformats.org/presentationml/2006/main">
  <p:tag name="AS_UNIQUEID" val="1274"/>
</p:tagLst>
</file>

<file path=ppt/tags/tag129.xml><?xml version="1.0" encoding="utf-8"?>
<p:tagLst xmlns:p="http://schemas.openxmlformats.org/presentationml/2006/main">
  <p:tag name="AS_UNIQUEID" val="867"/>
  <p:tag name="KSO_WM_BEAUTIFY_FLAG" val=""/>
</p:tagLst>
</file>

<file path=ppt/tags/tag13.xml><?xml version="1.0" encoding="utf-8"?>
<p:tagLst xmlns:p="http://schemas.openxmlformats.org/presentationml/2006/main">
  <p:tag name="AS_UNIQUEID" val="4191"/>
</p:tagLst>
</file>

<file path=ppt/tags/tag130.xml><?xml version="1.0" encoding="utf-8"?>
<p:tagLst xmlns:p="http://schemas.openxmlformats.org/presentationml/2006/main">
  <p:tag name="AS_UNIQUEID" val="155"/>
  <p:tag name="KSO_WM_BEAUTIFY_FLAG" val=""/>
</p:tagLst>
</file>

<file path=ppt/tags/tag131.xml><?xml version="1.0" encoding="utf-8"?>
<p:tagLst xmlns:p="http://schemas.openxmlformats.org/presentationml/2006/main">
  <p:tag name="AS_UNIQUEID" val="4278"/>
</p:tagLst>
</file>

<file path=ppt/tags/tag132.xml><?xml version="1.0" encoding="utf-8"?>
<p:tagLst xmlns:p="http://schemas.openxmlformats.org/presentationml/2006/main">
  <p:tag name="AS_UNIQUEID" val="4279"/>
</p:tagLst>
</file>

<file path=ppt/tags/tag133.xml><?xml version="1.0" encoding="utf-8"?>
<p:tagLst xmlns:p="http://schemas.openxmlformats.org/presentationml/2006/main">
  <p:tag name="AS_UNIQUEID" val="4280"/>
</p:tagLst>
</file>

<file path=ppt/tags/tag134.xml><?xml version="1.0" encoding="utf-8"?>
<p:tagLst xmlns:p="http://schemas.openxmlformats.org/presentationml/2006/main">
  <p:tag name="AS_UNIQUEID" val="4281"/>
  <p:tag name="KSO_WM_BEAUTIFY_FLAG" val=""/>
</p:tagLst>
</file>

<file path=ppt/tags/tag135.xml><?xml version="1.0" encoding="utf-8"?>
<p:tagLst xmlns:p="http://schemas.openxmlformats.org/presentationml/2006/main">
  <p:tag name="AS_UNIQUEID" val="4282"/>
</p:tagLst>
</file>

<file path=ppt/tags/tag136.xml><?xml version="1.0" encoding="utf-8"?>
<p:tagLst xmlns:p="http://schemas.openxmlformats.org/presentationml/2006/main">
  <p:tag name="AS_UNIQUEID" val="4283"/>
</p:tagLst>
</file>

<file path=ppt/tags/tag137.xml><?xml version="1.0" encoding="utf-8"?>
<p:tagLst xmlns:p="http://schemas.openxmlformats.org/presentationml/2006/main">
  <p:tag name="AS_UNIQUEID" val="4284"/>
  <p:tag name="KSO_WM_BEAUTIFY_FLAG" val=""/>
</p:tagLst>
</file>

<file path=ppt/tags/tag138.xml><?xml version="1.0" encoding="utf-8"?>
<p:tagLst xmlns:p="http://schemas.openxmlformats.org/presentationml/2006/main">
  <p:tag name="AS_UNIQUEID" val="4285"/>
  <p:tag name="KSO_WM_BEAUTIFY_FLAG" val=""/>
</p:tagLst>
</file>

<file path=ppt/tags/tag139.xml><?xml version="1.0" encoding="utf-8"?>
<p:tagLst xmlns:p="http://schemas.openxmlformats.org/presentationml/2006/main">
  <p:tag name="AS_UNIQUEID" val="4286"/>
  <p:tag name="KSO_WM_BEAUTIFY_FLAG" val=""/>
</p:tagLst>
</file>

<file path=ppt/tags/tag14.xml><?xml version="1.0" encoding="utf-8"?>
<p:tagLst xmlns:p="http://schemas.openxmlformats.org/presentationml/2006/main">
  <p:tag name="AS_UNIQUEID" val="4192"/>
</p:tagLst>
</file>

<file path=ppt/tags/tag140.xml><?xml version="1.0" encoding="utf-8"?>
<p:tagLst xmlns:p="http://schemas.openxmlformats.org/presentationml/2006/main">
  <p:tag name="AS_UNIQUEID" val="4287"/>
</p:tagLst>
</file>

<file path=ppt/tags/tag141.xml><?xml version="1.0" encoding="utf-8"?>
<p:tagLst xmlns:p="http://schemas.openxmlformats.org/presentationml/2006/main">
  <p:tag name="AS_UNIQUEID" val="4288"/>
  <p:tag name="KSO_WM_BEAUTIFY_FLAG" val=""/>
</p:tagLst>
</file>

<file path=ppt/tags/tag142.xml><?xml version="1.0" encoding="utf-8"?>
<p:tagLst xmlns:p="http://schemas.openxmlformats.org/presentationml/2006/main">
  <p:tag name="AS_UNIQUEID" val="4289"/>
  <p:tag name="KSO_WM_BEAUTIFY_FLAG" val=""/>
</p:tagLst>
</file>

<file path=ppt/tags/tag143.xml><?xml version="1.0" encoding="utf-8"?>
<p:tagLst xmlns:p="http://schemas.openxmlformats.org/presentationml/2006/main">
  <p:tag name="AS_UNIQUEID" val="4290"/>
  <p:tag name="KSO_WM_BEAUTIFY_FLAG" val=""/>
</p:tagLst>
</file>

<file path=ppt/tags/tag144.xml><?xml version="1.0" encoding="utf-8"?>
<p:tagLst xmlns:p="http://schemas.openxmlformats.org/presentationml/2006/main">
  <p:tag name="AS_UNIQUEID" val="4291"/>
  <p:tag name="KSO_WM_BEAUTIFY_FLAG" val=""/>
</p:tagLst>
</file>

<file path=ppt/tags/tag145.xml><?xml version="1.0" encoding="utf-8"?>
<p:tagLst xmlns:p="http://schemas.openxmlformats.org/presentationml/2006/main">
  <p:tag name="AS_UNIQUEID" val="4292"/>
  <p:tag name="KSO_WM_BEAUTIFY_FLAG" val=""/>
</p:tagLst>
</file>

<file path=ppt/tags/tag146.xml><?xml version="1.0" encoding="utf-8"?>
<p:tagLst xmlns:p="http://schemas.openxmlformats.org/presentationml/2006/main">
  <p:tag name="AS_UNIQUEID" val="4293"/>
</p:tagLst>
</file>

<file path=ppt/tags/tag147.xml><?xml version="1.0" encoding="utf-8"?>
<p:tagLst xmlns:p="http://schemas.openxmlformats.org/presentationml/2006/main">
  <p:tag name="AS_UNIQUEID" val="4294"/>
</p:tagLst>
</file>

<file path=ppt/tags/tag148.xml><?xml version="1.0" encoding="utf-8"?>
<p:tagLst xmlns:p="http://schemas.openxmlformats.org/presentationml/2006/main">
  <p:tag name="AS_UNIQUEID" val="4295"/>
</p:tagLst>
</file>

<file path=ppt/tags/tag149.xml><?xml version="1.0" encoding="utf-8"?>
<p:tagLst xmlns:p="http://schemas.openxmlformats.org/presentationml/2006/main">
  <p:tag name="AS_UNIQUEID" val="4296"/>
</p:tagLst>
</file>

<file path=ppt/tags/tag15.xml><?xml version="1.0" encoding="utf-8"?>
<p:tagLst xmlns:p="http://schemas.openxmlformats.org/presentationml/2006/main">
  <p:tag name="AS_UNIQUEID" val="4193"/>
</p:tagLst>
</file>

<file path=ppt/tags/tag150.xml><?xml version="1.0" encoding="utf-8"?>
<p:tagLst xmlns:p="http://schemas.openxmlformats.org/presentationml/2006/main">
  <p:tag name="AS_UNIQUEID" val="4262"/>
</p:tagLst>
</file>

<file path=ppt/tags/tag151.xml><?xml version="1.0" encoding="utf-8"?>
<p:tagLst xmlns:p="http://schemas.openxmlformats.org/presentationml/2006/main">
  <p:tag name="AS_UNIQUEID" val="1902"/>
</p:tagLst>
</file>

<file path=ppt/tags/tag152.xml><?xml version="1.0" encoding="utf-8"?>
<p:tagLst xmlns:p="http://schemas.openxmlformats.org/presentationml/2006/main">
  <p:tag name="AS_UNIQUEID" val="1903"/>
</p:tagLst>
</file>

<file path=ppt/tags/tag153.xml><?xml version="1.0" encoding="utf-8"?>
<p:tagLst xmlns:p="http://schemas.openxmlformats.org/presentationml/2006/main">
  <p:tag name="AS_UNIQUEID" val="1904"/>
</p:tagLst>
</file>

<file path=ppt/tags/tag154.xml><?xml version="1.0" encoding="utf-8"?>
<p:tagLst xmlns:p="http://schemas.openxmlformats.org/presentationml/2006/main">
  <p:tag name="AS_UNIQUEID" val="1905"/>
</p:tagLst>
</file>

<file path=ppt/tags/tag155.xml><?xml version="1.0" encoding="utf-8"?>
<p:tagLst xmlns:p="http://schemas.openxmlformats.org/presentationml/2006/main">
  <p:tag name="AS_UNIQUEID" val="1906"/>
</p:tagLst>
</file>

<file path=ppt/tags/tag156.xml><?xml version="1.0" encoding="utf-8"?>
<p:tagLst xmlns:p="http://schemas.openxmlformats.org/presentationml/2006/main">
  <p:tag name="AS_UNIQUEID" val="1908"/>
</p:tagLst>
</file>

<file path=ppt/tags/tag157.xml><?xml version="1.0" encoding="utf-8"?>
<p:tagLst xmlns:p="http://schemas.openxmlformats.org/presentationml/2006/main">
  <p:tag name="AS_UNIQUEID" val="1909"/>
</p:tagLst>
</file>

<file path=ppt/tags/tag158.xml><?xml version="1.0" encoding="utf-8"?>
<p:tagLst xmlns:p="http://schemas.openxmlformats.org/presentationml/2006/main">
  <p:tag name="AS_UNIQUEID" val="1910"/>
</p:tagLst>
</file>

<file path=ppt/tags/tag159.xml><?xml version="1.0" encoding="utf-8"?>
<p:tagLst xmlns:p="http://schemas.openxmlformats.org/presentationml/2006/main">
  <p:tag name="AS_UNIQUEID" val="1911"/>
</p:tagLst>
</file>

<file path=ppt/tags/tag16.xml><?xml version="1.0" encoding="utf-8"?>
<p:tagLst xmlns:p="http://schemas.openxmlformats.org/presentationml/2006/main">
  <p:tag name="AS_UNIQUEID" val="4194"/>
</p:tagLst>
</file>

<file path=ppt/tags/tag160.xml><?xml version="1.0" encoding="utf-8"?>
<p:tagLst xmlns:p="http://schemas.openxmlformats.org/presentationml/2006/main">
  <p:tag name="AS_UNIQUEID" val="1912"/>
</p:tagLst>
</file>

<file path=ppt/tags/tag161.xml><?xml version="1.0" encoding="utf-8"?>
<p:tagLst xmlns:p="http://schemas.openxmlformats.org/presentationml/2006/main">
  <p:tag name="AS_UNIQUEID" val="1913"/>
</p:tagLst>
</file>

<file path=ppt/tags/tag162.xml><?xml version="1.0" encoding="utf-8"?>
<p:tagLst xmlns:p="http://schemas.openxmlformats.org/presentationml/2006/main">
  <p:tag name="AS_UNIQUEID" val="1914"/>
</p:tagLst>
</file>

<file path=ppt/tags/tag163.xml><?xml version="1.0" encoding="utf-8"?>
<p:tagLst xmlns:p="http://schemas.openxmlformats.org/presentationml/2006/main">
  <p:tag name="AS_UNIQUEID" val="1915"/>
</p:tagLst>
</file>

<file path=ppt/tags/tag164.xml><?xml version="1.0" encoding="utf-8"?>
<p:tagLst xmlns:p="http://schemas.openxmlformats.org/presentationml/2006/main">
  <p:tag name="AS_UNIQUEID" val="1917"/>
</p:tagLst>
</file>

<file path=ppt/tags/tag165.xml><?xml version="1.0" encoding="utf-8"?>
<p:tagLst xmlns:p="http://schemas.openxmlformats.org/presentationml/2006/main">
  <p:tag name="AS_UNIQUEID" val="1918"/>
</p:tagLst>
</file>

<file path=ppt/tags/tag166.xml><?xml version="1.0" encoding="utf-8"?>
<p:tagLst xmlns:p="http://schemas.openxmlformats.org/presentationml/2006/main">
  <p:tag name="AS_UNIQUEID" val="1919"/>
</p:tagLst>
</file>

<file path=ppt/tags/tag167.xml><?xml version="1.0" encoding="utf-8"?>
<p:tagLst xmlns:p="http://schemas.openxmlformats.org/presentationml/2006/main">
  <p:tag name="AS_UNIQUEID" val="1920"/>
</p:tagLst>
</file>

<file path=ppt/tags/tag168.xml><?xml version="1.0" encoding="utf-8"?>
<p:tagLst xmlns:p="http://schemas.openxmlformats.org/presentationml/2006/main">
  <p:tag name="AS_UNIQUEID" val="1921"/>
</p:tagLst>
</file>

<file path=ppt/tags/tag169.xml><?xml version="1.0" encoding="utf-8"?>
<p:tagLst xmlns:p="http://schemas.openxmlformats.org/presentationml/2006/main">
  <p:tag name="AS_UNIQUEID" val="1923"/>
</p:tagLst>
</file>

<file path=ppt/tags/tag17.xml><?xml version="1.0" encoding="utf-8"?>
<p:tagLst xmlns:p="http://schemas.openxmlformats.org/presentationml/2006/main">
  <p:tag name="AS_UNIQUEID" val="4195"/>
</p:tagLst>
</file>

<file path=ppt/tags/tag170.xml><?xml version="1.0" encoding="utf-8"?>
<p:tagLst xmlns:p="http://schemas.openxmlformats.org/presentationml/2006/main">
  <p:tag name="AS_UNIQUEID" val="1924"/>
</p:tagLst>
</file>

<file path=ppt/tags/tag171.xml><?xml version="1.0" encoding="utf-8"?>
<p:tagLst xmlns:p="http://schemas.openxmlformats.org/presentationml/2006/main">
  <p:tag name="AS_UNIQUEID" val="1925"/>
</p:tagLst>
</file>

<file path=ppt/tags/tag172.xml><?xml version="1.0" encoding="utf-8"?>
<p:tagLst xmlns:p="http://schemas.openxmlformats.org/presentationml/2006/main">
  <p:tag name="AS_UNIQUEID" val="1926"/>
</p:tagLst>
</file>

<file path=ppt/tags/tag173.xml><?xml version="1.0" encoding="utf-8"?>
<p:tagLst xmlns:p="http://schemas.openxmlformats.org/presentationml/2006/main">
  <p:tag name="AS_UNIQUEID" val="1927"/>
</p:tagLst>
</file>

<file path=ppt/tags/tag174.xml><?xml version="1.0" encoding="utf-8"?>
<p:tagLst xmlns:p="http://schemas.openxmlformats.org/presentationml/2006/main">
  <p:tag name="AS_UNIQUEID" val="1928"/>
</p:tagLst>
</file>

<file path=ppt/tags/tag175.xml><?xml version="1.0" encoding="utf-8"?>
<p:tagLst xmlns:p="http://schemas.openxmlformats.org/presentationml/2006/main">
  <p:tag name="AS_UNIQUEID" val="1930"/>
</p:tagLst>
</file>

<file path=ppt/tags/tag176.xml><?xml version="1.0" encoding="utf-8"?>
<p:tagLst xmlns:p="http://schemas.openxmlformats.org/presentationml/2006/main">
  <p:tag name="AS_UNIQUEID" val="1931"/>
</p:tagLst>
</file>

<file path=ppt/tags/tag177.xml><?xml version="1.0" encoding="utf-8"?>
<p:tagLst xmlns:p="http://schemas.openxmlformats.org/presentationml/2006/main">
  <p:tag name="AS_UNIQUEID" val="1932"/>
</p:tagLst>
</file>

<file path=ppt/tags/tag178.xml><?xml version="1.0" encoding="utf-8"?>
<p:tagLst xmlns:p="http://schemas.openxmlformats.org/presentationml/2006/main">
  <p:tag name="AS_UNIQUEID" val="1933"/>
</p:tagLst>
</file>

<file path=ppt/tags/tag179.xml><?xml version="1.0" encoding="utf-8"?>
<p:tagLst xmlns:p="http://schemas.openxmlformats.org/presentationml/2006/main">
  <p:tag name="AS_UNIQUEID" val="1934"/>
</p:tagLst>
</file>

<file path=ppt/tags/tag18.xml><?xml version="1.0" encoding="utf-8"?>
<p:tagLst xmlns:p="http://schemas.openxmlformats.org/presentationml/2006/main">
  <p:tag name="AS_UNIQUEID" val="4196"/>
</p:tagLst>
</file>

<file path=ppt/tags/tag180.xml><?xml version="1.0" encoding="utf-8"?>
<p:tagLst xmlns:p="http://schemas.openxmlformats.org/presentationml/2006/main">
  <p:tag name="AS_UNIQUEID" val="1936"/>
</p:tagLst>
</file>

<file path=ppt/tags/tag181.xml><?xml version="1.0" encoding="utf-8"?>
<p:tagLst xmlns:p="http://schemas.openxmlformats.org/presentationml/2006/main">
  <p:tag name="AS_UNIQUEID" val="1937"/>
</p:tagLst>
</file>

<file path=ppt/tags/tag182.xml><?xml version="1.0" encoding="utf-8"?>
<p:tagLst xmlns:p="http://schemas.openxmlformats.org/presentationml/2006/main">
  <p:tag name="AS_UNIQUEID" val="1938"/>
</p:tagLst>
</file>

<file path=ppt/tags/tag183.xml><?xml version="1.0" encoding="utf-8"?>
<p:tagLst xmlns:p="http://schemas.openxmlformats.org/presentationml/2006/main">
  <p:tag name="AS_UNIQUEID" val="1939"/>
</p:tagLst>
</file>

<file path=ppt/tags/tag184.xml><?xml version="1.0" encoding="utf-8"?>
<p:tagLst xmlns:p="http://schemas.openxmlformats.org/presentationml/2006/main">
  <p:tag name="AS_UNIQUEID" val="1940"/>
</p:tagLst>
</file>

<file path=ppt/tags/tag185.xml><?xml version="1.0" encoding="utf-8"?>
<p:tagLst xmlns:p="http://schemas.openxmlformats.org/presentationml/2006/main">
  <p:tag name="AS_UNIQUEID" val="1941"/>
</p:tagLst>
</file>

<file path=ppt/tags/tag186.xml><?xml version="1.0" encoding="utf-8"?>
<p:tagLst xmlns:p="http://schemas.openxmlformats.org/presentationml/2006/main">
  <p:tag name="AS_UNIQUEID" val="1942"/>
</p:tagLst>
</file>

<file path=ppt/tags/tag187.xml><?xml version="1.0" encoding="utf-8"?>
<p:tagLst xmlns:p="http://schemas.openxmlformats.org/presentationml/2006/main">
  <p:tag name="AS_UNIQUEID" val="1943"/>
</p:tagLst>
</file>

<file path=ppt/tags/tag188.xml><?xml version="1.0" encoding="utf-8"?>
<p:tagLst xmlns:p="http://schemas.openxmlformats.org/presentationml/2006/main">
  <p:tag name="AS_UNIQUEID" val="1944"/>
</p:tagLst>
</file>

<file path=ppt/tags/tag189.xml><?xml version="1.0" encoding="utf-8"?>
<p:tagLst xmlns:p="http://schemas.openxmlformats.org/presentationml/2006/main">
  <p:tag name="AS_UNIQUEID" val="1945"/>
</p:tagLst>
</file>

<file path=ppt/tags/tag19.xml><?xml version="1.0" encoding="utf-8"?>
<p:tagLst xmlns:p="http://schemas.openxmlformats.org/presentationml/2006/main">
  <p:tag name="AS_UNIQUEID" val="4197"/>
</p:tagLst>
</file>

<file path=ppt/tags/tag190.xml><?xml version="1.0" encoding="utf-8"?>
<p:tagLst xmlns:p="http://schemas.openxmlformats.org/presentationml/2006/main">
  <p:tag name="AS_UNIQUEID" val="1946"/>
</p:tagLst>
</file>

<file path=ppt/tags/tag191.xml><?xml version="1.0" encoding="utf-8"?>
<p:tagLst xmlns:p="http://schemas.openxmlformats.org/presentationml/2006/main">
  <p:tag name="AS_UNIQUEID" val="1947"/>
</p:tagLst>
</file>

<file path=ppt/tags/tag192.xml><?xml version="1.0" encoding="utf-8"?>
<p:tagLst xmlns:p="http://schemas.openxmlformats.org/presentationml/2006/main">
  <p:tag name="AS_UNIQUEID" val="3931"/>
</p:tagLst>
</file>

<file path=ppt/tags/tag193.xml><?xml version="1.0" encoding="utf-8"?>
<p:tagLst xmlns:p="http://schemas.openxmlformats.org/presentationml/2006/main">
  <p:tag name="AS_UNIQUEID" val="3934"/>
  <p:tag name="KSO_WM_UNIT_PLACING_PICTURE_USER_VIEWPORT" val="{&quot;height&quot;:2731.247173846624,&quot;width&quot;:6481.270377839816}"/>
</p:tagLst>
</file>

<file path=ppt/tags/tag194.xml><?xml version="1.0" encoding="utf-8"?>
<p:tagLst xmlns:p="http://schemas.openxmlformats.org/presentationml/2006/main">
  <p:tag name="AS_UNIQUEID" val="3935"/>
</p:tagLst>
</file>

<file path=ppt/tags/tag195.xml><?xml version="1.0" encoding="utf-8"?>
<p:tagLst xmlns:p="http://schemas.openxmlformats.org/presentationml/2006/main">
  <p:tag name="AS_UNIQUEID" val="1947"/>
</p:tagLst>
</file>

<file path=ppt/tags/tag196.xml><?xml version="1.0" encoding="utf-8"?>
<p:tagLst xmlns:p="http://schemas.openxmlformats.org/presentationml/2006/main">
  <p:tag name="AS_UNIQUEID" val="1949"/>
</p:tagLst>
</file>

<file path=ppt/tags/tag197.xml><?xml version="1.0" encoding="utf-8"?>
<p:tagLst xmlns:p="http://schemas.openxmlformats.org/presentationml/2006/main">
  <p:tag name="AS_UNIQUEID" val="1951"/>
</p:tagLst>
</file>

<file path=ppt/tags/tag198.xml><?xml version="1.0" encoding="utf-8"?>
<p:tagLst xmlns:p="http://schemas.openxmlformats.org/presentationml/2006/main">
  <p:tag name="AS_UNIQUEID" val="1955"/>
</p:tagLst>
</file>

<file path=ppt/tags/tag199.xml><?xml version="1.0" encoding="utf-8"?>
<p:tagLst xmlns:p="http://schemas.openxmlformats.org/presentationml/2006/main">
  <p:tag name="AS_UNIQUEID" val="1960"/>
</p:tagLst>
</file>

<file path=ppt/tags/tag2.xml><?xml version="1.0" encoding="utf-8"?>
<p:tagLst xmlns:p="http://schemas.openxmlformats.org/presentationml/2006/main">
  <p:tag name="AS_UNIQUEID" val="4180"/>
</p:tagLst>
</file>

<file path=ppt/tags/tag20.xml><?xml version="1.0" encoding="utf-8"?>
<p:tagLst xmlns:p="http://schemas.openxmlformats.org/presentationml/2006/main">
  <p:tag name="AS_UNIQUEID" val="4198"/>
</p:tagLst>
</file>

<file path=ppt/tags/tag200.xml><?xml version="1.0" encoding="utf-8"?>
<p:tagLst xmlns:p="http://schemas.openxmlformats.org/presentationml/2006/main">
  <p:tag name="AS_UNIQUEID" val="1962"/>
</p:tagLst>
</file>

<file path=ppt/tags/tag201.xml><?xml version="1.0" encoding="utf-8"?>
<p:tagLst xmlns:p="http://schemas.openxmlformats.org/presentationml/2006/main">
  <p:tag name="AS_UNIQUEID" val="1966"/>
</p:tagLst>
</file>

<file path=ppt/tags/tag202.xml><?xml version="1.0" encoding="utf-8"?>
<p:tagLst xmlns:p="http://schemas.openxmlformats.org/presentationml/2006/main">
  <p:tag name="AS_UNIQUEID" val="1967"/>
</p:tagLst>
</file>

<file path=ppt/tags/tag203.xml><?xml version="1.0" encoding="utf-8"?>
<p:tagLst xmlns:p="http://schemas.openxmlformats.org/presentationml/2006/main">
  <p:tag name="AS_UNIQUEID" val="1968"/>
</p:tagLst>
</file>

<file path=ppt/tags/tag204.xml><?xml version="1.0" encoding="utf-8"?>
<p:tagLst xmlns:p="http://schemas.openxmlformats.org/presentationml/2006/main">
  <p:tag name="AS_UNIQUEID" val="1969"/>
</p:tagLst>
</file>

<file path=ppt/tags/tag205.xml><?xml version="1.0" encoding="utf-8"?>
<p:tagLst xmlns:p="http://schemas.openxmlformats.org/presentationml/2006/main">
  <p:tag name="AS_UNIQUEID" val="1975"/>
</p:tagLst>
</file>

<file path=ppt/tags/tag206.xml><?xml version="1.0" encoding="utf-8"?>
<p:tagLst xmlns:p="http://schemas.openxmlformats.org/presentationml/2006/main">
  <p:tag name="AS_UNIQUEID" val="883"/>
</p:tagLst>
</file>

<file path=ppt/tags/tag207.xml><?xml version="1.0" encoding="utf-8"?>
<p:tagLst xmlns:p="http://schemas.openxmlformats.org/presentationml/2006/main">
  <p:tag name="AS_UNIQUEID" val="1998"/>
</p:tagLst>
</file>

<file path=ppt/tags/tag208.xml><?xml version="1.0" encoding="utf-8"?>
<p:tagLst xmlns:p="http://schemas.openxmlformats.org/presentationml/2006/main">
  <p:tag name="AS_UNIQUEID" val="1999"/>
</p:tagLst>
</file>

<file path=ppt/tags/tag209.xml><?xml version="1.0" encoding="utf-8"?>
<p:tagLst xmlns:p="http://schemas.openxmlformats.org/presentationml/2006/main">
  <p:tag name="KSO_WPP_MARK_KEY" val="069dc968-05d7-4fb4-9cae-d96cbd873a71"/>
  <p:tag name="COMMONDATA" val="eyJoZGlkIjoiZjVmNmEwZGNjZGZlN2FjZWMyODZlMTBkNWVmMWFjMTgifQ=="/>
</p:tagLst>
</file>

<file path=ppt/tags/tag21.xml><?xml version="1.0" encoding="utf-8"?>
<p:tagLst xmlns:p="http://schemas.openxmlformats.org/presentationml/2006/main">
  <p:tag name="AS_UNIQUEID" val="4199"/>
</p:tagLst>
</file>

<file path=ppt/tags/tag22.xml><?xml version="1.0" encoding="utf-8"?>
<p:tagLst xmlns:p="http://schemas.openxmlformats.org/presentationml/2006/main">
  <p:tag name="AS_UNIQUEID" val="4200"/>
</p:tagLst>
</file>

<file path=ppt/tags/tag23.xml><?xml version="1.0" encoding="utf-8"?>
<p:tagLst xmlns:p="http://schemas.openxmlformats.org/presentationml/2006/main">
  <p:tag name="AS_UNIQUEID" val="4201"/>
</p:tagLst>
</file>

<file path=ppt/tags/tag24.xml><?xml version="1.0" encoding="utf-8"?>
<p:tagLst xmlns:p="http://schemas.openxmlformats.org/presentationml/2006/main">
  <p:tag name="AS_UNIQUEID" val="4202"/>
</p:tagLst>
</file>

<file path=ppt/tags/tag25.xml><?xml version="1.0" encoding="utf-8"?>
<p:tagLst xmlns:p="http://schemas.openxmlformats.org/presentationml/2006/main">
  <p:tag name="AS_UNIQUEID" val="4203"/>
</p:tagLst>
</file>

<file path=ppt/tags/tag26.xml><?xml version="1.0" encoding="utf-8"?>
<p:tagLst xmlns:p="http://schemas.openxmlformats.org/presentationml/2006/main">
  <p:tag name="AS_UNIQUEID" val="4204"/>
</p:tagLst>
</file>

<file path=ppt/tags/tag27.xml><?xml version="1.0" encoding="utf-8"?>
<p:tagLst xmlns:p="http://schemas.openxmlformats.org/presentationml/2006/main">
  <p:tag name="AS_UNIQUEID" val="4205"/>
</p:tagLst>
</file>

<file path=ppt/tags/tag28.xml><?xml version="1.0" encoding="utf-8"?>
<p:tagLst xmlns:p="http://schemas.openxmlformats.org/presentationml/2006/main">
  <p:tag name="AS_UNIQUEID" val="4206"/>
</p:tagLst>
</file>

<file path=ppt/tags/tag29.xml><?xml version="1.0" encoding="utf-8"?>
<p:tagLst xmlns:p="http://schemas.openxmlformats.org/presentationml/2006/main">
  <p:tag name="AS_UNIQUEID" val="4207"/>
</p:tagLst>
</file>

<file path=ppt/tags/tag3.xml><?xml version="1.0" encoding="utf-8"?>
<p:tagLst xmlns:p="http://schemas.openxmlformats.org/presentationml/2006/main">
  <p:tag name="AS_UNIQUEID" val="4181"/>
</p:tagLst>
</file>

<file path=ppt/tags/tag30.xml><?xml version="1.0" encoding="utf-8"?>
<p:tagLst xmlns:p="http://schemas.openxmlformats.org/presentationml/2006/main">
  <p:tag name="AS_UNIQUEID" val="4208"/>
</p:tagLst>
</file>

<file path=ppt/tags/tag31.xml><?xml version="1.0" encoding="utf-8"?>
<p:tagLst xmlns:p="http://schemas.openxmlformats.org/presentationml/2006/main">
  <p:tag name="AS_UNIQUEID" val="4209"/>
</p:tagLst>
</file>

<file path=ppt/tags/tag32.xml><?xml version="1.0" encoding="utf-8"?>
<p:tagLst xmlns:p="http://schemas.openxmlformats.org/presentationml/2006/main">
  <p:tag name="AS_UNIQUEID" val="4210"/>
</p:tagLst>
</file>

<file path=ppt/tags/tag33.xml><?xml version="1.0" encoding="utf-8"?>
<p:tagLst xmlns:p="http://schemas.openxmlformats.org/presentationml/2006/main">
  <p:tag name="AS_UNIQUEID" val="3798"/>
</p:tagLst>
</file>

<file path=ppt/tags/tag34.xml><?xml version="1.0" encoding="utf-8"?>
<p:tagLst xmlns:p="http://schemas.openxmlformats.org/presentationml/2006/main">
  <p:tag name="AS_UNIQUEID" val="3799"/>
</p:tagLst>
</file>

<file path=ppt/tags/tag35.xml><?xml version="1.0" encoding="utf-8"?>
<p:tagLst xmlns:p="http://schemas.openxmlformats.org/presentationml/2006/main">
  <p:tag name="AS_UNIQUEID" val="3800"/>
</p:tagLst>
</file>

<file path=ppt/tags/tag36.xml><?xml version="1.0" encoding="utf-8"?>
<p:tagLst xmlns:p="http://schemas.openxmlformats.org/presentationml/2006/main">
  <p:tag name="AS_UNIQUEID" val="3801"/>
</p:tagLst>
</file>

<file path=ppt/tags/tag37.xml><?xml version="1.0" encoding="utf-8"?>
<p:tagLst xmlns:p="http://schemas.openxmlformats.org/presentationml/2006/main">
  <p:tag name="AS_UNIQUEID" val="3802"/>
</p:tagLst>
</file>

<file path=ppt/tags/tag38.xml><?xml version="1.0" encoding="utf-8"?>
<p:tagLst xmlns:p="http://schemas.openxmlformats.org/presentationml/2006/main">
  <p:tag name="AS_UNIQUEID" val="3803"/>
</p:tagLst>
</file>

<file path=ppt/tags/tag39.xml><?xml version="1.0" encoding="utf-8"?>
<p:tagLst xmlns:p="http://schemas.openxmlformats.org/presentationml/2006/main">
  <p:tag name="AS_UNIQUEID" val="3804"/>
</p:tagLst>
</file>

<file path=ppt/tags/tag4.xml><?xml version="1.0" encoding="utf-8"?>
<p:tagLst xmlns:p="http://schemas.openxmlformats.org/presentationml/2006/main">
  <p:tag name="AS_UNIQUEID" val="4182"/>
</p:tagLst>
</file>

<file path=ppt/tags/tag40.xml><?xml version="1.0" encoding="utf-8"?>
<p:tagLst xmlns:p="http://schemas.openxmlformats.org/presentationml/2006/main">
  <p:tag name="AS_UNIQUEID" val="3805"/>
</p:tagLst>
</file>

<file path=ppt/tags/tag41.xml><?xml version="1.0" encoding="utf-8"?>
<p:tagLst xmlns:p="http://schemas.openxmlformats.org/presentationml/2006/main">
  <p:tag name="AS_UNIQUEID" val="3807"/>
</p:tagLst>
</file>

<file path=ppt/tags/tag42.xml><?xml version="1.0" encoding="utf-8"?>
<p:tagLst xmlns:p="http://schemas.openxmlformats.org/presentationml/2006/main">
  <p:tag name="AS_UNIQUEID" val="3808"/>
</p:tagLst>
</file>

<file path=ppt/tags/tag43.xml><?xml version="1.0" encoding="utf-8"?>
<p:tagLst xmlns:p="http://schemas.openxmlformats.org/presentationml/2006/main">
  <p:tag name="AS_UNIQUEID" val="3809"/>
</p:tagLst>
</file>

<file path=ppt/tags/tag44.xml><?xml version="1.0" encoding="utf-8"?>
<p:tagLst xmlns:p="http://schemas.openxmlformats.org/presentationml/2006/main">
  <p:tag name="AS_UNIQUEID" val="3810"/>
</p:tagLst>
</file>

<file path=ppt/tags/tag45.xml><?xml version="1.0" encoding="utf-8"?>
<p:tagLst xmlns:p="http://schemas.openxmlformats.org/presentationml/2006/main">
  <p:tag name="AS_UNIQUEID" val="3811"/>
</p:tagLst>
</file>

<file path=ppt/tags/tag46.xml><?xml version="1.0" encoding="utf-8"?>
<p:tagLst xmlns:p="http://schemas.openxmlformats.org/presentationml/2006/main">
  <p:tag name="AS_UNIQUEID" val="3812"/>
</p:tagLst>
</file>

<file path=ppt/tags/tag47.xml><?xml version="1.0" encoding="utf-8"?>
<p:tagLst xmlns:p="http://schemas.openxmlformats.org/presentationml/2006/main">
  <p:tag name="AS_UNIQUEID" val="3813"/>
</p:tagLst>
</file>

<file path=ppt/tags/tag48.xml><?xml version="1.0" encoding="utf-8"?>
<p:tagLst xmlns:p="http://schemas.openxmlformats.org/presentationml/2006/main">
  <p:tag name="AS_UNIQUEID" val="3814"/>
</p:tagLst>
</file>

<file path=ppt/tags/tag49.xml><?xml version="1.0" encoding="utf-8"?>
<p:tagLst xmlns:p="http://schemas.openxmlformats.org/presentationml/2006/main">
  <p:tag name="AS_UNIQUEID" val="3815"/>
</p:tagLst>
</file>

<file path=ppt/tags/tag5.xml><?xml version="1.0" encoding="utf-8"?>
<p:tagLst xmlns:p="http://schemas.openxmlformats.org/presentationml/2006/main">
  <p:tag name="AS_UNIQUEID" val="4183"/>
</p:tagLst>
</file>

<file path=ppt/tags/tag50.xml><?xml version="1.0" encoding="utf-8"?>
<p:tagLst xmlns:p="http://schemas.openxmlformats.org/presentationml/2006/main">
  <p:tag name="AS_UNIQUEID" val="3816"/>
</p:tagLst>
</file>

<file path=ppt/tags/tag51.xml><?xml version="1.0" encoding="utf-8"?>
<p:tagLst xmlns:p="http://schemas.openxmlformats.org/presentationml/2006/main">
  <p:tag name="AS_UNIQUEID" val="4218"/>
</p:tagLst>
</file>

<file path=ppt/tags/tag52.xml><?xml version="1.0" encoding="utf-8"?>
<p:tagLst xmlns:p="http://schemas.openxmlformats.org/presentationml/2006/main">
  <p:tag name="AS_UNIQUEID" val="4223"/>
</p:tagLst>
</file>

<file path=ppt/tags/tag53.xml><?xml version="1.0" encoding="utf-8"?>
<p:tagLst xmlns:p="http://schemas.openxmlformats.org/presentationml/2006/main">
  <p:tag name="AS_UNIQUEID" val="993"/>
  <p:tag name="KSO_WM_BEAUTIFY_FLAG" val=""/>
  <p:tag name="PA" val="v5.2.10"/>
  <p:tag name="RESOURCELIBID_ANIM" val="462"/>
</p:tagLst>
</file>

<file path=ppt/tags/tag54.xml><?xml version="1.0" encoding="utf-8"?>
<p:tagLst xmlns:p="http://schemas.openxmlformats.org/presentationml/2006/main">
  <p:tag name="AS_UNIQUEID" val="4224"/>
</p:tagLst>
</file>

<file path=ppt/tags/tag55.xml><?xml version="1.0" encoding="utf-8"?>
<p:tagLst xmlns:p="http://schemas.openxmlformats.org/presentationml/2006/main">
  <p:tag name="AS_UNIQUEID" val="4230"/>
</p:tagLst>
</file>

<file path=ppt/tags/tag56.xml><?xml version="1.0" encoding="utf-8"?>
<p:tagLst xmlns:p="http://schemas.openxmlformats.org/presentationml/2006/main">
  <p:tag name="AS_UNIQUEID" val="3875"/>
  <p:tag name="KSO_WM_BEAUTIFY_FLAG" val=""/>
</p:tagLst>
</file>

<file path=ppt/tags/tag57.xml><?xml version="1.0" encoding="utf-8"?>
<p:tagLst xmlns:p="http://schemas.openxmlformats.org/presentationml/2006/main">
  <p:tag name="AS_UNIQUEID" val="4231"/>
</p:tagLst>
</file>

<file path=ppt/tags/tag58.xml><?xml version="1.0" encoding="utf-8"?>
<p:tagLst xmlns:p="http://schemas.openxmlformats.org/presentationml/2006/main">
  <p:tag name="AS_UNIQUEID" val="3876"/>
  <p:tag name="KSO_WM_BEAUTIFY_FLAG" val=""/>
</p:tagLst>
</file>

<file path=ppt/tags/tag59.xml><?xml version="1.0" encoding="utf-8"?>
<p:tagLst xmlns:p="http://schemas.openxmlformats.org/presentationml/2006/main">
  <p:tag name="AS_UNIQUEID" val="3878"/>
</p:tagLst>
</file>

<file path=ppt/tags/tag6.xml><?xml version="1.0" encoding="utf-8"?>
<p:tagLst xmlns:p="http://schemas.openxmlformats.org/presentationml/2006/main">
  <p:tag name="AS_UNIQUEID" val="4184"/>
</p:tagLst>
</file>

<file path=ppt/tags/tag60.xml><?xml version="1.0" encoding="utf-8"?>
<p:tagLst xmlns:p="http://schemas.openxmlformats.org/presentationml/2006/main">
  <p:tag name="AS_UNIQUEID" val="3881"/>
  <p:tag name="KSO_WM_BEAUTIFY_FLAG" val=""/>
</p:tagLst>
</file>

<file path=ppt/tags/tag61.xml><?xml version="1.0" encoding="utf-8"?>
<p:tagLst xmlns:p="http://schemas.openxmlformats.org/presentationml/2006/main">
  <p:tag name="AS_UNIQUEID" val="3882"/>
</p:tagLst>
</file>

<file path=ppt/tags/tag62.xml><?xml version="1.0" encoding="utf-8"?>
<p:tagLst xmlns:p="http://schemas.openxmlformats.org/presentationml/2006/main">
  <p:tag name="AS_UNIQUEID" val="4238"/>
</p:tagLst>
</file>

<file path=ppt/tags/tag63.xml><?xml version="1.0" encoding="utf-8"?>
<p:tagLst xmlns:p="http://schemas.openxmlformats.org/presentationml/2006/main">
  <p:tag name="AS_UNIQUEID" val="3880"/>
  <p:tag name="KSO_WM_BEAUTIFY_FLAG" val=""/>
</p:tagLst>
</file>

<file path=ppt/tags/tag64.xml><?xml version="1.0" encoding="utf-8"?>
<p:tagLst xmlns:p="http://schemas.openxmlformats.org/presentationml/2006/main">
  <p:tag name="AS_UNIQUEID" val="4241"/>
</p:tagLst>
</file>

<file path=ppt/tags/tag65.xml><?xml version="1.0" encoding="utf-8"?>
<p:tagLst xmlns:p="http://schemas.openxmlformats.org/presentationml/2006/main">
  <p:tag name="AS_UNIQUEID" val="4242"/>
</p:tagLst>
</file>

<file path=ppt/tags/tag66.xml><?xml version="1.0" encoding="utf-8"?>
<p:tagLst xmlns:p="http://schemas.openxmlformats.org/presentationml/2006/main">
  <p:tag name="AS_UNIQUEID" val="1781"/>
</p:tagLst>
</file>

<file path=ppt/tags/tag67.xml><?xml version="1.0" encoding="utf-8"?>
<p:tagLst xmlns:p="http://schemas.openxmlformats.org/presentationml/2006/main">
  <p:tag name="AS_UNIQUEID" val="1782"/>
</p:tagLst>
</file>

<file path=ppt/tags/tag68.xml><?xml version="1.0" encoding="utf-8"?>
<p:tagLst xmlns:p="http://schemas.openxmlformats.org/presentationml/2006/main">
  <p:tag name="AS_UNIQUEID" val="1783"/>
</p:tagLst>
</file>

<file path=ppt/tags/tag69.xml><?xml version="1.0" encoding="utf-8"?>
<p:tagLst xmlns:p="http://schemas.openxmlformats.org/presentationml/2006/main">
  <p:tag name="AS_UNIQUEID" val="1784"/>
</p:tagLst>
</file>

<file path=ppt/tags/tag7.xml><?xml version="1.0" encoding="utf-8"?>
<p:tagLst xmlns:p="http://schemas.openxmlformats.org/presentationml/2006/main">
  <p:tag name="AS_UNIQUEID" val="4185"/>
</p:tagLst>
</file>

<file path=ppt/tags/tag70.xml><?xml version="1.0" encoding="utf-8"?>
<p:tagLst xmlns:p="http://schemas.openxmlformats.org/presentationml/2006/main">
  <p:tag name="AS_UNIQUEID" val="1785"/>
</p:tagLst>
</file>

<file path=ppt/tags/tag71.xml><?xml version="1.0" encoding="utf-8"?>
<p:tagLst xmlns:p="http://schemas.openxmlformats.org/presentationml/2006/main">
  <p:tag name="AS_UNIQUEID" val="1786"/>
</p:tagLst>
</file>

<file path=ppt/tags/tag72.xml><?xml version="1.0" encoding="utf-8"?>
<p:tagLst xmlns:p="http://schemas.openxmlformats.org/presentationml/2006/main">
  <p:tag name="AS_UNIQUEID" val="1787"/>
</p:tagLst>
</file>

<file path=ppt/tags/tag73.xml><?xml version="1.0" encoding="utf-8"?>
<p:tagLst xmlns:p="http://schemas.openxmlformats.org/presentationml/2006/main">
  <p:tag name="AS_UNIQUEID" val="1788"/>
</p:tagLst>
</file>

<file path=ppt/tags/tag74.xml><?xml version="1.0" encoding="utf-8"?>
<p:tagLst xmlns:p="http://schemas.openxmlformats.org/presentationml/2006/main">
  <p:tag name="AS_UNIQUEID" val="1789"/>
</p:tagLst>
</file>

<file path=ppt/tags/tag75.xml><?xml version="1.0" encoding="utf-8"?>
<p:tagLst xmlns:p="http://schemas.openxmlformats.org/presentationml/2006/main">
  <p:tag name="AS_UNIQUEID" val="1790"/>
</p:tagLst>
</file>

<file path=ppt/tags/tag76.xml><?xml version="1.0" encoding="utf-8"?>
<p:tagLst xmlns:p="http://schemas.openxmlformats.org/presentationml/2006/main">
  <p:tag name="AS_UNIQUEID" val="1791"/>
</p:tagLst>
</file>

<file path=ppt/tags/tag77.xml><?xml version="1.0" encoding="utf-8"?>
<p:tagLst xmlns:p="http://schemas.openxmlformats.org/presentationml/2006/main">
  <p:tag name="AS_UNIQUEID" val="1792"/>
</p:tagLst>
</file>

<file path=ppt/tags/tag78.xml><?xml version="1.0" encoding="utf-8"?>
<p:tagLst xmlns:p="http://schemas.openxmlformats.org/presentationml/2006/main">
  <p:tag name="AS_UNIQUEID" val="1793"/>
</p:tagLst>
</file>

<file path=ppt/tags/tag79.xml><?xml version="1.0" encoding="utf-8"?>
<p:tagLst xmlns:p="http://schemas.openxmlformats.org/presentationml/2006/main">
  <p:tag name="AS_UNIQUEID" val="1794"/>
</p:tagLst>
</file>

<file path=ppt/tags/tag8.xml><?xml version="1.0" encoding="utf-8"?>
<p:tagLst xmlns:p="http://schemas.openxmlformats.org/presentationml/2006/main">
  <p:tag name="AS_UNIQUEID" val="4186"/>
</p:tagLst>
</file>

<file path=ppt/tags/tag80.xml><?xml version="1.0" encoding="utf-8"?>
<p:tagLst xmlns:p="http://schemas.openxmlformats.org/presentationml/2006/main">
  <p:tag name="AS_UNIQUEID" val="1795"/>
</p:tagLst>
</file>

<file path=ppt/tags/tag81.xml><?xml version="1.0" encoding="utf-8"?>
<p:tagLst xmlns:p="http://schemas.openxmlformats.org/presentationml/2006/main">
  <p:tag name="AS_UNIQUEID" val="1796"/>
</p:tagLst>
</file>

<file path=ppt/tags/tag82.xml><?xml version="1.0" encoding="utf-8"?>
<p:tagLst xmlns:p="http://schemas.openxmlformats.org/presentationml/2006/main">
  <p:tag name="AS_UNIQUEID" val="1797"/>
</p:tagLst>
</file>

<file path=ppt/tags/tag83.xml><?xml version="1.0" encoding="utf-8"?>
<p:tagLst xmlns:p="http://schemas.openxmlformats.org/presentationml/2006/main">
  <p:tag name="AS_UNIQUEID" val="1798"/>
</p:tagLst>
</file>

<file path=ppt/tags/tag84.xml><?xml version="1.0" encoding="utf-8"?>
<p:tagLst xmlns:p="http://schemas.openxmlformats.org/presentationml/2006/main">
  <p:tag name="AS_UNIQUEID" val="1799"/>
</p:tagLst>
</file>

<file path=ppt/tags/tag85.xml><?xml version="1.0" encoding="utf-8"?>
<p:tagLst xmlns:p="http://schemas.openxmlformats.org/presentationml/2006/main">
  <p:tag name="AS_UNIQUEID" val="1800"/>
</p:tagLst>
</file>

<file path=ppt/tags/tag86.xml><?xml version="1.0" encoding="utf-8"?>
<p:tagLst xmlns:p="http://schemas.openxmlformats.org/presentationml/2006/main">
  <p:tag name="AS_UNIQUEID" val="1801"/>
</p:tagLst>
</file>

<file path=ppt/tags/tag87.xml><?xml version="1.0" encoding="utf-8"?>
<p:tagLst xmlns:p="http://schemas.openxmlformats.org/presentationml/2006/main">
  <p:tag name="AS_UNIQUEID" val="1802"/>
</p:tagLst>
</file>

<file path=ppt/tags/tag88.xml><?xml version="1.0" encoding="utf-8"?>
<p:tagLst xmlns:p="http://schemas.openxmlformats.org/presentationml/2006/main">
  <p:tag name="AS_UNIQUEID" val="1803"/>
</p:tagLst>
</file>

<file path=ppt/tags/tag89.xml><?xml version="1.0" encoding="utf-8"?>
<p:tagLst xmlns:p="http://schemas.openxmlformats.org/presentationml/2006/main">
  <p:tag name="AS_UNIQUEID" val="1804"/>
</p:tagLst>
</file>

<file path=ppt/tags/tag9.xml><?xml version="1.0" encoding="utf-8"?>
<p:tagLst xmlns:p="http://schemas.openxmlformats.org/presentationml/2006/main">
  <p:tag name="AS_UNIQUEID" val="4187"/>
</p:tagLst>
</file>

<file path=ppt/tags/tag90.xml><?xml version="1.0" encoding="utf-8"?>
<p:tagLst xmlns:p="http://schemas.openxmlformats.org/presentationml/2006/main">
  <p:tag name="AS_UNIQUEID" val="1805"/>
</p:tagLst>
</file>

<file path=ppt/tags/tag91.xml><?xml version="1.0" encoding="utf-8"?>
<p:tagLst xmlns:p="http://schemas.openxmlformats.org/presentationml/2006/main">
  <p:tag name="AS_UNIQUEID" val="1806"/>
</p:tagLst>
</file>

<file path=ppt/tags/tag92.xml><?xml version="1.0" encoding="utf-8"?>
<p:tagLst xmlns:p="http://schemas.openxmlformats.org/presentationml/2006/main">
  <p:tag name="AS_UNIQUEID" val="1807"/>
</p:tagLst>
</file>

<file path=ppt/tags/tag93.xml><?xml version="1.0" encoding="utf-8"?>
<p:tagLst xmlns:p="http://schemas.openxmlformats.org/presentationml/2006/main">
  <p:tag name="AS_UNIQUEID" val="4248"/>
</p:tagLst>
</file>

<file path=ppt/tags/tag94.xml><?xml version="1.0" encoding="utf-8"?>
<p:tagLst xmlns:p="http://schemas.openxmlformats.org/presentationml/2006/main">
  <p:tag name="AS_UNIQUEID" val="4262"/>
</p:tagLst>
</file>

<file path=ppt/tags/tag95.xml><?xml version="1.0" encoding="utf-8"?>
<p:tagLst xmlns:p="http://schemas.openxmlformats.org/presentationml/2006/main">
  <p:tag name="AS_UNIQUEID" val="55"/>
</p:tagLst>
</file>

<file path=ppt/tags/tag96.xml><?xml version="1.0" encoding="utf-8"?>
<p:tagLst xmlns:p="http://schemas.openxmlformats.org/presentationml/2006/main">
  <p:tag name="AS_UNIQUEID" val="57"/>
  <p:tag name="KSO_WM_BEAUTIFY_FLAG" val=""/>
</p:tagLst>
</file>

<file path=ppt/tags/tag97.xml><?xml version="1.0" encoding="utf-8"?>
<p:tagLst xmlns:p="http://schemas.openxmlformats.org/presentationml/2006/main">
  <p:tag name="AS_UNIQUEID" val="4266"/>
</p:tagLst>
</file>

<file path=ppt/tags/tag98.xml><?xml version="1.0" encoding="utf-8"?>
<p:tagLst xmlns:p="http://schemas.openxmlformats.org/presentationml/2006/main">
  <p:tag name="AS_UNIQUEID" val="4267"/>
</p:tagLst>
</file>

<file path=ppt/tags/tag99.xml><?xml version="1.0" encoding="utf-8"?>
<p:tagLst xmlns:p="http://schemas.openxmlformats.org/presentationml/2006/main">
  <p:tag name="AS_UNIQUEID" val="426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1170</Words>
  <Application>WPS 演示</Application>
  <PresentationFormat>宽屏</PresentationFormat>
  <Paragraphs>218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宋体</vt:lpstr>
      <vt:lpstr>Wingdings</vt:lpstr>
      <vt:lpstr>思源黑体 Light</vt:lpstr>
      <vt:lpstr>黑体</vt:lpstr>
      <vt:lpstr>Calibri</vt:lpstr>
      <vt:lpstr>Arial</vt:lpstr>
      <vt:lpstr>楷体</vt:lpstr>
      <vt:lpstr>Impact</vt:lpstr>
      <vt:lpstr>微软雅黑</vt:lpstr>
      <vt:lpstr>Times New Roman</vt:lpstr>
      <vt:lpstr>方正卡通简体</vt:lpstr>
      <vt:lpstr>思源黑体</vt:lpstr>
      <vt:lpstr>幼圆</vt:lpstr>
      <vt:lpstr>楷体_GB2312</vt:lpstr>
      <vt:lpstr>Tahoma</vt:lpstr>
      <vt:lpstr>MingLiU</vt:lpstr>
      <vt:lpstr>Calibri</vt:lpstr>
      <vt:lpstr>Arial Unicode MS</vt:lpstr>
      <vt:lpstr>Calibri Light</vt:lpstr>
      <vt:lpstr>Office 主题</vt:lpstr>
      <vt:lpstr>Word.Document.12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</dc:creator>
  <cp:lastModifiedBy>敢情莫畏</cp:lastModifiedBy>
  <cp:revision>22</cp:revision>
  <dcterms:created xsi:type="dcterms:W3CDTF">2023-11-01T11:17:00Z</dcterms:created>
  <dcterms:modified xsi:type="dcterms:W3CDTF">2024-11-26T00:18:22Z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ASTEDU_PRESENTATION_CUSTOM_DATA">
    <vt:lpwstr>930408146060128256</vt:lpwstr>
  </property>
  <property fmtid="{D5CDD505-2E9C-101B-9397-08002B2CF9AE}" pid="3" name="ICV">
    <vt:lpwstr>CD6E918F45134C24A3A8380FD108ED53_12</vt:lpwstr>
  </property>
  <property fmtid="{D5CDD505-2E9C-101B-9397-08002B2CF9AE}" pid="4" name="KSOProductBuildVer">
    <vt:lpwstr>2052-11.8.2.10393</vt:lpwstr>
  </property>
</Properties>
</file>