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89" r:id="rId3"/>
    <p:sldId id="267" r:id="rId4"/>
    <p:sldId id="307" r:id="rId6"/>
    <p:sldId id="268" r:id="rId7"/>
    <p:sldId id="308" r:id="rId8"/>
    <p:sldId id="269" r:id="rId9"/>
    <p:sldId id="270" r:id="rId10"/>
    <p:sldId id="290" r:id="rId11"/>
    <p:sldId id="304" r:id="rId12"/>
  </p:sldIdLst>
  <p:sldSz cx="12192000" cy="6858000"/>
  <p:notesSz cx="6858000" cy="9144000"/>
  <p:custDataLst>
    <p:tags r:id="rId16"/>
  </p:custDataLst>
  <p:defaultTextStyle>
    <a:defPPr algn="l" rtl="0" eaLnBrk="0" hangingPunct="0">
      <a:defRPr kumimoji="1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1" sz="2400" b="0" i="0" u="none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1" sz="2400" b="0" i="0" u="none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1" sz="2400" b="0" i="0" u="none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1" sz="2400" b="0" i="0" u="none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1" sz="2400" b="0" i="0" u="none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06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" Type="http://schemas.openxmlformats.org/officeDocument/2006/relationships/tags" Target="../tags/tag189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 vert="horz" wrap="square" lIns="91440" tIns="45720" rIns="91440" bIns="4572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sz="1200" b="0" i="0" u="none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sz="1200" b="0" i="0" u="none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sz="1200" b="0" i="0" u="none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sz="1200" b="0" i="0" u="none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sz="1200" b="0" i="0" u="none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6101C5E1-D8E9-464D-A93E-CE21651935A7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pPr marL="0" lvl="0" indent="0"/>
            <a:fld id="{E8FD0B7A-F5DD-4F40-B4CB-3B2C354B893A}" type="datetimeFigureOut">
              <a:rPr lang="en-US" altLang="en-US" sz="1200">
                <a:solidFill>
                  <a:srgbClr val="898989"/>
                </a:solidFill>
              </a:rPr>
            </a:fld>
            <a:endParaRPr lang="en-US"/>
          </a:p>
        </p:txBody>
      </p:sp>
      <p:sp>
        <p:nvSpPr>
          <p:cNvPr id="2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pPr marL="0" lvl="0" indent="0" algn="ctr"/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marL="0" lvl="0" indent="0" algn="r"/>
            <a:fld id="{93AE1883-0942-4AA3-9DB2-9C7C3A0314B1}" type="slidenum">
              <a:rPr lang="en-US" altLang="en-US" sz="1200">
                <a:solidFill>
                  <a:srgbClr val="898989"/>
                </a:solidFill>
              </a:rPr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defTabSz="9144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4400" b="0" i="0" u="none">
                <a:solidFill>
                  <a:schemeClr val="tx1"/>
                </a:solidFill>
                <a:latin typeface="Calibri Light" panose="020F0302020204030204" pitchFamily="34" charset="0"/>
                <a:ea typeface="宋体" panose="02010600030101010101" pitchFamily="2" charset="-122"/>
              </a:defRPr>
            </a:lvl1pPr>
          </a:lstStyle>
          <a:p>
            <a:pPr lvl="0"/>
            <a:r>
              <a:t>单击此处编辑母版标题样式</a:t>
            </a:r>
          </a:p>
        </p:txBody>
      </p:sp>
      <p:sp>
        <p:nvSpPr>
          <p:cNvPr id="1027" name="Text Placeholder 2"/>
          <p:cNvSpPr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lvl="0"/>
            <a:r>
              <a:t>单击此处编辑母版文本样式</a:t>
            </a:r>
          </a:p>
          <a:p>
            <a:pPr lvl="1"/>
            <a:r>
              <a:t>第二级</a:t>
            </a:r>
          </a:p>
          <a:p>
            <a:pPr lvl="2"/>
            <a:r>
              <a:t>第三级</a:t>
            </a:r>
          </a:p>
          <a:p>
            <a:pPr lvl="3"/>
            <a:r>
              <a:t>第四级</a:t>
            </a:r>
          </a:p>
          <a:p>
            <a:pPr lvl="4"/>
            <a:r>
              <a:t>第五级</a:t>
            </a:r>
          </a:p>
        </p:txBody>
      </p:sp>
      <p:sp>
        <p:nvSpPr>
          <p:cNvPr id="1028" name="Date Placeholder 3"/>
          <p:cNvSpPr/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/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029" name="Footer Placeholder 4"/>
          <p:cNvSpPr/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algn="ctr"/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030" name="Slide Number Placeholder 5"/>
          <p:cNvSpPr/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4572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9144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3716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1828800" indent="0" algn="l" defTabSz="9144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algn="r"/>
            <a:fld id="{C33C2DBA-3A89-4AAD-A4B9-D7B5F405D1FB}" type="slidenum">
              <a:rPr lang="en-US" altLang="en-US" sz="1200">
                <a:solidFill>
                  <a:srgbClr val="898989"/>
                </a:solidFill>
              </a:rPr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marL="0" indent="0" algn="l" defTabSz="9144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1pPr>
    </p:titleStyle>
    <p:bodyStyle>
      <a:lvl1pPr marL="228600" indent="-228600" algn="l" defTabSz="9144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1pPr>
      <a:lvl2pPr marL="685800" indent="-228600" algn="l" defTabSz="91440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4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marL="1143000" indent="-228600" algn="l" defTabSz="91440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20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marL="1600200" indent="-228600" algn="l" defTabSz="91440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marL="2057400" indent="-228600" algn="l" defTabSz="914400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Tx/>
        <a:buSzTx/>
        <a:buFont typeface="Arial" panose="020B0604020202020204" pitchFamily="34" charset="0"/>
        <a:buChar char="•"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</p:bodyStyle>
    <p:otherStyle>
      <a:lvl1pPr marL="0" indent="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1pPr>
      <a:lvl2pPr marL="457200" indent="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marL="914400" indent="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marL="1371600" indent="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marL="1828800" indent="0" algn="l" defTabSz="914400" rtl="0" eaLnBrk="1" fontAlgn="base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0" Type="http://schemas.openxmlformats.org/officeDocument/2006/relationships/slideLayout" Target="../slideLayouts/slideLayout1.xml"/><Relationship Id="rId4" Type="http://schemas.openxmlformats.org/officeDocument/2006/relationships/tags" Target="../tags/tag4.xml"/><Relationship Id="rId39" Type="http://schemas.openxmlformats.org/officeDocument/2006/relationships/tags" Target="../tags/tag39.xml"/><Relationship Id="rId38" Type="http://schemas.openxmlformats.org/officeDocument/2006/relationships/tags" Target="../tags/tag38.xml"/><Relationship Id="rId37" Type="http://schemas.openxmlformats.org/officeDocument/2006/relationships/tags" Target="../tags/tag37.xml"/><Relationship Id="rId36" Type="http://schemas.openxmlformats.org/officeDocument/2006/relationships/tags" Target="../tags/tag36.xml"/><Relationship Id="rId35" Type="http://schemas.openxmlformats.org/officeDocument/2006/relationships/tags" Target="../tags/tag35.xml"/><Relationship Id="rId34" Type="http://schemas.openxmlformats.org/officeDocument/2006/relationships/tags" Target="../tags/tag34.xml"/><Relationship Id="rId33" Type="http://schemas.openxmlformats.org/officeDocument/2006/relationships/tags" Target="../tags/tag33.xml"/><Relationship Id="rId32" Type="http://schemas.openxmlformats.org/officeDocument/2006/relationships/tags" Target="../tags/tag32.xml"/><Relationship Id="rId31" Type="http://schemas.openxmlformats.org/officeDocument/2006/relationships/tags" Target="../tags/tag31.xml"/><Relationship Id="rId30" Type="http://schemas.openxmlformats.org/officeDocument/2006/relationships/tags" Target="../tags/tag30.xml"/><Relationship Id="rId3" Type="http://schemas.openxmlformats.org/officeDocument/2006/relationships/tags" Target="../tags/tag3.xml"/><Relationship Id="rId29" Type="http://schemas.openxmlformats.org/officeDocument/2006/relationships/tags" Target="../tags/tag29.xml"/><Relationship Id="rId28" Type="http://schemas.openxmlformats.org/officeDocument/2006/relationships/tags" Target="../tags/tag28.xml"/><Relationship Id="rId27" Type="http://schemas.openxmlformats.org/officeDocument/2006/relationships/tags" Target="../tags/tag27.xml"/><Relationship Id="rId26" Type="http://schemas.openxmlformats.org/officeDocument/2006/relationships/tags" Target="../tags/tag26.xml"/><Relationship Id="rId25" Type="http://schemas.openxmlformats.org/officeDocument/2006/relationships/tags" Target="../tags/tag25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99" Type="http://schemas.openxmlformats.org/officeDocument/2006/relationships/tags" Target="../tags/tag138.xml"/><Relationship Id="rId98" Type="http://schemas.openxmlformats.org/officeDocument/2006/relationships/tags" Target="../tags/tag137.xml"/><Relationship Id="rId97" Type="http://schemas.openxmlformats.org/officeDocument/2006/relationships/tags" Target="../tags/tag136.xml"/><Relationship Id="rId96" Type="http://schemas.openxmlformats.org/officeDocument/2006/relationships/tags" Target="../tags/tag135.xml"/><Relationship Id="rId95" Type="http://schemas.openxmlformats.org/officeDocument/2006/relationships/tags" Target="../tags/tag134.xml"/><Relationship Id="rId94" Type="http://schemas.openxmlformats.org/officeDocument/2006/relationships/tags" Target="../tags/tag133.xml"/><Relationship Id="rId93" Type="http://schemas.openxmlformats.org/officeDocument/2006/relationships/tags" Target="../tags/tag132.xml"/><Relationship Id="rId92" Type="http://schemas.openxmlformats.org/officeDocument/2006/relationships/tags" Target="../tags/tag131.xml"/><Relationship Id="rId91" Type="http://schemas.openxmlformats.org/officeDocument/2006/relationships/tags" Target="../tags/tag130.xml"/><Relationship Id="rId90" Type="http://schemas.openxmlformats.org/officeDocument/2006/relationships/tags" Target="../tags/tag129.xml"/><Relationship Id="rId9" Type="http://schemas.openxmlformats.org/officeDocument/2006/relationships/tags" Target="../tags/tag48.xml"/><Relationship Id="rId89" Type="http://schemas.openxmlformats.org/officeDocument/2006/relationships/tags" Target="../tags/tag128.xml"/><Relationship Id="rId88" Type="http://schemas.openxmlformats.org/officeDocument/2006/relationships/tags" Target="../tags/tag127.xml"/><Relationship Id="rId87" Type="http://schemas.openxmlformats.org/officeDocument/2006/relationships/tags" Target="../tags/tag126.xml"/><Relationship Id="rId86" Type="http://schemas.openxmlformats.org/officeDocument/2006/relationships/tags" Target="../tags/tag125.xml"/><Relationship Id="rId85" Type="http://schemas.openxmlformats.org/officeDocument/2006/relationships/tags" Target="../tags/tag124.xml"/><Relationship Id="rId84" Type="http://schemas.openxmlformats.org/officeDocument/2006/relationships/tags" Target="../tags/tag123.xml"/><Relationship Id="rId83" Type="http://schemas.openxmlformats.org/officeDocument/2006/relationships/tags" Target="../tags/tag122.xml"/><Relationship Id="rId82" Type="http://schemas.openxmlformats.org/officeDocument/2006/relationships/tags" Target="../tags/tag121.xml"/><Relationship Id="rId81" Type="http://schemas.openxmlformats.org/officeDocument/2006/relationships/tags" Target="../tags/tag120.xml"/><Relationship Id="rId80" Type="http://schemas.openxmlformats.org/officeDocument/2006/relationships/tags" Target="../tags/tag119.xml"/><Relationship Id="rId8" Type="http://schemas.openxmlformats.org/officeDocument/2006/relationships/tags" Target="../tags/tag47.xml"/><Relationship Id="rId79" Type="http://schemas.openxmlformats.org/officeDocument/2006/relationships/tags" Target="../tags/tag118.xml"/><Relationship Id="rId78" Type="http://schemas.openxmlformats.org/officeDocument/2006/relationships/tags" Target="../tags/tag117.xml"/><Relationship Id="rId77" Type="http://schemas.openxmlformats.org/officeDocument/2006/relationships/tags" Target="../tags/tag116.xml"/><Relationship Id="rId76" Type="http://schemas.openxmlformats.org/officeDocument/2006/relationships/tags" Target="../tags/tag115.xml"/><Relationship Id="rId75" Type="http://schemas.openxmlformats.org/officeDocument/2006/relationships/tags" Target="../tags/tag114.xml"/><Relationship Id="rId74" Type="http://schemas.openxmlformats.org/officeDocument/2006/relationships/tags" Target="../tags/tag113.xml"/><Relationship Id="rId73" Type="http://schemas.openxmlformats.org/officeDocument/2006/relationships/tags" Target="../tags/tag112.xml"/><Relationship Id="rId72" Type="http://schemas.openxmlformats.org/officeDocument/2006/relationships/tags" Target="../tags/tag111.xml"/><Relationship Id="rId71" Type="http://schemas.openxmlformats.org/officeDocument/2006/relationships/tags" Target="../tags/tag110.xml"/><Relationship Id="rId70" Type="http://schemas.openxmlformats.org/officeDocument/2006/relationships/tags" Target="../tags/tag109.xml"/><Relationship Id="rId7" Type="http://schemas.openxmlformats.org/officeDocument/2006/relationships/tags" Target="../tags/tag46.xml"/><Relationship Id="rId69" Type="http://schemas.openxmlformats.org/officeDocument/2006/relationships/tags" Target="../tags/tag108.xml"/><Relationship Id="rId68" Type="http://schemas.openxmlformats.org/officeDocument/2006/relationships/tags" Target="../tags/tag107.xml"/><Relationship Id="rId67" Type="http://schemas.openxmlformats.org/officeDocument/2006/relationships/tags" Target="../tags/tag106.xml"/><Relationship Id="rId66" Type="http://schemas.openxmlformats.org/officeDocument/2006/relationships/tags" Target="../tags/tag105.xml"/><Relationship Id="rId65" Type="http://schemas.openxmlformats.org/officeDocument/2006/relationships/tags" Target="../tags/tag104.xml"/><Relationship Id="rId64" Type="http://schemas.openxmlformats.org/officeDocument/2006/relationships/tags" Target="../tags/tag103.xml"/><Relationship Id="rId63" Type="http://schemas.openxmlformats.org/officeDocument/2006/relationships/tags" Target="../tags/tag102.xml"/><Relationship Id="rId62" Type="http://schemas.openxmlformats.org/officeDocument/2006/relationships/tags" Target="../tags/tag101.xml"/><Relationship Id="rId61" Type="http://schemas.openxmlformats.org/officeDocument/2006/relationships/tags" Target="../tags/tag100.xml"/><Relationship Id="rId60" Type="http://schemas.openxmlformats.org/officeDocument/2006/relationships/tags" Target="../tags/tag99.xml"/><Relationship Id="rId6" Type="http://schemas.openxmlformats.org/officeDocument/2006/relationships/tags" Target="../tags/tag45.xml"/><Relationship Id="rId59" Type="http://schemas.openxmlformats.org/officeDocument/2006/relationships/tags" Target="../tags/tag98.xml"/><Relationship Id="rId58" Type="http://schemas.openxmlformats.org/officeDocument/2006/relationships/tags" Target="../tags/tag97.xml"/><Relationship Id="rId57" Type="http://schemas.openxmlformats.org/officeDocument/2006/relationships/tags" Target="../tags/tag96.xml"/><Relationship Id="rId56" Type="http://schemas.openxmlformats.org/officeDocument/2006/relationships/tags" Target="../tags/tag95.xml"/><Relationship Id="rId55" Type="http://schemas.openxmlformats.org/officeDocument/2006/relationships/tags" Target="../tags/tag94.xml"/><Relationship Id="rId54" Type="http://schemas.openxmlformats.org/officeDocument/2006/relationships/tags" Target="../tags/tag93.xml"/><Relationship Id="rId53" Type="http://schemas.openxmlformats.org/officeDocument/2006/relationships/tags" Target="../tags/tag92.xml"/><Relationship Id="rId52" Type="http://schemas.openxmlformats.org/officeDocument/2006/relationships/tags" Target="../tags/tag91.xml"/><Relationship Id="rId51" Type="http://schemas.openxmlformats.org/officeDocument/2006/relationships/tags" Target="../tags/tag90.xml"/><Relationship Id="rId50" Type="http://schemas.openxmlformats.org/officeDocument/2006/relationships/tags" Target="../tags/tag89.xml"/><Relationship Id="rId5" Type="http://schemas.openxmlformats.org/officeDocument/2006/relationships/tags" Target="../tags/tag44.xml"/><Relationship Id="rId49" Type="http://schemas.openxmlformats.org/officeDocument/2006/relationships/tags" Target="../tags/tag88.xml"/><Relationship Id="rId48" Type="http://schemas.openxmlformats.org/officeDocument/2006/relationships/tags" Target="../tags/tag87.xml"/><Relationship Id="rId47" Type="http://schemas.openxmlformats.org/officeDocument/2006/relationships/tags" Target="../tags/tag86.xml"/><Relationship Id="rId46" Type="http://schemas.openxmlformats.org/officeDocument/2006/relationships/tags" Target="../tags/tag85.xml"/><Relationship Id="rId45" Type="http://schemas.openxmlformats.org/officeDocument/2006/relationships/tags" Target="../tags/tag84.xml"/><Relationship Id="rId44" Type="http://schemas.openxmlformats.org/officeDocument/2006/relationships/tags" Target="../tags/tag83.xml"/><Relationship Id="rId43" Type="http://schemas.openxmlformats.org/officeDocument/2006/relationships/tags" Target="../tags/tag82.xml"/><Relationship Id="rId42" Type="http://schemas.openxmlformats.org/officeDocument/2006/relationships/tags" Target="../tags/tag81.xml"/><Relationship Id="rId41" Type="http://schemas.openxmlformats.org/officeDocument/2006/relationships/tags" Target="../tags/tag80.xml"/><Relationship Id="rId40" Type="http://schemas.openxmlformats.org/officeDocument/2006/relationships/tags" Target="../tags/tag79.xml"/><Relationship Id="rId4" Type="http://schemas.openxmlformats.org/officeDocument/2006/relationships/tags" Target="../tags/tag43.xml"/><Relationship Id="rId39" Type="http://schemas.openxmlformats.org/officeDocument/2006/relationships/tags" Target="../tags/tag78.xml"/><Relationship Id="rId38" Type="http://schemas.openxmlformats.org/officeDocument/2006/relationships/tags" Target="../tags/tag77.xml"/><Relationship Id="rId37" Type="http://schemas.openxmlformats.org/officeDocument/2006/relationships/tags" Target="../tags/tag76.xml"/><Relationship Id="rId36" Type="http://schemas.openxmlformats.org/officeDocument/2006/relationships/tags" Target="../tags/tag75.xml"/><Relationship Id="rId35" Type="http://schemas.openxmlformats.org/officeDocument/2006/relationships/tags" Target="../tags/tag74.xml"/><Relationship Id="rId34" Type="http://schemas.openxmlformats.org/officeDocument/2006/relationships/tags" Target="../tags/tag73.xml"/><Relationship Id="rId33" Type="http://schemas.openxmlformats.org/officeDocument/2006/relationships/tags" Target="../tags/tag72.xml"/><Relationship Id="rId32" Type="http://schemas.openxmlformats.org/officeDocument/2006/relationships/tags" Target="../tags/tag71.xml"/><Relationship Id="rId31" Type="http://schemas.openxmlformats.org/officeDocument/2006/relationships/tags" Target="../tags/tag70.xml"/><Relationship Id="rId30" Type="http://schemas.openxmlformats.org/officeDocument/2006/relationships/tags" Target="../tags/tag69.xml"/><Relationship Id="rId3" Type="http://schemas.openxmlformats.org/officeDocument/2006/relationships/tags" Target="../tags/tag42.xml"/><Relationship Id="rId29" Type="http://schemas.openxmlformats.org/officeDocument/2006/relationships/tags" Target="../tags/tag68.xml"/><Relationship Id="rId28" Type="http://schemas.openxmlformats.org/officeDocument/2006/relationships/tags" Target="../tags/tag67.xml"/><Relationship Id="rId27" Type="http://schemas.openxmlformats.org/officeDocument/2006/relationships/tags" Target="../tags/tag66.xml"/><Relationship Id="rId26" Type="http://schemas.openxmlformats.org/officeDocument/2006/relationships/tags" Target="../tags/tag65.xml"/><Relationship Id="rId25" Type="http://schemas.openxmlformats.org/officeDocument/2006/relationships/tags" Target="../tags/tag64.xml"/><Relationship Id="rId24" Type="http://schemas.openxmlformats.org/officeDocument/2006/relationships/tags" Target="../tags/tag63.xml"/><Relationship Id="rId23" Type="http://schemas.openxmlformats.org/officeDocument/2006/relationships/tags" Target="../tags/tag62.xml"/><Relationship Id="rId22" Type="http://schemas.openxmlformats.org/officeDocument/2006/relationships/tags" Target="../tags/tag61.xml"/><Relationship Id="rId21" Type="http://schemas.openxmlformats.org/officeDocument/2006/relationships/tags" Target="../tags/tag60.xml"/><Relationship Id="rId20" Type="http://schemas.openxmlformats.org/officeDocument/2006/relationships/tags" Target="../tags/tag59.xml"/><Relationship Id="rId2" Type="http://schemas.openxmlformats.org/officeDocument/2006/relationships/tags" Target="../tags/tag41.xml"/><Relationship Id="rId19" Type="http://schemas.openxmlformats.org/officeDocument/2006/relationships/tags" Target="../tags/tag58.xml"/><Relationship Id="rId18" Type="http://schemas.openxmlformats.org/officeDocument/2006/relationships/tags" Target="../tags/tag57.xml"/><Relationship Id="rId17" Type="http://schemas.openxmlformats.org/officeDocument/2006/relationships/tags" Target="../tags/tag56.xml"/><Relationship Id="rId16" Type="http://schemas.openxmlformats.org/officeDocument/2006/relationships/tags" Target="../tags/tag55.xml"/><Relationship Id="rId151" Type="http://schemas.openxmlformats.org/officeDocument/2006/relationships/notesSlide" Target="../notesSlides/notesSlide1.xml"/><Relationship Id="rId150" Type="http://schemas.openxmlformats.org/officeDocument/2006/relationships/slideLayout" Target="../slideLayouts/slideLayout1.xml"/><Relationship Id="rId15" Type="http://schemas.openxmlformats.org/officeDocument/2006/relationships/tags" Target="../tags/tag54.xml"/><Relationship Id="rId149" Type="http://schemas.openxmlformats.org/officeDocument/2006/relationships/tags" Target="../tags/tag188.xml"/><Relationship Id="rId148" Type="http://schemas.openxmlformats.org/officeDocument/2006/relationships/tags" Target="../tags/tag187.xml"/><Relationship Id="rId147" Type="http://schemas.openxmlformats.org/officeDocument/2006/relationships/tags" Target="../tags/tag186.xml"/><Relationship Id="rId146" Type="http://schemas.openxmlformats.org/officeDocument/2006/relationships/tags" Target="../tags/tag185.xml"/><Relationship Id="rId145" Type="http://schemas.openxmlformats.org/officeDocument/2006/relationships/tags" Target="../tags/tag184.xml"/><Relationship Id="rId144" Type="http://schemas.openxmlformats.org/officeDocument/2006/relationships/tags" Target="../tags/tag183.xml"/><Relationship Id="rId143" Type="http://schemas.openxmlformats.org/officeDocument/2006/relationships/tags" Target="../tags/tag182.xml"/><Relationship Id="rId142" Type="http://schemas.openxmlformats.org/officeDocument/2006/relationships/tags" Target="../tags/tag181.xml"/><Relationship Id="rId141" Type="http://schemas.openxmlformats.org/officeDocument/2006/relationships/tags" Target="../tags/tag180.xml"/><Relationship Id="rId140" Type="http://schemas.openxmlformats.org/officeDocument/2006/relationships/tags" Target="../tags/tag179.xml"/><Relationship Id="rId14" Type="http://schemas.openxmlformats.org/officeDocument/2006/relationships/tags" Target="../tags/tag53.xml"/><Relationship Id="rId139" Type="http://schemas.openxmlformats.org/officeDocument/2006/relationships/tags" Target="../tags/tag178.xml"/><Relationship Id="rId138" Type="http://schemas.openxmlformats.org/officeDocument/2006/relationships/tags" Target="../tags/tag177.xml"/><Relationship Id="rId137" Type="http://schemas.openxmlformats.org/officeDocument/2006/relationships/tags" Target="../tags/tag176.xml"/><Relationship Id="rId136" Type="http://schemas.openxmlformats.org/officeDocument/2006/relationships/tags" Target="../tags/tag175.xml"/><Relationship Id="rId135" Type="http://schemas.openxmlformats.org/officeDocument/2006/relationships/tags" Target="../tags/tag174.xml"/><Relationship Id="rId134" Type="http://schemas.openxmlformats.org/officeDocument/2006/relationships/tags" Target="../tags/tag173.xml"/><Relationship Id="rId133" Type="http://schemas.openxmlformats.org/officeDocument/2006/relationships/tags" Target="../tags/tag172.xml"/><Relationship Id="rId132" Type="http://schemas.openxmlformats.org/officeDocument/2006/relationships/tags" Target="../tags/tag171.xml"/><Relationship Id="rId131" Type="http://schemas.openxmlformats.org/officeDocument/2006/relationships/tags" Target="../tags/tag170.xml"/><Relationship Id="rId130" Type="http://schemas.openxmlformats.org/officeDocument/2006/relationships/tags" Target="../tags/tag169.xml"/><Relationship Id="rId13" Type="http://schemas.openxmlformats.org/officeDocument/2006/relationships/tags" Target="../tags/tag52.xml"/><Relationship Id="rId129" Type="http://schemas.openxmlformats.org/officeDocument/2006/relationships/tags" Target="../tags/tag168.xml"/><Relationship Id="rId128" Type="http://schemas.openxmlformats.org/officeDocument/2006/relationships/tags" Target="../tags/tag167.xml"/><Relationship Id="rId127" Type="http://schemas.openxmlformats.org/officeDocument/2006/relationships/tags" Target="../tags/tag166.xml"/><Relationship Id="rId126" Type="http://schemas.openxmlformats.org/officeDocument/2006/relationships/tags" Target="../tags/tag165.xml"/><Relationship Id="rId125" Type="http://schemas.openxmlformats.org/officeDocument/2006/relationships/tags" Target="../tags/tag164.xml"/><Relationship Id="rId124" Type="http://schemas.openxmlformats.org/officeDocument/2006/relationships/tags" Target="../tags/tag163.xml"/><Relationship Id="rId123" Type="http://schemas.openxmlformats.org/officeDocument/2006/relationships/tags" Target="../tags/tag162.xml"/><Relationship Id="rId122" Type="http://schemas.openxmlformats.org/officeDocument/2006/relationships/tags" Target="../tags/tag161.xml"/><Relationship Id="rId121" Type="http://schemas.openxmlformats.org/officeDocument/2006/relationships/tags" Target="../tags/tag160.xml"/><Relationship Id="rId120" Type="http://schemas.openxmlformats.org/officeDocument/2006/relationships/tags" Target="../tags/tag159.xml"/><Relationship Id="rId12" Type="http://schemas.openxmlformats.org/officeDocument/2006/relationships/tags" Target="../tags/tag51.xml"/><Relationship Id="rId119" Type="http://schemas.openxmlformats.org/officeDocument/2006/relationships/tags" Target="../tags/tag158.xml"/><Relationship Id="rId118" Type="http://schemas.openxmlformats.org/officeDocument/2006/relationships/tags" Target="../tags/tag157.xml"/><Relationship Id="rId117" Type="http://schemas.openxmlformats.org/officeDocument/2006/relationships/tags" Target="../tags/tag156.xml"/><Relationship Id="rId116" Type="http://schemas.openxmlformats.org/officeDocument/2006/relationships/tags" Target="../tags/tag155.xml"/><Relationship Id="rId115" Type="http://schemas.openxmlformats.org/officeDocument/2006/relationships/tags" Target="../tags/tag154.xml"/><Relationship Id="rId114" Type="http://schemas.openxmlformats.org/officeDocument/2006/relationships/tags" Target="../tags/tag153.xml"/><Relationship Id="rId113" Type="http://schemas.openxmlformats.org/officeDocument/2006/relationships/tags" Target="../tags/tag152.xml"/><Relationship Id="rId112" Type="http://schemas.openxmlformats.org/officeDocument/2006/relationships/tags" Target="../tags/tag151.xml"/><Relationship Id="rId111" Type="http://schemas.openxmlformats.org/officeDocument/2006/relationships/tags" Target="../tags/tag150.xml"/><Relationship Id="rId110" Type="http://schemas.openxmlformats.org/officeDocument/2006/relationships/tags" Target="../tags/tag149.xml"/><Relationship Id="rId11" Type="http://schemas.openxmlformats.org/officeDocument/2006/relationships/tags" Target="../tags/tag50.xml"/><Relationship Id="rId109" Type="http://schemas.openxmlformats.org/officeDocument/2006/relationships/tags" Target="../tags/tag148.xml"/><Relationship Id="rId108" Type="http://schemas.openxmlformats.org/officeDocument/2006/relationships/tags" Target="../tags/tag147.xml"/><Relationship Id="rId107" Type="http://schemas.openxmlformats.org/officeDocument/2006/relationships/tags" Target="../tags/tag146.xml"/><Relationship Id="rId106" Type="http://schemas.openxmlformats.org/officeDocument/2006/relationships/tags" Target="../tags/tag145.xml"/><Relationship Id="rId105" Type="http://schemas.openxmlformats.org/officeDocument/2006/relationships/tags" Target="../tags/tag144.xml"/><Relationship Id="rId104" Type="http://schemas.openxmlformats.org/officeDocument/2006/relationships/tags" Target="../tags/tag143.xml"/><Relationship Id="rId103" Type="http://schemas.openxmlformats.org/officeDocument/2006/relationships/tags" Target="../tags/tag142.xml"/><Relationship Id="rId102" Type="http://schemas.openxmlformats.org/officeDocument/2006/relationships/tags" Target="../tags/tag141.xml"/><Relationship Id="rId101" Type="http://schemas.openxmlformats.org/officeDocument/2006/relationships/tags" Target="../tags/tag140.xml"/><Relationship Id="rId100" Type="http://schemas.openxmlformats.org/officeDocument/2006/relationships/tags" Target="../tags/tag139.xml"/><Relationship Id="rId10" Type="http://schemas.openxmlformats.org/officeDocument/2006/relationships/tags" Target="../tags/tag49.xml"/><Relationship Id="rId1" Type="http://schemas.openxmlformats.org/officeDocument/2006/relationships/tags" Target="../tags/tag4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98.xml"/><Relationship Id="rId8" Type="http://schemas.openxmlformats.org/officeDocument/2006/relationships/image" Target="../media/image1.wmf"/><Relationship Id="rId7" Type="http://schemas.openxmlformats.org/officeDocument/2006/relationships/oleObject" Target="../embeddings/oleObject1.bin"/><Relationship Id="rId6" Type="http://schemas.openxmlformats.org/officeDocument/2006/relationships/tags" Target="../tags/tag197.xml"/><Relationship Id="rId5" Type="http://schemas.openxmlformats.org/officeDocument/2006/relationships/tags" Target="../tags/tag196.xml"/><Relationship Id="rId4" Type="http://schemas.openxmlformats.org/officeDocument/2006/relationships/tags" Target="../tags/tag195.xml"/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1.xml"/><Relationship Id="rId16" Type="http://schemas.openxmlformats.org/officeDocument/2006/relationships/tags" Target="../tags/tag201.xml"/><Relationship Id="rId15" Type="http://schemas.openxmlformats.org/officeDocument/2006/relationships/image" Target="../media/image3.wmf"/><Relationship Id="rId14" Type="http://schemas.openxmlformats.org/officeDocument/2006/relationships/oleObject" Target="../embeddings/oleObject3.bin"/><Relationship Id="rId13" Type="http://schemas.openxmlformats.org/officeDocument/2006/relationships/tags" Target="../tags/tag200.xml"/><Relationship Id="rId12" Type="http://schemas.openxmlformats.org/officeDocument/2006/relationships/tags" Target="../tags/tag199.xml"/><Relationship Id="rId11" Type="http://schemas.openxmlformats.org/officeDocument/2006/relationships/image" Target="../media/image2.wmf"/><Relationship Id="rId10" Type="http://schemas.openxmlformats.org/officeDocument/2006/relationships/oleObject" Target="../embeddings/oleObject2.bin"/><Relationship Id="rId1" Type="http://schemas.openxmlformats.org/officeDocument/2006/relationships/tags" Target="../tags/tag19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10.xml"/><Relationship Id="rId8" Type="http://schemas.openxmlformats.org/officeDocument/2006/relationships/tags" Target="../tags/tag209.xml"/><Relationship Id="rId7" Type="http://schemas.openxmlformats.org/officeDocument/2006/relationships/tags" Target="../tags/tag208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Relationship Id="rId30" Type="http://schemas.openxmlformats.org/officeDocument/2006/relationships/slideLayout" Target="../slideLayouts/slideLayout1.xml"/><Relationship Id="rId3" Type="http://schemas.openxmlformats.org/officeDocument/2006/relationships/tags" Target="../tags/tag204.xml"/><Relationship Id="rId29" Type="http://schemas.openxmlformats.org/officeDocument/2006/relationships/tags" Target="../tags/tag230.xml"/><Relationship Id="rId28" Type="http://schemas.openxmlformats.org/officeDocument/2006/relationships/tags" Target="../tags/tag229.xml"/><Relationship Id="rId27" Type="http://schemas.openxmlformats.org/officeDocument/2006/relationships/tags" Target="../tags/tag228.xml"/><Relationship Id="rId26" Type="http://schemas.openxmlformats.org/officeDocument/2006/relationships/tags" Target="../tags/tag227.xml"/><Relationship Id="rId25" Type="http://schemas.openxmlformats.org/officeDocument/2006/relationships/tags" Target="../tags/tag226.xml"/><Relationship Id="rId24" Type="http://schemas.openxmlformats.org/officeDocument/2006/relationships/tags" Target="../tags/tag225.xml"/><Relationship Id="rId23" Type="http://schemas.openxmlformats.org/officeDocument/2006/relationships/tags" Target="../tags/tag224.xml"/><Relationship Id="rId22" Type="http://schemas.openxmlformats.org/officeDocument/2006/relationships/tags" Target="../tags/tag223.xml"/><Relationship Id="rId21" Type="http://schemas.openxmlformats.org/officeDocument/2006/relationships/tags" Target="../tags/tag222.xml"/><Relationship Id="rId20" Type="http://schemas.openxmlformats.org/officeDocument/2006/relationships/tags" Target="../tags/tag221.xml"/><Relationship Id="rId2" Type="http://schemas.openxmlformats.org/officeDocument/2006/relationships/tags" Target="../tags/tag203.xml"/><Relationship Id="rId19" Type="http://schemas.openxmlformats.org/officeDocument/2006/relationships/tags" Target="../tags/tag220.xml"/><Relationship Id="rId18" Type="http://schemas.openxmlformats.org/officeDocument/2006/relationships/tags" Target="../tags/tag219.xml"/><Relationship Id="rId17" Type="http://schemas.openxmlformats.org/officeDocument/2006/relationships/tags" Target="../tags/tag218.xml"/><Relationship Id="rId16" Type="http://schemas.openxmlformats.org/officeDocument/2006/relationships/tags" Target="../tags/tag217.xml"/><Relationship Id="rId15" Type="http://schemas.openxmlformats.org/officeDocument/2006/relationships/tags" Target="../tags/tag216.xml"/><Relationship Id="rId14" Type="http://schemas.openxmlformats.org/officeDocument/2006/relationships/tags" Target="../tags/tag215.xml"/><Relationship Id="rId13" Type="http://schemas.openxmlformats.org/officeDocument/2006/relationships/tags" Target="../tags/tag214.xml"/><Relationship Id="rId12" Type="http://schemas.openxmlformats.org/officeDocument/2006/relationships/tags" Target="../tags/tag213.xml"/><Relationship Id="rId11" Type="http://schemas.openxmlformats.org/officeDocument/2006/relationships/tags" Target="../tags/tag212.xml"/><Relationship Id="rId10" Type="http://schemas.openxmlformats.org/officeDocument/2006/relationships/tags" Target="../tags/tag211.xml"/><Relationship Id="rId1" Type="http://schemas.openxmlformats.org/officeDocument/2006/relationships/tags" Target="../tags/tag202.xml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235.xml"/><Relationship Id="rId4" Type="http://schemas.openxmlformats.org/officeDocument/2006/relationships/tags" Target="../tags/tag234.xml"/><Relationship Id="rId3" Type="http://schemas.openxmlformats.org/officeDocument/2006/relationships/tags" Target="../tags/tag233.xml"/><Relationship Id="rId2" Type="http://schemas.openxmlformats.org/officeDocument/2006/relationships/tags" Target="../tags/tag232.xml"/><Relationship Id="rId1" Type="http://schemas.openxmlformats.org/officeDocument/2006/relationships/tags" Target="../tags/tag23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43.xml"/><Relationship Id="rId8" Type="http://schemas.openxmlformats.org/officeDocument/2006/relationships/image" Target="../media/image4.png"/><Relationship Id="rId7" Type="http://schemas.openxmlformats.org/officeDocument/2006/relationships/tags" Target="../tags/tag242.xml"/><Relationship Id="rId6" Type="http://schemas.openxmlformats.org/officeDocument/2006/relationships/tags" Target="../tags/tag241.xml"/><Relationship Id="rId5" Type="http://schemas.openxmlformats.org/officeDocument/2006/relationships/tags" Target="../tags/tag240.xml"/><Relationship Id="rId4" Type="http://schemas.openxmlformats.org/officeDocument/2006/relationships/tags" Target="../tags/tag239.xml"/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244.xml"/><Relationship Id="rId1" Type="http://schemas.openxmlformats.org/officeDocument/2006/relationships/tags" Target="../tags/tag23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53.xml"/><Relationship Id="rId8" Type="http://schemas.openxmlformats.org/officeDocument/2006/relationships/tags" Target="../tags/tag252.xml"/><Relationship Id="rId7" Type="http://schemas.openxmlformats.org/officeDocument/2006/relationships/tags" Target="../tags/tag251.xml"/><Relationship Id="rId6" Type="http://schemas.openxmlformats.org/officeDocument/2006/relationships/tags" Target="../tags/tag250.xml"/><Relationship Id="rId56" Type="http://schemas.openxmlformats.org/officeDocument/2006/relationships/slideLayout" Target="../slideLayouts/slideLayout1.xml"/><Relationship Id="rId55" Type="http://schemas.openxmlformats.org/officeDocument/2006/relationships/tags" Target="../tags/tag299.xml"/><Relationship Id="rId54" Type="http://schemas.openxmlformats.org/officeDocument/2006/relationships/tags" Target="../tags/tag298.xml"/><Relationship Id="rId53" Type="http://schemas.openxmlformats.org/officeDocument/2006/relationships/tags" Target="../tags/tag297.xml"/><Relationship Id="rId52" Type="http://schemas.openxmlformats.org/officeDocument/2006/relationships/tags" Target="../tags/tag296.xml"/><Relationship Id="rId51" Type="http://schemas.openxmlformats.org/officeDocument/2006/relationships/tags" Target="../tags/tag295.xml"/><Relationship Id="rId50" Type="http://schemas.openxmlformats.org/officeDocument/2006/relationships/tags" Target="../tags/tag294.xml"/><Relationship Id="rId5" Type="http://schemas.openxmlformats.org/officeDocument/2006/relationships/tags" Target="../tags/tag249.xml"/><Relationship Id="rId49" Type="http://schemas.openxmlformats.org/officeDocument/2006/relationships/tags" Target="../tags/tag293.xml"/><Relationship Id="rId48" Type="http://schemas.openxmlformats.org/officeDocument/2006/relationships/tags" Target="../tags/tag292.xml"/><Relationship Id="rId47" Type="http://schemas.openxmlformats.org/officeDocument/2006/relationships/tags" Target="../tags/tag291.xml"/><Relationship Id="rId46" Type="http://schemas.openxmlformats.org/officeDocument/2006/relationships/tags" Target="../tags/tag290.xml"/><Relationship Id="rId45" Type="http://schemas.openxmlformats.org/officeDocument/2006/relationships/tags" Target="../tags/tag289.xml"/><Relationship Id="rId44" Type="http://schemas.openxmlformats.org/officeDocument/2006/relationships/tags" Target="../tags/tag288.xml"/><Relationship Id="rId43" Type="http://schemas.openxmlformats.org/officeDocument/2006/relationships/tags" Target="../tags/tag287.xml"/><Relationship Id="rId42" Type="http://schemas.openxmlformats.org/officeDocument/2006/relationships/tags" Target="../tags/tag286.xml"/><Relationship Id="rId41" Type="http://schemas.openxmlformats.org/officeDocument/2006/relationships/tags" Target="../tags/tag285.xml"/><Relationship Id="rId40" Type="http://schemas.openxmlformats.org/officeDocument/2006/relationships/tags" Target="../tags/tag284.xml"/><Relationship Id="rId4" Type="http://schemas.openxmlformats.org/officeDocument/2006/relationships/tags" Target="../tags/tag248.xml"/><Relationship Id="rId39" Type="http://schemas.openxmlformats.org/officeDocument/2006/relationships/tags" Target="../tags/tag283.xml"/><Relationship Id="rId38" Type="http://schemas.openxmlformats.org/officeDocument/2006/relationships/tags" Target="../tags/tag282.xml"/><Relationship Id="rId37" Type="http://schemas.openxmlformats.org/officeDocument/2006/relationships/tags" Target="../tags/tag281.xml"/><Relationship Id="rId36" Type="http://schemas.openxmlformats.org/officeDocument/2006/relationships/tags" Target="../tags/tag280.xml"/><Relationship Id="rId35" Type="http://schemas.openxmlformats.org/officeDocument/2006/relationships/tags" Target="../tags/tag279.xml"/><Relationship Id="rId34" Type="http://schemas.openxmlformats.org/officeDocument/2006/relationships/tags" Target="../tags/tag278.xml"/><Relationship Id="rId33" Type="http://schemas.openxmlformats.org/officeDocument/2006/relationships/tags" Target="../tags/tag277.xml"/><Relationship Id="rId32" Type="http://schemas.openxmlformats.org/officeDocument/2006/relationships/tags" Target="../tags/tag276.xml"/><Relationship Id="rId31" Type="http://schemas.openxmlformats.org/officeDocument/2006/relationships/tags" Target="../tags/tag275.xml"/><Relationship Id="rId30" Type="http://schemas.openxmlformats.org/officeDocument/2006/relationships/tags" Target="../tags/tag274.xml"/><Relationship Id="rId3" Type="http://schemas.openxmlformats.org/officeDocument/2006/relationships/tags" Target="../tags/tag247.xml"/><Relationship Id="rId29" Type="http://schemas.openxmlformats.org/officeDocument/2006/relationships/tags" Target="../tags/tag273.xml"/><Relationship Id="rId28" Type="http://schemas.openxmlformats.org/officeDocument/2006/relationships/tags" Target="../tags/tag272.xml"/><Relationship Id="rId27" Type="http://schemas.openxmlformats.org/officeDocument/2006/relationships/tags" Target="../tags/tag271.xml"/><Relationship Id="rId26" Type="http://schemas.openxmlformats.org/officeDocument/2006/relationships/tags" Target="../tags/tag270.xml"/><Relationship Id="rId25" Type="http://schemas.openxmlformats.org/officeDocument/2006/relationships/tags" Target="../tags/tag269.xml"/><Relationship Id="rId24" Type="http://schemas.openxmlformats.org/officeDocument/2006/relationships/tags" Target="../tags/tag268.xml"/><Relationship Id="rId23" Type="http://schemas.openxmlformats.org/officeDocument/2006/relationships/tags" Target="../tags/tag267.xml"/><Relationship Id="rId22" Type="http://schemas.openxmlformats.org/officeDocument/2006/relationships/tags" Target="../tags/tag266.xml"/><Relationship Id="rId21" Type="http://schemas.openxmlformats.org/officeDocument/2006/relationships/tags" Target="../tags/tag265.xml"/><Relationship Id="rId20" Type="http://schemas.openxmlformats.org/officeDocument/2006/relationships/tags" Target="../tags/tag264.xml"/><Relationship Id="rId2" Type="http://schemas.openxmlformats.org/officeDocument/2006/relationships/tags" Target="../tags/tag246.xml"/><Relationship Id="rId19" Type="http://schemas.openxmlformats.org/officeDocument/2006/relationships/tags" Target="../tags/tag263.xml"/><Relationship Id="rId18" Type="http://schemas.openxmlformats.org/officeDocument/2006/relationships/tags" Target="../tags/tag262.xml"/><Relationship Id="rId17" Type="http://schemas.openxmlformats.org/officeDocument/2006/relationships/tags" Target="../tags/tag261.xml"/><Relationship Id="rId16" Type="http://schemas.openxmlformats.org/officeDocument/2006/relationships/tags" Target="../tags/tag260.xml"/><Relationship Id="rId15" Type="http://schemas.openxmlformats.org/officeDocument/2006/relationships/tags" Target="../tags/tag259.xml"/><Relationship Id="rId14" Type="http://schemas.openxmlformats.org/officeDocument/2006/relationships/tags" Target="../tags/tag258.xml"/><Relationship Id="rId13" Type="http://schemas.openxmlformats.org/officeDocument/2006/relationships/tags" Target="../tags/tag257.xml"/><Relationship Id="rId12" Type="http://schemas.openxmlformats.org/officeDocument/2006/relationships/tags" Target="../tags/tag256.xml"/><Relationship Id="rId11" Type="http://schemas.openxmlformats.org/officeDocument/2006/relationships/tags" Target="../tags/tag255.xml"/><Relationship Id="rId10" Type="http://schemas.openxmlformats.org/officeDocument/2006/relationships/tags" Target="../tags/tag254.xml"/><Relationship Id="rId1" Type="http://schemas.openxmlformats.org/officeDocument/2006/relationships/tags" Target="../tags/tag245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4.png"/><Relationship Id="rId7" Type="http://schemas.openxmlformats.org/officeDocument/2006/relationships/tags" Target="../tags/tag304.xml"/><Relationship Id="rId6" Type="http://schemas.openxmlformats.org/officeDocument/2006/relationships/tags" Target="../tags/tag303.xml"/><Relationship Id="rId5" Type="http://schemas.openxmlformats.org/officeDocument/2006/relationships/image" Target="../media/image6.jpeg"/><Relationship Id="rId4" Type="http://schemas.openxmlformats.org/officeDocument/2006/relationships/tags" Target="../tags/tag302.xml"/><Relationship Id="rId3" Type="http://schemas.openxmlformats.org/officeDocument/2006/relationships/image" Target="../media/image5.jpeg"/><Relationship Id="rId2" Type="http://schemas.openxmlformats.org/officeDocument/2006/relationships/tags" Target="../tags/tag301.xml"/><Relationship Id="rId1" Type="http://schemas.openxmlformats.org/officeDocument/2006/relationships/tags" Target="../tags/tag30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0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Oval 2"/>
          <p:cNvSpPr/>
          <p:nvPr>
            <p:custDataLst>
              <p:tags r:id="rId1"/>
            </p:custDataLst>
          </p:nvPr>
        </p:nvSpPr>
        <p:spPr>
          <a:xfrm>
            <a:off x="4881562" y="1317625"/>
            <a:ext cx="720725" cy="57626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miter lim="800000"/>
          </a:ln>
        </p:spPr>
        <p:txBody>
          <a:bodyPr wrap="none" anchor="ctr" anchorCtr="0">
            <a:no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075" name="Oval 3"/>
          <p:cNvSpPr/>
          <p:nvPr>
            <p:custDataLst>
              <p:tags r:id="rId2"/>
            </p:custDataLst>
          </p:nvPr>
        </p:nvSpPr>
        <p:spPr>
          <a:xfrm>
            <a:off x="5364162" y="1190625"/>
            <a:ext cx="936625" cy="936625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ot"/>
            <a:miter lim="800000"/>
          </a:ln>
        </p:spPr>
        <p:txBody>
          <a:bodyPr wrap="none" anchor="ctr" anchorCtr="0">
            <a:no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kumimoji="1"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3076" name="Group 4"/>
          <p:cNvGrpSpPr/>
          <p:nvPr>
            <p:custDataLst>
              <p:tags r:id="rId3"/>
            </p:custDataLst>
          </p:nvPr>
        </p:nvGrpSpPr>
        <p:grpSpPr>
          <a:xfrm>
            <a:off x="4895850" y="1173162"/>
            <a:ext cx="1398588" cy="936625"/>
            <a:chOff x="2562" y="2251"/>
            <a:chExt cx="881" cy="590"/>
          </a:xfrm>
        </p:grpSpPr>
        <p:grpSp>
          <p:nvGrpSpPr>
            <p:cNvPr id="3108" name="Group 5"/>
            <p:cNvGrpSpPr/>
            <p:nvPr>
              <p:custDataLst>
                <p:tags r:id="rId4"/>
              </p:custDataLst>
            </p:nvPr>
          </p:nvGrpSpPr>
          <p:grpSpPr>
            <a:xfrm>
              <a:off x="2916" y="2468"/>
              <a:ext cx="46" cy="145"/>
              <a:chOff x="3152" y="2478"/>
              <a:chExt cx="46" cy="145"/>
            </a:xfrm>
          </p:grpSpPr>
          <p:sp>
            <p:nvSpPr>
              <p:cNvPr id="3111" name="Oval 6"/>
              <p:cNvSpPr/>
              <p:nvPr>
                <p:custDataLst>
                  <p:tags r:id="rId5"/>
                </p:custDataLst>
              </p:nvPr>
            </p:nvSpPr>
            <p:spPr>
              <a:xfrm>
                <a:off x="3152" y="2478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12" name="Oval 7"/>
              <p:cNvSpPr/>
              <p:nvPr>
                <p:custDataLst>
                  <p:tags r:id="rId6"/>
                </p:custDataLst>
              </p:nvPr>
            </p:nvSpPr>
            <p:spPr>
              <a:xfrm>
                <a:off x="3152" y="2578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3109" name="Oval 8"/>
            <p:cNvSpPr/>
            <p:nvPr>
              <p:custDataLst>
                <p:tags r:id="rId7"/>
              </p:custDataLst>
            </p:nvPr>
          </p:nvSpPr>
          <p:spPr>
            <a:xfrm>
              <a:off x="2562" y="2341"/>
              <a:ext cx="454" cy="363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prstDash val="sysDot"/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110" name="Oval 9"/>
            <p:cNvSpPr/>
            <p:nvPr>
              <p:custDataLst>
                <p:tags r:id="rId8"/>
              </p:custDataLst>
            </p:nvPr>
          </p:nvSpPr>
          <p:spPr>
            <a:xfrm>
              <a:off x="2853" y="2251"/>
              <a:ext cx="590" cy="59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prstDash val="sysDot"/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3077" name="Text Box 10"/>
          <p:cNvSpPr/>
          <p:nvPr>
            <p:custDataLst>
              <p:tags r:id="rId9"/>
            </p:custDataLst>
          </p:nvPr>
        </p:nvSpPr>
        <p:spPr>
          <a:xfrm>
            <a:off x="7559675" y="3170238"/>
            <a:ext cx="18716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  <a:ea typeface="楷体_GB2312" panose="02010609030101010101" charset="-122"/>
              </a:rPr>
              <a:t>共用电子对</a:t>
            </a:r>
            <a:endParaRPr lang="en-US" altLang="en-US" sz="2400" b="1">
              <a:latin typeface="Arial" panose="020B0604020202020204" pitchFamily="34" charset="0"/>
              <a:ea typeface="楷体_GB2312" panose="02010609030101010101" charset="-122"/>
            </a:endParaRPr>
          </a:p>
        </p:txBody>
      </p:sp>
      <p:grpSp>
        <p:nvGrpSpPr>
          <p:cNvPr id="3078" name="Group 11"/>
          <p:cNvGrpSpPr/>
          <p:nvPr>
            <p:custDataLst>
              <p:tags r:id="rId10"/>
            </p:custDataLst>
          </p:nvPr>
        </p:nvGrpSpPr>
        <p:grpSpPr>
          <a:xfrm>
            <a:off x="2185988" y="1301750"/>
            <a:ext cx="720725" cy="579438"/>
            <a:chOff x="657" y="709"/>
            <a:chExt cx="454" cy="365"/>
          </a:xfrm>
        </p:grpSpPr>
        <p:sp>
          <p:nvSpPr>
            <p:cNvPr id="3106" name="Oval 12"/>
            <p:cNvSpPr/>
            <p:nvPr>
              <p:custDataLst>
                <p:tags r:id="rId11"/>
              </p:custDataLst>
            </p:nvPr>
          </p:nvSpPr>
          <p:spPr>
            <a:xfrm>
              <a:off x="948" y="818"/>
              <a:ext cx="44" cy="4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107" name="Text Box 13"/>
            <p:cNvSpPr/>
            <p:nvPr>
              <p:custDataLst>
                <p:tags r:id="rId12"/>
              </p:custDataLst>
            </p:nvPr>
          </p:nvSpPr>
          <p:spPr>
            <a:xfrm>
              <a:off x="657" y="709"/>
              <a:ext cx="454" cy="36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3200">
                  <a:latin typeface="Arial" panose="020B0604020202020204" pitchFamily="34" charset="0"/>
                </a:rPr>
                <a:t>H</a:t>
              </a:r>
              <a:endParaRPr lang="en-US" altLang="en-US" sz="3200">
                <a:latin typeface="Arial" panose="020B0604020202020204" pitchFamily="34" charset="0"/>
              </a:endParaRPr>
            </a:p>
          </p:txBody>
        </p:sp>
      </p:grpSp>
      <p:grpSp>
        <p:nvGrpSpPr>
          <p:cNvPr id="3079" name="Group 14"/>
          <p:cNvGrpSpPr/>
          <p:nvPr>
            <p:custDataLst>
              <p:tags r:id="rId13"/>
            </p:custDataLst>
          </p:nvPr>
        </p:nvGrpSpPr>
        <p:grpSpPr>
          <a:xfrm>
            <a:off x="7710488" y="1314450"/>
            <a:ext cx="1079500" cy="604838"/>
            <a:chOff x="1519" y="1842"/>
            <a:chExt cx="680" cy="381"/>
          </a:xfrm>
        </p:grpSpPr>
        <p:sp>
          <p:nvSpPr>
            <p:cNvPr id="3095" name="Oval 15"/>
            <p:cNvSpPr/>
            <p:nvPr>
              <p:custDataLst>
                <p:tags r:id="rId14"/>
              </p:custDataLst>
            </p:nvPr>
          </p:nvSpPr>
          <p:spPr>
            <a:xfrm>
              <a:off x="1664" y="2060"/>
              <a:ext cx="44" cy="4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3096" name="Text Box 16"/>
            <p:cNvSpPr/>
            <p:nvPr>
              <p:custDataLst>
                <p:tags r:id="rId15"/>
              </p:custDataLst>
            </p:nvPr>
          </p:nvSpPr>
          <p:spPr>
            <a:xfrm>
              <a:off x="1519" y="1842"/>
              <a:ext cx="680" cy="36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50000"/>
                </a:spcBef>
                <a:buFontTx/>
                <a:buNone/>
              </a:pPr>
              <a:r>
                <a:rPr lang="en-US" altLang="en-US" sz="3200">
                  <a:latin typeface="Arial" panose="020B0604020202020204" pitchFamily="34" charset="0"/>
                </a:rPr>
                <a:t>  Cl</a:t>
              </a:r>
              <a:endParaRPr lang="en-US" altLang="en-US" sz="3200">
                <a:latin typeface="Arial" panose="020B0604020202020204" pitchFamily="34" charset="0"/>
              </a:endParaRPr>
            </a:p>
          </p:txBody>
        </p:sp>
        <p:grpSp>
          <p:nvGrpSpPr>
            <p:cNvPr id="3097" name="Group 17"/>
            <p:cNvGrpSpPr/>
            <p:nvPr>
              <p:custDataLst>
                <p:tags r:id="rId16"/>
              </p:custDataLst>
            </p:nvPr>
          </p:nvGrpSpPr>
          <p:grpSpPr>
            <a:xfrm>
              <a:off x="1764" y="1851"/>
              <a:ext cx="137" cy="45"/>
              <a:chOff x="3651" y="2514"/>
              <a:chExt cx="137" cy="45"/>
            </a:xfrm>
          </p:grpSpPr>
          <p:sp>
            <p:nvSpPr>
              <p:cNvPr id="3104" name="Oval 18"/>
              <p:cNvSpPr/>
              <p:nvPr>
                <p:custDataLst>
                  <p:tags r:id="rId17"/>
                </p:custDataLst>
              </p:nvPr>
            </p:nvSpPr>
            <p:spPr>
              <a:xfrm>
                <a:off x="3651" y="2514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5" name="Oval 19"/>
              <p:cNvSpPr/>
              <p:nvPr>
                <p:custDataLst>
                  <p:tags r:id="rId18"/>
                </p:custDataLst>
              </p:nvPr>
            </p:nvSpPr>
            <p:spPr>
              <a:xfrm>
                <a:off x="3742" y="2514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98" name="Group 20"/>
            <p:cNvGrpSpPr/>
            <p:nvPr>
              <p:custDataLst>
                <p:tags r:id="rId19"/>
              </p:custDataLst>
            </p:nvPr>
          </p:nvGrpSpPr>
          <p:grpSpPr>
            <a:xfrm>
              <a:off x="1773" y="2178"/>
              <a:ext cx="137" cy="45"/>
              <a:chOff x="3651" y="2514"/>
              <a:chExt cx="137" cy="45"/>
            </a:xfrm>
          </p:grpSpPr>
          <p:sp>
            <p:nvSpPr>
              <p:cNvPr id="3102" name="Oval 21"/>
              <p:cNvSpPr/>
              <p:nvPr>
                <p:custDataLst>
                  <p:tags r:id="rId20"/>
                </p:custDataLst>
              </p:nvPr>
            </p:nvSpPr>
            <p:spPr>
              <a:xfrm>
                <a:off x="3651" y="2514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3" name="Oval 22"/>
              <p:cNvSpPr/>
              <p:nvPr>
                <p:custDataLst>
                  <p:tags r:id="rId21"/>
                </p:custDataLst>
              </p:nvPr>
            </p:nvSpPr>
            <p:spPr>
              <a:xfrm>
                <a:off x="3742" y="2514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3099" name="Group 23"/>
            <p:cNvGrpSpPr/>
            <p:nvPr>
              <p:custDataLst>
                <p:tags r:id="rId22"/>
              </p:custDataLst>
            </p:nvPr>
          </p:nvGrpSpPr>
          <p:grpSpPr>
            <a:xfrm>
              <a:off x="1991" y="1960"/>
              <a:ext cx="46" cy="145"/>
              <a:chOff x="3152" y="2478"/>
              <a:chExt cx="46" cy="145"/>
            </a:xfrm>
          </p:grpSpPr>
          <p:sp>
            <p:nvSpPr>
              <p:cNvPr id="3100" name="Oval 24"/>
              <p:cNvSpPr/>
              <p:nvPr>
                <p:custDataLst>
                  <p:tags r:id="rId23"/>
                </p:custDataLst>
              </p:nvPr>
            </p:nvSpPr>
            <p:spPr>
              <a:xfrm>
                <a:off x="3152" y="2478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3101" name="Oval 25"/>
              <p:cNvSpPr/>
              <p:nvPr>
                <p:custDataLst>
                  <p:tags r:id="rId24"/>
                </p:custDataLst>
              </p:nvPr>
            </p:nvSpPr>
            <p:spPr>
              <a:xfrm>
                <a:off x="3152" y="2578"/>
                <a:ext cx="46" cy="45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080" name="Rectangle 26"/>
          <p:cNvSpPr/>
          <p:nvPr>
            <p:custDataLst>
              <p:tags r:id="rId25"/>
            </p:custDataLst>
          </p:nvPr>
        </p:nvSpPr>
        <p:spPr>
          <a:xfrm>
            <a:off x="4751388" y="2181225"/>
            <a:ext cx="14398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ea typeface="楷体_GB2312" panose="02010609030101010101" charset="-122"/>
              </a:rPr>
              <a:t>静电作用</a:t>
            </a:r>
            <a:endParaRPr kumimoji="1" lang="en-US" altLang="en-US" sz="2400" b="1">
              <a:solidFill>
                <a:schemeClr val="accent2"/>
              </a:solidFill>
              <a:latin typeface="Times New Roman" panose="02020603050405020304" pitchFamily="18" charset="0"/>
              <a:ea typeface="楷体_GB2312" panose="02010609030101010101" charset="-122"/>
            </a:endParaRPr>
          </a:p>
        </p:txBody>
      </p:sp>
      <p:sp>
        <p:nvSpPr>
          <p:cNvPr id="3081" name="Text Box 27"/>
          <p:cNvSpPr/>
          <p:nvPr>
            <p:custDataLst>
              <p:tags r:id="rId26"/>
            </p:custDataLst>
          </p:nvPr>
        </p:nvSpPr>
        <p:spPr>
          <a:xfrm>
            <a:off x="663575" y="176212"/>
            <a:ext cx="2089150" cy="457200"/>
          </a:xfrm>
          <a:prstGeom prst="rect">
            <a:avLst/>
          </a:prstGeom>
          <a:solidFill>
            <a:srgbClr val="CCFFFF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二、共价键</a:t>
            </a:r>
            <a:endParaRPr kumimoji="1" lang="en-US" altLang="en-US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82" name="Text Box 28"/>
          <p:cNvSpPr/>
          <p:nvPr>
            <p:custDataLst>
              <p:tags r:id="rId27"/>
            </p:custDataLst>
          </p:nvPr>
        </p:nvSpPr>
        <p:spPr>
          <a:xfrm>
            <a:off x="750888" y="725488"/>
            <a:ext cx="453548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（一）共价键的形成过程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grpSp>
        <p:nvGrpSpPr>
          <p:cNvPr id="3083" name="Group 29"/>
          <p:cNvGrpSpPr/>
          <p:nvPr>
            <p:custDataLst>
              <p:tags r:id="rId28"/>
            </p:custDataLst>
          </p:nvPr>
        </p:nvGrpSpPr>
        <p:grpSpPr>
          <a:xfrm>
            <a:off x="3648075" y="4157662"/>
            <a:ext cx="576262" cy="241300"/>
            <a:chOff x="1292" y="1541"/>
            <a:chExt cx="363" cy="152"/>
          </a:xfrm>
        </p:grpSpPr>
        <p:cxnSp>
          <p:nvCxnSpPr>
            <p:cNvPr id="3093" name="Line 30"/>
            <p:cNvCxnSpPr/>
            <p:nvPr>
              <p:custDataLst>
                <p:tags r:id="rId29"/>
              </p:custDataLst>
            </p:nvPr>
          </p:nvCxnSpPr>
          <p:spPr>
            <a:xfrm>
              <a:off x="1292" y="1541"/>
              <a:ext cx="363" cy="0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miter lim="800000"/>
            </a:ln>
          </p:spPr>
        </p:cxnSp>
        <p:sp>
          <p:nvSpPr>
            <p:cNvPr id="3094" name="AutoShape 31"/>
            <p:cNvSpPr/>
            <p:nvPr>
              <p:custDataLst>
                <p:tags r:id="rId30"/>
              </p:custDataLst>
            </p:nvPr>
          </p:nvSpPr>
          <p:spPr>
            <a:xfrm>
              <a:off x="1429" y="1549"/>
              <a:ext cx="118" cy="144"/>
            </a:xfrm>
            <a:prstGeom prst="downArrow">
              <a:avLst>
                <a:gd name="adj1" fmla="val 50000"/>
                <a:gd name="adj2" fmla="val 30508"/>
              </a:avLst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</a:ln>
          </p:spPr>
          <p:txBody>
            <a:bodyPr vert="vert"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3084" name="Text Box 32"/>
          <p:cNvSpPr/>
          <p:nvPr>
            <p:custDataLst>
              <p:tags r:id="rId31"/>
            </p:custDataLst>
          </p:nvPr>
        </p:nvSpPr>
        <p:spPr>
          <a:xfrm>
            <a:off x="3251200" y="4348162"/>
            <a:ext cx="1981200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成键微粒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grpSp>
        <p:nvGrpSpPr>
          <p:cNvPr id="3085" name="Group 33"/>
          <p:cNvGrpSpPr/>
          <p:nvPr>
            <p:custDataLst>
              <p:tags r:id="rId32"/>
            </p:custDataLst>
          </p:nvPr>
        </p:nvGrpSpPr>
        <p:grpSpPr>
          <a:xfrm>
            <a:off x="4872038" y="4157662"/>
            <a:ext cx="4533900" cy="241300"/>
            <a:chOff x="2063" y="1541"/>
            <a:chExt cx="2856" cy="152"/>
          </a:xfrm>
        </p:grpSpPr>
        <p:cxnSp>
          <p:nvCxnSpPr>
            <p:cNvPr id="3091" name="Line 34"/>
            <p:cNvCxnSpPr/>
            <p:nvPr>
              <p:custDataLst>
                <p:tags r:id="rId33"/>
              </p:custDataLst>
            </p:nvPr>
          </p:nvCxnSpPr>
          <p:spPr>
            <a:xfrm>
              <a:off x="2063" y="1541"/>
              <a:ext cx="2856" cy="0"/>
            </a:xfrm>
            <a:prstGeom prst="line">
              <a:avLst/>
            </a:prstGeom>
            <a:noFill/>
            <a:ln w="31750">
              <a:solidFill>
                <a:srgbClr val="FF00FF"/>
              </a:solidFill>
              <a:miter lim="800000"/>
            </a:ln>
          </p:spPr>
        </p:cxnSp>
        <p:sp>
          <p:nvSpPr>
            <p:cNvPr id="3092" name="AutoShape 35"/>
            <p:cNvSpPr/>
            <p:nvPr>
              <p:custDataLst>
                <p:tags r:id="rId34"/>
              </p:custDataLst>
            </p:nvPr>
          </p:nvSpPr>
          <p:spPr>
            <a:xfrm>
              <a:off x="3352" y="1549"/>
              <a:ext cx="118" cy="144"/>
            </a:xfrm>
            <a:prstGeom prst="downArrow">
              <a:avLst>
                <a:gd name="adj1" fmla="val 50000"/>
                <a:gd name="adj2" fmla="val 30508"/>
              </a:avLst>
            </a:prstGeom>
            <a:solidFill>
              <a:srgbClr val="FF00FF"/>
            </a:solidFill>
            <a:ln w="12700">
              <a:solidFill>
                <a:schemeClr val="tx1"/>
              </a:solidFill>
              <a:miter lim="800000"/>
            </a:ln>
          </p:spPr>
          <p:txBody>
            <a:bodyPr vert="vert"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3086" name="Text Box 36"/>
          <p:cNvSpPr/>
          <p:nvPr>
            <p:custDataLst>
              <p:tags r:id="rId35"/>
            </p:custDataLst>
          </p:nvPr>
        </p:nvSpPr>
        <p:spPr>
          <a:xfrm>
            <a:off x="5808662" y="4348162"/>
            <a:ext cx="3502025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成键本质：静电作用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87" name="Text Box 37"/>
          <p:cNvSpPr/>
          <p:nvPr>
            <p:custDataLst>
              <p:tags r:id="rId36"/>
            </p:custDataLst>
          </p:nvPr>
        </p:nvSpPr>
        <p:spPr>
          <a:xfrm>
            <a:off x="1416050" y="3692525"/>
            <a:ext cx="90011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（二）共价键：</a:t>
            </a:r>
            <a:r>
              <a:rPr kumimoji="1" lang="en-US" altLang="en-US" sz="2400" b="1">
                <a:solidFill>
                  <a:srgbClr val="CC0066"/>
                </a:solidFill>
                <a:latin typeface="Arial" panose="020B0604020202020204" pitchFamily="34" charset="0"/>
              </a:rPr>
              <a:t>原子</a:t>
            </a:r>
            <a:r>
              <a:rPr kumimoji="1"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之间通过共用电子对所形成的相互作用。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3088" name="Text Box 44"/>
          <p:cNvSpPr/>
          <p:nvPr>
            <p:custDataLst>
              <p:tags r:id="rId37"/>
            </p:custDataLst>
          </p:nvPr>
        </p:nvSpPr>
        <p:spPr>
          <a:xfrm>
            <a:off x="1847850" y="4989512"/>
            <a:ext cx="1657350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成键条件：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89" name="Text Box 45"/>
          <p:cNvSpPr/>
          <p:nvPr>
            <p:custDataLst>
              <p:tags r:id="rId38"/>
            </p:custDataLst>
          </p:nvPr>
        </p:nvSpPr>
        <p:spPr>
          <a:xfrm>
            <a:off x="3505200" y="4989512"/>
            <a:ext cx="6875462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A</a:t>
            </a:r>
            <a:r>
              <a:rPr kumimoji="1" lang="en-US" altLang="en-US" sz="2400" b="1">
                <a:latin typeface="Times New Roman" panose="02020603050405020304" pitchFamily="18" charset="0"/>
              </a:rPr>
              <a:t>、一般由同种或不同种非金属元素的原子形成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3090" name="Text Box 46"/>
          <p:cNvSpPr/>
          <p:nvPr>
            <p:custDataLst>
              <p:tags r:id="rId39"/>
            </p:custDataLst>
          </p:nvPr>
        </p:nvSpPr>
        <p:spPr>
          <a:xfrm>
            <a:off x="3503612" y="5492750"/>
            <a:ext cx="5334000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>
                <a:latin typeface="Times New Roman" panose="02020603050405020304" pitchFamily="18" charset="0"/>
              </a:rPr>
              <a:t>B</a:t>
            </a:r>
            <a:r>
              <a:rPr kumimoji="1" lang="en-US" altLang="en-US" sz="2400">
                <a:latin typeface="Times New Roman" panose="02020603050405020304" pitchFamily="18" charset="0"/>
              </a:rPr>
              <a:t>、</a:t>
            </a:r>
            <a:r>
              <a:rPr kumimoji="1" lang="en-US" altLang="en-US" sz="2400" b="1">
                <a:latin typeface="Times New Roman" panose="02020603050405020304" pitchFamily="18" charset="0"/>
              </a:rPr>
              <a:t>成键原子必须有未成对电子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48 0.00532 L 0.22852 0.00532" ptsTypes="">
                                      <p:cBhvr additive="base"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7 0.00324 L -0.2043 0.00324" ptsTypes="">
                                      <p:cBhvr additive="base">
                                        <p:cTn id="8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06 2.22222E-06 L 0.22825 0.12592" ptsTypes="">
                                      <p:cBhvr additive="base">
                                        <p:cTn id="24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 additive="base">
                                        <p:cTn id="2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80" grpId="0"/>
      <p:bldP spid="3080" grpId="0"/>
      <p:bldP spid="3081" grpId="0" animBg="1"/>
      <p:bldP spid="3082" grpId="0"/>
      <p:bldP spid="3084" grpId="0"/>
      <p:bldP spid="3086" grpId="0"/>
      <p:bldP spid="3087" grpId="0"/>
      <p:bldP spid="3088" grpId="0"/>
      <p:bldP spid="3089" grpId="0"/>
      <p:bldP spid="30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ext Box 44"/>
          <p:cNvSpPr/>
          <p:nvPr>
            <p:custDataLst>
              <p:tags r:id="rId1"/>
            </p:custDataLst>
          </p:nvPr>
        </p:nvSpPr>
        <p:spPr>
          <a:xfrm>
            <a:off x="530225" y="79375"/>
            <a:ext cx="7543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（三）共价键的存在及表示方法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4099" name="Text Box 45"/>
          <p:cNvSpPr/>
          <p:nvPr>
            <p:custDataLst>
              <p:tags r:id="rId2"/>
            </p:custDataLst>
          </p:nvPr>
        </p:nvSpPr>
        <p:spPr>
          <a:xfrm>
            <a:off x="1406525" y="579438"/>
            <a:ext cx="3657600" cy="457200"/>
          </a:xfrm>
          <a:prstGeom prst="rect">
            <a:avLst/>
          </a:prstGeom>
          <a:solidFill>
            <a:srgbClr val="666699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、大多数非金属单质</a:t>
            </a:r>
            <a:endParaRPr lang="en-US" altLang="en-US" sz="24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100" name="Group 239"/>
          <p:cNvGrpSpPr/>
          <p:nvPr>
            <p:custDataLst>
              <p:tags r:id="rId3"/>
            </p:custDataLst>
          </p:nvPr>
        </p:nvGrpSpPr>
        <p:grpSpPr>
          <a:xfrm>
            <a:off x="3598862" y="1231900"/>
            <a:ext cx="534988" cy="338138"/>
            <a:chOff x="1296" y="937"/>
            <a:chExt cx="337" cy="213"/>
          </a:xfrm>
        </p:grpSpPr>
        <p:sp>
          <p:nvSpPr>
            <p:cNvPr id="4241" name="Freeform 47"/>
            <p:cNvSpPr/>
            <p:nvPr>
              <p:custDataLst>
                <p:tags r:id="rId4"/>
              </p:custDataLst>
            </p:nvPr>
          </p:nvSpPr>
          <p:spPr bwMode="auto">
            <a:xfrm>
              <a:off x="1453" y="987"/>
              <a:ext cx="35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6" h="72">
                  <a:moveTo>
                    <a:pt x="106" y="36"/>
                  </a:moveTo>
                  <a:lnTo>
                    <a:pt x="105" y="28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42" name="Freeform 48"/>
            <p:cNvSpPr/>
            <p:nvPr>
              <p:custDataLst>
                <p:tags r:id="rId5"/>
              </p:custDataLst>
            </p:nvPr>
          </p:nvSpPr>
          <p:spPr bwMode="auto">
            <a:xfrm>
              <a:off x="1453" y="1076"/>
              <a:ext cx="3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2">
                  <a:moveTo>
                    <a:pt x="52" y="0"/>
                  </a:moveTo>
                  <a:lnTo>
                    <a:pt x="33" y="2"/>
                  </a:lnTo>
                  <a:lnTo>
                    <a:pt x="16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7" y="54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97" y="52"/>
                  </a:lnTo>
                  <a:lnTo>
                    <a:pt x="97" y="51"/>
                  </a:lnTo>
                  <a:lnTo>
                    <a:pt x="99" y="5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43" name="Freeform 49"/>
            <p:cNvSpPr/>
            <p:nvPr>
              <p:custDataLst>
                <p:tags r:id="rId6"/>
              </p:custDataLst>
            </p:nvPr>
          </p:nvSpPr>
          <p:spPr bwMode="auto">
            <a:xfrm>
              <a:off x="1453" y="993"/>
              <a:ext cx="35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6" h="72">
                  <a:moveTo>
                    <a:pt x="93" y="11"/>
                  </a:move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44" name="Freeform 50"/>
            <p:cNvSpPr/>
            <p:nvPr>
              <p:custDataLst>
                <p:tags r:id="rId7"/>
              </p:custDataLst>
            </p:nvPr>
          </p:nvSpPr>
          <p:spPr bwMode="auto">
            <a:xfrm>
              <a:off x="1453" y="1076"/>
              <a:ext cx="3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2">
                  <a:moveTo>
                    <a:pt x="16" y="11"/>
                  </a:moveTo>
                  <a:lnTo>
                    <a:pt x="7" y="15"/>
                  </a:lnTo>
                  <a:lnTo>
                    <a:pt x="3" y="21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7" y="54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97" y="52"/>
                  </a:lnTo>
                  <a:lnTo>
                    <a:pt x="97" y="51"/>
                  </a:lnTo>
                  <a:lnTo>
                    <a:pt x="99" y="5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45" name="Rectangle 51"/>
            <p:cNvSpPr/>
            <p:nvPr>
              <p:custDataLst>
                <p:tags r:id="rId8"/>
              </p:custDataLst>
            </p:nvPr>
          </p:nvSpPr>
          <p:spPr>
            <a:xfrm>
              <a:off x="1296" y="937"/>
              <a:ext cx="90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200" b="1">
                  <a:solidFill>
                    <a:srgbClr val="000000"/>
                  </a:solidFill>
                  <a:latin typeface="宋体" panose="02010600030101010101" pitchFamily="2" charset="-122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246" name="Rectangle 52"/>
            <p:cNvSpPr/>
            <p:nvPr>
              <p:custDataLst>
                <p:tags r:id="rId9"/>
              </p:custDataLst>
            </p:nvPr>
          </p:nvSpPr>
          <p:spPr>
            <a:xfrm>
              <a:off x="1543" y="937"/>
              <a:ext cx="90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200" b="1">
                  <a:solidFill>
                    <a:srgbClr val="000000"/>
                  </a:solidFill>
                  <a:latin typeface="宋体" panose="02010600030101010101" pitchFamily="2" charset="-122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01" name="Group 238"/>
          <p:cNvGrpSpPr/>
          <p:nvPr>
            <p:custDataLst>
              <p:tags r:id="rId10"/>
            </p:custDataLst>
          </p:nvPr>
        </p:nvGrpSpPr>
        <p:grpSpPr>
          <a:xfrm>
            <a:off x="5108575" y="1223962"/>
            <a:ext cx="942975" cy="461962"/>
            <a:chOff x="2247" y="932"/>
            <a:chExt cx="594" cy="291"/>
          </a:xfrm>
        </p:grpSpPr>
        <p:sp>
          <p:nvSpPr>
            <p:cNvPr id="4211" name="Freeform 54"/>
            <p:cNvSpPr/>
            <p:nvPr>
              <p:custDataLst>
                <p:tags r:id="rId11"/>
              </p:custDataLst>
            </p:nvPr>
          </p:nvSpPr>
          <p:spPr bwMode="auto">
            <a:xfrm>
              <a:off x="2247" y="1023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7" h="71">
                  <a:moveTo>
                    <a:pt x="93" y="10"/>
                  </a:moveTo>
                  <a:lnTo>
                    <a:pt x="84" y="5"/>
                  </a:lnTo>
                  <a:lnTo>
                    <a:pt x="75" y="2"/>
                  </a:lnTo>
                  <a:lnTo>
                    <a:pt x="65" y="0"/>
                  </a:lnTo>
                  <a:lnTo>
                    <a:pt x="54" y="0"/>
                  </a:lnTo>
                  <a:lnTo>
                    <a:pt x="33" y="2"/>
                  </a:lnTo>
                  <a:lnTo>
                    <a:pt x="17" y="10"/>
                  </a:lnTo>
                  <a:lnTo>
                    <a:pt x="8" y="14"/>
                  </a:lnTo>
                  <a:lnTo>
                    <a:pt x="3" y="20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7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4" y="71"/>
                  </a:lnTo>
                  <a:lnTo>
                    <a:pt x="54" y="70"/>
                  </a:lnTo>
                  <a:lnTo>
                    <a:pt x="56" y="70"/>
                  </a:lnTo>
                  <a:lnTo>
                    <a:pt x="59" y="70"/>
                  </a:lnTo>
                  <a:lnTo>
                    <a:pt x="65" y="70"/>
                  </a:lnTo>
                  <a:lnTo>
                    <a:pt x="75" y="68"/>
                  </a:lnTo>
                  <a:lnTo>
                    <a:pt x="84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7" y="36"/>
                  </a:lnTo>
                  <a:lnTo>
                    <a:pt x="105" y="28"/>
                  </a:lnTo>
                  <a:lnTo>
                    <a:pt x="102" y="20"/>
                  </a:lnTo>
                  <a:lnTo>
                    <a:pt x="98" y="14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2" name="Freeform 55"/>
            <p:cNvSpPr/>
            <p:nvPr>
              <p:custDataLst>
                <p:tags r:id="rId12"/>
              </p:custDataLst>
            </p:nvPr>
          </p:nvSpPr>
          <p:spPr bwMode="auto">
            <a:xfrm>
              <a:off x="2247" y="1114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7" h="71">
                  <a:moveTo>
                    <a:pt x="54" y="71"/>
                  </a:moveTo>
                  <a:lnTo>
                    <a:pt x="54" y="70"/>
                  </a:lnTo>
                  <a:lnTo>
                    <a:pt x="56" y="70"/>
                  </a:lnTo>
                  <a:lnTo>
                    <a:pt x="59" y="70"/>
                  </a:lnTo>
                  <a:lnTo>
                    <a:pt x="65" y="70"/>
                  </a:lnTo>
                  <a:lnTo>
                    <a:pt x="75" y="68"/>
                  </a:lnTo>
                  <a:lnTo>
                    <a:pt x="84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7" y="35"/>
                  </a:lnTo>
                  <a:lnTo>
                    <a:pt x="105" y="27"/>
                  </a:lnTo>
                  <a:lnTo>
                    <a:pt x="102" y="20"/>
                  </a:lnTo>
                  <a:lnTo>
                    <a:pt x="98" y="14"/>
                  </a:lnTo>
                  <a:lnTo>
                    <a:pt x="93" y="10"/>
                  </a:lnTo>
                  <a:lnTo>
                    <a:pt x="84" y="5"/>
                  </a:lnTo>
                  <a:lnTo>
                    <a:pt x="75" y="2"/>
                  </a:lnTo>
                  <a:lnTo>
                    <a:pt x="65" y="0"/>
                  </a:lnTo>
                  <a:lnTo>
                    <a:pt x="54" y="0"/>
                  </a:lnTo>
                  <a:lnTo>
                    <a:pt x="33" y="2"/>
                  </a:lnTo>
                  <a:lnTo>
                    <a:pt x="17" y="10"/>
                  </a:lnTo>
                  <a:lnTo>
                    <a:pt x="8" y="14"/>
                  </a:lnTo>
                  <a:lnTo>
                    <a:pt x="3" y="20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7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4" y="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3" name="Freeform 56"/>
            <p:cNvSpPr/>
            <p:nvPr>
              <p:custDataLst>
                <p:tags r:id="rId13"/>
              </p:custDataLst>
            </p:nvPr>
          </p:nvSpPr>
          <p:spPr bwMode="auto">
            <a:xfrm>
              <a:off x="242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93" y="61"/>
                  </a:moveTo>
                  <a:lnTo>
                    <a:pt x="102" y="49"/>
                  </a:lnTo>
                  <a:lnTo>
                    <a:pt x="102" y="45"/>
                  </a:lnTo>
                  <a:lnTo>
                    <a:pt x="102" y="43"/>
                  </a:lnTo>
                  <a:lnTo>
                    <a:pt x="102" y="42"/>
                  </a:lnTo>
                  <a:lnTo>
                    <a:pt x="103" y="42"/>
                  </a:lnTo>
                  <a:lnTo>
                    <a:pt x="105" y="36"/>
                  </a:lnTo>
                  <a:lnTo>
                    <a:pt x="103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4" name="Freeform 57"/>
            <p:cNvSpPr/>
            <p:nvPr>
              <p:custDataLst>
                <p:tags r:id="rId14"/>
              </p:custDataLst>
            </p:nvPr>
          </p:nvSpPr>
          <p:spPr bwMode="auto">
            <a:xfrm>
              <a:off x="263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7" h="72">
                  <a:moveTo>
                    <a:pt x="0" y="36"/>
                  </a:moveTo>
                  <a:lnTo>
                    <a:pt x="0" y="42"/>
                  </a:lnTo>
                  <a:lnTo>
                    <a:pt x="3" y="49"/>
                  </a:lnTo>
                  <a:lnTo>
                    <a:pt x="17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3" y="72"/>
                  </a:lnTo>
                  <a:lnTo>
                    <a:pt x="53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4" y="69"/>
                  </a:lnTo>
                  <a:lnTo>
                    <a:pt x="83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7" y="36"/>
                  </a:lnTo>
                  <a:lnTo>
                    <a:pt x="105" y="28"/>
                  </a:lnTo>
                  <a:lnTo>
                    <a:pt x="102" y="22"/>
                  </a:lnTo>
                  <a:lnTo>
                    <a:pt x="98" y="15"/>
                  </a:lnTo>
                  <a:lnTo>
                    <a:pt x="93" y="11"/>
                  </a:lnTo>
                  <a:lnTo>
                    <a:pt x="83" y="5"/>
                  </a:lnTo>
                  <a:lnTo>
                    <a:pt x="74" y="2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33" y="2"/>
                  </a:lnTo>
                  <a:lnTo>
                    <a:pt x="17" y="11"/>
                  </a:ln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5" name="Freeform 58"/>
            <p:cNvSpPr/>
            <p:nvPr>
              <p:custDataLst>
                <p:tags r:id="rId15"/>
              </p:custDataLst>
            </p:nvPr>
          </p:nvSpPr>
          <p:spPr bwMode="auto">
            <a:xfrm>
              <a:off x="2335" y="932"/>
              <a:ext cx="37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15" y="11"/>
                  </a:move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2" y="45"/>
                  </a:lnTo>
                  <a:lnTo>
                    <a:pt x="102" y="43"/>
                  </a:lnTo>
                  <a:lnTo>
                    <a:pt x="102" y="42"/>
                  </a:lnTo>
                  <a:lnTo>
                    <a:pt x="103" y="42"/>
                  </a:lnTo>
                  <a:lnTo>
                    <a:pt x="105" y="36"/>
                  </a:lnTo>
                  <a:lnTo>
                    <a:pt x="103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6" name="Freeform 59"/>
            <p:cNvSpPr/>
            <p:nvPr>
              <p:custDataLst>
                <p:tags r:id="rId16"/>
              </p:custDataLst>
            </p:nvPr>
          </p:nvSpPr>
          <p:spPr bwMode="auto">
            <a:xfrm>
              <a:off x="2341" y="1187"/>
              <a:ext cx="37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5" h="72">
                  <a:moveTo>
                    <a:pt x="52" y="0"/>
                  </a:moveTo>
                  <a:lnTo>
                    <a:pt x="31" y="2"/>
                  </a:lnTo>
                  <a:lnTo>
                    <a:pt x="15" y="11"/>
                  </a:ln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2" y="44"/>
                  </a:lnTo>
                  <a:lnTo>
                    <a:pt x="102" y="42"/>
                  </a:lnTo>
                  <a:lnTo>
                    <a:pt x="102" y="41"/>
                  </a:lnTo>
                  <a:lnTo>
                    <a:pt x="103" y="41"/>
                  </a:lnTo>
                  <a:lnTo>
                    <a:pt x="105" y="35"/>
                  </a:lnTo>
                  <a:lnTo>
                    <a:pt x="103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7" name="Freeform 60"/>
            <p:cNvSpPr/>
            <p:nvPr>
              <p:custDataLst>
                <p:tags r:id="rId17"/>
              </p:custDataLst>
            </p:nvPr>
          </p:nvSpPr>
          <p:spPr bwMode="auto">
            <a:xfrm>
              <a:off x="2533" y="1023"/>
              <a:ext cx="38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4" h="71">
                  <a:moveTo>
                    <a:pt x="52" y="71"/>
                  </a:moveTo>
                  <a:lnTo>
                    <a:pt x="52" y="70"/>
                  </a:lnTo>
                  <a:lnTo>
                    <a:pt x="54" y="70"/>
                  </a:lnTo>
                  <a:lnTo>
                    <a:pt x="57" y="70"/>
                  </a:lnTo>
                  <a:lnTo>
                    <a:pt x="63" y="70"/>
                  </a:lnTo>
                  <a:lnTo>
                    <a:pt x="73" y="68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1" y="49"/>
                  </a:lnTo>
                  <a:lnTo>
                    <a:pt x="101" y="45"/>
                  </a:lnTo>
                  <a:lnTo>
                    <a:pt x="101" y="43"/>
                  </a:lnTo>
                  <a:lnTo>
                    <a:pt x="101" y="42"/>
                  </a:lnTo>
                  <a:lnTo>
                    <a:pt x="103" y="42"/>
                  </a:lnTo>
                  <a:lnTo>
                    <a:pt x="104" y="36"/>
                  </a:lnTo>
                  <a:lnTo>
                    <a:pt x="101" y="20"/>
                  </a:lnTo>
                  <a:lnTo>
                    <a:pt x="97" y="14"/>
                  </a:lnTo>
                  <a:lnTo>
                    <a:pt x="93" y="10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0"/>
                  </a:lnTo>
                  <a:lnTo>
                    <a:pt x="7" y="14"/>
                  </a:lnTo>
                  <a:lnTo>
                    <a:pt x="3" y="20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22" y="65"/>
                  </a:lnTo>
                  <a:lnTo>
                    <a:pt x="31" y="68"/>
                  </a:lnTo>
                  <a:lnTo>
                    <a:pt x="40" y="70"/>
                  </a:lnTo>
                  <a:lnTo>
                    <a:pt x="52" y="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8" name="Freeform 61"/>
            <p:cNvSpPr/>
            <p:nvPr>
              <p:custDataLst>
                <p:tags r:id="rId18"/>
              </p:custDataLst>
            </p:nvPr>
          </p:nvSpPr>
          <p:spPr bwMode="auto">
            <a:xfrm>
              <a:off x="2533" y="1112"/>
              <a:ext cx="38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4" h="72">
                  <a:moveTo>
                    <a:pt x="93" y="11"/>
                  </a:move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7" y="54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101" y="48"/>
                  </a:lnTo>
                  <a:lnTo>
                    <a:pt x="101" y="44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103" y="41"/>
                  </a:lnTo>
                  <a:lnTo>
                    <a:pt x="104" y="35"/>
                  </a:lnTo>
                  <a:lnTo>
                    <a:pt x="103" y="27"/>
                  </a:lnTo>
                  <a:lnTo>
                    <a:pt x="101" y="21"/>
                  </a:lnTo>
                  <a:lnTo>
                    <a:pt x="97" y="15"/>
                  </a:lnTo>
                  <a:lnTo>
                    <a:pt x="9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19" name="Freeform 62"/>
            <p:cNvSpPr/>
            <p:nvPr>
              <p:custDataLst>
                <p:tags r:id="rId19"/>
              </p:custDataLst>
            </p:nvPr>
          </p:nvSpPr>
          <p:spPr bwMode="auto">
            <a:xfrm>
              <a:off x="2428" y="1187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93" y="11"/>
                  </a:move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2" y="44"/>
                  </a:lnTo>
                  <a:lnTo>
                    <a:pt x="102" y="42"/>
                  </a:lnTo>
                  <a:lnTo>
                    <a:pt x="102" y="41"/>
                  </a:lnTo>
                  <a:lnTo>
                    <a:pt x="103" y="41"/>
                  </a:lnTo>
                  <a:lnTo>
                    <a:pt x="105" y="35"/>
                  </a:lnTo>
                  <a:lnTo>
                    <a:pt x="103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0" name="Freeform 63"/>
            <p:cNvSpPr/>
            <p:nvPr>
              <p:custDataLst>
                <p:tags r:id="rId20"/>
              </p:custDataLst>
            </p:nvPr>
          </p:nvSpPr>
          <p:spPr bwMode="auto">
            <a:xfrm>
              <a:off x="2632" y="1187"/>
              <a:ext cx="38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7" h="72">
                  <a:moveTo>
                    <a:pt x="53" y="0"/>
                  </a:moveTo>
                  <a:lnTo>
                    <a:pt x="33" y="2"/>
                  </a:lnTo>
                  <a:lnTo>
                    <a:pt x="17" y="11"/>
                  </a:ln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7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3" y="72"/>
                  </a:lnTo>
                  <a:lnTo>
                    <a:pt x="53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4" y="69"/>
                  </a:lnTo>
                  <a:lnTo>
                    <a:pt x="83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7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8" y="15"/>
                  </a:lnTo>
                  <a:lnTo>
                    <a:pt x="93" y="11"/>
                  </a:lnTo>
                  <a:lnTo>
                    <a:pt x="83" y="5"/>
                  </a:lnTo>
                  <a:lnTo>
                    <a:pt x="74" y="2"/>
                  </a:lnTo>
                  <a:lnTo>
                    <a:pt x="6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1" name="Freeform 64"/>
            <p:cNvSpPr/>
            <p:nvPr>
              <p:custDataLst>
                <p:tags r:id="rId21"/>
              </p:custDataLst>
            </p:nvPr>
          </p:nvSpPr>
          <p:spPr bwMode="auto">
            <a:xfrm>
              <a:off x="271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6" h="72">
                  <a:moveTo>
                    <a:pt x="16" y="61"/>
                  </a:moveTo>
                  <a:lnTo>
                    <a:pt x="33" y="69"/>
                  </a:lnTo>
                  <a:lnTo>
                    <a:pt x="42" y="71"/>
                  </a:lnTo>
                  <a:lnTo>
                    <a:pt x="54" y="72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2" name="Freeform 65"/>
            <p:cNvSpPr/>
            <p:nvPr>
              <p:custDataLst>
                <p:tags r:id="rId22"/>
              </p:custDataLst>
            </p:nvPr>
          </p:nvSpPr>
          <p:spPr bwMode="auto">
            <a:xfrm>
              <a:off x="2718" y="1187"/>
              <a:ext cx="38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2">
                  <a:moveTo>
                    <a:pt x="54" y="0"/>
                  </a:moveTo>
                  <a:lnTo>
                    <a:pt x="4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4" y="72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6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3" name="Freeform 66"/>
            <p:cNvSpPr/>
            <p:nvPr>
              <p:custDataLst>
                <p:tags r:id="rId23"/>
              </p:custDataLst>
            </p:nvPr>
          </p:nvSpPr>
          <p:spPr bwMode="auto">
            <a:xfrm>
              <a:off x="2802" y="1106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2">
                  <a:moveTo>
                    <a:pt x="16" y="11"/>
                  </a:move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7" y="54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6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4" name="Freeform 67"/>
            <p:cNvSpPr/>
            <p:nvPr>
              <p:custDataLst>
                <p:tags r:id="rId24"/>
              </p:custDataLst>
            </p:nvPr>
          </p:nvSpPr>
          <p:spPr bwMode="auto">
            <a:xfrm>
              <a:off x="2802" y="1017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1">
                  <a:moveTo>
                    <a:pt x="16" y="10"/>
                  </a:moveTo>
                  <a:lnTo>
                    <a:pt x="7" y="14"/>
                  </a:lnTo>
                  <a:lnTo>
                    <a:pt x="3" y="20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2" y="71"/>
                  </a:lnTo>
                  <a:lnTo>
                    <a:pt x="52" y="70"/>
                  </a:lnTo>
                  <a:lnTo>
                    <a:pt x="54" y="70"/>
                  </a:lnTo>
                  <a:lnTo>
                    <a:pt x="57" y="70"/>
                  </a:lnTo>
                  <a:lnTo>
                    <a:pt x="63" y="70"/>
                  </a:lnTo>
                  <a:lnTo>
                    <a:pt x="73" y="68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0"/>
                  </a:lnTo>
                  <a:lnTo>
                    <a:pt x="97" y="14"/>
                  </a:lnTo>
                  <a:lnTo>
                    <a:pt x="93" y="10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25" name="Freeform 68"/>
            <p:cNvSpPr/>
            <p:nvPr>
              <p:custDataLst>
                <p:tags r:id="rId25"/>
              </p:custDataLst>
            </p:nvPr>
          </p:nvSpPr>
          <p:spPr bwMode="auto">
            <a:xfrm>
              <a:off x="2718" y="1187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6" h="72">
                  <a:moveTo>
                    <a:pt x="16" y="11"/>
                  </a:move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4" y="72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6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3" y="2"/>
                  </a:lnTo>
                  <a:lnTo>
                    <a:pt x="16" y="1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26" name="Freeform 69"/>
            <p:cNvSpPr/>
            <p:nvPr>
              <p:custDataLst>
                <p:tags r:id="rId26"/>
              </p:custDataLst>
            </p:nvPr>
          </p:nvSpPr>
          <p:spPr bwMode="auto">
            <a:xfrm>
              <a:off x="2247" y="1114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7" h="71">
                  <a:moveTo>
                    <a:pt x="93" y="61"/>
                  </a:moveTo>
                  <a:lnTo>
                    <a:pt x="102" y="48"/>
                  </a:lnTo>
                  <a:lnTo>
                    <a:pt x="105" y="41"/>
                  </a:lnTo>
                  <a:lnTo>
                    <a:pt x="107" y="35"/>
                  </a:lnTo>
                  <a:lnTo>
                    <a:pt x="105" y="27"/>
                  </a:lnTo>
                  <a:lnTo>
                    <a:pt x="102" y="20"/>
                  </a:lnTo>
                  <a:lnTo>
                    <a:pt x="98" y="14"/>
                  </a:lnTo>
                  <a:lnTo>
                    <a:pt x="93" y="10"/>
                  </a:lnTo>
                  <a:lnTo>
                    <a:pt x="84" y="5"/>
                  </a:lnTo>
                  <a:lnTo>
                    <a:pt x="75" y="2"/>
                  </a:lnTo>
                  <a:lnTo>
                    <a:pt x="65" y="0"/>
                  </a:lnTo>
                  <a:lnTo>
                    <a:pt x="54" y="0"/>
                  </a:lnTo>
                  <a:lnTo>
                    <a:pt x="33" y="2"/>
                  </a:lnTo>
                  <a:lnTo>
                    <a:pt x="17" y="10"/>
                  </a:lnTo>
                  <a:lnTo>
                    <a:pt x="8" y="14"/>
                  </a:lnTo>
                  <a:lnTo>
                    <a:pt x="3" y="20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7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4" y="71"/>
                  </a:lnTo>
                  <a:lnTo>
                    <a:pt x="54" y="70"/>
                  </a:lnTo>
                  <a:lnTo>
                    <a:pt x="56" y="70"/>
                  </a:lnTo>
                  <a:lnTo>
                    <a:pt x="59" y="70"/>
                  </a:lnTo>
                  <a:lnTo>
                    <a:pt x="65" y="70"/>
                  </a:lnTo>
                  <a:lnTo>
                    <a:pt x="75" y="68"/>
                  </a:lnTo>
                  <a:lnTo>
                    <a:pt x="84" y="65"/>
                  </a:lnTo>
                  <a:lnTo>
                    <a:pt x="93" y="6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27" name="Freeform 70"/>
            <p:cNvSpPr/>
            <p:nvPr>
              <p:custDataLst>
                <p:tags r:id="rId27"/>
              </p:custDataLst>
            </p:nvPr>
          </p:nvSpPr>
          <p:spPr bwMode="auto">
            <a:xfrm>
              <a:off x="242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105" y="36"/>
                  </a:moveTo>
                  <a:lnTo>
                    <a:pt x="103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2" y="45"/>
                  </a:lnTo>
                  <a:lnTo>
                    <a:pt x="102" y="43"/>
                  </a:lnTo>
                  <a:lnTo>
                    <a:pt x="102" y="42"/>
                  </a:lnTo>
                  <a:lnTo>
                    <a:pt x="103" y="42"/>
                  </a:lnTo>
                  <a:lnTo>
                    <a:pt x="105" y="36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28" name="Freeform 71"/>
            <p:cNvSpPr/>
            <p:nvPr>
              <p:custDataLst>
                <p:tags r:id="rId28"/>
              </p:custDataLst>
            </p:nvPr>
          </p:nvSpPr>
          <p:spPr bwMode="auto">
            <a:xfrm>
              <a:off x="263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7" h="72">
                  <a:moveTo>
                    <a:pt x="17" y="61"/>
                  </a:moveTo>
                  <a:lnTo>
                    <a:pt x="33" y="69"/>
                  </a:lnTo>
                  <a:lnTo>
                    <a:pt x="42" y="71"/>
                  </a:lnTo>
                  <a:lnTo>
                    <a:pt x="53" y="72"/>
                  </a:lnTo>
                  <a:lnTo>
                    <a:pt x="53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4" y="69"/>
                  </a:lnTo>
                  <a:lnTo>
                    <a:pt x="83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7" y="36"/>
                  </a:lnTo>
                  <a:lnTo>
                    <a:pt x="105" y="28"/>
                  </a:lnTo>
                  <a:lnTo>
                    <a:pt x="102" y="22"/>
                  </a:lnTo>
                  <a:lnTo>
                    <a:pt x="98" y="15"/>
                  </a:lnTo>
                  <a:lnTo>
                    <a:pt x="93" y="11"/>
                  </a:lnTo>
                  <a:lnTo>
                    <a:pt x="83" y="5"/>
                  </a:lnTo>
                  <a:lnTo>
                    <a:pt x="74" y="2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33" y="2"/>
                  </a:lnTo>
                  <a:lnTo>
                    <a:pt x="17" y="11"/>
                  </a:ln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7" y="6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29" name="Freeform 72"/>
            <p:cNvSpPr/>
            <p:nvPr>
              <p:custDataLst>
                <p:tags r:id="rId29"/>
              </p:custDataLst>
            </p:nvPr>
          </p:nvSpPr>
          <p:spPr bwMode="auto">
            <a:xfrm>
              <a:off x="2335" y="932"/>
              <a:ext cx="37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0" y="36"/>
                  </a:move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2" y="45"/>
                  </a:lnTo>
                  <a:lnTo>
                    <a:pt x="102" y="43"/>
                  </a:lnTo>
                  <a:lnTo>
                    <a:pt x="102" y="42"/>
                  </a:lnTo>
                  <a:lnTo>
                    <a:pt x="103" y="42"/>
                  </a:lnTo>
                  <a:lnTo>
                    <a:pt x="105" y="36"/>
                  </a:lnTo>
                  <a:lnTo>
                    <a:pt x="103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0" name="Freeform 73"/>
            <p:cNvSpPr/>
            <p:nvPr>
              <p:custDataLst>
                <p:tags r:id="rId30"/>
              </p:custDataLst>
            </p:nvPr>
          </p:nvSpPr>
          <p:spPr bwMode="auto">
            <a:xfrm>
              <a:off x="2341" y="1187"/>
              <a:ext cx="37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5" h="72">
                  <a:moveTo>
                    <a:pt x="15" y="11"/>
                  </a:move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2" y="44"/>
                  </a:lnTo>
                  <a:lnTo>
                    <a:pt x="102" y="42"/>
                  </a:lnTo>
                  <a:lnTo>
                    <a:pt x="102" y="41"/>
                  </a:lnTo>
                  <a:lnTo>
                    <a:pt x="103" y="41"/>
                  </a:lnTo>
                  <a:lnTo>
                    <a:pt x="105" y="35"/>
                  </a:lnTo>
                  <a:lnTo>
                    <a:pt x="103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1" name="Freeform 74"/>
            <p:cNvSpPr/>
            <p:nvPr>
              <p:custDataLst>
                <p:tags r:id="rId31"/>
              </p:custDataLst>
            </p:nvPr>
          </p:nvSpPr>
          <p:spPr bwMode="auto">
            <a:xfrm>
              <a:off x="2533" y="1023"/>
              <a:ext cx="38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4" h="71">
                  <a:moveTo>
                    <a:pt x="93" y="61"/>
                  </a:moveTo>
                  <a:lnTo>
                    <a:pt x="101" y="49"/>
                  </a:lnTo>
                  <a:lnTo>
                    <a:pt x="101" y="45"/>
                  </a:lnTo>
                  <a:lnTo>
                    <a:pt x="101" y="43"/>
                  </a:lnTo>
                  <a:lnTo>
                    <a:pt x="101" y="42"/>
                  </a:lnTo>
                  <a:lnTo>
                    <a:pt x="103" y="42"/>
                  </a:lnTo>
                  <a:lnTo>
                    <a:pt x="104" y="36"/>
                  </a:lnTo>
                  <a:lnTo>
                    <a:pt x="101" y="20"/>
                  </a:lnTo>
                  <a:lnTo>
                    <a:pt x="97" y="14"/>
                  </a:lnTo>
                  <a:lnTo>
                    <a:pt x="93" y="10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1" y="2"/>
                  </a:lnTo>
                  <a:lnTo>
                    <a:pt x="15" y="10"/>
                  </a:lnTo>
                  <a:lnTo>
                    <a:pt x="7" y="14"/>
                  </a:lnTo>
                  <a:lnTo>
                    <a:pt x="3" y="20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5" y="61"/>
                  </a:lnTo>
                  <a:lnTo>
                    <a:pt x="22" y="65"/>
                  </a:lnTo>
                  <a:lnTo>
                    <a:pt x="31" y="68"/>
                  </a:lnTo>
                  <a:lnTo>
                    <a:pt x="40" y="70"/>
                  </a:lnTo>
                  <a:lnTo>
                    <a:pt x="52" y="71"/>
                  </a:lnTo>
                  <a:lnTo>
                    <a:pt x="52" y="70"/>
                  </a:lnTo>
                  <a:lnTo>
                    <a:pt x="54" y="70"/>
                  </a:lnTo>
                  <a:lnTo>
                    <a:pt x="57" y="70"/>
                  </a:lnTo>
                  <a:lnTo>
                    <a:pt x="63" y="70"/>
                  </a:lnTo>
                  <a:lnTo>
                    <a:pt x="73" y="68"/>
                  </a:lnTo>
                  <a:lnTo>
                    <a:pt x="82" y="65"/>
                  </a:lnTo>
                  <a:lnTo>
                    <a:pt x="93" y="6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2" name="Freeform 75"/>
            <p:cNvSpPr/>
            <p:nvPr>
              <p:custDataLst>
                <p:tags r:id="rId32"/>
              </p:custDataLst>
            </p:nvPr>
          </p:nvSpPr>
          <p:spPr bwMode="auto">
            <a:xfrm>
              <a:off x="2533" y="1112"/>
              <a:ext cx="38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4" h="72">
                  <a:moveTo>
                    <a:pt x="52" y="0"/>
                  </a:move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7" y="54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101" y="48"/>
                  </a:lnTo>
                  <a:lnTo>
                    <a:pt x="101" y="44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103" y="41"/>
                  </a:lnTo>
                  <a:lnTo>
                    <a:pt x="104" y="35"/>
                  </a:lnTo>
                  <a:lnTo>
                    <a:pt x="103" y="27"/>
                  </a:lnTo>
                  <a:lnTo>
                    <a:pt x="101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3" name="Freeform 76"/>
            <p:cNvSpPr/>
            <p:nvPr>
              <p:custDataLst>
                <p:tags r:id="rId33"/>
              </p:custDataLst>
            </p:nvPr>
          </p:nvSpPr>
          <p:spPr bwMode="auto">
            <a:xfrm>
              <a:off x="2428" y="1187"/>
              <a:ext cx="38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5" h="72">
                  <a:moveTo>
                    <a:pt x="52" y="0"/>
                  </a:moveTo>
                  <a:lnTo>
                    <a:pt x="31" y="2"/>
                  </a:lnTo>
                  <a:lnTo>
                    <a:pt x="15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5" y="61"/>
                  </a:lnTo>
                  <a:lnTo>
                    <a:pt x="31" y="69"/>
                  </a:lnTo>
                  <a:lnTo>
                    <a:pt x="40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2" y="44"/>
                  </a:lnTo>
                  <a:lnTo>
                    <a:pt x="102" y="42"/>
                  </a:lnTo>
                  <a:lnTo>
                    <a:pt x="102" y="41"/>
                  </a:lnTo>
                  <a:lnTo>
                    <a:pt x="103" y="41"/>
                  </a:lnTo>
                  <a:lnTo>
                    <a:pt x="105" y="35"/>
                  </a:lnTo>
                  <a:lnTo>
                    <a:pt x="103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4" name="Freeform 77"/>
            <p:cNvSpPr/>
            <p:nvPr>
              <p:custDataLst>
                <p:tags r:id="rId34"/>
              </p:custDataLst>
            </p:nvPr>
          </p:nvSpPr>
          <p:spPr bwMode="auto">
            <a:xfrm>
              <a:off x="2632" y="1187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7" h="72">
                  <a:moveTo>
                    <a:pt x="17" y="11"/>
                  </a:moveTo>
                  <a:lnTo>
                    <a:pt x="8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8"/>
                  </a:lnTo>
                  <a:lnTo>
                    <a:pt x="17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3" y="72"/>
                  </a:lnTo>
                  <a:lnTo>
                    <a:pt x="53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4" y="69"/>
                  </a:lnTo>
                  <a:lnTo>
                    <a:pt x="83" y="65"/>
                  </a:lnTo>
                  <a:lnTo>
                    <a:pt x="93" y="61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7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8" y="15"/>
                  </a:lnTo>
                  <a:lnTo>
                    <a:pt x="93" y="11"/>
                  </a:lnTo>
                  <a:lnTo>
                    <a:pt x="83" y="5"/>
                  </a:lnTo>
                  <a:lnTo>
                    <a:pt x="74" y="2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33" y="2"/>
                  </a:lnTo>
                  <a:lnTo>
                    <a:pt x="17" y="11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5" name="Freeform 78"/>
            <p:cNvSpPr/>
            <p:nvPr>
              <p:custDataLst>
                <p:tags r:id="rId35"/>
              </p:custDataLst>
            </p:nvPr>
          </p:nvSpPr>
          <p:spPr bwMode="auto">
            <a:xfrm>
              <a:off x="2712" y="932"/>
              <a:ext cx="38" cy="36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06" h="72">
                  <a:moveTo>
                    <a:pt x="54" y="72"/>
                  </a:move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2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8" y="15"/>
                  </a:lnTo>
                  <a:lnTo>
                    <a:pt x="3" y="22"/>
                  </a:lnTo>
                  <a:lnTo>
                    <a:pt x="0" y="28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4" y="72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6" name="Freeform 79"/>
            <p:cNvSpPr/>
            <p:nvPr>
              <p:custDataLst>
                <p:tags r:id="rId36"/>
              </p:custDataLst>
            </p:nvPr>
          </p:nvSpPr>
          <p:spPr bwMode="auto">
            <a:xfrm>
              <a:off x="2247" y="1023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7" h="71">
                  <a:moveTo>
                    <a:pt x="54" y="0"/>
                  </a:moveTo>
                  <a:lnTo>
                    <a:pt x="33" y="2"/>
                  </a:lnTo>
                  <a:lnTo>
                    <a:pt x="17" y="10"/>
                  </a:lnTo>
                  <a:lnTo>
                    <a:pt x="8" y="14"/>
                  </a:lnTo>
                  <a:lnTo>
                    <a:pt x="3" y="20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3" y="49"/>
                  </a:lnTo>
                  <a:lnTo>
                    <a:pt x="17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4" y="71"/>
                  </a:lnTo>
                  <a:lnTo>
                    <a:pt x="54" y="70"/>
                  </a:lnTo>
                  <a:lnTo>
                    <a:pt x="56" y="70"/>
                  </a:lnTo>
                  <a:lnTo>
                    <a:pt x="59" y="70"/>
                  </a:lnTo>
                  <a:lnTo>
                    <a:pt x="65" y="70"/>
                  </a:lnTo>
                  <a:lnTo>
                    <a:pt x="75" y="68"/>
                  </a:lnTo>
                  <a:lnTo>
                    <a:pt x="84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7" y="36"/>
                  </a:lnTo>
                  <a:lnTo>
                    <a:pt x="105" y="28"/>
                  </a:lnTo>
                  <a:lnTo>
                    <a:pt x="102" y="20"/>
                  </a:lnTo>
                  <a:lnTo>
                    <a:pt x="98" y="14"/>
                  </a:lnTo>
                  <a:lnTo>
                    <a:pt x="93" y="10"/>
                  </a:lnTo>
                  <a:lnTo>
                    <a:pt x="84" y="5"/>
                  </a:lnTo>
                  <a:lnTo>
                    <a:pt x="75" y="2"/>
                  </a:lnTo>
                  <a:lnTo>
                    <a:pt x="65" y="0"/>
                  </a:lnTo>
                  <a:lnTo>
                    <a:pt x="54" y="0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7" name="Freeform 80"/>
            <p:cNvSpPr/>
            <p:nvPr>
              <p:custDataLst>
                <p:tags r:id="rId37"/>
              </p:custDataLst>
            </p:nvPr>
          </p:nvSpPr>
          <p:spPr bwMode="auto">
            <a:xfrm>
              <a:off x="2802" y="1106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2">
                  <a:moveTo>
                    <a:pt x="0" y="35"/>
                  </a:moveTo>
                  <a:lnTo>
                    <a:pt x="0" y="41"/>
                  </a:lnTo>
                  <a:lnTo>
                    <a:pt x="3" y="48"/>
                  </a:lnTo>
                  <a:lnTo>
                    <a:pt x="7" y="54"/>
                  </a:lnTo>
                  <a:lnTo>
                    <a:pt x="16" y="61"/>
                  </a:lnTo>
                  <a:lnTo>
                    <a:pt x="33" y="69"/>
                  </a:lnTo>
                  <a:lnTo>
                    <a:pt x="42" y="71"/>
                  </a:lnTo>
                  <a:lnTo>
                    <a:pt x="52" y="72"/>
                  </a:lnTo>
                  <a:lnTo>
                    <a:pt x="52" y="71"/>
                  </a:lnTo>
                  <a:lnTo>
                    <a:pt x="54" y="71"/>
                  </a:lnTo>
                  <a:lnTo>
                    <a:pt x="57" y="71"/>
                  </a:lnTo>
                  <a:lnTo>
                    <a:pt x="63" y="71"/>
                  </a:lnTo>
                  <a:lnTo>
                    <a:pt x="73" y="69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97" y="54"/>
                  </a:lnTo>
                  <a:lnTo>
                    <a:pt x="102" y="48"/>
                  </a:lnTo>
                  <a:lnTo>
                    <a:pt x="105" y="41"/>
                  </a:lnTo>
                  <a:lnTo>
                    <a:pt x="106" y="35"/>
                  </a:lnTo>
                  <a:lnTo>
                    <a:pt x="105" y="27"/>
                  </a:lnTo>
                  <a:lnTo>
                    <a:pt x="102" y="21"/>
                  </a:lnTo>
                  <a:lnTo>
                    <a:pt x="97" y="15"/>
                  </a:lnTo>
                  <a:lnTo>
                    <a:pt x="93" y="11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1"/>
                  </a:lnTo>
                  <a:lnTo>
                    <a:pt x="7" y="15"/>
                  </a:lnTo>
                  <a:lnTo>
                    <a:pt x="3" y="21"/>
                  </a:lnTo>
                  <a:lnTo>
                    <a:pt x="0" y="27"/>
                  </a:lnTo>
                  <a:lnTo>
                    <a:pt x="0" y="35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8" name="Freeform 81"/>
            <p:cNvSpPr/>
            <p:nvPr>
              <p:custDataLst>
                <p:tags r:id="rId38"/>
              </p:custDataLst>
            </p:nvPr>
          </p:nvSpPr>
          <p:spPr bwMode="auto">
            <a:xfrm>
              <a:off x="2802" y="1017"/>
              <a:ext cx="39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106" h="71">
                  <a:moveTo>
                    <a:pt x="0" y="36"/>
                  </a:moveTo>
                  <a:lnTo>
                    <a:pt x="0" y="42"/>
                  </a:lnTo>
                  <a:lnTo>
                    <a:pt x="3" y="49"/>
                  </a:lnTo>
                  <a:lnTo>
                    <a:pt x="16" y="61"/>
                  </a:lnTo>
                  <a:lnTo>
                    <a:pt x="24" y="65"/>
                  </a:lnTo>
                  <a:lnTo>
                    <a:pt x="33" y="68"/>
                  </a:lnTo>
                  <a:lnTo>
                    <a:pt x="42" y="70"/>
                  </a:lnTo>
                  <a:lnTo>
                    <a:pt x="52" y="71"/>
                  </a:lnTo>
                  <a:lnTo>
                    <a:pt x="52" y="70"/>
                  </a:lnTo>
                  <a:lnTo>
                    <a:pt x="54" y="70"/>
                  </a:lnTo>
                  <a:lnTo>
                    <a:pt x="57" y="70"/>
                  </a:lnTo>
                  <a:lnTo>
                    <a:pt x="63" y="70"/>
                  </a:lnTo>
                  <a:lnTo>
                    <a:pt x="73" y="68"/>
                  </a:lnTo>
                  <a:lnTo>
                    <a:pt x="82" y="65"/>
                  </a:lnTo>
                  <a:lnTo>
                    <a:pt x="93" y="61"/>
                  </a:lnTo>
                  <a:lnTo>
                    <a:pt x="102" y="49"/>
                  </a:lnTo>
                  <a:lnTo>
                    <a:pt x="105" y="42"/>
                  </a:lnTo>
                  <a:lnTo>
                    <a:pt x="106" y="36"/>
                  </a:lnTo>
                  <a:lnTo>
                    <a:pt x="105" y="28"/>
                  </a:lnTo>
                  <a:lnTo>
                    <a:pt x="102" y="20"/>
                  </a:lnTo>
                  <a:lnTo>
                    <a:pt x="97" y="14"/>
                  </a:lnTo>
                  <a:lnTo>
                    <a:pt x="93" y="10"/>
                  </a:lnTo>
                  <a:lnTo>
                    <a:pt x="82" y="5"/>
                  </a:lnTo>
                  <a:lnTo>
                    <a:pt x="73" y="2"/>
                  </a:lnTo>
                  <a:lnTo>
                    <a:pt x="63" y="0"/>
                  </a:lnTo>
                  <a:lnTo>
                    <a:pt x="52" y="0"/>
                  </a:lnTo>
                  <a:lnTo>
                    <a:pt x="33" y="2"/>
                  </a:lnTo>
                  <a:lnTo>
                    <a:pt x="16" y="10"/>
                  </a:lnTo>
                  <a:lnTo>
                    <a:pt x="7" y="14"/>
                  </a:lnTo>
                  <a:lnTo>
                    <a:pt x="3" y="20"/>
                  </a:lnTo>
                  <a:lnTo>
                    <a:pt x="0" y="36"/>
                  </a:lnTo>
                </a:path>
              </a:pathLst>
            </a:custGeom>
            <a:noFill/>
            <a:ln w="26988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39" name="Rectangle 82"/>
            <p:cNvSpPr/>
            <p:nvPr>
              <p:custDataLst>
                <p:tags r:id="rId39"/>
              </p:custDataLst>
            </p:nvPr>
          </p:nvSpPr>
          <p:spPr>
            <a:xfrm>
              <a:off x="2313" y="966"/>
              <a:ext cx="180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200" b="1">
                  <a:solidFill>
                    <a:srgbClr val="000000"/>
                  </a:solidFill>
                  <a:latin typeface="宋体" panose="02010600030101010101" pitchFamily="2" charset="-122"/>
                </a:rPr>
                <a:t>Cl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240" name="Rectangle 83"/>
            <p:cNvSpPr/>
            <p:nvPr>
              <p:custDataLst>
                <p:tags r:id="rId40"/>
              </p:custDataLst>
            </p:nvPr>
          </p:nvSpPr>
          <p:spPr>
            <a:xfrm>
              <a:off x="2610" y="966"/>
              <a:ext cx="192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200" b="1">
                  <a:solidFill>
                    <a:srgbClr val="000000"/>
                  </a:solidFill>
                  <a:latin typeface="宋体" panose="02010600030101010101" pitchFamily="2" charset="-122"/>
                </a:rPr>
                <a:t>Cl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4102" name="Text Box 84"/>
          <p:cNvSpPr/>
          <p:nvPr>
            <p:custDataLst>
              <p:tags r:id="rId41"/>
            </p:custDataLst>
          </p:nvPr>
        </p:nvSpPr>
        <p:spPr>
          <a:xfrm>
            <a:off x="2074862" y="1155700"/>
            <a:ext cx="1143000" cy="461962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电子式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grpSp>
        <p:nvGrpSpPr>
          <p:cNvPr id="4103" name="Group 85"/>
          <p:cNvGrpSpPr/>
          <p:nvPr>
            <p:custDataLst>
              <p:tags r:id="rId42"/>
            </p:custDataLst>
          </p:nvPr>
        </p:nvGrpSpPr>
        <p:grpSpPr>
          <a:xfrm>
            <a:off x="7104062" y="1174750"/>
            <a:ext cx="987425" cy="423862"/>
            <a:chOff x="4464" y="3125"/>
            <a:chExt cx="622" cy="267"/>
          </a:xfrm>
        </p:grpSpPr>
        <p:sp>
          <p:nvSpPr>
            <p:cNvPr id="4189" name="Freeform 86"/>
            <p:cNvSpPr/>
            <p:nvPr>
              <p:custDataLst>
                <p:tags r:id="rId43"/>
              </p:custDataLst>
            </p:nvPr>
          </p:nvSpPr>
          <p:spPr bwMode="auto">
            <a:xfrm>
              <a:off x="4784" y="3146"/>
              <a:ext cx="40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2"/>
                  </a:lnTo>
                  <a:lnTo>
                    <a:pt x="12" y="13"/>
                  </a:lnTo>
                  <a:lnTo>
                    <a:pt x="5" y="18"/>
                  </a:lnTo>
                  <a:lnTo>
                    <a:pt x="2" y="25"/>
                  </a:lnTo>
                  <a:lnTo>
                    <a:pt x="0" y="43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5" y="65"/>
                  </a:lnTo>
                  <a:lnTo>
                    <a:pt x="12" y="72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2" y="77"/>
                  </a:lnTo>
                  <a:lnTo>
                    <a:pt x="70" y="72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5" y="62"/>
                  </a:lnTo>
                  <a:lnTo>
                    <a:pt x="77" y="59"/>
                  </a:lnTo>
                  <a:lnTo>
                    <a:pt x="80" y="51"/>
                  </a:lnTo>
                  <a:lnTo>
                    <a:pt x="81" y="43"/>
                  </a:lnTo>
                  <a:lnTo>
                    <a:pt x="80" y="34"/>
                  </a:lnTo>
                  <a:lnTo>
                    <a:pt x="77" y="25"/>
                  </a:lnTo>
                  <a:lnTo>
                    <a:pt x="74" y="18"/>
                  </a:lnTo>
                  <a:lnTo>
                    <a:pt x="70" y="13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90" name="Freeform 87"/>
            <p:cNvSpPr/>
            <p:nvPr>
              <p:custDataLst>
                <p:tags r:id="rId44"/>
              </p:custDataLst>
            </p:nvPr>
          </p:nvSpPr>
          <p:spPr bwMode="auto">
            <a:xfrm>
              <a:off x="4784" y="3242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6">
                  <a:moveTo>
                    <a:pt x="70" y="14"/>
                  </a:moveTo>
                  <a:lnTo>
                    <a:pt x="62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4"/>
                  </a:lnTo>
                  <a:lnTo>
                    <a:pt x="5" y="19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9"/>
                  </a:lnTo>
                  <a:lnTo>
                    <a:pt x="5" y="66"/>
                  </a:lnTo>
                  <a:lnTo>
                    <a:pt x="12" y="73"/>
                  </a:lnTo>
                  <a:lnTo>
                    <a:pt x="25" y="83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3"/>
                  </a:lnTo>
                  <a:lnTo>
                    <a:pt x="62" y="78"/>
                  </a:lnTo>
                  <a:lnTo>
                    <a:pt x="70" y="73"/>
                  </a:lnTo>
                  <a:lnTo>
                    <a:pt x="74" y="66"/>
                  </a:lnTo>
                  <a:lnTo>
                    <a:pt x="77" y="59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7" y="26"/>
                  </a:lnTo>
                  <a:lnTo>
                    <a:pt x="74" y="19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91" name="Freeform 88"/>
            <p:cNvSpPr/>
            <p:nvPr>
              <p:custDataLst>
                <p:tags r:id="rId45"/>
              </p:custDataLst>
            </p:nvPr>
          </p:nvSpPr>
          <p:spPr bwMode="auto">
            <a:xfrm>
              <a:off x="4784" y="3349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5">
                  <a:moveTo>
                    <a:pt x="0" y="42"/>
                  </a:moveTo>
                  <a:lnTo>
                    <a:pt x="0" y="50"/>
                  </a:lnTo>
                  <a:lnTo>
                    <a:pt x="2" y="58"/>
                  </a:lnTo>
                  <a:lnTo>
                    <a:pt x="12" y="73"/>
                  </a:lnTo>
                  <a:lnTo>
                    <a:pt x="18" y="77"/>
                  </a:lnTo>
                  <a:lnTo>
                    <a:pt x="25" y="81"/>
                  </a:lnTo>
                  <a:lnTo>
                    <a:pt x="32" y="83"/>
                  </a:lnTo>
                  <a:lnTo>
                    <a:pt x="40" y="85"/>
                  </a:lnTo>
                  <a:lnTo>
                    <a:pt x="40" y="83"/>
                  </a:lnTo>
                  <a:lnTo>
                    <a:pt x="41" y="83"/>
                  </a:lnTo>
                  <a:lnTo>
                    <a:pt x="43" y="83"/>
                  </a:lnTo>
                  <a:lnTo>
                    <a:pt x="48" y="83"/>
                  </a:lnTo>
                  <a:lnTo>
                    <a:pt x="56" y="81"/>
                  </a:lnTo>
                  <a:lnTo>
                    <a:pt x="62" y="77"/>
                  </a:lnTo>
                  <a:lnTo>
                    <a:pt x="70" y="73"/>
                  </a:lnTo>
                  <a:lnTo>
                    <a:pt x="77" y="58"/>
                  </a:lnTo>
                  <a:lnTo>
                    <a:pt x="80" y="50"/>
                  </a:lnTo>
                  <a:lnTo>
                    <a:pt x="81" y="42"/>
                  </a:lnTo>
                  <a:lnTo>
                    <a:pt x="80" y="33"/>
                  </a:lnTo>
                  <a:lnTo>
                    <a:pt x="77" y="24"/>
                  </a:lnTo>
                  <a:lnTo>
                    <a:pt x="74" y="17"/>
                  </a:lnTo>
                  <a:lnTo>
                    <a:pt x="70" y="12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2"/>
                  </a:lnTo>
                  <a:lnTo>
                    <a:pt x="5" y="17"/>
                  </a:lnTo>
                  <a:lnTo>
                    <a:pt x="2" y="2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92" name="Freeform 89"/>
            <p:cNvSpPr/>
            <p:nvPr>
              <p:custDataLst>
                <p:tags r:id="rId46"/>
              </p:custDataLst>
            </p:nvPr>
          </p:nvSpPr>
          <p:spPr bwMode="auto">
            <a:xfrm>
              <a:off x="5045" y="3190"/>
              <a:ext cx="41" cy="4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5">
                  <a:moveTo>
                    <a:pt x="40" y="0"/>
                  </a:moveTo>
                  <a:lnTo>
                    <a:pt x="25" y="3"/>
                  </a:lnTo>
                  <a:lnTo>
                    <a:pt x="13" y="12"/>
                  </a:lnTo>
                  <a:lnTo>
                    <a:pt x="6" y="17"/>
                  </a:lnTo>
                  <a:lnTo>
                    <a:pt x="2" y="24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3" y="73"/>
                  </a:lnTo>
                  <a:lnTo>
                    <a:pt x="18" y="78"/>
                  </a:lnTo>
                  <a:lnTo>
                    <a:pt x="25" y="81"/>
                  </a:lnTo>
                  <a:lnTo>
                    <a:pt x="32" y="84"/>
                  </a:lnTo>
                  <a:lnTo>
                    <a:pt x="40" y="85"/>
                  </a:lnTo>
                  <a:lnTo>
                    <a:pt x="40" y="84"/>
                  </a:lnTo>
                  <a:lnTo>
                    <a:pt x="41" y="84"/>
                  </a:lnTo>
                  <a:lnTo>
                    <a:pt x="44" y="84"/>
                  </a:lnTo>
                  <a:lnTo>
                    <a:pt x="48" y="84"/>
                  </a:lnTo>
                  <a:lnTo>
                    <a:pt x="56" y="81"/>
                  </a:lnTo>
                  <a:lnTo>
                    <a:pt x="63" y="78"/>
                  </a:lnTo>
                  <a:lnTo>
                    <a:pt x="71" y="73"/>
                  </a:lnTo>
                  <a:lnTo>
                    <a:pt x="78" y="58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8" y="24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3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93" name="Freeform 90"/>
            <p:cNvSpPr/>
            <p:nvPr>
              <p:custDataLst>
                <p:tags r:id="rId47"/>
              </p:custDataLst>
            </p:nvPr>
          </p:nvSpPr>
          <p:spPr bwMode="auto">
            <a:xfrm>
              <a:off x="5045" y="3317"/>
              <a:ext cx="41" cy="43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pathLst>
                <a:path w="81" h="86">
                  <a:moveTo>
                    <a:pt x="71" y="13"/>
                  </a:moveTo>
                  <a:lnTo>
                    <a:pt x="63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3" y="13"/>
                  </a:lnTo>
                  <a:lnTo>
                    <a:pt x="6" y="18"/>
                  </a:lnTo>
                  <a:lnTo>
                    <a:pt x="2" y="25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6" y="65"/>
                  </a:lnTo>
                  <a:lnTo>
                    <a:pt x="13" y="73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4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3" y="77"/>
                  </a:lnTo>
                  <a:lnTo>
                    <a:pt x="71" y="73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6" y="62"/>
                  </a:lnTo>
                  <a:lnTo>
                    <a:pt x="78" y="59"/>
                  </a:lnTo>
                  <a:lnTo>
                    <a:pt x="80" y="51"/>
                  </a:lnTo>
                  <a:lnTo>
                    <a:pt x="81" y="44"/>
                  </a:lnTo>
                  <a:lnTo>
                    <a:pt x="80" y="34"/>
                  </a:lnTo>
                  <a:lnTo>
                    <a:pt x="78" y="25"/>
                  </a:lnTo>
                  <a:lnTo>
                    <a:pt x="74" y="18"/>
                  </a:lnTo>
                  <a:lnTo>
                    <a:pt x="7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94" name="Freeform 91"/>
            <p:cNvSpPr/>
            <p:nvPr>
              <p:custDataLst>
                <p:tags r:id="rId48"/>
              </p:custDataLst>
            </p:nvPr>
          </p:nvSpPr>
          <p:spPr bwMode="auto">
            <a:xfrm>
              <a:off x="4784" y="3242"/>
              <a:ext cx="40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3"/>
                  </a:lnTo>
                  <a:lnTo>
                    <a:pt x="12" y="14"/>
                  </a:lnTo>
                  <a:lnTo>
                    <a:pt x="5" y="19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9"/>
                  </a:lnTo>
                  <a:lnTo>
                    <a:pt x="5" y="66"/>
                  </a:lnTo>
                  <a:lnTo>
                    <a:pt x="12" y="73"/>
                  </a:lnTo>
                  <a:lnTo>
                    <a:pt x="25" y="83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3"/>
                  </a:lnTo>
                  <a:lnTo>
                    <a:pt x="62" y="78"/>
                  </a:lnTo>
                  <a:lnTo>
                    <a:pt x="70" y="73"/>
                  </a:lnTo>
                  <a:lnTo>
                    <a:pt x="74" y="66"/>
                  </a:lnTo>
                  <a:lnTo>
                    <a:pt x="77" y="59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7" y="26"/>
                  </a:lnTo>
                  <a:lnTo>
                    <a:pt x="74" y="19"/>
                  </a:lnTo>
                  <a:lnTo>
                    <a:pt x="70" y="14"/>
                  </a:lnTo>
                  <a:lnTo>
                    <a:pt x="62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95" name="Freeform 92"/>
            <p:cNvSpPr/>
            <p:nvPr>
              <p:custDataLst>
                <p:tags r:id="rId49"/>
              </p:custDataLst>
            </p:nvPr>
          </p:nvSpPr>
          <p:spPr bwMode="auto">
            <a:xfrm>
              <a:off x="4784" y="3349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5">
                  <a:moveTo>
                    <a:pt x="12" y="73"/>
                  </a:moveTo>
                  <a:lnTo>
                    <a:pt x="18" y="77"/>
                  </a:lnTo>
                  <a:lnTo>
                    <a:pt x="25" y="81"/>
                  </a:lnTo>
                  <a:lnTo>
                    <a:pt x="32" y="83"/>
                  </a:lnTo>
                  <a:lnTo>
                    <a:pt x="40" y="85"/>
                  </a:lnTo>
                  <a:lnTo>
                    <a:pt x="40" y="83"/>
                  </a:lnTo>
                  <a:lnTo>
                    <a:pt x="41" y="83"/>
                  </a:lnTo>
                  <a:lnTo>
                    <a:pt x="43" y="83"/>
                  </a:lnTo>
                  <a:lnTo>
                    <a:pt x="48" y="83"/>
                  </a:lnTo>
                  <a:lnTo>
                    <a:pt x="56" y="81"/>
                  </a:lnTo>
                  <a:lnTo>
                    <a:pt x="62" y="77"/>
                  </a:lnTo>
                  <a:lnTo>
                    <a:pt x="70" y="73"/>
                  </a:lnTo>
                  <a:lnTo>
                    <a:pt x="77" y="58"/>
                  </a:lnTo>
                  <a:lnTo>
                    <a:pt x="80" y="50"/>
                  </a:lnTo>
                  <a:lnTo>
                    <a:pt x="81" y="42"/>
                  </a:lnTo>
                  <a:lnTo>
                    <a:pt x="80" y="33"/>
                  </a:lnTo>
                  <a:lnTo>
                    <a:pt x="77" y="24"/>
                  </a:lnTo>
                  <a:lnTo>
                    <a:pt x="74" y="17"/>
                  </a:lnTo>
                  <a:lnTo>
                    <a:pt x="70" y="12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2"/>
                  </a:lnTo>
                  <a:lnTo>
                    <a:pt x="5" y="17"/>
                  </a:lnTo>
                  <a:lnTo>
                    <a:pt x="2" y="24"/>
                  </a:lnTo>
                  <a:lnTo>
                    <a:pt x="0" y="42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2" y="73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96" name="Freeform 93"/>
            <p:cNvSpPr/>
            <p:nvPr>
              <p:custDataLst>
                <p:tags r:id="rId50"/>
              </p:custDataLst>
            </p:nvPr>
          </p:nvSpPr>
          <p:spPr bwMode="auto">
            <a:xfrm>
              <a:off x="5045" y="3190"/>
              <a:ext cx="41" cy="4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5">
                  <a:moveTo>
                    <a:pt x="13" y="12"/>
                  </a:moveTo>
                  <a:lnTo>
                    <a:pt x="6" y="17"/>
                  </a:lnTo>
                  <a:lnTo>
                    <a:pt x="2" y="24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3" y="73"/>
                  </a:lnTo>
                  <a:lnTo>
                    <a:pt x="18" y="78"/>
                  </a:lnTo>
                  <a:lnTo>
                    <a:pt x="25" y="81"/>
                  </a:lnTo>
                  <a:lnTo>
                    <a:pt x="32" y="84"/>
                  </a:lnTo>
                  <a:lnTo>
                    <a:pt x="40" y="85"/>
                  </a:lnTo>
                  <a:lnTo>
                    <a:pt x="40" y="84"/>
                  </a:lnTo>
                  <a:lnTo>
                    <a:pt x="41" y="84"/>
                  </a:lnTo>
                  <a:lnTo>
                    <a:pt x="44" y="84"/>
                  </a:lnTo>
                  <a:lnTo>
                    <a:pt x="48" y="84"/>
                  </a:lnTo>
                  <a:lnTo>
                    <a:pt x="56" y="81"/>
                  </a:lnTo>
                  <a:lnTo>
                    <a:pt x="63" y="78"/>
                  </a:lnTo>
                  <a:lnTo>
                    <a:pt x="71" y="73"/>
                  </a:lnTo>
                  <a:lnTo>
                    <a:pt x="78" y="58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8" y="24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3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3" y="12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97" name="Freeform 94"/>
            <p:cNvSpPr/>
            <p:nvPr>
              <p:custDataLst>
                <p:tags r:id="rId51"/>
              </p:custDataLst>
            </p:nvPr>
          </p:nvSpPr>
          <p:spPr bwMode="auto">
            <a:xfrm>
              <a:off x="5045" y="3317"/>
              <a:ext cx="41" cy="4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2"/>
                  </a:lnTo>
                  <a:lnTo>
                    <a:pt x="13" y="13"/>
                  </a:lnTo>
                  <a:lnTo>
                    <a:pt x="6" y="18"/>
                  </a:lnTo>
                  <a:lnTo>
                    <a:pt x="2" y="25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6" y="65"/>
                  </a:lnTo>
                  <a:lnTo>
                    <a:pt x="13" y="73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4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3" y="77"/>
                  </a:lnTo>
                  <a:lnTo>
                    <a:pt x="71" y="73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6" y="62"/>
                  </a:lnTo>
                  <a:lnTo>
                    <a:pt x="78" y="59"/>
                  </a:lnTo>
                  <a:lnTo>
                    <a:pt x="80" y="51"/>
                  </a:lnTo>
                  <a:lnTo>
                    <a:pt x="81" y="44"/>
                  </a:lnTo>
                  <a:lnTo>
                    <a:pt x="80" y="34"/>
                  </a:lnTo>
                  <a:lnTo>
                    <a:pt x="78" y="25"/>
                  </a:lnTo>
                  <a:lnTo>
                    <a:pt x="74" y="18"/>
                  </a:lnTo>
                  <a:lnTo>
                    <a:pt x="71" y="13"/>
                  </a:lnTo>
                  <a:lnTo>
                    <a:pt x="63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98" name="Freeform 95"/>
            <p:cNvSpPr/>
            <p:nvPr>
              <p:custDataLst>
                <p:tags r:id="rId52"/>
              </p:custDataLst>
            </p:nvPr>
          </p:nvSpPr>
          <p:spPr bwMode="auto">
            <a:xfrm>
              <a:off x="4784" y="3146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6">
                  <a:moveTo>
                    <a:pt x="12" y="13"/>
                  </a:moveTo>
                  <a:lnTo>
                    <a:pt x="5" y="18"/>
                  </a:lnTo>
                  <a:lnTo>
                    <a:pt x="2" y="25"/>
                  </a:lnTo>
                  <a:lnTo>
                    <a:pt x="0" y="43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5" y="65"/>
                  </a:lnTo>
                  <a:lnTo>
                    <a:pt x="12" y="72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2" y="77"/>
                  </a:lnTo>
                  <a:lnTo>
                    <a:pt x="70" y="72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5" y="62"/>
                  </a:lnTo>
                  <a:lnTo>
                    <a:pt x="77" y="59"/>
                  </a:lnTo>
                  <a:lnTo>
                    <a:pt x="80" y="51"/>
                  </a:lnTo>
                  <a:lnTo>
                    <a:pt x="81" y="43"/>
                  </a:lnTo>
                  <a:lnTo>
                    <a:pt x="80" y="34"/>
                  </a:lnTo>
                  <a:lnTo>
                    <a:pt x="77" y="25"/>
                  </a:lnTo>
                  <a:lnTo>
                    <a:pt x="74" y="18"/>
                  </a:lnTo>
                  <a:lnTo>
                    <a:pt x="70" y="13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3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99" name="Rectangle 96"/>
            <p:cNvSpPr/>
            <p:nvPr>
              <p:custDataLst>
                <p:tags r:id="rId53"/>
              </p:custDataLst>
            </p:nvPr>
          </p:nvSpPr>
          <p:spPr>
            <a:xfrm>
              <a:off x="4537" y="3125"/>
              <a:ext cx="110" cy="26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700" b="1">
                  <a:solidFill>
                    <a:srgbClr val="000000"/>
                  </a:solidFill>
                  <a:latin typeface="宋体" panose="02010600030101010101" pitchFamily="2" charset="-122"/>
                </a:rPr>
                <a:t>N</a:t>
              </a:r>
              <a:endParaRPr lang="en-US" altLang="en-US" sz="1800" b="1">
                <a:latin typeface="Arial" panose="020B0604020202020204" pitchFamily="34" charset="0"/>
              </a:endParaRPr>
            </a:p>
          </p:txBody>
        </p:sp>
        <p:sp>
          <p:nvSpPr>
            <p:cNvPr id="4200" name="Rectangle 97"/>
            <p:cNvSpPr/>
            <p:nvPr>
              <p:custDataLst>
                <p:tags r:id="rId54"/>
              </p:custDataLst>
            </p:nvPr>
          </p:nvSpPr>
          <p:spPr>
            <a:xfrm>
              <a:off x="4900" y="3125"/>
              <a:ext cx="110" cy="262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700" b="1">
                  <a:solidFill>
                    <a:srgbClr val="000000"/>
                  </a:solidFill>
                  <a:latin typeface="宋体" panose="02010600030101010101" pitchFamily="2" charset="-122"/>
                </a:rPr>
                <a:t>N</a:t>
              </a:r>
              <a:endParaRPr lang="en-US" altLang="en-US" sz="1800" b="1">
                <a:latin typeface="Arial" panose="020B0604020202020204" pitchFamily="34" charset="0"/>
              </a:endParaRPr>
            </a:p>
          </p:txBody>
        </p:sp>
        <p:sp>
          <p:nvSpPr>
            <p:cNvPr id="4201" name="Freeform 98"/>
            <p:cNvSpPr/>
            <p:nvPr>
              <p:custDataLst>
                <p:tags r:id="rId55"/>
              </p:custDataLst>
            </p:nvPr>
          </p:nvSpPr>
          <p:spPr bwMode="auto">
            <a:xfrm>
              <a:off x="4704" y="3146"/>
              <a:ext cx="40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2"/>
                  </a:lnTo>
                  <a:lnTo>
                    <a:pt x="12" y="13"/>
                  </a:lnTo>
                  <a:lnTo>
                    <a:pt x="5" y="18"/>
                  </a:lnTo>
                  <a:lnTo>
                    <a:pt x="2" y="25"/>
                  </a:lnTo>
                  <a:lnTo>
                    <a:pt x="0" y="43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5" y="65"/>
                  </a:lnTo>
                  <a:lnTo>
                    <a:pt x="12" y="72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2" y="77"/>
                  </a:lnTo>
                  <a:lnTo>
                    <a:pt x="70" y="72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5" y="62"/>
                  </a:lnTo>
                  <a:lnTo>
                    <a:pt x="77" y="59"/>
                  </a:lnTo>
                  <a:lnTo>
                    <a:pt x="80" y="51"/>
                  </a:lnTo>
                  <a:lnTo>
                    <a:pt x="81" y="43"/>
                  </a:lnTo>
                  <a:lnTo>
                    <a:pt x="80" y="34"/>
                  </a:lnTo>
                  <a:lnTo>
                    <a:pt x="77" y="25"/>
                  </a:lnTo>
                  <a:lnTo>
                    <a:pt x="74" y="18"/>
                  </a:lnTo>
                  <a:lnTo>
                    <a:pt x="70" y="13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02" name="Freeform 99"/>
            <p:cNvSpPr/>
            <p:nvPr>
              <p:custDataLst>
                <p:tags r:id="rId56"/>
              </p:custDataLst>
            </p:nvPr>
          </p:nvSpPr>
          <p:spPr bwMode="auto">
            <a:xfrm>
              <a:off x="4704" y="3242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6">
                  <a:moveTo>
                    <a:pt x="70" y="14"/>
                  </a:moveTo>
                  <a:lnTo>
                    <a:pt x="62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2" y="14"/>
                  </a:lnTo>
                  <a:lnTo>
                    <a:pt x="5" y="19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9"/>
                  </a:lnTo>
                  <a:lnTo>
                    <a:pt x="5" y="66"/>
                  </a:lnTo>
                  <a:lnTo>
                    <a:pt x="12" y="73"/>
                  </a:lnTo>
                  <a:lnTo>
                    <a:pt x="25" y="83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3"/>
                  </a:lnTo>
                  <a:lnTo>
                    <a:pt x="62" y="78"/>
                  </a:lnTo>
                  <a:lnTo>
                    <a:pt x="70" y="73"/>
                  </a:lnTo>
                  <a:lnTo>
                    <a:pt x="74" y="66"/>
                  </a:lnTo>
                  <a:lnTo>
                    <a:pt x="77" y="59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7" y="26"/>
                  </a:lnTo>
                  <a:lnTo>
                    <a:pt x="74" y="19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03" name="Freeform 100"/>
            <p:cNvSpPr/>
            <p:nvPr>
              <p:custDataLst>
                <p:tags r:id="rId57"/>
              </p:custDataLst>
            </p:nvPr>
          </p:nvSpPr>
          <p:spPr bwMode="auto">
            <a:xfrm>
              <a:off x="4704" y="3349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5">
                  <a:moveTo>
                    <a:pt x="0" y="42"/>
                  </a:moveTo>
                  <a:lnTo>
                    <a:pt x="0" y="50"/>
                  </a:lnTo>
                  <a:lnTo>
                    <a:pt x="2" y="58"/>
                  </a:lnTo>
                  <a:lnTo>
                    <a:pt x="12" y="73"/>
                  </a:lnTo>
                  <a:lnTo>
                    <a:pt x="18" y="77"/>
                  </a:lnTo>
                  <a:lnTo>
                    <a:pt x="25" y="81"/>
                  </a:lnTo>
                  <a:lnTo>
                    <a:pt x="32" y="83"/>
                  </a:lnTo>
                  <a:lnTo>
                    <a:pt x="40" y="85"/>
                  </a:lnTo>
                  <a:lnTo>
                    <a:pt x="40" y="83"/>
                  </a:lnTo>
                  <a:lnTo>
                    <a:pt x="41" y="83"/>
                  </a:lnTo>
                  <a:lnTo>
                    <a:pt x="43" y="83"/>
                  </a:lnTo>
                  <a:lnTo>
                    <a:pt x="48" y="83"/>
                  </a:lnTo>
                  <a:lnTo>
                    <a:pt x="56" y="81"/>
                  </a:lnTo>
                  <a:lnTo>
                    <a:pt x="62" y="77"/>
                  </a:lnTo>
                  <a:lnTo>
                    <a:pt x="70" y="73"/>
                  </a:lnTo>
                  <a:lnTo>
                    <a:pt x="77" y="58"/>
                  </a:lnTo>
                  <a:lnTo>
                    <a:pt x="80" y="50"/>
                  </a:lnTo>
                  <a:lnTo>
                    <a:pt x="81" y="42"/>
                  </a:lnTo>
                  <a:lnTo>
                    <a:pt x="80" y="33"/>
                  </a:lnTo>
                  <a:lnTo>
                    <a:pt x="77" y="24"/>
                  </a:lnTo>
                  <a:lnTo>
                    <a:pt x="74" y="17"/>
                  </a:lnTo>
                  <a:lnTo>
                    <a:pt x="70" y="12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2"/>
                  </a:lnTo>
                  <a:lnTo>
                    <a:pt x="5" y="17"/>
                  </a:lnTo>
                  <a:lnTo>
                    <a:pt x="2" y="2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04" name="Freeform 101"/>
            <p:cNvSpPr/>
            <p:nvPr>
              <p:custDataLst>
                <p:tags r:id="rId58"/>
              </p:custDataLst>
            </p:nvPr>
          </p:nvSpPr>
          <p:spPr bwMode="auto">
            <a:xfrm>
              <a:off x="4704" y="3242"/>
              <a:ext cx="40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3"/>
                  </a:lnTo>
                  <a:lnTo>
                    <a:pt x="12" y="14"/>
                  </a:lnTo>
                  <a:lnTo>
                    <a:pt x="5" y="19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9"/>
                  </a:lnTo>
                  <a:lnTo>
                    <a:pt x="5" y="66"/>
                  </a:lnTo>
                  <a:lnTo>
                    <a:pt x="12" y="73"/>
                  </a:lnTo>
                  <a:lnTo>
                    <a:pt x="25" y="83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3"/>
                  </a:lnTo>
                  <a:lnTo>
                    <a:pt x="62" y="78"/>
                  </a:lnTo>
                  <a:lnTo>
                    <a:pt x="70" y="73"/>
                  </a:lnTo>
                  <a:lnTo>
                    <a:pt x="74" y="66"/>
                  </a:lnTo>
                  <a:lnTo>
                    <a:pt x="77" y="59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7" y="26"/>
                  </a:lnTo>
                  <a:lnTo>
                    <a:pt x="74" y="19"/>
                  </a:lnTo>
                  <a:lnTo>
                    <a:pt x="70" y="14"/>
                  </a:lnTo>
                  <a:lnTo>
                    <a:pt x="62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05" name="Freeform 102"/>
            <p:cNvSpPr/>
            <p:nvPr>
              <p:custDataLst>
                <p:tags r:id="rId59"/>
              </p:custDataLst>
            </p:nvPr>
          </p:nvSpPr>
          <p:spPr bwMode="auto">
            <a:xfrm>
              <a:off x="4704" y="3349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5">
                  <a:moveTo>
                    <a:pt x="12" y="73"/>
                  </a:moveTo>
                  <a:lnTo>
                    <a:pt x="18" y="77"/>
                  </a:lnTo>
                  <a:lnTo>
                    <a:pt x="25" y="81"/>
                  </a:lnTo>
                  <a:lnTo>
                    <a:pt x="32" y="83"/>
                  </a:lnTo>
                  <a:lnTo>
                    <a:pt x="40" y="85"/>
                  </a:lnTo>
                  <a:lnTo>
                    <a:pt x="40" y="83"/>
                  </a:lnTo>
                  <a:lnTo>
                    <a:pt x="41" y="83"/>
                  </a:lnTo>
                  <a:lnTo>
                    <a:pt x="43" y="83"/>
                  </a:lnTo>
                  <a:lnTo>
                    <a:pt x="48" y="83"/>
                  </a:lnTo>
                  <a:lnTo>
                    <a:pt x="56" y="81"/>
                  </a:lnTo>
                  <a:lnTo>
                    <a:pt x="62" y="77"/>
                  </a:lnTo>
                  <a:lnTo>
                    <a:pt x="70" y="73"/>
                  </a:lnTo>
                  <a:lnTo>
                    <a:pt x="77" y="58"/>
                  </a:lnTo>
                  <a:lnTo>
                    <a:pt x="80" y="50"/>
                  </a:lnTo>
                  <a:lnTo>
                    <a:pt x="81" y="42"/>
                  </a:lnTo>
                  <a:lnTo>
                    <a:pt x="80" y="33"/>
                  </a:lnTo>
                  <a:lnTo>
                    <a:pt x="77" y="24"/>
                  </a:lnTo>
                  <a:lnTo>
                    <a:pt x="74" y="17"/>
                  </a:lnTo>
                  <a:lnTo>
                    <a:pt x="70" y="12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2"/>
                  </a:lnTo>
                  <a:lnTo>
                    <a:pt x="5" y="17"/>
                  </a:lnTo>
                  <a:lnTo>
                    <a:pt x="2" y="24"/>
                  </a:lnTo>
                  <a:lnTo>
                    <a:pt x="0" y="42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2" y="73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06" name="Freeform 103"/>
            <p:cNvSpPr/>
            <p:nvPr>
              <p:custDataLst>
                <p:tags r:id="rId60"/>
              </p:custDataLst>
            </p:nvPr>
          </p:nvSpPr>
          <p:spPr bwMode="auto">
            <a:xfrm>
              <a:off x="4704" y="3146"/>
              <a:ext cx="40" cy="4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81" h="86">
                  <a:moveTo>
                    <a:pt x="12" y="13"/>
                  </a:moveTo>
                  <a:lnTo>
                    <a:pt x="5" y="18"/>
                  </a:lnTo>
                  <a:lnTo>
                    <a:pt x="2" y="25"/>
                  </a:lnTo>
                  <a:lnTo>
                    <a:pt x="0" y="43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5" y="65"/>
                  </a:lnTo>
                  <a:lnTo>
                    <a:pt x="12" y="72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3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2" y="77"/>
                  </a:lnTo>
                  <a:lnTo>
                    <a:pt x="70" y="72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5" y="62"/>
                  </a:lnTo>
                  <a:lnTo>
                    <a:pt x="77" y="59"/>
                  </a:lnTo>
                  <a:lnTo>
                    <a:pt x="80" y="51"/>
                  </a:lnTo>
                  <a:lnTo>
                    <a:pt x="81" y="43"/>
                  </a:lnTo>
                  <a:lnTo>
                    <a:pt x="80" y="34"/>
                  </a:lnTo>
                  <a:lnTo>
                    <a:pt x="77" y="25"/>
                  </a:lnTo>
                  <a:lnTo>
                    <a:pt x="74" y="18"/>
                  </a:lnTo>
                  <a:lnTo>
                    <a:pt x="70" y="13"/>
                  </a:lnTo>
                  <a:lnTo>
                    <a:pt x="62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2" y="13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07" name="Freeform 104"/>
            <p:cNvSpPr/>
            <p:nvPr>
              <p:custDataLst>
                <p:tags r:id="rId61"/>
              </p:custDataLst>
            </p:nvPr>
          </p:nvSpPr>
          <p:spPr bwMode="auto">
            <a:xfrm>
              <a:off x="4464" y="3190"/>
              <a:ext cx="41" cy="4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5">
                  <a:moveTo>
                    <a:pt x="40" y="0"/>
                  </a:moveTo>
                  <a:lnTo>
                    <a:pt x="25" y="3"/>
                  </a:lnTo>
                  <a:lnTo>
                    <a:pt x="13" y="12"/>
                  </a:lnTo>
                  <a:lnTo>
                    <a:pt x="6" y="17"/>
                  </a:lnTo>
                  <a:lnTo>
                    <a:pt x="2" y="24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3" y="73"/>
                  </a:lnTo>
                  <a:lnTo>
                    <a:pt x="18" y="78"/>
                  </a:lnTo>
                  <a:lnTo>
                    <a:pt x="25" y="81"/>
                  </a:lnTo>
                  <a:lnTo>
                    <a:pt x="32" y="84"/>
                  </a:lnTo>
                  <a:lnTo>
                    <a:pt x="40" y="85"/>
                  </a:lnTo>
                  <a:lnTo>
                    <a:pt x="40" y="84"/>
                  </a:lnTo>
                  <a:lnTo>
                    <a:pt x="41" y="84"/>
                  </a:lnTo>
                  <a:lnTo>
                    <a:pt x="44" y="84"/>
                  </a:lnTo>
                  <a:lnTo>
                    <a:pt x="48" y="84"/>
                  </a:lnTo>
                  <a:lnTo>
                    <a:pt x="56" y="81"/>
                  </a:lnTo>
                  <a:lnTo>
                    <a:pt x="63" y="78"/>
                  </a:lnTo>
                  <a:lnTo>
                    <a:pt x="71" y="73"/>
                  </a:lnTo>
                  <a:lnTo>
                    <a:pt x="78" y="58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8" y="24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3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08" name="Freeform 105"/>
            <p:cNvSpPr/>
            <p:nvPr>
              <p:custDataLst>
                <p:tags r:id="rId62"/>
              </p:custDataLst>
            </p:nvPr>
          </p:nvSpPr>
          <p:spPr bwMode="auto">
            <a:xfrm>
              <a:off x="4464" y="3317"/>
              <a:ext cx="41" cy="43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</a:cxnLst>
              <a:pathLst>
                <a:path w="81" h="86">
                  <a:moveTo>
                    <a:pt x="71" y="13"/>
                  </a:moveTo>
                  <a:lnTo>
                    <a:pt x="63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2"/>
                  </a:lnTo>
                  <a:lnTo>
                    <a:pt x="13" y="13"/>
                  </a:lnTo>
                  <a:lnTo>
                    <a:pt x="6" y="18"/>
                  </a:lnTo>
                  <a:lnTo>
                    <a:pt x="2" y="25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6" y="65"/>
                  </a:lnTo>
                  <a:lnTo>
                    <a:pt x="13" y="73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4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3" y="77"/>
                  </a:lnTo>
                  <a:lnTo>
                    <a:pt x="71" y="73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6" y="62"/>
                  </a:lnTo>
                  <a:lnTo>
                    <a:pt x="78" y="59"/>
                  </a:lnTo>
                  <a:lnTo>
                    <a:pt x="80" y="51"/>
                  </a:lnTo>
                  <a:lnTo>
                    <a:pt x="81" y="44"/>
                  </a:lnTo>
                  <a:lnTo>
                    <a:pt x="80" y="34"/>
                  </a:lnTo>
                  <a:lnTo>
                    <a:pt x="78" y="25"/>
                  </a:lnTo>
                  <a:lnTo>
                    <a:pt x="74" y="18"/>
                  </a:lnTo>
                  <a:lnTo>
                    <a:pt x="71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209" name="Freeform 106"/>
            <p:cNvSpPr/>
            <p:nvPr>
              <p:custDataLst>
                <p:tags r:id="rId63"/>
              </p:custDataLst>
            </p:nvPr>
          </p:nvSpPr>
          <p:spPr bwMode="auto">
            <a:xfrm>
              <a:off x="4464" y="3190"/>
              <a:ext cx="41" cy="4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5">
                  <a:moveTo>
                    <a:pt x="13" y="12"/>
                  </a:moveTo>
                  <a:lnTo>
                    <a:pt x="6" y="17"/>
                  </a:lnTo>
                  <a:lnTo>
                    <a:pt x="2" y="24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2" y="58"/>
                  </a:lnTo>
                  <a:lnTo>
                    <a:pt x="13" y="73"/>
                  </a:lnTo>
                  <a:lnTo>
                    <a:pt x="18" y="78"/>
                  </a:lnTo>
                  <a:lnTo>
                    <a:pt x="25" y="81"/>
                  </a:lnTo>
                  <a:lnTo>
                    <a:pt x="32" y="84"/>
                  </a:lnTo>
                  <a:lnTo>
                    <a:pt x="40" y="85"/>
                  </a:lnTo>
                  <a:lnTo>
                    <a:pt x="40" y="84"/>
                  </a:lnTo>
                  <a:lnTo>
                    <a:pt x="41" y="84"/>
                  </a:lnTo>
                  <a:lnTo>
                    <a:pt x="44" y="84"/>
                  </a:lnTo>
                  <a:lnTo>
                    <a:pt x="48" y="84"/>
                  </a:lnTo>
                  <a:lnTo>
                    <a:pt x="56" y="81"/>
                  </a:lnTo>
                  <a:lnTo>
                    <a:pt x="63" y="78"/>
                  </a:lnTo>
                  <a:lnTo>
                    <a:pt x="71" y="73"/>
                  </a:lnTo>
                  <a:lnTo>
                    <a:pt x="78" y="58"/>
                  </a:lnTo>
                  <a:lnTo>
                    <a:pt x="80" y="50"/>
                  </a:lnTo>
                  <a:lnTo>
                    <a:pt x="81" y="43"/>
                  </a:lnTo>
                  <a:lnTo>
                    <a:pt x="80" y="33"/>
                  </a:lnTo>
                  <a:lnTo>
                    <a:pt x="78" y="24"/>
                  </a:lnTo>
                  <a:lnTo>
                    <a:pt x="74" y="17"/>
                  </a:lnTo>
                  <a:lnTo>
                    <a:pt x="71" y="12"/>
                  </a:lnTo>
                  <a:lnTo>
                    <a:pt x="63" y="6"/>
                  </a:lnTo>
                  <a:lnTo>
                    <a:pt x="56" y="3"/>
                  </a:lnTo>
                  <a:lnTo>
                    <a:pt x="48" y="0"/>
                  </a:lnTo>
                  <a:lnTo>
                    <a:pt x="40" y="0"/>
                  </a:lnTo>
                  <a:lnTo>
                    <a:pt x="25" y="3"/>
                  </a:lnTo>
                  <a:lnTo>
                    <a:pt x="13" y="12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210" name="Freeform 107"/>
            <p:cNvSpPr/>
            <p:nvPr>
              <p:custDataLst>
                <p:tags r:id="rId64"/>
              </p:custDataLst>
            </p:nvPr>
          </p:nvSpPr>
          <p:spPr bwMode="auto">
            <a:xfrm>
              <a:off x="4464" y="3317"/>
              <a:ext cx="41" cy="4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81" h="86">
                  <a:moveTo>
                    <a:pt x="40" y="0"/>
                  </a:moveTo>
                  <a:lnTo>
                    <a:pt x="25" y="2"/>
                  </a:lnTo>
                  <a:lnTo>
                    <a:pt x="13" y="13"/>
                  </a:lnTo>
                  <a:lnTo>
                    <a:pt x="6" y="18"/>
                  </a:lnTo>
                  <a:lnTo>
                    <a:pt x="2" y="25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2" y="59"/>
                  </a:lnTo>
                  <a:lnTo>
                    <a:pt x="6" y="65"/>
                  </a:lnTo>
                  <a:lnTo>
                    <a:pt x="13" y="73"/>
                  </a:lnTo>
                  <a:lnTo>
                    <a:pt x="25" y="82"/>
                  </a:lnTo>
                  <a:lnTo>
                    <a:pt x="32" y="85"/>
                  </a:lnTo>
                  <a:lnTo>
                    <a:pt x="40" y="86"/>
                  </a:lnTo>
                  <a:lnTo>
                    <a:pt x="40" y="85"/>
                  </a:lnTo>
                  <a:lnTo>
                    <a:pt x="41" y="85"/>
                  </a:lnTo>
                  <a:lnTo>
                    <a:pt x="44" y="85"/>
                  </a:lnTo>
                  <a:lnTo>
                    <a:pt x="48" y="85"/>
                  </a:lnTo>
                  <a:lnTo>
                    <a:pt x="56" y="82"/>
                  </a:lnTo>
                  <a:lnTo>
                    <a:pt x="63" y="77"/>
                  </a:lnTo>
                  <a:lnTo>
                    <a:pt x="71" y="73"/>
                  </a:lnTo>
                  <a:lnTo>
                    <a:pt x="74" y="65"/>
                  </a:lnTo>
                  <a:lnTo>
                    <a:pt x="74" y="63"/>
                  </a:lnTo>
                  <a:lnTo>
                    <a:pt x="74" y="62"/>
                  </a:lnTo>
                  <a:lnTo>
                    <a:pt x="76" y="62"/>
                  </a:lnTo>
                  <a:lnTo>
                    <a:pt x="78" y="59"/>
                  </a:lnTo>
                  <a:lnTo>
                    <a:pt x="80" y="51"/>
                  </a:lnTo>
                  <a:lnTo>
                    <a:pt x="81" y="44"/>
                  </a:lnTo>
                  <a:lnTo>
                    <a:pt x="80" y="34"/>
                  </a:lnTo>
                  <a:lnTo>
                    <a:pt x="78" y="25"/>
                  </a:lnTo>
                  <a:lnTo>
                    <a:pt x="74" y="18"/>
                  </a:lnTo>
                  <a:lnTo>
                    <a:pt x="71" y="13"/>
                  </a:lnTo>
                  <a:lnTo>
                    <a:pt x="63" y="6"/>
                  </a:lnTo>
                  <a:lnTo>
                    <a:pt x="56" y="2"/>
                  </a:lnTo>
                  <a:lnTo>
                    <a:pt x="48" y="0"/>
                  </a:lnTo>
                  <a:lnTo>
                    <a:pt x="40" y="0"/>
                  </a:lnTo>
                </a:path>
              </a:pathLst>
            </a:custGeom>
            <a:noFill/>
            <a:ln w="31750">
              <a:solidFill>
                <a:srgbClr val="000000"/>
              </a:solidFill>
              <a:prstDash val="solid"/>
              <a:round/>
            </a:ln>
          </p:spPr>
        </p:sp>
      </p:grpSp>
      <p:sp>
        <p:nvSpPr>
          <p:cNvPr id="4104" name="Text Box 108"/>
          <p:cNvSpPr/>
          <p:nvPr>
            <p:custDataLst>
              <p:tags r:id="rId65"/>
            </p:custDataLst>
          </p:nvPr>
        </p:nvSpPr>
        <p:spPr>
          <a:xfrm>
            <a:off x="2074862" y="1892300"/>
            <a:ext cx="1143000" cy="461962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结构式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4105" name="Rectangle 109"/>
          <p:cNvSpPr/>
          <p:nvPr>
            <p:custDataLst>
              <p:tags r:id="rId66"/>
            </p:custDataLst>
          </p:nvPr>
        </p:nvSpPr>
        <p:spPr>
          <a:xfrm>
            <a:off x="3446462" y="1917700"/>
            <a:ext cx="9620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H—H</a:t>
            </a:r>
            <a:endParaRPr kumimoji="1"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6" name="Rectangle 110"/>
          <p:cNvSpPr/>
          <p:nvPr>
            <p:custDataLst>
              <p:tags r:id="rId67"/>
            </p:custDataLst>
          </p:nvPr>
        </p:nvSpPr>
        <p:spPr>
          <a:xfrm>
            <a:off x="5046662" y="1917700"/>
            <a:ext cx="109855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Cl—Cl</a:t>
            </a:r>
            <a:endParaRPr kumimoji="1"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7" name="Rectangle 111"/>
          <p:cNvSpPr/>
          <p:nvPr>
            <p:custDataLst>
              <p:tags r:id="rId68"/>
            </p:custDataLst>
          </p:nvPr>
        </p:nvSpPr>
        <p:spPr>
          <a:xfrm>
            <a:off x="7104062" y="1917700"/>
            <a:ext cx="160178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N ≡ N</a:t>
            </a:r>
            <a:endParaRPr kumimoji="1"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08" name="AutoShape 112"/>
          <p:cNvSpPr/>
          <p:nvPr>
            <p:custDataLst>
              <p:tags r:id="rId69"/>
            </p:custDataLst>
          </p:nvPr>
        </p:nvSpPr>
        <p:spPr>
          <a:xfrm>
            <a:off x="3532188" y="2597150"/>
            <a:ext cx="5029200" cy="504825"/>
          </a:xfrm>
          <a:prstGeom prst="wedgeRectCallout">
            <a:avLst>
              <a:gd name="adj1" fmla="val -55810"/>
              <a:gd name="adj2" fmla="val -98111"/>
            </a:avLst>
          </a:prstGeom>
          <a:solidFill>
            <a:srgbClr val="DDDDDD"/>
          </a:solidFill>
          <a:ln>
            <a:solidFill>
              <a:schemeClr val="tx1"/>
            </a:solidFill>
            <a:miter lim="800000"/>
          </a:ln>
        </p:spPr>
        <p:txBody>
          <a:bodyPr>
            <a:no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用一根短线表示一对</a:t>
            </a:r>
            <a:r>
              <a:rPr lang="en-US" altLang="en-US" sz="2400" b="1">
                <a:solidFill>
                  <a:srgbClr val="CC0066"/>
                </a:solidFill>
                <a:latin typeface="Arial" panose="020B0604020202020204" pitchFamily="34" charset="0"/>
              </a:rPr>
              <a:t>共用</a:t>
            </a:r>
            <a:r>
              <a:rPr lang="en-US" altLang="en-US" sz="2400" b="1">
                <a:latin typeface="Arial" panose="020B0604020202020204" pitchFamily="34" charset="0"/>
              </a:rPr>
              <a:t>电子对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4109" name="Text Box 113"/>
          <p:cNvSpPr/>
          <p:nvPr>
            <p:custDataLst>
              <p:tags r:id="rId70"/>
            </p:custDataLst>
          </p:nvPr>
        </p:nvSpPr>
        <p:spPr>
          <a:xfrm>
            <a:off x="1385888" y="3194050"/>
            <a:ext cx="2520950" cy="457200"/>
          </a:xfrm>
          <a:prstGeom prst="rect">
            <a:avLst/>
          </a:prstGeom>
          <a:solidFill>
            <a:srgbClr val="666699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、共价化合物：</a:t>
            </a:r>
            <a:endParaRPr lang="en-US" altLang="en-US" sz="24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0" name="Text Box 114"/>
          <p:cNvSpPr/>
          <p:nvPr>
            <p:custDataLst>
              <p:tags r:id="rId71"/>
            </p:custDataLst>
          </p:nvPr>
        </p:nvSpPr>
        <p:spPr>
          <a:xfrm>
            <a:off x="1952625" y="4029075"/>
            <a:ext cx="1143000" cy="461962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电子式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4111" name="Text Box 115"/>
          <p:cNvSpPr/>
          <p:nvPr>
            <p:custDataLst>
              <p:tags r:id="rId72"/>
            </p:custDataLst>
          </p:nvPr>
        </p:nvSpPr>
        <p:spPr>
          <a:xfrm>
            <a:off x="1952625" y="4781550"/>
            <a:ext cx="1143000" cy="461962"/>
          </a:xfrm>
          <a:prstGeom prst="rect">
            <a:avLst/>
          </a:prstGeom>
          <a:noFill/>
          <a:ln w="25400">
            <a:solidFill>
              <a:srgbClr val="FF00FF"/>
            </a:solidFill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结构式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grpSp>
        <p:nvGrpSpPr>
          <p:cNvPr id="4112" name="Group 116"/>
          <p:cNvGrpSpPr/>
          <p:nvPr>
            <p:custDataLst>
              <p:tags r:id="rId73"/>
            </p:custDataLst>
          </p:nvPr>
        </p:nvGrpSpPr>
        <p:grpSpPr>
          <a:xfrm>
            <a:off x="3324225" y="4029075"/>
            <a:ext cx="879475" cy="476250"/>
            <a:chOff x="1907" y="663"/>
            <a:chExt cx="554" cy="300"/>
          </a:xfrm>
        </p:grpSpPr>
        <p:sp>
          <p:nvSpPr>
            <p:cNvPr id="4179" name="Oval 117"/>
            <p:cNvSpPr/>
            <p:nvPr>
              <p:custDataLst>
                <p:tags r:id="rId74"/>
              </p:custDataLst>
            </p:nvPr>
          </p:nvSpPr>
          <p:spPr>
            <a:xfrm>
              <a:off x="2122" y="829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0" name="Oval 118"/>
            <p:cNvSpPr/>
            <p:nvPr>
              <p:custDataLst>
                <p:tags r:id="rId75"/>
              </p:custDataLst>
            </p:nvPr>
          </p:nvSpPr>
          <p:spPr>
            <a:xfrm>
              <a:off x="2422" y="757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1" name="Oval 119"/>
            <p:cNvSpPr/>
            <p:nvPr>
              <p:custDataLst>
                <p:tags r:id="rId76"/>
              </p:custDataLst>
            </p:nvPr>
          </p:nvSpPr>
          <p:spPr>
            <a:xfrm>
              <a:off x="2419" y="841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2" name="Text Box 120"/>
            <p:cNvSpPr/>
            <p:nvPr>
              <p:custDataLst>
                <p:tags r:id="rId77"/>
              </p:custDataLst>
            </p:nvPr>
          </p:nvSpPr>
          <p:spPr>
            <a:xfrm>
              <a:off x="2139" y="663"/>
              <a:ext cx="308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Cl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183" name="Oval 121"/>
            <p:cNvSpPr/>
            <p:nvPr>
              <p:custDataLst>
                <p:tags r:id="rId78"/>
              </p:custDataLst>
            </p:nvPr>
          </p:nvSpPr>
          <p:spPr>
            <a:xfrm>
              <a:off x="2215" y="673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4" name="Oval 122"/>
            <p:cNvSpPr/>
            <p:nvPr>
              <p:custDataLst>
                <p:tags r:id="rId79"/>
              </p:custDataLst>
            </p:nvPr>
          </p:nvSpPr>
          <p:spPr>
            <a:xfrm>
              <a:off x="2314" y="673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5" name="Oval 123"/>
            <p:cNvSpPr/>
            <p:nvPr>
              <p:custDataLst>
                <p:tags r:id="rId80"/>
              </p:custDataLst>
            </p:nvPr>
          </p:nvSpPr>
          <p:spPr>
            <a:xfrm>
              <a:off x="2215" y="898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6" name="Oval 124"/>
            <p:cNvSpPr/>
            <p:nvPr>
              <p:custDataLst>
                <p:tags r:id="rId81"/>
              </p:custDataLst>
            </p:nvPr>
          </p:nvSpPr>
          <p:spPr>
            <a:xfrm>
              <a:off x="2314" y="898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187" name="Text Box 125"/>
            <p:cNvSpPr/>
            <p:nvPr>
              <p:custDataLst>
                <p:tags r:id="rId82"/>
              </p:custDataLst>
            </p:nvPr>
          </p:nvSpPr>
          <p:spPr>
            <a:xfrm>
              <a:off x="1907" y="675"/>
              <a:ext cx="265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188" name="Oval 126"/>
            <p:cNvSpPr/>
            <p:nvPr>
              <p:custDataLst>
                <p:tags r:id="rId83"/>
              </p:custDataLst>
            </p:nvPr>
          </p:nvSpPr>
          <p:spPr>
            <a:xfrm>
              <a:off x="2123" y="771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4113" name="Rectangle 127"/>
          <p:cNvSpPr/>
          <p:nvPr>
            <p:custDataLst>
              <p:tags r:id="rId84"/>
            </p:custDataLst>
          </p:nvPr>
        </p:nvSpPr>
        <p:spPr>
          <a:xfrm>
            <a:off x="3284538" y="4806950"/>
            <a:ext cx="103028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H—Cl</a:t>
            </a:r>
            <a:endParaRPr kumimoji="1"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4" name="Rectangle 164"/>
          <p:cNvSpPr/>
          <p:nvPr>
            <p:custDataLst>
              <p:tags r:id="rId85"/>
            </p:custDataLst>
          </p:nvPr>
        </p:nvSpPr>
        <p:spPr>
          <a:xfrm>
            <a:off x="6507162" y="4787900"/>
            <a:ext cx="12239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O=C=O</a:t>
            </a:r>
            <a:endParaRPr kumimoji="1"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115" name="Group 165"/>
          <p:cNvGrpSpPr/>
          <p:nvPr>
            <p:custDataLst>
              <p:tags r:id="rId86"/>
            </p:custDataLst>
          </p:nvPr>
        </p:nvGrpSpPr>
        <p:grpSpPr>
          <a:xfrm>
            <a:off x="4873625" y="3800475"/>
            <a:ext cx="769938" cy="750888"/>
            <a:chOff x="3552" y="1440"/>
            <a:chExt cx="432" cy="473"/>
          </a:xfrm>
        </p:grpSpPr>
        <p:sp>
          <p:nvSpPr>
            <p:cNvPr id="4158" name="Rectangle 166"/>
            <p:cNvSpPr/>
            <p:nvPr>
              <p:custDataLst>
                <p:tags r:id="rId87"/>
              </p:custDataLst>
            </p:nvPr>
          </p:nvSpPr>
          <p:spPr>
            <a:xfrm>
              <a:off x="3744" y="1452"/>
              <a:ext cx="192" cy="23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000000"/>
                  </a:solidFill>
                  <a:latin typeface="宋体" panose="02010600030101010101" pitchFamily="2" charset="-122"/>
                </a:rPr>
                <a:t>O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159" name="Rectangle 167"/>
            <p:cNvSpPr/>
            <p:nvPr>
              <p:custDataLst>
                <p:tags r:id="rId88"/>
              </p:custDataLst>
            </p:nvPr>
          </p:nvSpPr>
          <p:spPr>
            <a:xfrm>
              <a:off x="3552" y="1452"/>
              <a:ext cx="240" cy="23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000000"/>
                  </a:solidFill>
                  <a:latin typeface="宋体" panose="02010600030101010101" pitchFamily="2" charset="-122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grpSp>
          <p:nvGrpSpPr>
            <p:cNvPr id="4160" name="Group 168"/>
            <p:cNvGrpSpPr/>
            <p:nvPr>
              <p:custDataLst>
                <p:tags r:id="rId89"/>
              </p:custDataLst>
            </p:nvPr>
          </p:nvGrpSpPr>
          <p:grpSpPr>
            <a:xfrm>
              <a:off x="3852" y="1524"/>
              <a:ext cx="48" cy="93"/>
              <a:chOff x="4368" y="672"/>
              <a:chExt cx="36" cy="141"/>
            </a:xfrm>
          </p:grpSpPr>
          <p:sp>
            <p:nvSpPr>
              <p:cNvPr id="4175" name="Freeform 169"/>
              <p:cNvSpPr/>
              <p:nvPr>
                <p:custDataLst>
                  <p:tags r:id="rId90"/>
                </p:custDataLst>
              </p:nvPr>
            </p:nvSpPr>
            <p:spPr bwMode="auto">
              <a:xfrm>
                <a:off x="4368" y="672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36" y="0"/>
                    </a:moveTo>
                    <a:lnTo>
                      <a:pt x="23" y="3"/>
                    </a:lnTo>
                    <a:lnTo>
                      <a:pt x="12" y="16"/>
                    </a:ln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76" name="Freeform 170"/>
              <p:cNvSpPr/>
              <p:nvPr>
                <p:custDataLst>
                  <p:tags r:id="rId91"/>
                </p:custDataLst>
              </p:nvPr>
            </p:nvSpPr>
            <p:spPr bwMode="auto">
              <a:xfrm>
                <a:off x="4368" y="778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36" y="0"/>
                    </a:moveTo>
                    <a:lnTo>
                      <a:pt x="23" y="3"/>
                    </a:lnTo>
                    <a:lnTo>
                      <a:pt x="12" y="15"/>
                    </a:ln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77" name="Freeform 171"/>
              <p:cNvSpPr/>
              <p:nvPr>
                <p:custDataLst>
                  <p:tags r:id="rId92"/>
                </p:custDataLst>
              </p:nvPr>
            </p:nvSpPr>
            <p:spPr bwMode="auto">
              <a:xfrm>
                <a:off x="4368" y="778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12" y="15"/>
                    </a:move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178" name="Freeform 172"/>
              <p:cNvSpPr/>
              <p:nvPr>
                <p:custDataLst>
                  <p:tags r:id="rId93"/>
                </p:custDataLst>
              </p:nvPr>
            </p:nvSpPr>
            <p:spPr bwMode="auto">
              <a:xfrm>
                <a:off x="4368" y="672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12" y="16"/>
                    </a:move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6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</p:grpSp>
        <p:grpSp>
          <p:nvGrpSpPr>
            <p:cNvPr id="4161" name="Group 173"/>
            <p:cNvGrpSpPr/>
            <p:nvPr>
              <p:custDataLst>
                <p:tags r:id="rId94"/>
              </p:custDataLst>
            </p:nvPr>
          </p:nvGrpSpPr>
          <p:grpSpPr>
            <a:xfrm>
              <a:off x="3744" y="1440"/>
              <a:ext cx="82" cy="48"/>
              <a:chOff x="4082" y="864"/>
              <a:chExt cx="130" cy="40"/>
            </a:xfrm>
          </p:grpSpPr>
          <p:sp>
            <p:nvSpPr>
              <p:cNvPr id="4172" name="Freeform 174"/>
              <p:cNvSpPr/>
              <p:nvPr>
                <p:custDataLst>
                  <p:tags r:id="rId95"/>
                </p:custDataLst>
              </p:nvPr>
            </p:nvSpPr>
            <p:spPr bwMode="auto">
              <a:xfrm>
                <a:off x="4082" y="869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36" y="0"/>
                    </a:moveTo>
                    <a:lnTo>
                      <a:pt x="23" y="3"/>
                    </a:lnTo>
                    <a:lnTo>
                      <a:pt x="12" y="16"/>
                    </a:ln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73" name="Freeform 175"/>
              <p:cNvSpPr/>
              <p:nvPr>
                <p:custDataLst>
                  <p:tags r:id="rId96"/>
                </p:custDataLst>
              </p:nvPr>
            </p:nvSpPr>
            <p:spPr bwMode="auto">
              <a:xfrm>
                <a:off x="4176" y="864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12" y="15"/>
                    </a:move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5"/>
                    </a:lnTo>
                  </a:path>
                </a:pathLst>
              </a:custGeom>
              <a:solidFill>
                <a:schemeClr val="tx1"/>
              </a:solidFill>
              <a:ln w="28575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174" name="Freeform 176"/>
              <p:cNvSpPr/>
              <p:nvPr>
                <p:custDataLst>
                  <p:tags r:id="rId97"/>
                </p:custDataLst>
              </p:nvPr>
            </p:nvSpPr>
            <p:spPr bwMode="auto">
              <a:xfrm>
                <a:off x="4082" y="869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12" y="16"/>
                    </a:move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6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</p:grpSp>
        <p:grpSp>
          <p:nvGrpSpPr>
            <p:cNvPr id="4162" name="Group 177"/>
            <p:cNvGrpSpPr/>
            <p:nvPr>
              <p:custDataLst>
                <p:tags r:id="rId98"/>
              </p:custDataLst>
            </p:nvPr>
          </p:nvGrpSpPr>
          <p:grpSpPr>
            <a:xfrm>
              <a:off x="3744" y="1668"/>
              <a:ext cx="82" cy="48"/>
              <a:chOff x="4082" y="864"/>
              <a:chExt cx="130" cy="40"/>
            </a:xfrm>
          </p:grpSpPr>
          <p:sp>
            <p:nvSpPr>
              <p:cNvPr id="4169" name="Freeform 178"/>
              <p:cNvSpPr/>
              <p:nvPr>
                <p:custDataLst>
                  <p:tags r:id="rId99"/>
                </p:custDataLst>
              </p:nvPr>
            </p:nvSpPr>
            <p:spPr bwMode="auto">
              <a:xfrm>
                <a:off x="4082" y="869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36" y="0"/>
                    </a:moveTo>
                    <a:lnTo>
                      <a:pt x="23" y="3"/>
                    </a:lnTo>
                    <a:lnTo>
                      <a:pt x="12" y="16"/>
                    </a:ln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70" name="Freeform 179"/>
              <p:cNvSpPr/>
              <p:nvPr>
                <p:custDataLst>
                  <p:tags r:id="rId100"/>
                </p:custDataLst>
              </p:nvPr>
            </p:nvSpPr>
            <p:spPr bwMode="auto">
              <a:xfrm>
                <a:off x="4176" y="864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12" y="15"/>
                    </a:move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5"/>
                    </a:lnTo>
                  </a:path>
                </a:pathLst>
              </a:custGeom>
              <a:solidFill>
                <a:schemeClr val="tx1"/>
              </a:solidFill>
              <a:ln w="28575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171" name="Freeform 180"/>
              <p:cNvSpPr/>
              <p:nvPr>
                <p:custDataLst>
                  <p:tags r:id="rId101"/>
                </p:custDataLst>
              </p:nvPr>
            </p:nvSpPr>
            <p:spPr bwMode="auto">
              <a:xfrm>
                <a:off x="4082" y="869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12" y="16"/>
                    </a:move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6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</p:grpSp>
        <p:grpSp>
          <p:nvGrpSpPr>
            <p:cNvPr id="4163" name="Group 181"/>
            <p:cNvGrpSpPr/>
            <p:nvPr>
              <p:custDataLst>
                <p:tags r:id="rId102"/>
              </p:custDataLst>
            </p:nvPr>
          </p:nvGrpSpPr>
          <p:grpSpPr>
            <a:xfrm>
              <a:off x="3672" y="1524"/>
              <a:ext cx="48" cy="93"/>
              <a:chOff x="4368" y="672"/>
              <a:chExt cx="36" cy="141"/>
            </a:xfrm>
          </p:grpSpPr>
          <p:sp>
            <p:nvSpPr>
              <p:cNvPr id="4165" name="Freeform 182"/>
              <p:cNvSpPr/>
              <p:nvPr>
                <p:custDataLst>
                  <p:tags r:id="rId103"/>
                </p:custDataLst>
              </p:nvPr>
            </p:nvSpPr>
            <p:spPr bwMode="auto">
              <a:xfrm>
                <a:off x="4368" y="672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36" y="0"/>
                    </a:moveTo>
                    <a:lnTo>
                      <a:pt x="23" y="3"/>
                    </a:lnTo>
                    <a:lnTo>
                      <a:pt x="12" y="16"/>
                    </a:ln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66" name="Freeform 183"/>
              <p:cNvSpPr/>
              <p:nvPr>
                <p:custDataLst>
                  <p:tags r:id="rId104"/>
                </p:custDataLst>
              </p:nvPr>
            </p:nvSpPr>
            <p:spPr bwMode="auto">
              <a:xfrm>
                <a:off x="4368" y="778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36" y="0"/>
                    </a:moveTo>
                    <a:lnTo>
                      <a:pt x="23" y="3"/>
                    </a:lnTo>
                    <a:lnTo>
                      <a:pt x="12" y="15"/>
                    </a:ln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</a:ln>
            </p:spPr>
          </p:sp>
          <p:sp>
            <p:nvSpPr>
              <p:cNvPr id="4167" name="Freeform 184"/>
              <p:cNvSpPr/>
              <p:nvPr>
                <p:custDataLst>
                  <p:tags r:id="rId105"/>
                </p:custDataLst>
              </p:nvPr>
            </p:nvSpPr>
            <p:spPr bwMode="auto">
              <a:xfrm>
                <a:off x="4368" y="778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5">
                    <a:moveTo>
                      <a:pt x="12" y="15"/>
                    </a:moveTo>
                    <a:lnTo>
                      <a:pt x="5" y="21"/>
                    </a:lnTo>
                    <a:lnTo>
                      <a:pt x="2" y="3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17" y="96"/>
                    </a:lnTo>
                    <a:lnTo>
                      <a:pt x="23" y="100"/>
                    </a:lnTo>
                    <a:lnTo>
                      <a:pt x="29" y="103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7" y="103"/>
                    </a:lnTo>
                    <a:lnTo>
                      <a:pt x="39" y="103"/>
                    </a:lnTo>
                    <a:lnTo>
                      <a:pt x="43" y="103"/>
                    </a:lnTo>
                    <a:lnTo>
                      <a:pt x="50" y="100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0"/>
                    </a:lnTo>
                    <a:lnTo>
                      <a:pt x="66" y="21"/>
                    </a:lnTo>
                    <a:lnTo>
                      <a:pt x="63" y="15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  <p:sp>
            <p:nvSpPr>
              <p:cNvPr id="4168" name="Freeform 185"/>
              <p:cNvSpPr/>
              <p:nvPr>
                <p:custDataLst>
                  <p:tags r:id="rId106"/>
                </p:custDataLst>
              </p:nvPr>
            </p:nvSpPr>
            <p:spPr bwMode="auto">
              <a:xfrm>
                <a:off x="4368" y="672"/>
                <a:ext cx="36" cy="35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1" y="0"/>
                  </a:cxn>
                </a:cxnLst>
                <a:pathLst>
                  <a:path w="72" h="106">
                    <a:moveTo>
                      <a:pt x="12" y="16"/>
                    </a:moveTo>
                    <a:lnTo>
                      <a:pt x="5" y="22"/>
                    </a:lnTo>
                    <a:lnTo>
                      <a:pt x="2" y="31"/>
                    </a:lnTo>
                    <a:lnTo>
                      <a:pt x="0" y="40"/>
                    </a:lnTo>
                    <a:lnTo>
                      <a:pt x="0" y="52"/>
                    </a:lnTo>
                    <a:lnTo>
                      <a:pt x="0" y="61"/>
                    </a:lnTo>
                    <a:lnTo>
                      <a:pt x="2" y="72"/>
                    </a:lnTo>
                    <a:lnTo>
                      <a:pt x="12" y="90"/>
                    </a:lnTo>
                    <a:lnTo>
                      <a:pt x="23" y="102"/>
                    </a:lnTo>
                    <a:lnTo>
                      <a:pt x="29" y="105"/>
                    </a:lnTo>
                    <a:lnTo>
                      <a:pt x="36" y="106"/>
                    </a:lnTo>
                    <a:lnTo>
                      <a:pt x="36" y="105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3" y="105"/>
                    </a:lnTo>
                    <a:lnTo>
                      <a:pt x="50" y="102"/>
                    </a:lnTo>
                    <a:lnTo>
                      <a:pt x="56" y="96"/>
                    </a:lnTo>
                    <a:lnTo>
                      <a:pt x="63" y="90"/>
                    </a:lnTo>
                    <a:lnTo>
                      <a:pt x="69" y="72"/>
                    </a:lnTo>
                    <a:lnTo>
                      <a:pt x="71" y="61"/>
                    </a:lnTo>
                    <a:lnTo>
                      <a:pt x="72" y="52"/>
                    </a:lnTo>
                    <a:lnTo>
                      <a:pt x="71" y="40"/>
                    </a:lnTo>
                    <a:lnTo>
                      <a:pt x="69" y="31"/>
                    </a:lnTo>
                    <a:lnTo>
                      <a:pt x="66" y="22"/>
                    </a:lnTo>
                    <a:lnTo>
                      <a:pt x="63" y="16"/>
                    </a:lnTo>
                    <a:lnTo>
                      <a:pt x="56" y="7"/>
                    </a:lnTo>
                    <a:lnTo>
                      <a:pt x="50" y="3"/>
                    </a:lnTo>
                    <a:lnTo>
                      <a:pt x="43" y="0"/>
                    </a:lnTo>
                    <a:lnTo>
                      <a:pt x="36" y="0"/>
                    </a:lnTo>
                    <a:lnTo>
                      <a:pt x="23" y="3"/>
                    </a:lnTo>
                    <a:lnTo>
                      <a:pt x="12" y="16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prstDash val="solid"/>
                <a:round/>
              </a:ln>
            </p:spPr>
          </p:sp>
        </p:grpSp>
        <p:sp>
          <p:nvSpPr>
            <p:cNvPr id="4164" name="Rectangle 186"/>
            <p:cNvSpPr/>
            <p:nvPr>
              <p:custDataLst>
                <p:tags r:id="rId107"/>
              </p:custDataLst>
            </p:nvPr>
          </p:nvSpPr>
          <p:spPr>
            <a:xfrm>
              <a:off x="3744" y="1680"/>
              <a:ext cx="240" cy="23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000000"/>
                  </a:solidFill>
                  <a:latin typeface="宋体" panose="02010600030101010101" pitchFamily="2" charset="-122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116" name="Group 187"/>
          <p:cNvGrpSpPr/>
          <p:nvPr>
            <p:custDataLst>
              <p:tags r:id="rId108"/>
            </p:custDataLst>
          </p:nvPr>
        </p:nvGrpSpPr>
        <p:grpSpPr>
          <a:xfrm>
            <a:off x="4635500" y="4578350"/>
            <a:ext cx="1371600" cy="830262"/>
            <a:chOff x="3936" y="2400"/>
            <a:chExt cx="864" cy="523"/>
          </a:xfrm>
        </p:grpSpPr>
        <p:sp>
          <p:nvSpPr>
            <p:cNvPr id="4155" name="Rectangle 188"/>
            <p:cNvSpPr/>
            <p:nvPr>
              <p:custDataLst>
                <p:tags r:id="rId109"/>
              </p:custDataLst>
            </p:nvPr>
          </p:nvSpPr>
          <p:spPr>
            <a:xfrm>
              <a:off x="3936" y="2400"/>
              <a:ext cx="864" cy="52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O </a:t>
              </a:r>
              <a:endPara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H       H</a:t>
              </a:r>
              <a:endParaRPr kumimoji="1"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cxnSp>
          <p:nvCxnSpPr>
            <p:cNvPr id="4156" name="Line 189"/>
            <p:cNvCxnSpPr/>
            <p:nvPr>
              <p:custDataLst>
                <p:tags r:id="rId110"/>
              </p:custDataLst>
            </p:nvPr>
          </p:nvCxnSpPr>
          <p:spPr>
            <a:xfrm flipV="1">
              <a:off x="4128" y="2592"/>
              <a:ext cx="96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cxnSp>
        <p:cxnSp>
          <p:nvCxnSpPr>
            <p:cNvPr id="4157" name="Line 190"/>
            <p:cNvCxnSpPr/>
            <p:nvPr>
              <p:custDataLst>
                <p:tags r:id="rId111"/>
              </p:custDataLst>
            </p:nvPr>
          </p:nvCxnSpPr>
          <p:spPr>
            <a:xfrm>
              <a:off x="4368" y="2592"/>
              <a:ext cx="144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</a:ln>
          </p:spPr>
        </p:cxnSp>
      </p:grpSp>
      <p:sp>
        <p:nvSpPr>
          <p:cNvPr id="4117" name="Text Box 191"/>
          <p:cNvSpPr/>
          <p:nvPr>
            <p:custDataLst>
              <p:tags r:id="rId112"/>
            </p:custDataLst>
          </p:nvPr>
        </p:nvSpPr>
        <p:spPr>
          <a:xfrm>
            <a:off x="1519238" y="5910262"/>
            <a:ext cx="82899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CC0066"/>
                </a:solidFill>
                <a:latin typeface="Arial" panose="020B0604020202020204" pitchFamily="34" charset="0"/>
              </a:rPr>
              <a:t>练习：</a:t>
            </a:r>
            <a:r>
              <a:rPr lang="en-US" altLang="en-US" sz="2400" b="1">
                <a:latin typeface="Arial" panose="020B0604020202020204" pitchFamily="34" charset="0"/>
              </a:rPr>
              <a:t>书写  </a:t>
            </a:r>
            <a:r>
              <a:rPr lang="en-US" altLang="en-US" sz="2400" b="1">
                <a:latin typeface="Times New Roman" panose="02020603050405020304" pitchFamily="18" charset="0"/>
              </a:rPr>
              <a:t>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S</a:t>
            </a:r>
            <a:r>
              <a:rPr lang="en-US" altLang="en-US" sz="2400" b="1">
                <a:latin typeface="Arial" panose="020B0604020202020204" pitchFamily="34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NH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CH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CCl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2400" b="1">
                <a:latin typeface="Arial" panose="020B0604020202020204" pitchFamily="34" charset="0"/>
              </a:rPr>
              <a:t>的电子式、结构式</a:t>
            </a:r>
            <a:endParaRPr lang="en-US" altLang="en-US" sz="2400" b="1" baseline="-25000">
              <a:latin typeface="Arial" panose="020B0604020202020204" pitchFamily="34" charset="0"/>
            </a:endParaRPr>
          </a:p>
        </p:txBody>
      </p:sp>
      <p:grpSp>
        <p:nvGrpSpPr>
          <p:cNvPr id="4118" name="Group 237"/>
          <p:cNvGrpSpPr/>
          <p:nvPr>
            <p:custDataLst>
              <p:tags r:id="rId113"/>
            </p:custDataLst>
          </p:nvPr>
        </p:nvGrpSpPr>
        <p:grpSpPr>
          <a:xfrm>
            <a:off x="6507162" y="4084638"/>
            <a:ext cx="1416050" cy="390525"/>
            <a:chOff x="2018" y="2579"/>
            <a:chExt cx="892" cy="246"/>
          </a:xfrm>
        </p:grpSpPr>
        <p:sp>
          <p:nvSpPr>
            <p:cNvPr id="4120" name="Freeform 201"/>
            <p:cNvSpPr/>
            <p:nvPr>
              <p:custDataLst>
                <p:tags r:id="rId114"/>
              </p:custDataLst>
            </p:nvPr>
          </p:nvSpPr>
          <p:spPr bwMode="auto">
            <a:xfrm>
              <a:off x="2323" y="264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21" name="Freeform 202"/>
            <p:cNvSpPr/>
            <p:nvPr>
              <p:custDataLst>
                <p:tags r:id="rId115"/>
              </p:custDataLst>
            </p:nvPr>
          </p:nvSpPr>
          <p:spPr bwMode="auto">
            <a:xfrm>
              <a:off x="2323" y="273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6" y="0"/>
                  </a:moveTo>
                  <a:lnTo>
                    <a:pt x="23" y="3"/>
                  </a:lnTo>
                  <a:lnTo>
                    <a:pt x="12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22" name="Freeform 203"/>
            <p:cNvSpPr/>
            <p:nvPr>
              <p:custDataLst>
                <p:tags r:id="rId116"/>
              </p:custDataLst>
            </p:nvPr>
          </p:nvSpPr>
          <p:spPr bwMode="auto">
            <a:xfrm>
              <a:off x="2550" y="2652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7" y="0"/>
                  </a:moveTo>
                  <a:lnTo>
                    <a:pt x="29" y="0"/>
                  </a:lnTo>
                  <a:lnTo>
                    <a:pt x="23" y="3"/>
                  </a:lnTo>
                  <a:lnTo>
                    <a:pt x="11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7" y="106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23" name="Freeform 204"/>
            <p:cNvSpPr/>
            <p:nvPr>
              <p:custDataLst>
                <p:tags r:id="rId117"/>
              </p:custDataLst>
            </p:nvPr>
          </p:nvSpPr>
          <p:spPr bwMode="auto">
            <a:xfrm>
              <a:off x="2550" y="273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7" y="0"/>
                  </a:moveTo>
                  <a:lnTo>
                    <a:pt x="29" y="0"/>
                  </a:lnTo>
                  <a:lnTo>
                    <a:pt x="23" y="3"/>
                  </a:lnTo>
                  <a:lnTo>
                    <a:pt x="11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7" y="105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24" name="Freeform 205"/>
            <p:cNvSpPr/>
            <p:nvPr>
              <p:custDataLst>
                <p:tags r:id="rId118"/>
              </p:custDataLst>
            </p:nvPr>
          </p:nvSpPr>
          <p:spPr bwMode="auto">
            <a:xfrm>
              <a:off x="2323" y="273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2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25" name="Freeform 206"/>
            <p:cNvSpPr/>
            <p:nvPr>
              <p:custDataLst>
                <p:tags r:id="rId119"/>
              </p:custDataLst>
            </p:nvPr>
          </p:nvSpPr>
          <p:spPr bwMode="auto">
            <a:xfrm>
              <a:off x="2550" y="2652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1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7" y="106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29" y="0"/>
                  </a:lnTo>
                  <a:lnTo>
                    <a:pt x="23" y="3"/>
                  </a:lnTo>
                  <a:lnTo>
                    <a:pt x="11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26" name="Freeform 207"/>
            <p:cNvSpPr/>
            <p:nvPr>
              <p:custDataLst>
                <p:tags r:id="rId120"/>
              </p:custDataLst>
            </p:nvPr>
          </p:nvSpPr>
          <p:spPr bwMode="auto">
            <a:xfrm>
              <a:off x="2550" y="273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1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7" y="105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29" y="0"/>
                  </a:lnTo>
                  <a:lnTo>
                    <a:pt x="23" y="3"/>
                  </a:lnTo>
                  <a:lnTo>
                    <a:pt x="11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27" name="Freeform 208"/>
            <p:cNvSpPr/>
            <p:nvPr>
              <p:custDataLst>
                <p:tags r:id="rId121"/>
              </p:custDataLst>
            </p:nvPr>
          </p:nvSpPr>
          <p:spPr bwMode="auto">
            <a:xfrm>
              <a:off x="2323" y="2652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28" name="Rectangle 209"/>
            <p:cNvSpPr/>
            <p:nvPr>
              <p:custDataLst>
                <p:tags r:id="rId122"/>
              </p:custDataLst>
            </p:nvPr>
          </p:nvSpPr>
          <p:spPr>
            <a:xfrm>
              <a:off x="2079" y="2597"/>
              <a:ext cx="137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O</a:t>
              </a:r>
              <a:endParaRPr lang="en-US" altLang="en-US" sz="1800" b="1">
                <a:latin typeface="Times New Roman" panose="02020603050405020304" pitchFamily="18" charset="0"/>
              </a:endParaRPr>
            </a:p>
          </p:txBody>
        </p:sp>
        <p:sp>
          <p:nvSpPr>
            <p:cNvPr id="4129" name="Rectangle 210"/>
            <p:cNvSpPr/>
            <p:nvPr>
              <p:custDataLst>
                <p:tags r:id="rId123"/>
              </p:custDataLst>
            </p:nvPr>
          </p:nvSpPr>
          <p:spPr>
            <a:xfrm>
              <a:off x="2708" y="2597"/>
              <a:ext cx="138" cy="21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O</a:t>
              </a:r>
              <a:endParaRPr lang="en-US" altLang="en-US" sz="1800" b="1">
                <a:latin typeface="Times New Roman" panose="02020603050405020304" pitchFamily="18" charset="0"/>
              </a:endParaRPr>
            </a:p>
          </p:txBody>
        </p:sp>
        <p:sp>
          <p:nvSpPr>
            <p:cNvPr id="4130" name="Rectangle 211"/>
            <p:cNvSpPr/>
            <p:nvPr>
              <p:custDataLst>
                <p:tags r:id="rId124"/>
              </p:custDataLst>
            </p:nvPr>
          </p:nvSpPr>
          <p:spPr>
            <a:xfrm>
              <a:off x="2398" y="2592"/>
              <a:ext cx="140" cy="23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 lIns="0" tIns="0" rIns="0" bIns="0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C</a:t>
              </a:r>
              <a:endParaRPr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4131" name="Freeform 212"/>
            <p:cNvSpPr/>
            <p:nvPr>
              <p:custDataLst>
                <p:tags r:id="rId125"/>
              </p:custDataLst>
            </p:nvPr>
          </p:nvSpPr>
          <p:spPr bwMode="auto">
            <a:xfrm>
              <a:off x="2246" y="265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32" name="Freeform 213"/>
            <p:cNvSpPr/>
            <p:nvPr>
              <p:custDataLst>
                <p:tags r:id="rId126"/>
              </p:custDataLst>
            </p:nvPr>
          </p:nvSpPr>
          <p:spPr bwMode="auto">
            <a:xfrm>
              <a:off x="2246" y="273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6" y="0"/>
                  </a:moveTo>
                  <a:lnTo>
                    <a:pt x="23" y="3"/>
                  </a:lnTo>
                  <a:lnTo>
                    <a:pt x="12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33" name="Freeform 214"/>
            <p:cNvSpPr/>
            <p:nvPr>
              <p:custDataLst>
                <p:tags r:id="rId127"/>
              </p:custDataLst>
            </p:nvPr>
          </p:nvSpPr>
          <p:spPr bwMode="auto">
            <a:xfrm>
              <a:off x="2246" y="2730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2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34" name="Freeform 215"/>
            <p:cNvSpPr/>
            <p:nvPr>
              <p:custDataLst>
                <p:tags r:id="rId128"/>
              </p:custDataLst>
            </p:nvPr>
          </p:nvSpPr>
          <p:spPr bwMode="auto">
            <a:xfrm>
              <a:off x="2246" y="2651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35" name="Freeform 216"/>
            <p:cNvSpPr/>
            <p:nvPr>
              <p:custDataLst>
                <p:tags r:id="rId129"/>
              </p:custDataLst>
            </p:nvPr>
          </p:nvSpPr>
          <p:spPr bwMode="auto">
            <a:xfrm>
              <a:off x="2630" y="2654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7" y="0"/>
                  </a:moveTo>
                  <a:lnTo>
                    <a:pt x="29" y="0"/>
                  </a:lnTo>
                  <a:lnTo>
                    <a:pt x="23" y="3"/>
                  </a:lnTo>
                  <a:lnTo>
                    <a:pt x="11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7" y="106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36" name="Freeform 217"/>
            <p:cNvSpPr/>
            <p:nvPr>
              <p:custDataLst>
                <p:tags r:id="rId130"/>
              </p:custDataLst>
            </p:nvPr>
          </p:nvSpPr>
          <p:spPr bwMode="auto">
            <a:xfrm>
              <a:off x="2630" y="2733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7" y="0"/>
                  </a:moveTo>
                  <a:lnTo>
                    <a:pt x="29" y="0"/>
                  </a:lnTo>
                  <a:lnTo>
                    <a:pt x="23" y="3"/>
                  </a:lnTo>
                  <a:lnTo>
                    <a:pt x="11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7" y="105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37" name="Freeform 218"/>
            <p:cNvSpPr/>
            <p:nvPr>
              <p:custDataLst>
                <p:tags r:id="rId131"/>
              </p:custDataLst>
            </p:nvPr>
          </p:nvSpPr>
          <p:spPr bwMode="auto">
            <a:xfrm>
              <a:off x="2630" y="2654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1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7" y="106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29" y="0"/>
                  </a:lnTo>
                  <a:lnTo>
                    <a:pt x="23" y="3"/>
                  </a:lnTo>
                  <a:lnTo>
                    <a:pt x="11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38" name="Freeform 219"/>
            <p:cNvSpPr/>
            <p:nvPr>
              <p:custDataLst>
                <p:tags r:id="rId132"/>
              </p:custDataLst>
            </p:nvPr>
          </p:nvSpPr>
          <p:spPr bwMode="auto">
            <a:xfrm>
              <a:off x="2630" y="2733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1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1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7" y="105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7" y="0"/>
                  </a:lnTo>
                  <a:lnTo>
                    <a:pt x="29" y="0"/>
                  </a:lnTo>
                  <a:lnTo>
                    <a:pt x="23" y="3"/>
                  </a:lnTo>
                  <a:lnTo>
                    <a:pt x="11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39" name="Freeform 220"/>
            <p:cNvSpPr/>
            <p:nvPr>
              <p:custDataLst>
                <p:tags r:id="rId133"/>
              </p:custDataLst>
            </p:nvPr>
          </p:nvSpPr>
          <p:spPr bwMode="auto">
            <a:xfrm>
              <a:off x="2018" y="265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40" name="Freeform 221"/>
            <p:cNvSpPr/>
            <p:nvPr>
              <p:custDataLst>
                <p:tags r:id="rId134"/>
              </p:custDataLst>
            </p:nvPr>
          </p:nvSpPr>
          <p:spPr bwMode="auto">
            <a:xfrm>
              <a:off x="2018" y="2729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6" y="0"/>
                  </a:moveTo>
                  <a:lnTo>
                    <a:pt x="23" y="3"/>
                  </a:lnTo>
                  <a:lnTo>
                    <a:pt x="12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41" name="Freeform 222"/>
            <p:cNvSpPr/>
            <p:nvPr>
              <p:custDataLst>
                <p:tags r:id="rId135"/>
              </p:custDataLst>
            </p:nvPr>
          </p:nvSpPr>
          <p:spPr bwMode="auto">
            <a:xfrm>
              <a:off x="2018" y="2729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2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42" name="Freeform 223"/>
            <p:cNvSpPr/>
            <p:nvPr>
              <p:custDataLst>
                <p:tags r:id="rId136"/>
              </p:custDataLst>
            </p:nvPr>
          </p:nvSpPr>
          <p:spPr bwMode="auto">
            <a:xfrm>
              <a:off x="2018" y="265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43" name="Freeform 224"/>
            <p:cNvSpPr/>
            <p:nvPr>
              <p:custDataLst>
                <p:tags r:id="rId137"/>
              </p:custDataLst>
            </p:nvPr>
          </p:nvSpPr>
          <p:spPr bwMode="auto">
            <a:xfrm>
              <a:off x="2874" y="264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44" name="Freeform 225"/>
            <p:cNvSpPr/>
            <p:nvPr>
              <p:custDataLst>
                <p:tags r:id="rId138"/>
              </p:custDataLst>
            </p:nvPr>
          </p:nvSpPr>
          <p:spPr bwMode="auto">
            <a:xfrm>
              <a:off x="2874" y="2725"/>
              <a:ext cx="36" cy="3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36" y="0"/>
                  </a:moveTo>
                  <a:lnTo>
                    <a:pt x="23" y="3"/>
                  </a:lnTo>
                  <a:lnTo>
                    <a:pt x="12" y="15"/>
                  </a:ln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45" name="Freeform 226"/>
            <p:cNvSpPr/>
            <p:nvPr>
              <p:custDataLst>
                <p:tags r:id="rId139"/>
              </p:custDataLst>
            </p:nvPr>
          </p:nvSpPr>
          <p:spPr bwMode="auto">
            <a:xfrm>
              <a:off x="2874" y="2725"/>
              <a:ext cx="36" cy="3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5">
                  <a:moveTo>
                    <a:pt x="12" y="15"/>
                  </a:moveTo>
                  <a:lnTo>
                    <a:pt x="5" y="21"/>
                  </a:lnTo>
                  <a:lnTo>
                    <a:pt x="2" y="3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17" y="96"/>
                  </a:lnTo>
                  <a:lnTo>
                    <a:pt x="23" y="100"/>
                  </a:lnTo>
                  <a:lnTo>
                    <a:pt x="29" y="103"/>
                  </a:lnTo>
                  <a:lnTo>
                    <a:pt x="36" y="105"/>
                  </a:lnTo>
                  <a:lnTo>
                    <a:pt x="36" y="103"/>
                  </a:lnTo>
                  <a:lnTo>
                    <a:pt x="37" y="103"/>
                  </a:lnTo>
                  <a:lnTo>
                    <a:pt x="39" y="103"/>
                  </a:lnTo>
                  <a:lnTo>
                    <a:pt x="43" y="103"/>
                  </a:lnTo>
                  <a:lnTo>
                    <a:pt x="50" y="100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0"/>
                  </a:lnTo>
                  <a:lnTo>
                    <a:pt x="66" y="21"/>
                  </a:lnTo>
                  <a:lnTo>
                    <a:pt x="63" y="15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46" name="Freeform 227"/>
            <p:cNvSpPr/>
            <p:nvPr>
              <p:custDataLst>
                <p:tags r:id="rId140"/>
              </p:custDataLst>
            </p:nvPr>
          </p:nvSpPr>
          <p:spPr bwMode="auto">
            <a:xfrm>
              <a:off x="2874" y="2652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47" name="Freeform 228"/>
            <p:cNvSpPr/>
            <p:nvPr>
              <p:custDataLst>
                <p:tags r:id="rId141"/>
              </p:custDataLst>
            </p:nvPr>
          </p:nvSpPr>
          <p:spPr bwMode="auto">
            <a:xfrm>
              <a:off x="2175" y="2580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48" name="Freeform 229"/>
            <p:cNvSpPr/>
            <p:nvPr>
              <p:custDataLst>
                <p:tags r:id="rId142"/>
              </p:custDataLst>
            </p:nvPr>
          </p:nvSpPr>
          <p:spPr bwMode="auto">
            <a:xfrm>
              <a:off x="2175" y="2580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49" name="Freeform 230"/>
            <p:cNvSpPr/>
            <p:nvPr>
              <p:custDataLst>
                <p:tags r:id="rId143"/>
              </p:custDataLst>
            </p:nvPr>
          </p:nvSpPr>
          <p:spPr bwMode="auto">
            <a:xfrm>
              <a:off x="2098" y="2579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50" name="Freeform 231"/>
            <p:cNvSpPr/>
            <p:nvPr>
              <p:custDataLst>
                <p:tags r:id="rId144"/>
              </p:custDataLst>
            </p:nvPr>
          </p:nvSpPr>
          <p:spPr bwMode="auto">
            <a:xfrm>
              <a:off x="2098" y="2579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51" name="Freeform 232"/>
            <p:cNvSpPr/>
            <p:nvPr>
              <p:custDataLst>
                <p:tags r:id="rId145"/>
              </p:custDataLst>
            </p:nvPr>
          </p:nvSpPr>
          <p:spPr bwMode="auto">
            <a:xfrm>
              <a:off x="2796" y="258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52" name="Freeform 233"/>
            <p:cNvSpPr/>
            <p:nvPr>
              <p:custDataLst>
                <p:tags r:id="rId146"/>
              </p:custDataLst>
            </p:nvPr>
          </p:nvSpPr>
          <p:spPr bwMode="auto">
            <a:xfrm>
              <a:off x="2796" y="2586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  <p:sp>
          <p:nvSpPr>
            <p:cNvPr id="4153" name="Freeform 234"/>
            <p:cNvSpPr/>
            <p:nvPr>
              <p:custDataLst>
                <p:tags r:id="rId147"/>
              </p:custDataLst>
            </p:nvPr>
          </p:nvSpPr>
          <p:spPr bwMode="auto">
            <a:xfrm>
              <a:off x="2719" y="2585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36" y="0"/>
                  </a:moveTo>
                  <a:lnTo>
                    <a:pt x="23" y="3"/>
                  </a:lnTo>
                  <a:lnTo>
                    <a:pt x="12" y="16"/>
                  </a:ln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</a:ln>
          </p:spPr>
        </p:sp>
        <p:sp>
          <p:nvSpPr>
            <p:cNvPr id="4154" name="Freeform 235"/>
            <p:cNvSpPr/>
            <p:nvPr>
              <p:custDataLst>
                <p:tags r:id="rId148"/>
              </p:custDataLst>
            </p:nvPr>
          </p:nvSpPr>
          <p:spPr bwMode="auto">
            <a:xfrm>
              <a:off x="2719" y="2585"/>
              <a:ext cx="36" cy="3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2" h="106">
                  <a:moveTo>
                    <a:pt x="12" y="16"/>
                  </a:moveTo>
                  <a:lnTo>
                    <a:pt x="5" y="22"/>
                  </a:lnTo>
                  <a:lnTo>
                    <a:pt x="2" y="31"/>
                  </a:lnTo>
                  <a:lnTo>
                    <a:pt x="0" y="40"/>
                  </a:lnTo>
                  <a:lnTo>
                    <a:pt x="0" y="52"/>
                  </a:lnTo>
                  <a:lnTo>
                    <a:pt x="0" y="61"/>
                  </a:lnTo>
                  <a:lnTo>
                    <a:pt x="2" y="72"/>
                  </a:lnTo>
                  <a:lnTo>
                    <a:pt x="12" y="90"/>
                  </a:lnTo>
                  <a:lnTo>
                    <a:pt x="23" y="102"/>
                  </a:lnTo>
                  <a:lnTo>
                    <a:pt x="29" y="105"/>
                  </a:lnTo>
                  <a:lnTo>
                    <a:pt x="36" y="106"/>
                  </a:lnTo>
                  <a:lnTo>
                    <a:pt x="36" y="105"/>
                  </a:lnTo>
                  <a:lnTo>
                    <a:pt x="37" y="105"/>
                  </a:lnTo>
                  <a:lnTo>
                    <a:pt x="39" y="105"/>
                  </a:lnTo>
                  <a:lnTo>
                    <a:pt x="43" y="105"/>
                  </a:lnTo>
                  <a:lnTo>
                    <a:pt x="50" y="102"/>
                  </a:lnTo>
                  <a:lnTo>
                    <a:pt x="56" y="96"/>
                  </a:lnTo>
                  <a:lnTo>
                    <a:pt x="63" y="90"/>
                  </a:lnTo>
                  <a:lnTo>
                    <a:pt x="69" y="72"/>
                  </a:lnTo>
                  <a:lnTo>
                    <a:pt x="71" y="61"/>
                  </a:lnTo>
                  <a:lnTo>
                    <a:pt x="72" y="52"/>
                  </a:lnTo>
                  <a:lnTo>
                    <a:pt x="71" y="40"/>
                  </a:lnTo>
                  <a:lnTo>
                    <a:pt x="69" y="31"/>
                  </a:lnTo>
                  <a:lnTo>
                    <a:pt x="66" y="22"/>
                  </a:lnTo>
                  <a:lnTo>
                    <a:pt x="63" y="16"/>
                  </a:lnTo>
                  <a:lnTo>
                    <a:pt x="56" y="7"/>
                  </a:lnTo>
                  <a:lnTo>
                    <a:pt x="50" y="3"/>
                  </a:lnTo>
                  <a:lnTo>
                    <a:pt x="43" y="0"/>
                  </a:lnTo>
                  <a:lnTo>
                    <a:pt x="36" y="0"/>
                  </a:lnTo>
                  <a:lnTo>
                    <a:pt x="23" y="3"/>
                  </a:lnTo>
                  <a:lnTo>
                    <a:pt x="12" y="16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solid"/>
              <a:round/>
            </a:ln>
          </p:spPr>
        </p:sp>
      </p:grpSp>
      <p:sp>
        <p:nvSpPr>
          <p:cNvPr id="4119" name="Text Box 240"/>
          <p:cNvSpPr/>
          <p:nvPr>
            <p:custDataLst>
              <p:tags r:id="rId149"/>
            </p:custDataLst>
          </p:nvPr>
        </p:nvSpPr>
        <p:spPr>
          <a:xfrm>
            <a:off x="4133850" y="3209925"/>
            <a:ext cx="4941888" cy="457200"/>
          </a:xfrm>
          <a:prstGeom prst="rect">
            <a:avLst/>
          </a:prstGeom>
          <a:solidFill>
            <a:srgbClr val="FFFF99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  <a:ea typeface="楷体_GB2312" panose="02010609030101010101" charset="-122"/>
              </a:rPr>
              <a:t>以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charset="-122"/>
              </a:rPr>
              <a:t>共用电子对形成分子</a:t>
            </a:r>
            <a:r>
              <a:rPr lang="en-US" altLang="en-US" sz="2400" b="1">
                <a:latin typeface="Arial" panose="020B0604020202020204" pitchFamily="34" charset="0"/>
                <a:ea typeface="楷体_GB2312" panose="02010609030101010101" charset="-122"/>
              </a:rPr>
              <a:t>的化合物</a:t>
            </a:r>
            <a:endParaRPr lang="en-US" altLang="en-US" sz="2400" b="1">
              <a:latin typeface="Arial" panose="020B0604020202020204" pitchFamily="34" charset="0"/>
              <a:ea typeface="楷体_GB2312" panose="0201060903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2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79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animBg="1"/>
      <p:bldP spid="4102" grpId="0" animBg="1"/>
      <p:bldP spid="4104" grpId="0" animBg="1"/>
      <p:bldP spid="4105" grpId="0"/>
      <p:bldP spid="4106" grpId="0"/>
      <p:bldP spid="4107" grpId="0"/>
      <p:bldP spid="4108" grpId="0" animBg="1"/>
      <p:bldP spid="4109" grpId="0" animBg="1"/>
      <p:bldP spid="4110" grpId="0" animBg="1"/>
      <p:bldP spid="4111" grpId="0" animBg="1"/>
      <p:bldP spid="4113" grpId="0"/>
      <p:bldP spid="4114" grpId="0"/>
      <p:bldP spid="4117" grpId="0"/>
      <p:bldP spid="41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ext Box 86"/>
          <p:cNvSpPr/>
          <p:nvPr>
            <p:custDataLst>
              <p:tags r:id="rId1"/>
            </p:custDataLst>
          </p:nvPr>
        </p:nvSpPr>
        <p:spPr>
          <a:xfrm>
            <a:off x="1185862" y="312738"/>
            <a:ext cx="3190875" cy="457200"/>
          </a:xfrm>
          <a:prstGeom prst="rect">
            <a:avLst/>
          </a:prstGeom>
          <a:solidFill>
            <a:srgbClr val="666699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400" b="1">
                <a:solidFill>
                  <a:schemeClr val="bg1"/>
                </a:solidFill>
                <a:latin typeface="Times New Roman" panose="02020603050405020304" pitchFamily="18" charset="0"/>
              </a:rPr>
              <a:t>、复杂的阴阳离子</a:t>
            </a:r>
            <a:endParaRPr lang="en-US" altLang="en-US" sz="24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87"/>
          <p:cNvSpPr/>
          <p:nvPr>
            <p:custDataLst>
              <p:tags r:id="rId2"/>
            </p:custDataLst>
          </p:nvPr>
        </p:nvSpPr>
        <p:spPr>
          <a:xfrm>
            <a:off x="1828800" y="1268412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OH</a:t>
            </a:r>
            <a:r>
              <a:rPr lang="en-US" altLang="en-US" sz="2400" b="1" baseline="30000">
                <a:latin typeface="Times New Roman" panose="02020603050405020304" pitchFamily="18" charset="0"/>
              </a:rPr>
              <a:t>- </a:t>
            </a:r>
            <a:r>
              <a:rPr lang="en-US" altLang="en-US" sz="2400" b="1">
                <a:latin typeface="Times New Roman" panose="02020603050405020304" pitchFamily="18" charset="0"/>
              </a:rPr>
              <a:t>:</a:t>
            </a:r>
            <a:endParaRPr lang="en-US" altLang="en-US" sz="2400" b="1" baseline="30000">
              <a:latin typeface="Times New Roman" panose="02020603050405020304" pitchFamily="18" charset="0"/>
            </a:endParaRPr>
          </a:p>
        </p:txBody>
      </p:sp>
      <p:sp>
        <p:nvSpPr>
          <p:cNvPr id="6148" name="Text Box 88"/>
          <p:cNvSpPr/>
          <p:nvPr>
            <p:custDataLst>
              <p:tags r:id="rId3"/>
            </p:custDataLst>
          </p:nvPr>
        </p:nvSpPr>
        <p:spPr>
          <a:xfrm>
            <a:off x="4495800" y="1268412"/>
            <a:ext cx="17526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 baseline="30000">
                <a:latin typeface="Times New Roman" panose="02020603050405020304" pitchFamily="18" charset="0"/>
              </a:rPr>
              <a:t>2- </a:t>
            </a:r>
            <a:r>
              <a:rPr lang="en-US" altLang="en-US" sz="2400" b="1">
                <a:latin typeface="Times New Roman" panose="02020603050405020304" pitchFamily="18" charset="0"/>
              </a:rPr>
              <a:t>:</a:t>
            </a:r>
            <a:endParaRPr lang="en-US" altLang="en-US" sz="2400" b="1" baseline="30000">
              <a:latin typeface="Times New Roman" panose="02020603050405020304" pitchFamily="18" charset="0"/>
            </a:endParaRPr>
          </a:p>
        </p:txBody>
      </p:sp>
      <p:sp>
        <p:nvSpPr>
          <p:cNvPr id="6149" name="Text Box 89"/>
          <p:cNvSpPr/>
          <p:nvPr>
            <p:custDataLst>
              <p:tags r:id="rId4"/>
            </p:custDataLst>
          </p:nvPr>
        </p:nvSpPr>
        <p:spPr>
          <a:xfrm>
            <a:off x="7924800" y="1249362"/>
            <a:ext cx="1219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NH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2400" b="1" baseline="30000">
                <a:latin typeface="Times New Roman" panose="02020603050405020304" pitchFamily="18" charset="0"/>
              </a:rPr>
              <a:t>+ </a:t>
            </a:r>
            <a:r>
              <a:rPr lang="en-US" altLang="en-US" sz="2400" b="1">
                <a:latin typeface="Times New Roman" panose="02020603050405020304" pitchFamily="18" charset="0"/>
              </a:rPr>
              <a:t>:</a:t>
            </a:r>
            <a:endParaRPr lang="en-US" altLang="en-US" sz="2400" b="1" baseline="30000">
              <a:latin typeface="Times New Roman" panose="02020603050405020304" pitchFamily="18" charset="0"/>
            </a:endParaRPr>
          </a:p>
        </p:txBody>
      </p:sp>
      <p:sp>
        <p:nvSpPr>
          <p:cNvPr id="6150" name="Text Box 91"/>
          <p:cNvSpPr/>
          <p:nvPr>
            <p:custDataLst>
              <p:tags r:id="rId5"/>
            </p:custDataLst>
          </p:nvPr>
        </p:nvSpPr>
        <p:spPr>
          <a:xfrm>
            <a:off x="990600" y="2370138"/>
            <a:ext cx="8763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 i="1">
                <a:solidFill>
                  <a:srgbClr val="CC0066"/>
                </a:solidFill>
                <a:latin typeface="Arial" panose="020B0604020202020204" pitchFamily="34" charset="0"/>
              </a:rPr>
              <a:t>练习</a:t>
            </a:r>
            <a:r>
              <a:rPr lang="en-US" altLang="en-US" sz="2400" b="1" i="1">
                <a:solidFill>
                  <a:srgbClr val="CC0066"/>
                </a:solidFill>
                <a:latin typeface="Arial" panose="020B0604020202020204" pitchFamily="34" charset="0"/>
              </a:rPr>
              <a:t>:</a:t>
            </a:r>
            <a:r>
              <a:rPr lang="en-US" altLang="en-US" sz="2400" b="1" i="1">
                <a:solidFill>
                  <a:srgbClr val="FF00FF"/>
                </a:solidFill>
                <a:latin typeface="Arial" panose="020B0604020202020204" pitchFamily="34" charset="0"/>
              </a:rPr>
              <a:t>   </a:t>
            </a:r>
            <a:r>
              <a:rPr lang="en-US" altLang="en-US" sz="2400" b="1">
                <a:latin typeface="Arial" panose="020B0604020202020204" pitchFamily="34" charset="0"/>
              </a:rPr>
              <a:t>写出以下物质的电子式： </a:t>
            </a:r>
            <a:r>
              <a:rPr lang="en-US" altLang="en-US" sz="2400" b="1">
                <a:latin typeface="Times New Roman" panose="02020603050405020304" pitchFamily="18" charset="0"/>
              </a:rPr>
              <a:t>NH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4</a:t>
            </a:r>
            <a:r>
              <a:rPr lang="en-US" altLang="en-US" sz="2400" b="1">
                <a:latin typeface="Times New Roman" panose="02020603050405020304" pitchFamily="18" charset="0"/>
              </a:rPr>
              <a:t>Cl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、 </a:t>
            </a:r>
            <a:r>
              <a:rPr lang="en-US" altLang="en-US" sz="2400" b="1">
                <a:latin typeface="Times New Roman" panose="02020603050405020304" pitchFamily="18" charset="0"/>
              </a:rPr>
              <a:t>Na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HClO</a:t>
            </a:r>
            <a:endParaRPr lang="en-US" altLang="en-US" sz="2400" b="1" baseline="-25000">
              <a:latin typeface="Times New Roman" panose="02020603050405020304" pitchFamily="18" charset="0"/>
            </a:endParaRPr>
          </a:p>
        </p:txBody>
      </p:sp>
      <p:graphicFrame>
        <p:nvGraphicFramePr>
          <p:cNvPr id="6151" name="Object 129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2855912" y="969962"/>
          <a:ext cx="12954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7" imgW="2495550" imgH="1638300" progId="">
                  <p:embed/>
                </p:oleObj>
              </mc:Choice>
              <mc:Fallback>
                <p:oleObj name="" r:id="rId7" imgW="2495550" imgH="1638300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55912" y="969962"/>
                        <a:ext cx="1295400" cy="849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131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8955088" y="649288"/>
          <a:ext cx="1655762" cy="1427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10" imgW="3257550" imgH="2809875" progId="">
                  <p:embed/>
                </p:oleObj>
              </mc:Choice>
              <mc:Fallback>
                <p:oleObj name="" r:id="rId10" imgW="3257550" imgH="2809875" progId="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955088" y="649288"/>
                        <a:ext cx="1655762" cy="1427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3" name="Group 146"/>
          <p:cNvGrpSpPr/>
          <p:nvPr>
            <p:custDataLst>
              <p:tags r:id="rId12"/>
            </p:custDataLst>
          </p:nvPr>
        </p:nvGrpSpPr>
        <p:grpSpPr>
          <a:xfrm>
            <a:off x="5519738" y="955675"/>
            <a:ext cx="1655762" cy="1120775"/>
            <a:chOff x="2517" y="391"/>
            <a:chExt cx="1043" cy="706"/>
          </a:xfrm>
        </p:grpSpPr>
        <p:graphicFrame>
          <p:nvGraphicFramePr>
            <p:cNvPr id="6154" name="Object 130"/>
            <p:cNvGraphicFramePr>
              <a:graphicFrameLocks noChangeAspect="1"/>
            </p:cNvGraphicFramePr>
            <p:nvPr>
              <p:custDataLst>
                <p:tags r:id="rId13"/>
              </p:custDataLst>
            </p:nvPr>
          </p:nvGraphicFramePr>
          <p:xfrm>
            <a:off x="2517" y="391"/>
            <a:ext cx="1043" cy="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0" name="" r:id="rId14" imgW="3038475" imgH="2047875" progId="">
                    <p:embed/>
                  </p:oleObj>
                </mc:Choice>
                <mc:Fallback>
                  <p:oleObj name="" r:id="rId14" imgW="3038475" imgH="2047875" progId="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2517" y="391"/>
                          <a:ext cx="1043" cy="70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5" name="Oval 135"/>
            <p:cNvSpPr/>
            <p:nvPr>
              <p:custDataLst>
                <p:tags r:id="rId16"/>
              </p:custDataLst>
            </p:nvPr>
          </p:nvSpPr>
          <p:spPr>
            <a:xfrm>
              <a:off x="2592" y="775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15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24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33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/>
      <p:bldP spid="6148" grpId="0"/>
      <p:bldP spid="6149" grpId="0"/>
      <p:bldP spid="61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ext Box 92"/>
          <p:cNvSpPr/>
          <p:nvPr>
            <p:custDataLst>
              <p:tags r:id="rId1"/>
            </p:custDataLst>
          </p:nvPr>
        </p:nvSpPr>
        <p:spPr>
          <a:xfrm>
            <a:off x="773112" y="219075"/>
            <a:ext cx="6553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（四）用电子式表示共价型分子的形成过程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7171" name="Text Box 93"/>
          <p:cNvSpPr/>
          <p:nvPr>
            <p:custDataLst>
              <p:tags r:id="rId2"/>
            </p:custDataLst>
          </p:nvPr>
        </p:nvSpPr>
        <p:spPr>
          <a:xfrm>
            <a:off x="2481262" y="814388"/>
            <a:ext cx="2282825" cy="460375"/>
          </a:xfrm>
          <a:prstGeom prst="rect">
            <a:avLst/>
          </a:prstGeom>
          <a:solidFill>
            <a:srgbClr val="FFE7FF"/>
          </a:solidFill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solidFill>
                  <a:srgbClr val="CC0066"/>
                </a:solidFill>
                <a:latin typeface="宋体" panose="02010600030101010101" pitchFamily="2" charset="-122"/>
              </a:rPr>
              <a:t>原子 </a:t>
            </a:r>
            <a:r>
              <a:rPr kumimoji="1" lang="en-US" altLang="en-US" sz="2400" b="1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 3" panose="05040102010807070707" pitchFamily="18" charset="2"/>
              </a:rPr>
              <a:t>→</a:t>
            </a:r>
            <a:r>
              <a:rPr kumimoji="1" lang="en-US" altLang="en-US" sz="2400" b="1">
                <a:solidFill>
                  <a:srgbClr val="CC0066"/>
                </a:solidFill>
                <a:latin typeface="宋体" panose="02010600030101010101" pitchFamily="2" charset="-122"/>
                <a:sym typeface="Wingdings 3" panose="05040102010807070707" pitchFamily="18" charset="2"/>
              </a:rPr>
              <a:t> 分子</a:t>
            </a:r>
            <a:endParaRPr kumimoji="1" lang="en-US" altLang="en-US" sz="2400" b="1">
              <a:solidFill>
                <a:srgbClr val="CC0066"/>
              </a:solidFill>
              <a:latin typeface="宋体" panose="02010600030101010101" pitchFamily="2" charset="-122"/>
            </a:endParaRPr>
          </a:p>
        </p:txBody>
      </p:sp>
      <p:grpSp>
        <p:nvGrpSpPr>
          <p:cNvPr id="7172" name="Group 94"/>
          <p:cNvGrpSpPr/>
          <p:nvPr>
            <p:custDataLst>
              <p:tags r:id="rId3"/>
            </p:custDataLst>
          </p:nvPr>
        </p:nvGrpSpPr>
        <p:grpSpPr>
          <a:xfrm>
            <a:off x="5072062" y="814388"/>
            <a:ext cx="1277938" cy="481012"/>
            <a:chOff x="612" y="663"/>
            <a:chExt cx="805" cy="303"/>
          </a:xfrm>
        </p:grpSpPr>
        <p:sp>
          <p:nvSpPr>
            <p:cNvPr id="7187" name="Text Box 95"/>
            <p:cNvSpPr/>
            <p:nvPr>
              <p:custDataLst>
                <p:tags r:id="rId4"/>
              </p:custDataLst>
            </p:nvPr>
          </p:nvSpPr>
          <p:spPr>
            <a:xfrm>
              <a:off x="612" y="663"/>
              <a:ext cx="265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7188" name="Oval 96"/>
            <p:cNvSpPr/>
            <p:nvPr>
              <p:custDataLst>
                <p:tags r:id="rId5"/>
              </p:custDataLst>
            </p:nvPr>
          </p:nvSpPr>
          <p:spPr>
            <a:xfrm>
              <a:off x="816" y="795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189" name="Group 97"/>
            <p:cNvGrpSpPr/>
            <p:nvPr>
              <p:custDataLst>
                <p:tags r:id="rId6"/>
              </p:custDataLst>
            </p:nvPr>
          </p:nvGrpSpPr>
          <p:grpSpPr>
            <a:xfrm>
              <a:off x="1066" y="673"/>
              <a:ext cx="351" cy="288"/>
              <a:chOff x="2001" y="2714"/>
              <a:chExt cx="351" cy="288"/>
            </a:xfrm>
          </p:grpSpPr>
          <p:sp>
            <p:nvSpPr>
              <p:cNvPr id="7191" name="Oval 98"/>
              <p:cNvSpPr/>
              <p:nvPr>
                <p:custDataLst>
                  <p:tags r:id="rId7"/>
                </p:custDataLst>
              </p:nvPr>
            </p:nvSpPr>
            <p:spPr>
              <a:xfrm>
                <a:off x="2001" y="2844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2" name="Oval 99"/>
              <p:cNvSpPr/>
              <p:nvPr>
                <p:custDataLst>
                  <p:tags r:id="rId8"/>
                </p:custDataLst>
              </p:nvPr>
            </p:nvSpPr>
            <p:spPr>
              <a:xfrm>
                <a:off x="2313" y="2808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3" name="Oval 100"/>
              <p:cNvSpPr/>
              <p:nvPr>
                <p:custDataLst>
                  <p:tags r:id="rId9"/>
                </p:custDataLst>
              </p:nvPr>
            </p:nvSpPr>
            <p:spPr>
              <a:xfrm>
                <a:off x="2310" y="2892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4" name="Text Box 101"/>
              <p:cNvSpPr/>
              <p:nvPr>
                <p:custDataLst>
                  <p:tags r:id="rId10"/>
                </p:custDataLst>
              </p:nvPr>
            </p:nvSpPr>
            <p:spPr>
              <a:xfrm>
                <a:off x="2030" y="2714"/>
                <a:ext cx="308" cy="28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kumimoji="1" lang="en-US" altLang="en-US" sz="2400" b="1">
                    <a:latin typeface="Times New Roman" panose="02020603050405020304" pitchFamily="18" charset="0"/>
                  </a:rPr>
                  <a:t>Cl</a:t>
                </a:r>
                <a:endParaRPr kumimoji="1" lang="en-US" altLang="en-US" sz="2400" b="1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5" name="Oval 102"/>
              <p:cNvSpPr/>
              <p:nvPr>
                <p:custDataLst>
                  <p:tags r:id="rId11"/>
                </p:custDataLst>
              </p:nvPr>
            </p:nvSpPr>
            <p:spPr>
              <a:xfrm>
                <a:off x="2106" y="2724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6" name="Oval 103"/>
              <p:cNvSpPr/>
              <p:nvPr>
                <p:custDataLst>
                  <p:tags r:id="rId12"/>
                </p:custDataLst>
              </p:nvPr>
            </p:nvSpPr>
            <p:spPr>
              <a:xfrm>
                <a:off x="2205" y="2724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7" name="Oval 104"/>
              <p:cNvSpPr/>
              <p:nvPr>
                <p:custDataLst>
                  <p:tags r:id="rId13"/>
                </p:custDataLst>
              </p:nvPr>
            </p:nvSpPr>
            <p:spPr>
              <a:xfrm>
                <a:off x="2106" y="2949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198" name="Oval 105"/>
              <p:cNvSpPr/>
              <p:nvPr>
                <p:custDataLst>
                  <p:tags r:id="rId14"/>
                </p:custDataLst>
              </p:nvPr>
            </p:nvSpPr>
            <p:spPr>
              <a:xfrm>
                <a:off x="2205" y="2949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txBody>
              <a:bodyPr wrap="none" anchor="ctr" anchorCtr="0">
                <a:no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190" name="Text Box 106"/>
            <p:cNvSpPr/>
            <p:nvPr>
              <p:custDataLst>
                <p:tags r:id="rId15"/>
              </p:custDataLst>
            </p:nvPr>
          </p:nvSpPr>
          <p:spPr>
            <a:xfrm>
              <a:off x="864" y="675"/>
              <a:ext cx="226" cy="291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+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</p:grpSp>
      <p:cxnSp>
        <p:nvCxnSpPr>
          <p:cNvPr id="7173" name="Line 107"/>
          <p:cNvCxnSpPr/>
          <p:nvPr>
            <p:custDataLst>
              <p:tags r:id="rId16"/>
            </p:custDataLst>
          </p:nvPr>
        </p:nvCxnSpPr>
        <p:spPr>
          <a:xfrm>
            <a:off x="6481762" y="1081088"/>
            <a:ext cx="457200" cy="0"/>
          </a:xfrm>
          <a:prstGeom prst="line">
            <a:avLst/>
          </a:prstGeom>
          <a:noFill/>
          <a:ln>
            <a:solidFill>
              <a:schemeClr val="tx1"/>
            </a:solidFill>
            <a:miter lim="800000"/>
            <a:tailEnd type="triangle"/>
          </a:ln>
        </p:spPr>
      </p:cxnSp>
      <p:grpSp>
        <p:nvGrpSpPr>
          <p:cNvPr id="7174" name="Group 108"/>
          <p:cNvGrpSpPr/>
          <p:nvPr>
            <p:custDataLst>
              <p:tags r:id="rId17"/>
            </p:custDataLst>
          </p:nvPr>
        </p:nvGrpSpPr>
        <p:grpSpPr>
          <a:xfrm>
            <a:off x="7088188" y="814388"/>
            <a:ext cx="879475" cy="476250"/>
            <a:chOff x="1907" y="663"/>
            <a:chExt cx="554" cy="300"/>
          </a:xfrm>
        </p:grpSpPr>
        <p:sp>
          <p:nvSpPr>
            <p:cNvPr id="7177" name="Oval 109"/>
            <p:cNvSpPr/>
            <p:nvPr>
              <p:custDataLst>
                <p:tags r:id="rId18"/>
              </p:custDataLst>
            </p:nvPr>
          </p:nvSpPr>
          <p:spPr>
            <a:xfrm>
              <a:off x="2122" y="829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78" name="Oval 110"/>
            <p:cNvSpPr/>
            <p:nvPr>
              <p:custDataLst>
                <p:tags r:id="rId19"/>
              </p:custDataLst>
            </p:nvPr>
          </p:nvSpPr>
          <p:spPr>
            <a:xfrm>
              <a:off x="2422" y="757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79" name="Oval 111"/>
            <p:cNvSpPr/>
            <p:nvPr>
              <p:custDataLst>
                <p:tags r:id="rId20"/>
              </p:custDataLst>
            </p:nvPr>
          </p:nvSpPr>
          <p:spPr>
            <a:xfrm>
              <a:off x="2419" y="841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80" name="Text Box 112"/>
            <p:cNvSpPr/>
            <p:nvPr>
              <p:custDataLst>
                <p:tags r:id="rId21"/>
              </p:custDataLst>
            </p:nvPr>
          </p:nvSpPr>
          <p:spPr>
            <a:xfrm>
              <a:off x="2139" y="663"/>
              <a:ext cx="308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Cl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7181" name="Oval 113"/>
            <p:cNvSpPr/>
            <p:nvPr>
              <p:custDataLst>
                <p:tags r:id="rId22"/>
              </p:custDataLst>
            </p:nvPr>
          </p:nvSpPr>
          <p:spPr>
            <a:xfrm>
              <a:off x="2215" y="673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82" name="Oval 114"/>
            <p:cNvSpPr/>
            <p:nvPr>
              <p:custDataLst>
                <p:tags r:id="rId23"/>
              </p:custDataLst>
            </p:nvPr>
          </p:nvSpPr>
          <p:spPr>
            <a:xfrm>
              <a:off x="2314" y="673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83" name="Oval 115"/>
            <p:cNvSpPr/>
            <p:nvPr>
              <p:custDataLst>
                <p:tags r:id="rId24"/>
              </p:custDataLst>
            </p:nvPr>
          </p:nvSpPr>
          <p:spPr>
            <a:xfrm>
              <a:off x="2215" y="898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84" name="Oval 116"/>
            <p:cNvSpPr/>
            <p:nvPr>
              <p:custDataLst>
                <p:tags r:id="rId25"/>
              </p:custDataLst>
            </p:nvPr>
          </p:nvSpPr>
          <p:spPr>
            <a:xfrm>
              <a:off x="2314" y="898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185" name="Text Box 117"/>
            <p:cNvSpPr/>
            <p:nvPr>
              <p:custDataLst>
                <p:tags r:id="rId26"/>
              </p:custDataLst>
            </p:nvPr>
          </p:nvSpPr>
          <p:spPr>
            <a:xfrm>
              <a:off x="1907" y="675"/>
              <a:ext cx="265" cy="288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H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7186" name="Oval 118"/>
            <p:cNvSpPr/>
            <p:nvPr>
              <p:custDataLst>
                <p:tags r:id="rId27"/>
              </p:custDataLst>
            </p:nvPr>
          </p:nvSpPr>
          <p:spPr>
            <a:xfrm>
              <a:off x="2123" y="771"/>
              <a:ext cx="39" cy="3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txBody>
            <a:bodyPr wrap="none" anchor="ctr" anchorCtr="0">
              <a:no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endParaRPr kumimoji="1" lang="en-US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7175" name="Text Box 91"/>
          <p:cNvSpPr/>
          <p:nvPr>
            <p:custDataLst>
              <p:tags r:id="rId28"/>
            </p:custDataLst>
          </p:nvPr>
        </p:nvSpPr>
        <p:spPr>
          <a:xfrm>
            <a:off x="1825625" y="1477962"/>
            <a:ext cx="9023350" cy="4619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spcBef>
                <a:spcPct val="50000"/>
              </a:spcBef>
            </a:pPr>
            <a:r>
              <a:rPr kumimoji="0" lang="en-US" altLang="en-US" b="1" i="1">
                <a:solidFill>
                  <a:srgbClr val="CC0066"/>
                </a:solidFill>
                <a:latin typeface="Arial" panose="020B0604020202020204" pitchFamily="34" charset="0"/>
              </a:rPr>
              <a:t>练习</a:t>
            </a:r>
            <a:r>
              <a:rPr kumimoji="0" lang="en-US" altLang="en-US" b="1" i="1">
                <a:solidFill>
                  <a:srgbClr val="CC0066"/>
                </a:solidFill>
                <a:latin typeface="Arial" panose="020B0604020202020204" pitchFamily="34" charset="0"/>
              </a:rPr>
              <a:t>:</a:t>
            </a:r>
            <a:r>
              <a:rPr kumimoji="0" lang="en-US" altLang="en-US" b="1" i="1">
                <a:solidFill>
                  <a:srgbClr val="FF00FF"/>
                </a:solidFill>
                <a:latin typeface="Arial" panose="020B0604020202020204" pitchFamily="34" charset="0"/>
              </a:rPr>
              <a:t>   </a:t>
            </a:r>
            <a:r>
              <a:rPr kumimoji="0" lang="en-US" altLang="en-US" b="1">
                <a:latin typeface="Arial" panose="020B0604020202020204" pitchFamily="34" charset="0"/>
              </a:rPr>
              <a:t>用电子式表示以下物质的形成过程： </a:t>
            </a:r>
            <a:r>
              <a:rPr kumimoji="0" lang="en-US" altLang="en-US" b="1">
                <a:latin typeface="Calibri" panose="020F0502020204030204" pitchFamily="34" charset="0"/>
              </a:rPr>
              <a:t>Cl</a:t>
            </a:r>
            <a:r>
              <a:rPr kumimoji="0" lang="en-US" altLang="en-US" b="1" baseline="-25000">
                <a:latin typeface="Calibri" panose="020F0502020204030204" pitchFamily="34" charset="0"/>
              </a:rPr>
              <a:t>2</a:t>
            </a:r>
            <a:r>
              <a:rPr kumimoji="0" lang="en-US" altLang="en-US" b="1">
                <a:latin typeface="Calibri" panose="020F0502020204030204" pitchFamily="34" charset="0"/>
              </a:rPr>
              <a:t>、</a:t>
            </a:r>
            <a:r>
              <a:rPr kumimoji="0" lang="en-US" altLang="en-US" b="1">
                <a:latin typeface="Calibri" panose="020F0502020204030204" pitchFamily="34" charset="0"/>
              </a:rPr>
              <a:t>H</a:t>
            </a:r>
            <a:r>
              <a:rPr kumimoji="0" lang="en-US" altLang="en-US" b="1" baseline="-25000">
                <a:latin typeface="Calibri" panose="020F0502020204030204" pitchFamily="34" charset="0"/>
              </a:rPr>
              <a:t>2</a:t>
            </a:r>
            <a:r>
              <a:rPr kumimoji="0" lang="en-US" altLang="en-US" b="1">
                <a:latin typeface="Calibri" panose="020F0502020204030204" pitchFamily="34" charset="0"/>
              </a:rPr>
              <a:t>O</a:t>
            </a:r>
            <a:endParaRPr kumimoji="0" lang="en-US" altLang="en-US" b="1" baseline="-25000">
              <a:latin typeface="Calibri" panose="020F0502020204030204" pitchFamily="34" charset="0"/>
            </a:endParaRPr>
          </a:p>
        </p:txBody>
      </p:sp>
      <p:sp>
        <p:nvSpPr>
          <p:cNvPr id="7176" name="Text Box 2"/>
          <p:cNvSpPr/>
          <p:nvPr>
            <p:custDataLst>
              <p:tags r:id="rId29"/>
            </p:custDataLst>
          </p:nvPr>
        </p:nvSpPr>
        <p:spPr>
          <a:xfrm>
            <a:off x="1903412" y="2924175"/>
            <a:ext cx="8172450" cy="18018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注意：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①不用弧形箭头表示电子的转移；</a:t>
            </a:r>
            <a:endParaRPr kumimoji="1" lang="en-US" altLang="en-US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②</a:t>
            </a:r>
            <a:r>
              <a:rPr kumimoji="1" lang="en-US" altLang="en-US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右边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相同原子不能合并在一起；</a:t>
            </a:r>
            <a:r>
              <a:rPr kumimoji="1" lang="en-US" altLang="en-US" b="1">
                <a:solidFill>
                  <a:srgbClr val="FF0066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左边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可以；</a:t>
            </a:r>
            <a:endParaRPr kumimoji="1" lang="en-US" altLang="en-US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　　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 </a:t>
            </a:r>
            <a:r>
              <a:rPr kumimoji="1" lang="en-US" altLang="en-US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③没有形成离子，不需要用[    ]。</a:t>
            </a:r>
            <a:endParaRPr kumimoji="1" lang="en-US" altLang="en-US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base">
                                        <p:cTn id="31" dur="25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animBg="1"/>
      <p:bldP spid="7175" grpId="0"/>
      <p:bldP spid="71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Rectangle 3"/>
          <p:cNvSpPr/>
          <p:nvPr>
            <p:custDataLst>
              <p:tags r:id="rId1"/>
            </p:custDataLst>
          </p:nvPr>
        </p:nvSpPr>
        <p:spPr>
          <a:xfrm>
            <a:off x="479425" y="168275"/>
            <a:ext cx="3987800" cy="5349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latin typeface="宋体" panose="02010600030101010101" pitchFamily="2" charset="-122"/>
                <a:ea typeface="Times New Roman" panose="02020603050405020304" pitchFamily="18" charset="0"/>
              </a:rPr>
              <a:t>（五）</a:t>
            </a:r>
            <a:r>
              <a:rPr kumimoji="1" lang="en-US" altLang="en-US" sz="2400" b="1">
                <a:latin typeface="宋体" panose="02010600030101010101" pitchFamily="2" charset="-122"/>
                <a:ea typeface="Times New Roman" panose="02020603050405020304" pitchFamily="18" charset="0"/>
              </a:rPr>
              <a:t>共价键存在</a:t>
            </a:r>
            <a:r>
              <a:rPr kumimoji="1" lang="en-US" altLang="en-US" sz="2400" b="1">
                <a:latin typeface="宋体" panose="02010600030101010101" pitchFamily="2" charset="-122"/>
                <a:ea typeface="Times New Roman" panose="02020603050405020304" pitchFamily="18" charset="0"/>
              </a:rPr>
              <a:t>的</a:t>
            </a:r>
            <a:r>
              <a:rPr kumimoji="1" lang="en-US" altLang="en-US" sz="2400" b="1">
                <a:latin typeface="宋体" panose="02010600030101010101" pitchFamily="2" charset="-122"/>
                <a:ea typeface="Times New Roman" panose="02020603050405020304" pitchFamily="18" charset="0"/>
              </a:rPr>
              <a:t>物质：</a:t>
            </a:r>
            <a:endParaRPr kumimoji="1" lang="en-US" altLang="en-US" sz="2400" b="1">
              <a:solidFill>
                <a:schemeClr val="accent2"/>
              </a:solidFill>
              <a:latin typeface="宋体" panose="02010600030101010101" pitchFamily="2" charset="-122"/>
              <a:ea typeface="Times New Roman" panose="02020603050405020304" pitchFamily="18" charset="0"/>
            </a:endParaRPr>
          </a:p>
        </p:txBody>
      </p:sp>
      <p:sp>
        <p:nvSpPr>
          <p:cNvPr id="8195" name="Rectangle 4"/>
          <p:cNvSpPr/>
          <p:nvPr>
            <p:custDataLst>
              <p:tags r:id="rId2"/>
            </p:custDataLst>
          </p:nvPr>
        </p:nvSpPr>
        <p:spPr>
          <a:xfrm>
            <a:off x="736600" y="776288"/>
            <a:ext cx="11593512" cy="16446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342900" lvl="0" indent="-342900" eaLnBrk="1" hangingPunct="1">
              <a:lnSpc>
                <a:spcPct val="140000"/>
              </a:lnSpc>
              <a:buClr>
                <a:srgbClr val="000066"/>
              </a:buClr>
              <a:buFont typeface="Wingdings" panose="05000000000000000000" pitchFamily="2" charset="2"/>
              <a:buChar char="ü"/>
            </a:pPr>
            <a:r>
              <a:rPr lang="en-US" altLang="en-US" b="1">
                <a:solidFill>
                  <a:srgbClr val="CC0066"/>
                </a:solidFill>
                <a:ea typeface="楷体" panose="02010609060101010101" pitchFamily="49" charset="-122"/>
              </a:rPr>
              <a:t>非金属单质（除稀有气体外）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H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、Cl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、N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、P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4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 C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60</a:t>
            </a:r>
            <a:endParaRPr lang="en-US" altLang="en-US" b="1" baseline="-25000">
              <a:solidFill>
                <a:srgbClr val="000066"/>
              </a:solidFill>
              <a:ea typeface="楷体" panose="02010609060101010101" pitchFamily="49" charset="-122"/>
            </a:endParaRPr>
          </a:p>
          <a:p>
            <a:pPr marL="342900" lvl="0" indent="-342900" eaLnBrk="1" hangingPunct="1">
              <a:lnSpc>
                <a:spcPct val="140000"/>
              </a:lnSpc>
              <a:buClr>
                <a:srgbClr val="000066"/>
              </a:buClr>
              <a:buFont typeface="Wingdings" panose="05000000000000000000" pitchFamily="2" charset="2"/>
              <a:buChar char="ü"/>
            </a:pPr>
            <a:r>
              <a:rPr lang="en-US" altLang="en-US" b="1">
                <a:solidFill>
                  <a:srgbClr val="CC0066"/>
                </a:solidFill>
                <a:ea typeface="楷体" panose="02010609060101010101" pitchFamily="49" charset="-122"/>
              </a:rPr>
              <a:t>共价化合物—原子间全部是共价键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H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O、CO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  H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SO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4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、CH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4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、SiO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、SiC</a:t>
            </a:r>
            <a:endParaRPr lang="en-US" altLang="en-US" b="1" baseline="-25000">
              <a:solidFill>
                <a:srgbClr val="000066"/>
              </a:solidFill>
              <a:ea typeface="楷体" panose="02010609060101010101" pitchFamily="49" charset="-122"/>
            </a:endParaRPr>
          </a:p>
          <a:p>
            <a:pPr marL="342900" lvl="0" indent="-342900" eaLnBrk="1" hangingPunct="1">
              <a:lnSpc>
                <a:spcPct val="140000"/>
              </a:lnSpc>
              <a:buClr>
                <a:srgbClr val="000066"/>
              </a:buClr>
              <a:buFont typeface="Wingdings" panose="05000000000000000000" pitchFamily="2" charset="2"/>
              <a:buChar char="ü"/>
            </a:pPr>
            <a:r>
              <a:rPr lang="en-US" altLang="en-US" b="1">
                <a:solidFill>
                  <a:srgbClr val="CC0066"/>
                </a:solidFill>
                <a:ea typeface="楷体" panose="02010609060101010101" pitchFamily="49" charset="-122"/>
              </a:rPr>
              <a:t>含原子团的离子化合物 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NaOH、NH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4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Cl、Na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2</a:t>
            </a:r>
            <a:r>
              <a:rPr lang="en-US" altLang="en-US" b="1">
                <a:solidFill>
                  <a:srgbClr val="000066"/>
                </a:solidFill>
                <a:ea typeface="楷体" panose="02010609060101010101" pitchFamily="49" charset="-122"/>
              </a:rPr>
              <a:t>CO</a:t>
            </a:r>
            <a:r>
              <a:rPr lang="en-US" altLang="en-US" b="1" baseline="-25000">
                <a:solidFill>
                  <a:srgbClr val="000066"/>
                </a:solidFill>
                <a:ea typeface="楷体" panose="02010609060101010101" pitchFamily="49" charset="-122"/>
              </a:rPr>
              <a:t>3</a:t>
            </a:r>
            <a:endParaRPr lang="en-US" altLang="en-US" b="1" baseline="-25000">
              <a:solidFill>
                <a:srgbClr val="000066"/>
              </a:solidFill>
              <a:ea typeface="楷体" panose="02010609060101010101" pitchFamily="49" charset="-122"/>
            </a:endParaRPr>
          </a:p>
        </p:txBody>
      </p:sp>
      <p:sp>
        <p:nvSpPr>
          <p:cNvPr id="8196" name="Text Box 147"/>
          <p:cNvSpPr/>
          <p:nvPr>
            <p:custDataLst>
              <p:tags r:id="rId3"/>
            </p:custDataLst>
          </p:nvPr>
        </p:nvSpPr>
        <p:spPr>
          <a:xfrm>
            <a:off x="911225" y="5356225"/>
            <a:ext cx="5915025" cy="461962"/>
          </a:xfrm>
          <a:prstGeom prst="rect">
            <a:avLst/>
          </a:prstGeom>
          <a:solidFill>
            <a:srgbClr val="CCFFFF"/>
          </a:solidFill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注意：离子化合物和共价化合物的区别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8197" name="Text Box 3"/>
          <p:cNvSpPr/>
          <p:nvPr>
            <p:custDataLst>
              <p:tags r:id="rId4"/>
            </p:custDataLst>
          </p:nvPr>
        </p:nvSpPr>
        <p:spPr>
          <a:xfrm>
            <a:off x="1343025" y="3213100"/>
            <a:ext cx="8640762" cy="17541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常见共价化合物：</a:t>
            </a:r>
            <a:endParaRPr kumimoji="1" lang="en-US" altLang="en-US" sz="24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0" lvl="0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非金属氧化物、气态氢化物、酸、少数盐（AlCl</a:t>
            </a:r>
            <a:r>
              <a:rPr kumimoji="1" lang="en-US" altLang="en-US" sz="2400" b="1" baseline="-250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等</a:t>
            </a: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）及弱碱。如Fe(OH)</a:t>
            </a:r>
            <a:r>
              <a:rPr kumimoji="1" lang="en-US" altLang="en-US" sz="2400" b="1" baseline="-250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3、</a:t>
            </a: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Al(OH)</a:t>
            </a:r>
            <a:r>
              <a:rPr kumimoji="1" lang="en-US" altLang="en-US" sz="2400" b="1" baseline="-250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kumimoji="1" lang="en-US" altLang="en-US" sz="24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等。</a:t>
            </a:r>
            <a:endParaRPr kumimoji="1" lang="en-US" altLang="en-US" sz="2400" b="1" baseline="-2500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198" name="矩形 8"/>
          <p:cNvSpPr/>
          <p:nvPr>
            <p:custDataLst>
              <p:tags r:id="rId5"/>
            </p:custDataLst>
          </p:nvPr>
        </p:nvSpPr>
        <p:spPr>
          <a:xfrm>
            <a:off x="911225" y="2420938"/>
            <a:ext cx="7416800" cy="64516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1" sz="2400" b="0" i="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</a:lstStyle>
          <a:p>
            <a:pPr marL="0" lvl="0" indent="0" algn="just">
              <a:lnSpc>
                <a:spcPct val="150000"/>
              </a:lnSpc>
            </a:pPr>
            <a:r>
              <a:rPr lang="en-US" altLang="en-US" b="1">
                <a:ea typeface="微软雅黑" panose="020B0503020204020204" pitchFamily="34" charset="-122"/>
              </a:rPr>
              <a:t>共价化合物</a:t>
            </a:r>
            <a:r>
              <a:rPr lang="zh-CN" altLang="en-US" b="1">
                <a:ea typeface="微软雅黑" panose="020B0503020204020204" pitchFamily="34" charset="-122"/>
              </a:rPr>
              <a:t>：</a:t>
            </a:r>
            <a:r>
              <a:rPr lang="zh-CN" altLang="en-US" b="1">
                <a:ea typeface="微软雅黑" panose="020B0503020204020204" pitchFamily="34" charset="-122"/>
              </a:rPr>
              <a:t>以</a:t>
            </a:r>
            <a:r>
              <a:rPr lang="en-US" altLang="en-US" b="1">
                <a:solidFill>
                  <a:srgbClr val="C00000"/>
                </a:solidFill>
                <a:ea typeface="微软雅黑" panose="020B0503020204020204" pitchFamily="34" charset="-122"/>
              </a:rPr>
              <a:t>共用电子对</a:t>
            </a:r>
            <a:r>
              <a:rPr lang="en-US" altLang="en-US">
                <a:ea typeface="微软雅黑" panose="020B0503020204020204" pitchFamily="34" charset="-122"/>
              </a:rPr>
              <a:t>形成分子的</a:t>
            </a:r>
            <a:r>
              <a:rPr lang="en-US" altLang="en-US" b="1">
                <a:ea typeface="微软雅黑" panose="020B0503020204020204" pitchFamily="34" charset="-122"/>
              </a:rPr>
              <a:t>化合物</a:t>
            </a:r>
            <a:r>
              <a:rPr lang="en-US" altLang="en-US">
                <a:ea typeface="微软雅黑" panose="020B0503020204020204" pitchFamily="34" charset="-122"/>
              </a:rPr>
              <a:t>。</a:t>
            </a:r>
            <a:endParaRPr lang="en-US" altLang="en-US"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charRg st="0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33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charRg st="33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charRg st="33" end="8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charRg st="80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charRg st="80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charRg st="80" end="10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4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animBg="1"/>
      <p:bldP spid="8197" grpId="0"/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Text Box 2"/>
          <p:cNvSpPr/>
          <p:nvPr>
            <p:custDataLst>
              <p:tags r:id="rId1"/>
            </p:custDataLst>
          </p:nvPr>
        </p:nvSpPr>
        <p:spPr>
          <a:xfrm>
            <a:off x="1671638" y="908050"/>
            <a:ext cx="44243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1</a:t>
            </a:r>
            <a:r>
              <a:rPr lang="en-US" altLang="en-US" sz="2400" b="1">
                <a:latin typeface="Arial" panose="020B0604020202020204" pitchFamily="34" charset="0"/>
              </a:rPr>
              <a:t>、判断以下说法的正误。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9219" name="Text Box 3"/>
          <p:cNvSpPr/>
          <p:nvPr>
            <p:custDataLst>
              <p:tags r:id="rId2"/>
            </p:custDataLst>
          </p:nvPr>
        </p:nvSpPr>
        <p:spPr>
          <a:xfrm>
            <a:off x="2165350" y="1528762"/>
            <a:ext cx="7543800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A、离子化合物只含离子键。 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B、含离子键的化合物一定为离子化合物。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0" name="Text Box 4"/>
          <p:cNvSpPr/>
          <p:nvPr>
            <p:custDataLst>
              <p:tags r:id="rId3"/>
            </p:custDataLst>
          </p:nvPr>
        </p:nvSpPr>
        <p:spPr>
          <a:xfrm>
            <a:off x="2165350" y="2595562"/>
            <a:ext cx="6719888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C、共价化合物只含共价键。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D、 含共价键的化合物一定为共价化合物。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1" name="Text Box 5"/>
          <p:cNvSpPr/>
          <p:nvPr>
            <p:custDataLst>
              <p:tags r:id="rId4"/>
            </p:custDataLst>
          </p:nvPr>
        </p:nvSpPr>
        <p:spPr>
          <a:xfrm>
            <a:off x="2165350" y="3662362"/>
            <a:ext cx="8610600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E、由非金属元素组成的化合物一定是共价化合物。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F、由两种非金属元素组成的AB型化合物一定是共价化合物。</a:t>
            </a:r>
            <a:endParaRPr lang="en-US" altLang="en-US" sz="2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9222" name="Text Box 6"/>
          <p:cNvSpPr/>
          <p:nvPr>
            <p:custDataLst>
              <p:tags r:id="rId5"/>
            </p:custDataLst>
          </p:nvPr>
        </p:nvSpPr>
        <p:spPr>
          <a:xfrm>
            <a:off x="1595438" y="5448300"/>
            <a:ext cx="8839200" cy="1016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、下列微粒中各原子的最外层电子数均满足</a:t>
            </a:r>
            <a:r>
              <a:rPr lang="en-US" altLang="en-US" sz="2400" b="1">
                <a:latin typeface="Times New Roman" panose="02020603050405020304" pitchFamily="18" charset="0"/>
              </a:rPr>
              <a:t>8</a:t>
            </a:r>
            <a:r>
              <a:rPr lang="en-US" altLang="en-US" sz="2400" b="1">
                <a:latin typeface="Times New Roman" panose="02020603050405020304" pitchFamily="18" charset="0"/>
              </a:rPr>
              <a:t>电子的是（      ）</a:t>
            </a:r>
            <a:endParaRPr lang="en-US" altLang="en-US" sz="2400" b="1"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       </a:t>
            </a:r>
            <a:r>
              <a:rPr lang="en-US" altLang="en-US" sz="2400" b="1">
                <a:latin typeface="Times New Roman" panose="02020603050405020304" pitchFamily="18" charset="0"/>
              </a:rPr>
              <a:t>A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CO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latin typeface="Times New Roman" panose="02020603050405020304" pitchFamily="18" charset="0"/>
              </a:rPr>
              <a:t>      B</a:t>
            </a:r>
            <a:r>
              <a:rPr lang="en-US" altLang="en-US" sz="2400" b="1">
                <a:latin typeface="Times New Roman" panose="02020603050405020304" pitchFamily="18" charset="0"/>
              </a:rPr>
              <a:t>、 </a:t>
            </a:r>
            <a:r>
              <a:rPr lang="en-US" altLang="en-US" sz="2400" b="1">
                <a:latin typeface="Times New Roman" panose="02020603050405020304" pitchFamily="18" charset="0"/>
              </a:rPr>
              <a:t>NH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2400" b="1">
                <a:latin typeface="Times New Roman" panose="02020603050405020304" pitchFamily="18" charset="0"/>
              </a:rPr>
              <a:t>     C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PCl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3</a:t>
            </a:r>
            <a:r>
              <a:rPr lang="en-US" altLang="en-US" sz="2400" b="1">
                <a:latin typeface="Times New Roman" panose="02020603050405020304" pitchFamily="18" charset="0"/>
              </a:rPr>
              <a:t>       D</a:t>
            </a:r>
            <a:r>
              <a:rPr lang="en-US" altLang="en-US" sz="2400" b="1">
                <a:latin typeface="Times New Roman" panose="02020603050405020304" pitchFamily="18" charset="0"/>
              </a:rPr>
              <a:t>、</a:t>
            </a:r>
            <a:r>
              <a:rPr lang="en-US" altLang="en-US" sz="2400" b="1">
                <a:latin typeface="Times New Roman" panose="02020603050405020304" pitchFamily="18" charset="0"/>
              </a:rPr>
              <a:t>SF</a:t>
            </a:r>
            <a:r>
              <a:rPr lang="en-US" altLang="en-US" sz="2400" b="1" baseline="-25000">
                <a:latin typeface="Times New Roman" panose="02020603050405020304" pitchFamily="18" charset="0"/>
              </a:rPr>
              <a:t>6</a:t>
            </a:r>
            <a:endParaRPr lang="en-US" altLang="en-US" sz="2400" b="1" baseline="-25000">
              <a:latin typeface="Times New Roman" panose="02020603050405020304" pitchFamily="18" charset="0"/>
            </a:endParaRPr>
          </a:p>
        </p:txBody>
      </p:sp>
      <p:sp>
        <p:nvSpPr>
          <p:cNvPr id="9223" name="Text Box 7"/>
          <p:cNvSpPr/>
          <p:nvPr>
            <p:custDataLst>
              <p:tags r:id="rId6"/>
            </p:custDataLst>
          </p:nvPr>
        </p:nvSpPr>
        <p:spPr>
          <a:xfrm>
            <a:off x="9193212" y="5448300"/>
            <a:ext cx="12954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AC</a:t>
            </a:r>
            <a:endParaRPr lang="en-US" altLang="en-US" sz="2400" b="1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224" name="Picture 9" descr="课堂训练"/>
          <p:cNvPicPr/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839788" y="217488"/>
            <a:ext cx="3117850" cy="71755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  <p:sp>
        <p:nvSpPr>
          <p:cNvPr id="9225" name="Rectangle 10"/>
          <p:cNvSpPr/>
          <p:nvPr>
            <p:custDataLst>
              <p:tags r:id="rId9"/>
            </p:custDataLst>
          </p:nvPr>
        </p:nvSpPr>
        <p:spPr>
          <a:xfrm>
            <a:off x="2135188" y="4724400"/>
            <a:ext cx="7056438" cy="4572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G.   在熔化状态下能导电的化合物是离子化合物。</a:t>
            </a:r>
            <a:endParaRPr lang="en-US" altLang="en-US" sz="24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 Box 7"/>
          <p:cNvSpPr/>
          <p:nvPr>
            <p:custDataLst>
              <p:tags r:id="rId10"/>
            </p:custDataLst>
          </p:nvPr>
        </p:nvSpPr>
        <p:spPr>
          <a:xfrm>
            <a:off x="5663565" y="908050"/>
            <a:ext cx="5532755" cy="4603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squar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zh-CN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正确</a:t>
            </a:r>
            <a:r>
              <a:rPr lang="en-US" altLang="zh-CN" sz="2400" b="1">
                <a:solidFill>
                  <a:srgbClr val="CC0066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B</a:t>
            </a: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CFG</a:t>
            </a:r>
            <a:endParaRPr lang="en-US" altLang="en-US" sz="2400" b="1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  <p:bldP spid="9222" grpId="0"/>
      <p:bldP spid="9223" grpId="0"/>
      <p:bldP spid="9225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ext Box 2"/>
          <p:cNvSpPr/>
          <p:nvPr>
            <p:custDataLst>
              <p:tags r:id="rId1"/>
            </p:custDataLst>
          </p:nvPr>
        </p:nvSpPr>
        <p:spPr>
          <a:xfrm>
            <a:off x="642938" y="127000"/>
            <a:ext cx="7543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（五）共价键的分类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graphicFrame>
        <p:nvGraphicFramePr>
          <p:cNvPr id="10243" name="Group 59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1752600" y="1524000"/>
          <a:ext cx="8664575" cy="3279473"/>
        </p:xfrm>
        <a:graphic>
          <a:graphicData uri="http://schemas.openxmlformats.org/drawingml/2006/table">
            <a:tbl>
              <a:tblPr/>
              <a:tblGrid>
                <a:gridCol w="1676400"/>
                <a:gridCol w="3387725"/>
                <a:gridCol w="3600450"/>
              </a:tblGrid>
              <a:tr h="517525"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/>
                    </a:p>
                  </a:txBody>
                  <a:tcPr marT="45724" marB="4572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20000"/>
                        </a:spcBef>
                      </a:pPr>
                      <a:r>
                        <a:rPr lang="en-US" altLang="en-US" sz="2800" b="1">
                          <a:solidFill>
                            <a:srgbClr val="990033"/>
                          </a:solidFill>
                        </a:rPr>
                        <a:t>非 极 性 键</a:t>
                      </a:r>
                      <a:endParaRPr lang="en-US" altLang="en-US" sz="2800" b="1">
                        <a:solidFill>
                          <a:srgbClr val="990033"/>
                        </a:solidFill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 eaLnBrk="1" hangingPunct="1">
                        <a:spcBef>
                          <a:spcPct val="20000"/>
                        </a:spcBef>
                      </a:pPr>
                      <a:r>
                        <a:rPr lang="en-US" altLang="en-US" sz="2800" b="1">
                          <a:solidFill>
                            <a:srgbClr val="990033"/>
                          </a:solidFill>
                        </a:rPr>
                        <a:t>极 性 键</a:t>
                      </a:r>
                      <a:endParaRPr lang="en-US" altLang="en-US" sz="2800" b="1">
                        <a:solidFill>
                          <a:srgbClr val="990033"/>
                        </a:solidFill>
                      </a:endParaRPr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822325"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r>
                        <a:rPr lang="en-US" altLang="en-US" sz="2800" b="1"/>
                        <a:t>  </a:t>
                      </a:r>
                      <a:r>
                        <a:rPr lang="en-US" altLang="en-US" sz="2800" b="1"/>
                        <a:t>定  义</a:t>
                      </a:r>
                      <a:endParaRPr lang="en-US" altLang="en-US" sz="2800" b="1"/>
                    </a:p>
                  </a:txBody>
                  <a:tcPr marT="45724" marB="4572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r>
                        <a:rPr lang="en-US" altLang="en-US" b="1"/>
                        <a:t>共用电子对不偏向任何成键原子的共价键。</a:t>
                      </a:r>
                      <a:endParaRPr lang="en-US" altLang="en-US" b="1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r>
                        <a:rPr lang="en-US" altLang="en-US" b="1"/>
                        <a:t>共用电子对偏向某一成键原子的共价键。</a:t>
                      </a:r>
                      <a:endParaRPr lang="en-US" altLang="en-US" b="1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566738"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812800"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  <a:miter lim="800000"/>
                    </a:lnB>
                    <a:noFill/>
                  </a:tcPr>
                </a:tc>
              </a:tr>
              <a:tr h="558800"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  <a:miter lim="800000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>
                      <a:spAutoFit/>
                    </a:bodyPr>
                    <a:lstStyle>
                      <a:lvl1pPr marL="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1pPr>
                      <a:lvl2pPr marL="4572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2pPr>
                      <a:lvl3pPr marL="9144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3pPr>
                      <a:lvl4pPr marL="13716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4pPr>
                      <a:lvl5pPr marL="1828800" indent="0" algn="l" defTabSz="914400" rtl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 kumimoji="1" sz="2400" b="0" i="0" u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20000"/>
                        </a:spcBef>
                      </a:pPr>
                      <a:endParaRPr lang="en-US" altLang="en-US" sz="2800"/>
                    </a:p>
                  </a:txBody>
                  <a:tcPr marT="45724" marB="457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269" name="Text Box 85"/>
          <p:cNvSpPr/>
          <p:nvPr>
            <p:custDataLst>
              <p:tags r:id="rId3"/>
            </p:custDataLst>
          </p:nvPr>
        </p:nvSpPr>
        <p:spPr>
          <a:xfrm>
            <a:off x="1828800" y="2895600"/>
            <a:ext cx="1524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存在范围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0" name="Text Box 86"/>
          <p:cNvSpPr/>
          <p:nvPr>
            <p:custDataLst>
              <p:tags r:id="rId4"/>
            </p:custDataLst>
          </p:nvPr>
        </p:nvSpPr>
        <p:spPr>
          <a:xfrm>
            <a:off x="3581400" y="2921000"/>
            <a:ext cx="28956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同种元素的原子间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1" name="Text Box 87"/>
          <p:cNvSpPr/>
          <p:nvPr>
            <p:custDataLst>
              <p:tags r:id="rId5"/>
            </p:custDataLst>
          </p:nvPr>
        </p:nvSpPr>
        <p:spPr>
          <a:xfrm>
            <a:off x="6959600" y="2921000"/>
            <a:ext cx="3505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不同种元素的原子间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2" name="Text Box 88"/>
          <p:cNvSpPr/>
          <p:nvPr>
            <p:custDataLst>
              <p:tags r:id="rId6"/>
            </p:custDataLst>
          </p:nvPr>
        </p:nvSpPr>
        <p:spPr>
          <a:xfrm>
            <a:off x="1828800" y="3429000"/>
            <a:ext cx="1447800" cy="830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成键原子所带电荷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3" name="Text Box 89"/>
          <p:cNvSpPr/>
          <p:nvPr>
            <p:custDataLst>
              <p:tags r:id="rId7"/>
            </p:custDataLst>
          </p:nvPr>
        </p:nvSpPr>
        <p:spPr>
          <a:xfrm>
            <a:off x="3657600" y="3657600"/>
            <a:ext cx="3124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成键原子不显电性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4" name="Text Box 90"/>
          <p:cNvSpPr/>
          <p:nvPr>
            <p:custDataLst>
              <p:tags r:id="rId8"/>
            </p:custDataLst>
          </p:nvPr>
        </p:nvSpPr>
        <p:spPr>
          <a:xfrm>
            <a:off x="6919912" y="3429000"/>
            <a:ext cx="3748088" cy="8302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成键原子带部分正电荷、部分负电荷。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grpSp>
        <p:nvGrpSpPr>
          <p:cNvPr id="10275" name="Group 91"/>
          <p:cNvGrpSpPr/>
          <p:nvPr>
            <p:custDataLst>
              <p:tags r:id="rId9"/>
            </p:custDataLst>
          </p:nvPr>
        </p:nvGrpSpPr>
        <p:grpSpPr>
          <a:xfrm>
            <a:off x="8904288" y="3789362"/>
            <a:ext cx="1219200" cy="717550"/>
            <a:chOff x="1008" y="1741"/>
            <a:chExt cx="768" cy="452"/>
          </a:xfrm>
        </p:grpSpPr>
        <p:grpSp>
          <p:nvGrpSpPr>
            <p:cNvPr id="10318" name="Group 92"/>
            <p:cNvGrpSpPr/>
            <p:nvPr>
              <p:custDataLst>
                <p:tags r:id="rId10"/>
              </p:custDataLst>
            </p:nvPr>
          </p:nvGrpSpPr>
          <p:grpSpPr>
            <a:xfrm>
              <a:off x="1008" y="1741"/>
              <a:ext cx="745" cy="295"/>
              <a:chOff x="1033" y="1741"/>
              <a:chExt cx="745" cy="295"/>
            </a:xfrm>
          </p:grpSpPr>
          <p:sp>
            <p:nvSpPr>
              <p:cNvPr id="10320" name="Text Box 93"/>
              <p:cNvSpPr/>
              <p:nvPr>
                <p:custDataLst>
                  <p:tags r:id="rId11"/>
                </p:custDataLst>
              </p:nvPr>
            </p:nvSpPr>
            <p:spPr>
              <a:xfrm>
                <a:off x="1033" y="1745"/>
                <a:ext cx="339" cy="291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kumimoji="1" lang="en-US" altLang="en-US" sz="2400" b="1">
                    <a:solidFill>
                      <a:srgbClr val="CC0066"/>
                    </a:solidFill>
                    <a:latin typeface="Times New Roman" panose="02020603050405020304" pitchFamily="18" charset="0"/>
                  </a:rPr>
                  <a:t>δ</a:t>
                </a:r>
                <a:r>
                  <a:rPr kumimoji="1" lang="en-US" altLang="en-US" sz="2400" b="1" baseline="30000">
                    <a:solidFill>
                      <a:srgbClr val="CC0066"/>
                    </a:solidFill>
                    <a:latin typeface="Times New Roman" panose="02020603050405020304" pitchFamily="18" charset="0"/>
                  </a:rPr>
                  <a:t>+</a:t>
                </a:r>
                <a:r>
                  <a:rPr kumimoji="1" lang="en-US" altLang="en-US" sz="2400" b="1">
                    <a:solidFill>
                      <a:srgbClr val="FF00FF"/>
                    </a:solidFill>
                    <a:latin typeface="Times New Roman" panose="02020603050405020304" pitchFamily="18" charset="0"/>
                  </a:rPr>
                  <a:t> </a:t>
                </a:r>
                <a:endParaRPr kumimoji="1"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21" name="Text Box 94"/>
              <p:cNvSpPr/>
              <p:nvPr>
                <p:custDataLst>
                  <p:tags r:id="rId12"/>
                </p:custDataLst>
              </p:nvPr>
            </p:nvSpPr>
            <p:spPr>
              <a:xfrm>
                <a:off x="1448" y="1741"/>
                <a:ext cx="330" cy="291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kumimoji="1" lang="en-US" altLang="en-US" sz="2400" b="1">
                    <a:solidFill>
                      <a:srgbClr val="CC0066"/>
                    </a:solidFill>
                    <a:latin typeface="Times New Roman" panose="02020603050405020304" pitchFamily="18" charset="0"/>
                  </a:rPr>
                  <a:t>δ-</a:t>
                </a:r>
                <a:r>
                  <a:rPr kumimoji="1" lang="en-US" altLang="en-US" sz="2400" b="1">
                    <a:solidFill>
                      <a:srgbClr val="FF00FF"/>
                    </a:solidFill>
                    <a:latin typeface="Times New Roman" panose="02020603050405020304" pitchFamily="18" charset="0"/>
                  </a:rPr>
                  <a:t> </a:t>
                </a:r>
                <a:endParaRPr kumimoji="1" lang="en-US" altLang="en-US" sz="2400" b="1">
                  <a:solidFill>
                    <a:srgbClr val="FF00FF"/>
                  </a:solidFill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0319" name="Text Box 95"/>
            <p:cNvSpPr/>
            <p:nvPr>
              <p:custDataLst>
                <p:tags r:id="rId13"/>
              </p:custDataLst>
            </p:nvPr>
          </p:nvSpPr>
          <p:spPr>
            <a:xfrm>
              <a:off x="1038" y="1866"/>
              <a:ext cx="738" cy="327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b="1">
                  <a:solidFill>
                    <a:schemeClr val="accent2"/>
                  </a:solidFill>
                  <a:latin typeface="Times New Roman" panose="02020603050405020304" pitchFamily="18" charset="0"/>
                </a:rPr>
                <a:t>H—Cl</a:t>
              </a:r>
              <a:endParaRPr kumimoji="1" lang="en-US" altLang="en-US" b="1">
                <a:solidFill>
                  <a:schemeClr val="accent2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0276" name="Text Box 96"/>
          <p:cNvSpPr/>
          <p:nvPr>
            <p:custDataLst>
              <p:tags r:id="rId14"/>
            </p:custDataLst>
          </p:nvPr>
        </p:nvSpPr>
        <p:spPr>
          <a:xfrm>
            <a:off x="1828800" y="4267200"/>
            <a:ext cx="1524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键的极性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7" name="Text Box 97"/>
          <p:cNvSpPr/>
          <p:nvPr>
            <p:custDataLst>
              <p:tags r:id="rId15"/>
            </p:custDataLst>
          </p:nvPr>
        </p:nvSpPr>
        <p:spPr>
          <a:xfrm>
            <a:off x="4343400" y="4343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无极性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8" name="Text Box 98"/>
          <p:cNvSpPr/>
          <p:nvPr>
            <p:custDataLst>
              <p:tags r:id="rId16"/>
            </p:custDataLst>
          </p:nvPr>
        </p:nvSpPr>
        <p:spPr>
          <a:xfrm>
            <a:off x="7620000" y="43434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有极性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79" name="Text Box 99"/>
          <p:cNvSpPr/>
          <p:nvPr>
            <p:custDataLst>
              <p:tags r:id="rId17"/>
            </p:custDataLst>
          </p:nvPr>
        </p:nvSpPr>
        <p:spPr>
          <a:xfrm>
            <a:off x="3124200" y="4876800"/>
            <a:ext cx="5240338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 H—I     H—Br     H—Cl      H—F 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cxnSp>
        <p:nvCxnSpPr>
          <p:cNvPr id="10280" name="Line 100"/>
          <p:cNvCxnSpPr/>
          <p:nvPr>
            <p:custDataLst>
              <p:tags r:id="rId18"/>
            </p:custDataLst>
          </p:nvPr>
        </p:nvCxnSpPr>
        <p:spPr>
          <a:xfrm>
            <a:off x="3106738" y="5389562"/>
            <a:ext cx="411480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tailEnd type="triangle"/>
          </a:ln>
        </p:spPr>
      </p:cxnSp>
      <p:sp>
        <p:nvSpPr>
          <p:cNvPr id="10281" name="Text Box 101"/>
          <p:cNvSpPr/>
          <p:nvPr>
            <p:custDataLst>
              <p:tags r:id="rId19"/>
            </p:custDataLst>
          </p:nvPr>
        </p:nvSpPr>
        <p:spPr>
          <a:xfrm>
            <a:off x="2895600" y="5410200"/>
            <a:ext cx="1447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0066"/>
                </a:solidFill>
                <a:latin typeface="Arial" panose="020B0604020202020204" pitchFamily="34" charset="0"/>
              </a:rPr>
              <a:t>弱</a:t>
            </a:r>
            <a:r>
              <a:rPr lang="en-US" altLang="en-US" sz="2400" b="1">
                <a:latin typeface="Arial" panose="020B0604020202020204" pitchFamily="34" charset="0"/>
              </a:rPr>
              <a:t>极性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82" name="Text Box 102"/>
          <p:cNvSpPr/>
          <p:nvPr>
            <p:custDataLst>
              <p:tags r:id="rId20"/>
            </p:custDataLst>
          </p:nvPr>
        </p:nvSpPr>
        <p:spPr>
          <a:xfrm>
            <a:off x="6553200" y="5410200"/>
            <a:ext cx="1600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CC0066"/>
                </a:solidFill>
                <a:latin typeface="Arial" panose="020B0604020202020204" pitchFamily="34" charset="0"/>
              </a:rPr>
              <a:t>强</a:t>
            </a:r>
            <a:r>
              <a:rPr lang="en-US" altLang="en-US" sz="2400" b="1">
                <a:latin typeface="Arial" panose="020B0604020202020204" pitchFamily="34" charset="0"/>
              </a:rPr>
              <a:t>极性</a:t>
            </a:r>
            <a:endParaRPr lang="en-US" altLang="en-US" sz="2400" b="1">
              <a:latin typeface="Arial" panose="020B0604020202020204" pitchFamily="34" charset="0"/>
            </a:endParaRPr>
          </a:p>
        </p:txBody>
      </p:sp>
      <p:sp>
        <p:nvSpPr>
          <p:cNvPr id="10283" name="Text Box 103"/>
          <p:cNvSpPr/>
          <p:nvPr>
            <p:custDataLst>
              <p:tags r:id="rId21"/>
            </p:custDataLst>
          </p:nvPr>
        </p:nvSpPr>
        <p:spPr>
          <a:xfrm>
            <a:off x="1782762" y="5995988"/>
            <a:ext cx="853281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成键两原子间吸引电子能力的差异越大，共价键的极性越强。 </a:t>
            </a:r>
            <a:endParaRPr kumimoji="1" lang="en-US" altLang="en-US" sz="2400" b="1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0284" name="Line 104"/>
          <p:cNvCxnSpPr/>
          <p:nvPr>
            <p:custDataLst>
              <p:tags r:id="rId22"/>
            </p:custDataLst>
          </p:nvPr>
        </p:nvCxnSpPr>
        <p:spPr>
          <a:xfrm>
            <a:off x="7772400" y="5105400"/>
            <a:ext cx="685800" cy="0"/>
          </a:xfrm>
          <a:prstGeom prst="line">
            <a:avLst/>
          </a:prstGeom>
          <a:noFill/>
          <a:ln w="31750">
            <a:solidFill>
              <a:srgbClr val="FF00FF"/>
            </a:solidFill>
            <a:prstDash val="dash"/>
            <a:miter lim="800000"/>
          </a:ln>
        </p:spPr>
      </p:cxnSp>
      <p:sp>
        <p:nvSpPr>
          <p:cNvPr id="10285" name="Text Box 105"/>
          <p:cNvSpPr/>
          <p:nvPr>
            <p:custDataLst>
              <p:tags r:id="rId23"/>
            </p:custDataLst>
          </p:nvPr>
        </p:nvSpPr>
        <p:spPr>
          <a:xfrm>
            <a:off x="8610600" y="4876800"/>
            <a:ext cx="19050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NaF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0286" name="Text Box 106"/>
          <p:cNvSpPr/>
          <p:nvPr>
            <p:custDataLst>
              <p:tags r:id="rId24"/>
            </p:custDataLst>
          </p:nvPr>
        </p:nvSpPr>
        <p:spPr>
          <a:xfrm>
            <a:off x="1524000" y="4876800"/>
            <a:ext cx="12192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kumimoji="1" lang="en-US" altLang="en-US" sz="2400" b="1">
                <a:latin typeface="Times New Roman" panose="02020603050405020304" pitchFamily="18" charset="0"/>
              </a:rPr>
              <a:t>H—H</a:t>
            </a:r>
            <a:endParaRPr kumimoji="1" lang="en-US" altLang="en-US" sz="2400" b="1">
              <a:latin typeface="Times New Roman" panose="02020603050405020304" pitchFamily="18" charset="0"/>
            </a:endParaRPr>
          </a:p>
        </p:txBody>
      </p:sp>
      <p:cxnSp>
        <p:nvCxnSpPr>
          <p:cNvPr id="10287" name="Line 107"/>
          <p:cNvCxnSpPr/>
          <p:nvPr>
            <p:custDataLst>
              <p:tags r:id="rId25"/>
            </p:custDataLst>
          </p:nvPr>
        </p:nvCxnSpPr>
        <p:spPr>
          <a:xfrm>
            <a:off x="2514600" y="5105400"/>
            <a:ext cx="685800" cy="0"/>
          </a:xfrm>
          <a:prstGeom prst="line">
            <a:avLst/>
          </a:prstGeom>
          <a:noFill/>
          <a:ln w="31750">
            <a:solidFill>
              <a:srgbClr val="FF00FF"/>
            </a:solidFill>
            <a:prstDash val="dash"/>
            <a:miter lim="800000"/>
          </a:ln>
        </p:spPr>
      </p:cxnSp>
      <p:grpSp>
        <p:nvGrpSpPr>
          <p:cNvPr id="10288" name="Group 136"/>
          <p:cNvGrpSpPr/>
          <p:nvPr>
            <p:custDataLst>
              <p:tags r:id="rId26"/>
            </p:custDataLst>
          </p:nvPr>
        </p:nvGrpSpPr>
        <p:grpSpPr>
          <a:xfrm>
            <a:off x="1847850" y="549275"/>
            <a:ext cx="6135688" cy="901700"/>
            <a:chOff x="204" y="391"/>
            <a:chExt cx="3865" cy="568"/>
          </a:xfrm>
        </p:grpSpPr>
        <p:sp>
          <p:nvSpPr>
            <p:cNvPr id="10289" name="Rectangle 4"/>
            <p:cNvSpPr/>
            <p:nvPr>
              <p:custDataLst>
                <p:tags r:id="rId27"/>
              </p:custDataLst>
            </p:nvPr>
          </p:nvSpPr>
          <p:spPr>
            <a:xfrm>
              <a:off x="204" y="436"/>
              <a:ext cx="3865" cy="523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wrap="none">
              <a:spAutoFit/>
            </a:bodyPr>
            <a:lstStyle>
              <a:lvl1pPr marL="228600" indent="-228600" algn="l" defTabSz="914400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6858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4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20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algn="l" defTabSz="914400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defRPr kumimoji="0" sz="1800" b="0" i="0" u="none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solidFill>
                    <a:srgbClr val="FF0000"/>
                  </a:solidFill>
                  <a:latin typeface="Times New Roman" panose="02020603050405020304" pitchFamily="18" charset="0"/>
                </a:rPr>
                <a:t>思考：             </a:t>
              </a:r>
              <a:r>
                <a:rPr kumimoji="1" lang="en-US" altLang="en-US" sz="2400" b="1">
                  <a:latin typeface="Times New Roman" panose="02020603050405020304" pitchFamily="18" charset="0"/>
                </a:rPr>
                <a:t>                                         中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kumimoji="1" lang="en-US" altLang="en-US" sz="2400" b="1">
                  <a:latin typeface="Times New Roman" panose="02020603050405020304" pitchFamily="18" charset="0"/>
                </a:rPr>
                <a:t>各原子对共用电子对的作用相同吗？             </a:t>
              </a:r>
              <a:endParaRPr kumimoji="1" lang="en-US" altLang="en-US" sz="2400" b="1">
                <a:latin typeface="Times New Roman" panose="02020603050405020304" pitchFamily="18" charset="0"/>
              </a:endParaRPr>
            </a:p>
          </p:txBody>
        </p:sp>
        <p:grpSp>
          <p:nvGrpSpPr>
            <p:cNvPr id="10290" name="Group 108"/>
            <p:cNvGrpSpPr/>
            <p:nvPr>
              <p:custDataLst>
                <p:tags r:id="rId28"/>
              </p:custDataLst>
            </p:nvPr>
          </p:nvGrpSpPr>
          <p:grpSpPr>
            <a:xfrm>
              <a:off x="703" y="391"/>
              <a:ext cx="2494" cy="298"/>
              <a:chOff x="1634" y="1191"/>
              <a:chExt cx="2494" cy="298"/>
            </a:xfrm>
          </p:grpSpPr>
          <p:grpSp>
            <p:nvGrpSpPr>
              <p:cNvPr id="10291" name="Group 109"/>
              <p:cNvGrpSpPr/>
              <p:nvPr>
                <p:custDataLst>
                  <p:tags r:id="rId29"/>
                </p:custDataLst>
              </p:nvPr>
            </p:nvGrpSpPr>
            <p:grpSpPr>
              <a:xfrm>
                <a:off x="2006" y="1191"/>
                <a:ext cx="2122" cy="297"/>
                <a:chOff x="2918" y="933"/>
                <a:chExt cx="2122" cy="297"/>
              </a:xfrm>
            </p:grpSpPr>
            <p:sp>
              <p:nvSpPr>
                <p:cNvPr id="10293" name="Text Box 110"/>
                <p:cNvSpPr/>
                <p:nvPr>
                  <p:custDataLst>
                    <p:tags r:id="rId30"/>
                  </p:custDataLst>
                </p:nvPr>
              </p:nvSpPr>
              <p:spPr>
                <a:xfrm>
                  <a:off x="2918" y="938"/>
                  <a:ext cx="2099" cy="288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kumimoji="1" lang="en-US" altLang="en-US" sz="2400" b="1">
                      <a:latin typeface="Times New Roman" panose="02020603050405020304" pitchFamily="18" charset="0"/>
                    </a:rPr>
                    <a:t>H  H       Cl  Cl       H  Cl</a:t>
                  </a:r>
                  <a:endParaRPr kumimoji="1" lang="en-US" altLang="en-US" sz="2400" b="1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4" name="Oval 111"/>
                <p:cNvSpPr/>
                <p:nvPr>
                  <p:custDataLst>
                    <p:tags r:id="rId31"/>
                  </p:custDataLst>
                </p:nvPr>
              </p:nvSpPr>
              <p:spPr>
                <a:xfrm>
                  <a:off x="3150" y="102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5" name="Oval 112"/>
                <p:cNvSpPr/>
                <p:nvPr>
                  <p:custDataLst>
                    <p:tags r:id="rId32"/>
                  </p:custDataLst>
                </p:nvPr>
              </p:nvSpPr>
              <p:spPr>
                <a:xfrm>
                  <a:off x="3150" y="1119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6" name="Oval 113"/>
                <p:cNvSpPr/>
                <p:nvPr>
                  <p:custDataLst>
                    <p:tags r:id="rId33"/>
                  </p:custDataLst>
                </p:nvPr>
              </p:nvSpPr>
              <p:spPr>
                <a:xfrm>
                  <a:off x="3932" y="102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7" name="Oval 114"/>
                <p:cNvSpPr/>
                <p:nvPr>
                  <p:custDataLst>
                    <p:tags r:id="rId34"/>
                  </p:custDataLst>
                </p:nvPr>
              </p:nvSpPr>
              <p:spPr>
                <a:xfrm>
                  <a:off x="3932" y="1119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8" name="Oval 115"/>
                <p:cNvSpPr/>
                <p:nvPr>
                  <p:custDataLst>
                    <p:tags r:id="rId35"/>
                  </p:custDataLst>
                </p:nvPr>
              </p:nvSpPr>
              <p:spPr>
                <a:xfrm>
                  <a:off x="3647" y="102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299" name="Oval 116"/>
                <p:cNvSpPr/>
                <p:nvPr>
                  <p:custDataLst>
                    <p:tags r:id="rId36"/>
                  </p:custDataLst>
                </p:nvPr>
              </p:nvSpPr>
              <p:spPr>
                <a:xfrm>
                  <a:off x="3647" y="1122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0" name="Oval 117"/>
                <p:cNvSpPr/>
                <p:nvPr>
                  <p:custDataLst>
                    <p:tags r:id="rId37"/>
                  </p:custDataLst>
                </p:nvPr>
              </p:nvSpPr>
              <p:spPr>
                <a:xfrm>
                  <a:off x="4208" y="1020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1" name="Oval 118"/>
                <p:cNvSpPr/>
                <p:nvPr>
                  <p:custDataLst>
                    <p:tags r:id="rId38"/>
                  </p:custDataLst>
                </p:nvPr>
              </p:nvSpPr>
              <p:spPr>
                <a:xfrm>
                  <a:off x="4208" y="111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2" name="Oval 119"/>
                <p:cNvSpPr/>
                <p:nvPr>
                  <p:custDataLst>
                    <p:tags r:id="rId39"/>
                  </p:custDataLst>
                </p:nvPr>
              </p:nvSpPr>
              <p:spPr>
                <a:xfrm>
                  <a:off x="5006" y="1020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3" name="Oval 120"/>
                <p:cNvSpPr/>
                <p:nvPr>
                  <p:custDataLst>
                    <p:tags r:id="rId40"/>
                  </p:custDataLst>
                </p:nvPr>
              </p:nvSpPr>
              <p:spPr>
                <a:xfrm>
                  <a:off x="5006" y="111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4" name="Text Box 121"/>
                <p:cNvSpPr/>
                <p:nvPr>
                  <p:custDataLst>
                    <p:tags r:id="rId41"/>
                  </p:custDataLst>
                </p:nvPr>
              </p:nvSpPr>
              <p:spPr>
                <a:xfrm>
                  <a:off x="4617" y="1049"/>
                  <a:ext cx="202" cy="173"/>
                </a:xfrm>
                <a:prstGeom prst="rect">
                  <a:avLst/>
                </a:prstGeom>
                <a:noFill/>
                <a:ln>
                  <a:noFill/>
                  <a:miter lim="800000"/>
                </a:ln>
              </p:spPr>
              <p:txBody>
                <a:bodyPr wrap="none">
                  <a:sp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r>
                    <a:rPr kumimoji="1" lang="en-US" altLang="en-US" sz="1200">
                      <a:latin typeface="Times New Roman" panose="02020603050405020304" pitchFamily="18" charset="0"/>
                      <a:ea typeface="黑体" panose="02010609060101010101" pitchFamily="49" charset="-122"/>
                      <a:sym typeface="Wingdings 2" panose="05020102010507070707" pitchFamily="18" charset="2"/>
                    </a:rPr>
                    <a:t></a:t>
                  </a:r>
                  <a:endParaRPr kumimoji="1" lang="en-US" altLang="en-US" sz="1200">
                    <a:latin typeface="Times New Roman" panose="02020603050405020304" pitchFamily="18" charset="0"/>
                    <a:ea typeface="黑体" panose="02010609060101010101" pitchFamily="49" charset="-122"/>
                    <a:sym typeface="Wingdings 2" panose="05020102010507070707" pitchFamily="18" charset="2"/>
                  </a:endParaRPr>
                </a:p>
              </p:txBody>
            </p:sp>
            <p:sp>
              <p:nvSpPr>
                <p:cNvPr id="10305" name="Oval 122"/>
                <p:cNvSpPr/>
                <p:nvPr>
                  <p:custDataLst>
                    <p:tags r:id="rId42"/>
                  </p:custDataLst>
                </p:nvPr>
              </p:nvSpPr>
              <p:spPr>
                <a:xfrm>
                  <a:off x="4706" y="1020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6" name="Oval 123"/>
                <p:cNvSpPr/>
                <p:nvPr>
                  <p:custDataLst>
                    <p:tags r:id="rId43"/>
                  </p:custDataLst>
                </p:nvPr>
              </p:nvSpPr>
              <p:spPr>
                <a:xfrm>
                  <a:off x="3741" y="945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7" name="Oval 124"/>
                <p:cNvSpPr/>
                <p:nvPr>
                  <p:custDataLst>
                    <p:tags r:id="rId44"/>
                  </p:custDataLst>
                </p:nvPr>
              </p:nvSpPr>
              <p:spPr>
                <a:xfrm>
                  <a:off x="3831" y="948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8" name="Oval 125"/>
                <p:cNvSpPr/>
                <p:nvPr>
                  <p:custDataLst>
                    <p:tags r:id="rId45"/>
                  </p:custDataLst>
                </p:nvPr>
              </p:nvSpPr>
              <p:spPr>
                <a:xfrm>
                  <a:off x="3744" y="1190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09" name="Oval 126"/>
                <p:cNvSpPr/>
                <p:nvPr>
                  <p:custDataLst>
                    <p:tags r:id="rId46"/>
                  </p:custDataLst>
                </p:nvPr>
              </p:nvSpPr>
              <p:spPr>
                <a:xfrm>
                  <a:off x="3834" y="119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0" name="Oval 127"/>
                <p:cNvSpPr/>
                <p:nvPr>
                  <p:custDataLst>
                    <p:tags r:id="rId47"/>
                  </p:custDataLst>
                </p:nvPr>
              </p:nvSpPr>
              <p:spPr>
                <a:xfrm>
                  <a:off x="4041" y="93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1" name="Oval 128"/>
                <p:cNvSpPr/>
                <p:nvPr>
                  <p:custDataLst>
                    <p:tags r:id="rId48"/>
                  </p:custDataLst>
                </p:nvPr>
              </p:nvSpPr>
              <p:spPr>
                <a:xfrm>
                  <a:off x="4131" y="93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2" name="Oval 129"/>
                <p:cNvSpPr/>
                <p:nvPr>
                  <p:custDataLst>
                    <p:tags r:id="rId49"/>
                  </p:custDataLst>
                </p:nvPr>
              </p:nvSpPr>
              <p:spPr>
                <a:xfrm>
                  <a:off x="4043" y="119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3" name="Oval 130"/>
                <p:cNvSpPr/>
                <p:nvPr>
                  <p:custDataLst>
                    <p:tags r:id="rId50"/>
                  </p:custDataLst>
                </p:nvPr>
              </p:nvSpPr>
              <p:spPr>
                <a:xfrm>
                  <a:off x="4133" y="119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4" name="Oval 131"/>
                <p:cNvSpPr/>
                <p:nvPr>
                  <p:custDataLst>
                    <p:tags r:id="rId51"/>
                  </p:custDataLst>
                </p:nvPr>
              </p:nvSpPr>
              <p:spPr>
                <a:xfrm>
                  <a:off x="4802" y="951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5" name="Oval 132"/>
                <p:cNvSpPr/>
                <p:nvPr>
                  <p:custDataLst>
                    <p:tags r:id="rId52"/>
                  </p:custDataLst>
                </p:nvPr>
              </p:nvSpPr>
              <p:spPr>
                <a:xfrm>
                  <a:off x="4892" y="954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6" name="Oval 133"/>
                <p:cNvSpPr/>
                <p:nvPr>
                  <p:custDataLst>
                    <p:tags r:id="rId53"/>
                  </p:custDataLst>
                </p:nvPr>
              </p:nvSpPr>
              <p:spPr>
                <a:xfrm>
                  <a:off x="4809" y="1193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0317" name="Oval 134"/>
                <p:cNvSpPr/>
                <p:nvPr>
                  <p:custDataLst>
                    <p:tags r:id="rId54"/>
                  </p:custDataLst>
                </p:nvPr>
              </p:nvSpPr>
              <p:spPr>
                <a:xfrm>
                  <a:off x="4899" y="119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  <a:miter lim="800000"/>
                </a:ln>
              </p:spPr>
              <p:txBody>
                <a:bodyPr wrap="none" anchor="ctr" anchorCtr="0">
                  <a:noAutofit/>
                </a:bodyPr>
                <a:lstStyle>
                  <a:lvl1pPr marL="228600" indent="-228600" algn="l" defTabSz="914400" rtl="0" eaLnBrk="0" fontAlgn="base" hangingPunct="0">
                    <a:lnSpc>
                      <a:spcPct val="90000"/>
                    </a:lnSpc>
                    <a:spcBef>
                      <a:spcPts val="10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6858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4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 marL="11430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20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 marL="16002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 marL="2057400" indent="-228600" algn="l" defTabSz="914400" rtl="0" eaLnBrk="0" fontAlgn="base" hangingPunct="0">
                    <a:lnSpc>
                      <a:spcPct val="90000"/>
                    </a:lnSpc>
                    <a:spcBef>
                      <a:spcPts val="500"/>
                    </a:spcBef>
                    <a:spcAft>
                      <a:spcPct val="0"/>
                    </a:spcAft>
                    <a:buClrTx/>
                    <a:buSzTx/>
                    <a:buFont typeface="Arial" panose="020B0604020202020204" pitchFamily="34" charset="0"/>
                    <a:buChar char="•"/>
                    <a:defRPr kumimoji="0" sz="1800" b="0" i="0" u="none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</a:lstStyle>
                <a:p>
                  <a:pPr marL="0" lvl="0" indent="0" eaLnBrk="1" hangingPunct="1">
                    <a:lnSpc>
                      <a:spcPct val="100000"/>
                    </a:lnSpc>
                    <a:spcBef>
                      <a:spcPct val="0"/>
                    </a:spcBef>
                    <a:buFontTx/>
                    <a:buNone/>
                  </a:pPr>
                  <a:endParaRPr kumimoji="1" lang="en-US" altLang="en-US" sz="2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292" name="Text Box 135"/>
              <p:cNvSpPr/>
              <p:nvPr>
                <p:custDataLst>
                  <p:tags r:id="rId55"/>
                </p:custDataLst>
              </p:nvPr>
            </p:nvSpPr>
            <p:spPr>
              <a:xfrm>
                <a:off x="1634" y="1201"/>
                <a:ext cx="116" cy="288"/>
              </a:xfrm>
              <a:prstGeom prst="rect">
                <a:avLst/>
              </a:prstGeom>
              <a:noFill/>
              <a:ln>
                <a:noFill/>
                <a:miter lim="800000"/>
              </a:ln>
            </p:spPr>
            <p:txBody>
              <a:bodyPr wrap="none">
                <a:spAutoFit/>
              </a:bodyPr>
              <a:lstStyle>
                <a:lvl1pPr marL="228600" indent="-228600" algn="l" defTabSz="914400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6858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4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20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algn="l" defTabSz="914400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Tx/>
                  <a:buSzTx/>
                  <a:buFont typeface="Arial" panose="020B0604020202020204" pitchFamily="34" charset="0"/>
                  <a:buChar char="•"/>
                  <a:defRPr kumimoji="0" sz="1800" b="0" i="0" u="none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endParaRPr kumimoji="1" lang="en-US" altLang="en-US" sz="2400" b="1">
                  <a:solidFill>
                    <a:schemeClr val="accent2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base">
                                        <p:cTn id="11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1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1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1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1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1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69" grpId="0"/>
      <p:bldP spid="10270" grpId="0"/>
      <p:bldP spid="10271" grpId="0"/>
      <p:bldP spid="10272" grpId="0"/>
      <p:bldP spid="10273" grpId="0"/>
      <p:bldP spid="10274" grpId="0"/>
      <p:bldP spid="10276" grpId="0"/>
      <p:bldP spid="10277" grpId="0"/>
      <p:bldP spid="10278" grpId="0"/>
      <p:bldP spid="10279" grpId="0"/>
      <p:bldP spid="10281" grpId="0"/>
      <p:bldP spid="10282" grpId="0"/>
      <p:bldP spid="10283" grpId="0"/>
      <p:bldP spid="10285" grpId="0"/>
      <p:bldP spid="102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266" name="Group 4"/>
          <p:cNvGrpSpPr/>
          <p:nvPr>
            <p:custDataLst>
              <p:tags r:id="rId1"/>
            </p:custDataLst>
          </p:nvPr>
        </p:nvGrpSpPr>
        <p:grpSpPr>
          <a:xfrm>
            <a:off x="1631950" y="908050"/>
            <a:ext cx="8567738" cy="3313112"/>
            <a:chOff x="355" y="1001"/>
            <a:chExt cx="5163" cy="1984"/>
          </a:xfrm>
        </p:grpSpPr>
        <p:pic>
          <p:nvPicPr>
            <p:cNvPr id="11269" name="Picture 5"/>
            <p:cNvPicPr/>
            <p:nvPr>
              <p:custDataLst>
                <p:tags r:id="rId2"/>
              </p:custDataLst>
            </p:nvPr>
          </p:nvPicPr>
          <p:blipFill>
            <a:blip r:embed="rId3">
              <a:lum contrast="12000"/>
            </a:blip>
            <a:stretch>
              <a:fillRect/>
            </a:stretch>
          </p:blipFill>
          <p:spPr>
            <a:xfrm>
              <a:off x="495" y="2163"/>
              <a:ext cx="5023" cy="822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  <p:pic>
          <p:nvPicPr>
            <p:cNvPr id="11270" name="Picture 6"/>
            <p:cNvPicPr/>
            <p:nvPr>
              <p:custDataLst>
                <p:tags r:id="rId4"/>
              </p:custDataLst>
            </p:nvPr>
          </p:nvPicPr>
          <p:blipFill>
            <a:blip r:embed="rId5">
              <a:lum contrast="18000"/>
            </a:blip>
            <a:srcRect t="26151"/>
            <a:stretch>
              <a:fillRect/>
            </a:stretch>
          </p:blipFill>
          <p:spPr>
            <a:xfrm>
              <a:off x="355" y="1001"/>
              <a:ext cx="5147" cy="1059"/>
            </a:xfrm>
            <a:prstGeom prst="rect">
              <a:avLst/>
            </a:prstGeom>
            <a:noFill/>
            <a:ln>
              <a:noFill/>
              <a:miter lim="800000"/>
              <a:headEnd/>
              <a:tailEnd/>
            </a:ln>
          </p:spPr>
        </p:pic>
      </p:grpSp>
      <p:sp>
        <p:nvSpPr>
          <p:cNvPr id="11267" name="Text Box 8"/>
          <p:cNvSpPr/>
          <p:nvPr>
            <p:custDataLst>
              <p:tags r:id="rId6"/>
            </p:custDataLst>
          </p:nvPr>
        </p:nvSpPr>
        <p:spPr>
          <a:xfrm>
            <a:off x="9442450" y="1412875"/>
            <a:ext cx="685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kumimoji="1"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B</a:t>
            </a:r>
            <a:endParaRPr kumimoji="1" lang="en-US" altLang="en-US" sz="2400" b="1">
              <a:solidFill>
                <a:srgbClr val="CC0066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268" name="Picture 17" descr="课堂训练"/>
          <p:cNvPicPr/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752600" y="188912"/>
            <a:ext cx="3117850" cy="717550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base"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base"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Text Box 4"/>
          <p:cNvSpPr/>
          <p:nvPr>
            <p:custDataLst>
              <p:tags r:id="rId1"/>
            </p:custDataLst>
          </p:nvPr>
        </p:nvSpPr>
        <p:spPr>
          <a:xfrm>
            <a:off x="1992312" y="692150"/>
            <a:ext cx="8351838" cy="448786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228600" indent="-228600" algn="l" defTabSz="914400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4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20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algn="l" defTabSz="914400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 kumimoji="0" sz="1800" b="0" i="0" u="none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</a:lstStyle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、现有下列物质：①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Cl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       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②Na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      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③NaOH       ④HCl  ⑤H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O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          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⑥MgF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2            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⑦NH</a:t>
            </a:r>
            <a:r>
              <a:rPr lang="en-US" altLang="en-US" sz="2400" b="1" baseline="-2500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Cl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。用序号填空：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）只由离子键构成的物质是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）只由非极性键构成的物质是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_____ 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）只由非金属元素组成的离子化合物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 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）由离子键和极性键构成的物质是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_____ 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 eaLnBrk="1" hangingPunct="1">
              <a:lnSpc>
                <a:spcPct val="170000"/>
              </a:lnSpc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（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）属于离子化合物的物质是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_____ _____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。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AS_UNIQUEID" val="2"/>
</p:tagLst>
</file>

<file path=ppt/tags/tag10.xml><?xml version="1.0" encoding="utf-8"?>
<p:tagLst xmlns:p="http://schemas.openxmlformats.org/presentationml/2006/main">
  <p:tag name="AS_UNIQUEID" val="0"/>
</p:tagLst>
</file>

<file path=ppt/tags/tag100.xml><?xml version="1.0" encoding="utf-8"?>
<p:tagLst xmlns:p="http://schemas.openxmlformats.org/presentationml/2006/main">
  <p:tag name="AS_UNIQUEID" val="121"/>
</p:tagLst>
</file>

<file path=ppt/tags/tag101.xml><?xml version="1.0" encoding="utf-8"?>
<p:tagLst xmlns:p="http://schemas.openxmlformats.org/presentationml/2006/main">
  <p:tag name="AS_UNIQUEID" val="122"/>
</p:tagLst>
</file>

<file path=ppt/tags/tag102.xml><?xml version="1.0" encoding="utf-8"?>
<p:tagLst xmlns:p="http://schemas.openxmlformats.org/presentationml/2006/main">
  <p:tag name="AS_UNIQUEID" val="123"/>
</p:tagLst>
</file>

<file path=ppt/tags/tag103.xml><?xml version="1.0" encoding="utf-8"?>
<p:tagLst xmlns:p="http://schemas.openxmlformats.org/presentationml/2006/main">
  <p:tag name="AS_UNIQUEID" val="124"/>
</p:tagLst>
</file>

<file path=ppt/tags/tag104.xml><?xml version="1.0" encoding="utf-8"?>
<p:tagLst xmlns:p="http://schemas.openxmlformats.org/presentationml/2006/main">
  <p:tag name="AS_UNIQUEID" val="50"/>
</p:tagLst>
</file>

<file path=ppt/tags/tag105.xml><?xml version="1.0" encoding="utf-8"?>
<p:tagLst xmlns:p="http://schemas.openxmlformats.org/presentationml/2006/main">
  <p:tag name="AS_UNIQUEID" val="52"/>
</p:tagLst>
</file>

<file path=ppt/tags/tag106.xml><?xml version="1.0" encoding="utf-8"?>
<p:tagLst xmlns:p="http://schemas.openxmlformats.org/presentationml/2006/main">
  <p:tag name="AS_UNIQUEID" val="53"/>
</p:tagLst>
</file>

<file path=ppt/tags/tag107.xml><?xml version="1.0" encoding="utf-8"?>
<p:tagLst xmlns:p="http://schemas.openxmlformats.org/presentationml/2006/main">
  <p:tag name="AS_UNIQUEID" val="54"/>
</p:tagLst>
</file>

<file path=ppt/tags/tag108.xml><?xml version="1.0" encoding="utf-8"?>
<p:tagLst xmlns:p="http://schemas.openxmlformats.org/presentationml/2006/main">
  <p:tag name="AS_UNIQUEID" val="51"/>
</p:tagLst>
</file>

<file path=ppt/tags/tag109.xml><?xml version="1.0" encoding="utf-8"?>
<p:tagLst xmlns:p="http://schemas.openxmlformats.org/presentationml/2006/main">
  <p:tag name="AS_UNIQUEID" val="55"/>
</p:tagLst>
</file>

<file path=ppt/tags/tag11.xml><?xml version="1.0" encoding="utf-8"?>
<p:tagLst xmlns:p="http://schemas.openxmlformats.org/presentationml/2006/main">
  <p:tag name="AS_UNIQUEID" val="23"/>
</p:tagLst>
</file>

<file path=ppt/tags/tag110.xml><?xml version="1.0" encoding="utf-8"?>
<p:tagLst xmlns:p="http://schemas.openxmlformats.org/presentationml/2006/main">
  <p:tag name="AS_UNIQUEID" val="57"/>
</p:tagLst>
</file>

<file path=ppt/tags/tag111.xml><?xml version="1.0" encoding="utf-8"?>
<p:tagLst xmlns:p="http://schemas.openxmlformats.org/presentationml/2006/main">
  <p:tag name="AS_UNIQUEID" val="58"/>
</p:tagLst>
</file>

<file path=ppt/tags/tag112.xml><?xml version="1.0" encoding="utf-8"?>
<p:tagLst xmlns:p="http://schemas.openxmlformats.org/presentationml/2006/main">
  <p:tag name="AS_UNIQUEID" val="59"/>
</p:tagLst>
</file>

<file path=ppt/tags/tag113.xml><?xml version="1.0" encoding="utf-8"?>
<p:tagLst xmlns:p="http://schemas.openxmlformats.org/presentationml/2006/main">
  <p:tag name="AS_UNIQUEID" val="125"/>
</p:tagLst>
</file>

<file path=ppt/tags/tag114.xml><?xml version="1.0" encoding="utf-8"?>
<p:tagLst xmlns:p="http://schemas.openxmlformats.org/presentationml/2006/main">
  <p:tag name="AS_UNIQUEID" val="126"/>
</p:tagLst>
</file>

<file path=ppt/tags/tag115.xml><?xml version="1.0" encoding="utf-8"?>
<p:tagLst xmlns:p="http://schemas.openxmlformats.org/presentationml/2006/main">
  <p:tag name="AS_UNIQUEID" val="127"/>
</p:tagLst>
</file>

<file path=ppt/tags/tag116.xml><?xml version="1.0" encoding="utf-8"?>
<p:tagLst xmlns:p="http://schemas.openxmlformats.org/presentationml/2006/main">
  <p:tag name="AS_UNIQUEID" val="128"/>
</p:tagLst>
</file>

<file path=ppt/tags/tag117.xml><?xml version="1.0" encoding="utf-8"?>
<p:tagLst xmlns:p="http://schemas.openxmlformats.org/presentationml/2006/main">
  <p:tag name="AS_UNIQUEID" val="129"/>
</p:tagLst>
</file>

<file path=ppt/tags/tag118.xml><?xml version="1.0" encoding="utf-8"?>
<p:tagLst xmlns:p="http://schemas.openxmlformats.org/presentationml/2006/main">
  <p:tag name="AS_UNIQUEID" val="130"/>
</p:tagLst>
</file>

<file path=ppt/tags/tag119.xml><?xml version="1.0" encoding="utf-8"?>
<p:tagLst xmlns:p="http://schemas.openxmlformats.org/presentationml/2006/main">
  <p:tag name="AS_UNIQUEID" val="131"/>
</p:tagLst>
</file>

<file path=ppt/tags/tag12.xml><?xml version="1.0" encoding="utf-8"?>
<p:tagLst xmlns:p="http://schemas.openxmlformats.org/presentationml/2006/main">
  <p:tag name="AS_UNIQUEID" val="24"/>
</p:tagLst>
</file>

<file path=ppt/tags/tag120.xml><?xml version="1.0" encoding="utf-8"?>
<p:tagLst xmlns:p="http://schemas.openxmlformats.org/presentationml/2006/main">
  <p:tag name="AS_UNIQUEID" val="132"/>
</p:tagLst>
</file>

<file path=ppt/tags/tag121.xml><?xml version="1.0" encoding="utf-8"?>
<p:tagLst xmlns:p="http://schemas.openxmlformats.org/presentationml/2006/main">
  <p:tag name="AS_UNIQUEID" val="133"/>
</p:tagLst>
</file>

<file path=ppt/tags/tag122.xml><?xml version="1.0" encoding="utf-8"?>
<p:tagLst xmlns:p="http://schemas.openxmlformats.org/presentationml/2006/main">
  <p:tag name="AS_UNIQUEID" val="134"/>
</p:tagLst>
</file>

<file path=ppt/tags/tag123.xml><?xml version="1.0" encoding="utf-8"?>
<p:tagLst xmlns:p="http://schemas.openxmlformats.org/presentationml/2006/main">
  <p:tag name="AS_UNIQUEID" val="62"/>
</p:tagLst>
</file>

<file path=ppt/tags/tag124.xml><?xml version="1.0" encoding="utf-8"?>
<p:tagLst xmlns:p="http://schemas.openxmlformats.org/presentationml/2006/main">
  <p:tag name="AS_UNIQUEID" val="64"/>
</p:tagLst>
</file>

<file path=ppt/tags/tag125.xml><?xml version="1.0" encoding="utf-8"?>
<p:tagLst xmlns:p="http://schemas.openxmlformats.org/presentationml/2006/main">
  <p:tag name="AS_UNIQUEID" val="60"/>
</p:tagLst>
</file>

<file path=ppt/tags/tag126.xml><?xml version="1.0" encoding="utf-8"?>
<p:tagLst xmlns:p="http://schemas.openxmlformats.org/presentationml/2006/main">
  <p:tag name="AS_UNIQUEID" val="135"/>
</p:tagLst>
</file>

<file path=ppt/tags/tag127.xml><?xml version="1.0" encoding="utf-8"?>
<p:tagLst xmlns:p="http://schemas.openxmlformats.org/presentationml/2006/main">
  <p:tag name="AS_UNIQUEID" val="136"/>
</p:tagLst>
</file>

<file path=ppt/tags/tag128.xml><?xml version="1.0" encoding="utf-8"?>
<p:tagLst xmlns:p="http://schemas.openxmlformats.org/presentationml/2006/main">
  <p:tag name="AS_UNIQUEID" val="137"/>
</p:tagLst>
</file>

<file path=ppt/tags/tag129.xml><?xml version="1.0" encoding="utf-8"?>
<p:tagLst xmlns:p="http://schemas.openxmlformats.org/presentationml/2006/main">
  <p:tag name="AS_UNIQUEID" val="138"/>
</p:tagLst>
</file>

<file path=ppt/tags/tag13.xml><?xml version="1.0" encoding="utf-8"?>
<p:tagLst xmlns:p="http://schemas.openxmlformats.org/presentationml/2006/main">
  <p:tag name="AS_UNIQUEID" val="1"/>
</p:tagLst>
</file>

<file path=ppt/tags/tag130.xml><?xml version="1.0" encoding="utf-8"?>
<p:tagLst xmlns:p="http://schemas.openxmlformats.org/presentationml/2006/main">
  <p:tag name="AS_UNIQUEID" val="139"/>
</p:tagLst>
</file>

<file path=ppt/tags/tag131.xml><?xml version="1.0" encoding="utf-8"?>
<p:tagLst xmlns:p="http://schemas.openxmlformats.org/presentationml/2006/main">
  <p:tag name="AS_UNIQUEID" val="140"/>
</p:tagLst>
</file>

<file path=ppt/tags/tag132.xml><?xml version="1.0" encoding="utf-8"?>
<p:tagLst xmlns:p="http://schemas.openxmlformats.org/presentationml/2006/main">
  <p:tag name="AS_UNIQUEID" val="141"/>
</p:tagLst>
</file>

<file path=ppt/tags/tag133.xml><?xml version="1.0" encoding="utf-8"?>
<p:tagLst xmlns:p="http://schemas.openxmlformats.org/presentationml/2006/main">
  <p:tag name="AS_UNIQUEID" val="142"/>
</p:tagLst>
</file>

<file path=ppt/tags/tag134.xml><?xml version="1.0" encoding="utf-8"?>
<p:tagLst xmlns:p="http://schemas.openxmlformats.org/presentationml/2006/main">
  <p:tag name="AS_UNIQUEID" val="143"/>
</p:tagLst>
</file>

<file path=ppt/tags/tag135.xml><?xml version="1.0" encoding="utf-8"?>
<p:tagLst xmlns:p="http://schemas.openxmlformats.org/presentationml/2006/main">
  <p:tag name="AS_UNIQUEID" val="144"/>
</p:tagLst>
</file>

<file path=ppt/tags/tag136.xml><?xml version="1.0" encoding="utf-8"?>
<p:tagLst xmlns:p="http://schemas.openxmlformats.org/presentationml/2006/main">
  <p:tag name="AS_UNIQUEID" val="145"/>
</p:tagLst>
</file>

<file path=ppt/tags/tag137.xml><?xml version="1.0" encoding="utf-8"?>
<p:tagLst xmlns:p="http://schemas.openxmlformats.org/presentationml/2006/main">
  <p:tag name="AS_UNIQUEID" val="146"/>
</p:tagLst>
</file>

<file path=ppt/tags/tag138.xml><?xml version="1.0" encoding="utf-8"?>
<p:tagLst xmlns:p="http://schemas.openxmlformats.org/presentationml/2006/main">
  <p:tag name="AS_UNIQUEID" val="147"/>
</p:tagLst>
</file>

<file path=ppt/tags/tag139.xml><?xml version="1.0" encoding="utf-8"?>
<p:tagLst xmlns:p="http://schemas.openxmlformats.org/presentationml/2006/main">
  <p:tag name="AS_UNIQUEID" val="148"/>
</p:tagLst>
</file>

<file path=ppt/tags/tag14.xml><?xml version="1.0" encoding="utf-8"?>
<p:tagLst xmlns:p="http://schemas.openxmlformats.org/presentationml/2006/main">
  <p:tag name="AS_UNIQUEID" val="25"/>
</p:tagLst>
</file>

<file path=ppt/tags/tag140.xml><?xml version="1.0" encoding="utf-8"?>
<p:tagLst xmlns:p="http://schemas.openxmlformats.org/presentationml/2006/main">
  <p:tag name="AS_UNIQUEID" val="149"/>
</p:tagLst>
</file>

<file path=ppt/tags/tag141.xml><?xml version="1.0" encoding="utf-8"?>
<p:tagLst xmlns:p="http://schemas.openxmlformats.org/presentationml/2006/main">
  <p:tag name="AS_UNIQUEID" val="150"/>
</p:tagLst>
</file>

<file path=ppt/tags/tag142.xml><?xml version="1.0" encoding="utf-8"?>
<p:tagLst xmlns:p="http://schemas.openxmlformats.org/presentationml/2006/main">
  <p:tag name="AS_UNIQUEID" val="151"/>
</p:tagLst>
</file>

<file path=ppt/tags/tag143.xml><?xml version="1.0" encoding="utf-8"?>
<p:tagLst xmlns:p="http://schemas.openxmlformats.org/presentationml/2006/main">
  <p:tag name="AS_UNIQUEID" val="152"/>
</p:tagLst>
</file>

<file path=ppt/tags/tag144.xml><?xml version="1.0" encoding="utf-8"?>
<p:tagLst xmlns:p="http://schemas.openxmlformats.org/presentationml/2006/main">
  <p:tag name="AS_UNIQUEID" val="153"/>
</p:tagLst>
</file>

<file path=ppt/tags/tag145.xml><?xml version="1.0" encoding="utf-8"?>
<p:tagLst xmlns:p="http://schemas.openxmlformats.org/presentationml/2006/main">
  <p:tag name="AS_UNIQUEID" val="154"/>
</p:tagLst>
</file>

<file path=ppt/tags/tag146.xml><?xml version="1.0" encoding="utf-8"?>
<p:tagLst xmlns:p="http://schemas.openxmlformats.org/presentationml/2006/main">
  <p:tag name="AS_UNIQUEID" val="155"/>
</p:tagLst>
</file>

<file path=ppt/tags/tag147.xml><?xml version="1.0" encoding="utf-8"?>
<p:tagLst xmlns:p="http://schemas.openxmlformats.org/presentationml/2006/main">
  <p:tag name="AS_UNIQUEID" val="63"/>
</p:tagLst>
</file>

<file path=ppt/tags/tag148.xml><?xml version="1.0" encoding="utf-8"?>
<p:tagLst xmlns:p="http://schemas.openxmlformats.org/presentationml/2006/main">
  <p:tag name="AS_UNIQUEID" val="156"/>
</p:tagLst>
</file>

<file path=ppt/tags/tag149.xml><?xml version="1.0" encoding="utf-8"?>
<p:tagLst xmlns:p="http://schemas.openxmlformats.org/presentationml/2006/main">
  <p:tag name="AS_UNIQUEID" val="157"/>
</p:tagLst>
</file>

<file path=ppt/tags/tag15.xml><?xml version="1.0" encoding="utf-8"?>
<p:tagLst xmlns:p="http://schemas.openxmlformats.org/presentationml/2006/main">
  <p:tag name="AS_UNIQUEID" val="26"/>
</p:tagLst>
</file>

<file path=ppt/tags/tag150.xml><?xml version="1.0" encoding="utf-8"?>
<p:tagLst xmlns:p="http://schemas.openxmlformats.org/presentationml/2006/main">
  <p:tag name="AS_UNIQUEID" val="158"/>
</p:tagLst>
</file>

<file path=ppt/tags/tag151.xml><?xml version="1.0" encoding="utf-8"?>
<p:tagLst xmlns:p="http://schemas.openxmlformats.org/presentationml/2006/main">
  <p:tag name="AS_UNIQUEID" val="65"/>
</p:tagLst>
</file>

<file path=ppt/tags/tag152.xml><?xml version="1.0" encoding="utf-8"?>
<p:tagLst xmlns:p="http://schemas.openxmlformats.org/presentationml/2006/main">
  <p:tag name="AS_UNIQUEID" val="61"/>
</p:tagLst>
</file>

<file path=ppt/tags/tag153.xml><?xml version="1.0" encoding="utf-8"?>
<p:tagLst xmlns:p="http://schemas.openxmlformats.org/presentationml/2006/main">
  <p:tag name="AS_UNIQUEID" val="159"/>
</p:tagLst>
</file>

<file path=ppt/tags/tag154.xml><?xml version="1.0" encoding="utf-8"?>
<p:tagLst xmlns:p="http://schemas.openxmlformats.org/presentationml/2006/main">
  <p:tag name="AS_UNIQUEID" val="160"/>
</p:tagLst>
</file>

<file path=ppt/tags/tag155.xml><?xml version="1.0" encoding="utf-8"?>
<p:tagLst xmlns:p="http://schemas.openxmlformats.org/presentationml/2006/main">
  <p:tag name="AS_UNIQUEID" val="161"/>
</p:tagLst>
</file>

<file path=ppt/tags/tag156.xml><?xml version="1.0" encoding="utf-8"?>
<p:tagLst xmlns:p="http://schemas.openxmlformats.org/presentationml/2006/main">
  <p:tag name="AS_UNIQUEID" val="162"/>
</p:tagLst>
</file>

<file path=ppt/tags/tag157.xml><?xml version="1.0" encoding="utf-8"?>
<p:tagLst xmlns:p="http://schemas.openxmlformats.org/presentationml/2006/main">
  <p:tag name="AS_UNIQUEID" val="163"/>
</p:tagLst>
</file>

<file path=ppt/tags/tag158.xml><?xml version="1.0" encoding="utf-8"?>
<p:tagLst xmlns:p="http://schemas.openxmlformats.org/presentationml/2006/main">
  <p:tag name="AS_UNIQUEID" val="164"/>
</p:tagLst>
</file>

<file path=ppt/tags/tag159.xml><?xml version="1.0" encoding="utf-8"?>
<p:tagLst xmlns:p="http://schemas.openxmlformats.org/presentationml/2006/main">
  <p:tag name="AS_UNIQUEID" val="165"/>
</p:tagLst>
</file>

<file path=ppt/tags/tag16.xml><?xml version="1.0" encoding="utf-8"?>
<p:tagLst xmlns:p="http://schemas.openxmlformats.org/presentationml/2006/main">
  <p:tag name="AS_UNIQUEID" val="27"/>
</p:tagLst>
</file>

<file path=ppt/tags/tag160.xml><?xml version="1.0" encoding="utf-8"?>
<p:tagLst xmlns:p="http://schemas.openxmlformats.org/presentationml/2006/main">
  <p:tag name="AS_UNIQUEID" val="166"/>
</p:tagLst>
</file>

<file path=ppt/tags/tag161.xml><?xml version="1.0" encoding="utf-8"?>
<p:tagLst xmlns:p="http://schemas.openxmlformats.org/presentationml/2006/main">
  <p:tag name="AS_UNIQUEID" val="167"/>
</p:tagLst>
</file>

<file path=ppt/tags/tag162.xml><?xml version="1.0" encoding="utf-8"?>
<p:tagLst xmlns:p="http://schemas.openxmlformats.org/presentationml/2006/main">
  <p:tag name="AS_UNIQUEID" val="168"/>
</p:tagLst>
</file>

<file path=ppt/tags/tag163.xml><?xml version="1.0" encoding="utf-8"?>
<p:tagLst xmlns:p="http://schemas.openxmlformats.org/presentationml/2006/main">
  <p:tag name="AS_UNIQUEID" val="169"/>
</p:tagLst>
</file>

<file path=ppt/tags/tag164.xml><?xml version="1.0" encoding="utf-8"?>
<p:tagLst xmlns:p="http://schemas.openxmlformats.org/presentationml/2006/main">
  <p:tag name="AS_UNIQUEID" val="170"/>
</p:tagLst>
</file>

<file path=ppt/tags/tag165.xml><?xml version="1.0" encoding="utf-8"?>
<p:tagLst xmlns:p="http://schemas.openxmlformats.org/presentationml/2006/main">
  <p:tag name="AS_UNIQUEID" val="171"/>
</p:tagLst>
</file>

<file path=ppt/tags/tag166.xml><?xml version="1.0" encoding="utf-8"?>
<p:tagLst xmlns:p="http://schemas.openxmlformats.org/presentationml/2006/main">
  <p:tag name="AS_UNIQUEID" val="172"/>
</p:tagLst>
</file>

<file path=ppt/tags/tag167.xml><?xml version="1.0" encoding="utf-8"?>
<p:tagLst xmlns:p="http://schemas.openxmlformats.org/presentationml/2006/main">
  <p:tag name="AS_UNIQUEID" val="173"/>
</p:tagLst>
</file>

<file path=ppt/tags/tag168.xml><?xml version="1.0" encoding="utf-8"?>
<p:tagLst xmlns:p="http://schemas.openxmlformats.org/presentationml/2006/main">
  <p:tag name="AS_UNIQUEID" val="174"/>
</p:tagLst>
</file>

<file path=ppt/tags/tag169.xml><?xml version="1.0" encoding="utf-8"?>
<p:tagLst xmlns:p="http://schemas.openxmlformats.org/presentationml/2006/main">
  <p:tag name="AS_UNIQUEID" val="175"/>
</p:tagLst>
</file>

<file path=ppt/tags/tag17.xml><?xml version="1.0" encoding="utf-8"?>
<p:tagLst xmlns:p="http://schemas.openxmlformats.org/presentationml/2006/main">
  <p:tag name="AS_UNIQUEID" val="28"/>
</p:tagLst>
</file>

<file path=ppt/tags/tag170.xml><?xml version="1.0" encoding="utf-8"?>
<p:tagLst xmlns:p="http://schemas.openxmlformats.org/presentationml/2006/main">
  <p:tag name="AS_UNIQUEID" val="176"/>
</p:tagLst>
</file>

<file path=ppt/tags/tag171.xml><?xml version="1.0" encoding="utf-8"?>
<p:tagLst xmlns:p="http://schemas.openxmlformats.org/presentationml/2006/main">
  <p:tag name="AS_UNIQUEID" val="177"/>
</p:tagLst>
</file>

<file path=ppt/tags/tag172.xml><?xml version="1.0" encoding="utf-8"?>
<p:tagLst xmlns:p="http://schemas.openxmlformats.org/presentationml/2006/main">
  <p:tag name="AS_UNIQUEID" val="178"/>
</p:tagLst>
</file>

<file path=ppt/tags/tag173.xml><?xml version="1.0" encoding="utf-8"?>
<p:tagLst xmlns:p="http://schemas.openxmlformats.org/presentationml/2006/main">
  <p:tag name="AS_UNIQUEID" val="179"/>
</p:tagLst>
</file>

<file path=ppt/tags/tag174.xml><?xml version="1.0" encoding="utf-8"?>
<p:tagLst xmlns:p="http://schemas.openxmlformats.org/presentationml/2006/main">
  <p:tag name="AS_UNIQUEID" val="180"/>
</p:tagLst>
</file>

<file path=ppt/tags/tag175.xml><?xml version="1.0" encoding="utf-8"?>
<p:tagLst xmlns:p="http://schemas.openxmlformats.org/presentationml/2006/main">
  <p:tag name="AS_UNIQUEID" val="181"/>
</p:tagLst>
</file>

<file path=ppt/tags/tag176.xml><?xml version="1.0" encoding="utf-8"?>
<p:tagLst xmlns:p="http://schemas.openxmlformats.org/presentationml/2006/main">
  <p:tag name="AS_UNIQUEID" val="182"/>
</p:tagLst>
</file>

<file path=ppt/tags/tag177.xml><?xml version="1.0" encoding="utf-8"?>
<p:tagLst xmlns:p="http://schemas.openxmlformats.org/presentationml/2006/main">
  <p:tag name="AS_UNIQUEID" val="183"/>
</p:tagLst>
</file>

<file path=ppt/tags/tag178.xml><?xml version="1.0" encoding="utf-8"?>
<p:tagLst xmlns:p="http://schemas.openxmlformats.org/presentationml/2006/main">
  <p:tag name="AS_UNIQUEID" val="184"/>
</p:tagLst>
</file>

<file path=ppt/tags/tag179.xml><?xml version="1.0" encoding="utf-8"?>
<p:tagLst xmlns:p="http://schemas.openxmlformats.org/presentationml/2006/main">
  <p:tag name="AS_UNIQUEID" val="185"/>
</p:tagLst>
</file>

<file path=ppt/tags/tag18.xml><?xml version="1.0" encoding="utf-8"?>
<p:tagLst xmlns:p="http://schemas.openxmlformats.org/presentationml/2006/main">
  <p:tag name="AS_UNIQUEID" val="29"/>
</p:tagLst>
</file>

<file path=ppt/tags/tag180.xml><?xml version="1.0" encoding="utf-8"?>
<p:tagLst xmlns:p="http://schemas.openxmlformats.org/presentationml/2006/main">
  <p:tag name="AS_UNIQUEID" val="186"/>
</p:tagLst>
</file>

<file path=ppt/tags/tag181.xml><?xml version="1.0" encoding="utf-8"?>
<p:tagLst xmlns:p="http://schemas.openxmlformats.org/presentationml/2006/main">
  <p:tag name="AS_UNIQUEID" val="187"/>
</p:tagLst>
</file>

<file path=ppt/tags/tag182.xml><?xml version="1.0" encoding="utf-8"?>
<p:tagLst xmlns:p="http://schemas.openxmlformats.org/presentationml/2006/main">
  <p:tag name="AS_UNIQUEID" val="188"/>
</p:tagLst>
</file>

<file path=ppt/tags/tag183.xml><?xml version="1.0" encoding="utf-8"?>
<p:tagLst xmlns:p="http://schemas.openxmlformats.org/presentationml/2006/main">
  <p:tag name="AS_UNIQUEID" val="189"/>
</p:tagLst>
</file>

<file path=ppt/tags/tag184.xml><?xml version="1.0" encoding="utf-8"?>
<p:tagLst xmlns:p="http://schemas.openxmlformats.org/presentationml/2006/main">
  <p:tag name="AS_UNIQUEID" val="190"/>
</p:tagLst>
</file>

<file path=ppt/tags/tag185.xml><?xml version="1.0" encoding="utf-8"?>
<p:tagLst xmlns:p="http://schemas.openxmlformats.org/presentationml/2006/main">
  <p:tag name="AS_UNIQUEID" val="191"/>
</p:tagLst>
</file>

<file path=ppt/tags/tag186.xml><?xml version="1.0" encoding="utf-8"?>
<p:tagLst xmlns:p="http://schemas.openxmlformats.org/presentationml/2006/main">
  <p:tag name="AS_UNIQUEID" val="192"/>
</p:tagLst>
</file>

<file path=ppt/tags/tag187.xml><?xml version="1.0" encoding="utf-8"?>
<p:tagLst xmlns:p="http://schemas.openxmlformats.org/presentationml/2006/main">
  <p:tag name="AS_UNIQUEID" val="193"/>
</p:tagLst>
</file>

<file path=ppt/tags/tag188.xml><?xml version="1.0" encoding="utf-8"?>
<p:tagLst xmlns:p="http://schemas.openxmlformats.org/presentationml/2006/main">
  <p:tag name="AS_UNIQUEID" val="56"/>
</p:tagLst>
</file>

<file path=ppt/tags/tag189.xml><?xml version="1.0" encoding="utf-8"?>
<p:tagLst xmlns:p="http://schemas.openxmlformats.org/presentationml/2006/main">
  <p:tag name="AS_UNIQUEID" val="41"/>
</p:tagLst>
</file>

<file path=ppt/tags/tag19.xml><?xml version="1.0" encoding="utf-8"?>
<p:tagLst xmlns:p="http://schemas.openxmlformats.org/presentationml/2006/main">
  <p:tag name="AS_UNIQUEID" val="30"/>
</p:tagLst>
</file>

<file path=ppt/tags/tag190.xml><?xml version="1.0" encoding="utf-8"?>
<p:tagLst xmlns:p="http://schemas.openxmlformats.org/presentationml/2006/main">
  <p:tag name="AS_UNIQUEID" val="42"/>
</p:tagLst>
</file>

<file path=ppt/tags/tag191.xml><?xml version="1.0" encoding="utf-8"?>
<p:tagLst xmlns:p="http://schemas.openxmlformats.org/presentationml/2006/main">
  <p:tag name="AS_UNIQUEID" val="43"/>
</p:tagLst>
</file>

<file path=ppt/tags/tag192.xml><?xml version="1.0" encoding="utf-8"?>
<p:tagLst xmlns:p="http://schemas.openxmlformats.org/presentationml/2006/main">
  <p:tag name="AS_UNIQUEID" val="194"/>
</p:tagLst>
</file>

<file path=ppt/tags/tag193.xml><?xml version="1.0" encoding="utf-8"?>
<p:tagLst xmlns:p="http://schemas.openxmlformats.org/presentationml/2006/main">
  <p:tag name="AS_UNIQUEID" val="195"/>
</p:tagLst>
</file>

<file path=ppt/tags/tag194.xml><?xml version="1.0" encoding="utf-8"?>
<p:tagLst xmlns:p="http://schemas.openxmlformats.org/presentationml/2006/main">
  <p:tag name="AS_UNIQUEID" val="197"/>
</p:tagLst>
</file>

<file path=ppt/tags/tag195.xml><?xml version="1.0" encoding="utf-8"?>
<p:tagLst xmlns:p="http://schemas.openxmlformats.org/presentationml/2006/main">
  <p:tag name="AS_UNIQUEID" val="199"/>
</p:tagLst>
</file>

<file path=ppt/tags/tag196.xml><?xml version="1.0" encoding="utf-8"?>
<p:tagLst xmlns:p="http://schemas.openxmlformats.org/presentationml/2006/main">
  <p:tag name="AS_UNIQUEID" val="201"/>
</p:tagLst>
</file>

<file path=ppt/tags/tag197.xml><?xml version="1.0" encoding="utf-8"?>
<p:tagLst xmlns:p="http://schemas.openxmlformats.org/presentationml/2006/main">
  <p:tag name="AS_UNIQUEID" val="196"/>
</p:tagLst>
</file>

<file path=ppt/tags/tag198.xml><?xml version="1.0" encoding="utf-8"?>
<p:tagLst xmlns:p="http://schemas.openxmlformats.org/presentationml/2006/main">
  <p:tag name="AS_UNIQUEID" val="200"/>
</p:tagLst>
</file>

<file path=ppt/tags/tag199.xml><?xml version="1.0" encoding="utf-8"?>
<p:tagLst xmlns:p="http://schemas.openxmlformats.org/presentationml/2006/main">
  <p:tag name="AS_UNIQUEID" val="198"/>
</p:tagLst>
</file>

<file path=ppt/tags/tag2.xml><?xml version="1.0" encoding="utf-8"?>
<p:tagLst xmlns:p="http://schemas.openxmlformats.org/presentationml/2006/main">
  <p:tag name="AS_UNIQUEID" val="3"/>
</p:tagLst>
</file>

<file path=ppt/tags/tag20.xml><?xml version="1.0" encoding="utf-8"?>
<p:tagLst xmlns:p="http://schemas.openxmlformats.org/presentationml/2006/main">
  <p:tag name="AS_UNIQUEID" val="31"/>
</p:tagLst>
</file>

<file path=ppt/tags/tag200.xml><?xml version="1.0" encoding="utf-8"?>
<p:tagLst xmlns:p="http://schemas.openxmlformats.org/presentationml/2006/main">
  <p:tag name="AS_UNIQUEID" val="203"/>
</p:tagLst>
</file>

<file path=ppt/tags/tag201.xml><?xml version="1.0" encoding="utf-8"?>
<p:tagLst xmlns:p="http://schemas.openxmlformats.org/presentationml/2006/main">
  <p:tag name="AS_UNIQUEID" val="204"/>
</p:tagLst>
</file>

<file path=ppt/tags/tag202.xml><?xml version="1.0" encoding="utf-8"?>
<p:tagLst xmlns:p="http://schemas.openxmlformats.org/presentationml/2006/main">
  <p:tag name="AS_UNIQUEID" val="205"/>
</p:tagLst>
</file>

<file path=ppt/tags/tag203.xml><?xml version="1.0" encoding="utf-8"?>
<p:tagLst xmlns:p="http://schemas.openxmlformats.org/presentationml/2006/main">
  <p:tag name="AS_UNIQUEID" val="206"/>
</p:tagLst>
</file>

<file path=ppt/tags/tag204.xml><?xml version="1.0" encoding="utf-8"?>
<p:tagLst xmlns:p="http://schemas.openxmlformats.org/presentationml/2006/main">
  <p:tag name="AS_UNIQUEID" val="207"/>
</p:tagLst>
</file>

<file path=ppt/tags/tag205.xml><?xml version="1.0" encoding="utf-8"?>
<p:tagLst xmlns:p="http://schemas.openxmlformats.org/presentationml/2006/main">
  <p:tag name="AS_UNIQUEID" val="213"/>
</p:tagLst>
</file>

<file path=ppt/tags/tag206.xml><?xml version="1.0" encoding="utf-8"?>
<p:tagLst xmlns:p="http://schemas.openxmlformats.org/presentationml/2006/main">
  <p:tag name="AS_UNIQUEID" val="214"/>
</p:tagLst>
</file>

<file path=ppt/tags/tag207.xml><?xml version="1.0" encoding="utf-8"?>
<p:tagLst xmlns:p="http://schemas.openxmlformats.org/presentationml/2006/main">
  <p:tag name="AS_UNIQUEID" val="215"/>
</p:tagLst>
</file>

<file path=ppt/tags/tag208.xml><?xml version="1.0" encoding="utf-8"?>
<p:tagLst xmlns:p="http://schemas.openxmlformats.org/presentationml/2006/main">
  <p:tag name="AS_UNIQUEID" val="216"/>
</p:tagLst>
</file>

<file path=ppt/tags/tag209.xml><?xml version="1.0" encoding="utf-8"?>
<p:tagLst xmlns:p="http://schemas.openxmlformats.org/presentationml/2006/main">
  <p:tag name="AS_UNIQUEID" val="217"/>
</p:tagLst>
</file>

<file path=ppt/tags/tag21.xml><?xml version="1.0" encoding="utf-8"?>
<p:tagLst xmlns:p="http://schemas.openxmlformats.org/presentationml/2006/main">
  <p:tag name="AS_UNIQUEID" val="32"/>
</p:tagLst>
</file>

<file path=ppt/tags/tag210.xml><?xml version="1.0" encoding="utf-8"?>
<p:tagLst xmlns:p="http://schemas.openxmlformats.org/presentationml/2006/main">
  <p:tag name="AS_UNIQUEID" val="218"/>
</p:tagLst>
</file>

<file path=ppt/tags/tag211.xml><?xml version="1.0" encoding="utf-8"?>
<p:tagLst xmlns:p="http://schemas.openxmlformats.org/presentationml/2006/main">
  <p:tag name="AS_UNIQUEID" val="219"/>
</p:tagLst>
</file>

<file path=ppt/tags/tag212.xml><?xml version="1.0" encoding="utf-8"?>
<p:tagLst xmlns:p="http://schemas.openxmlformats.org/presentationml/2006/main">
  <p:tag name="AS_UNIQUEID" val="220"/>
</p:tagLst>
</file>

<file path=ppt/tags/tag213.xml><?xml version="1.0" encoding="utf-8"?>
<p:tagLst xmlns:p="http://schemas.openxmlformats.org/presentationml/2006/main">
  <p:tag name="AS_UNIQUEID" val="221"/>
</p:tagLst>
</file>

<file path=ppt/tags/tag214.xml><?xml version="1.0" encoding="utf-8"?>
<p:tagLst xmlns:p="http://schemas.openxmlformats.org/presentationml/2006/main">
  <p:tag name="AS_UNIQUEID" val="222"/>
</p:tagLst>
</file>

<file path=ppt/tags/tag215.xml><?xml version="1.0" encoding="utf-8"?>
<p:tagLst xmlns:p="http://schemas.openxmlformats.org/presentationml/2006/main">
  <p:tag name="AS_UNIQUEID" val="223"/>
</p:tagLst>
</file>

<file path=ppt/tags/tag216.xml><?xml version="1.0" encoding="utf-8"?>
<p:tagLst xmlns:p="http://schemas.openxmlformats.org/presentationml/2006/main">
  <p:tag name="AS_UNIQUEID" val="224"/>
</p:tagLst>
</file>

<file path=ppt/tags/tag217.xml><?xml version="1.0" encoding="utf-8"?>
<p:tagLst xmlns:p="http://schemas.openxmlformats.org/presentationml/2006/main">
  <p:tag name="AS_UNIQUEID" val="208"/>
</p:tagLst>
</file>

<file path=ppt/tags/tag218.xml><?xml version="1.0" encoding="utf-8"?>
<p:tagLst xmlns:p="http://schemas.openxmlformats.org/presentationml/2006/main">
  <p:tag name="AS_UNIQUEID" val="209"/>
</p:tagLst>
</file>

<file path=ppt/tags/tag219.xml><?xml version="1.0" encoding="utf-8"?>
<p:tagLst xmlns:p="http://schemas.openxmlformats.org/presentationml/2006/main">
  <p:tag name="AS_UNIQUEID" val="225"/>
</p:tagLst>
</file>

<file path=ppt/tags/tag22.xml><?xml version="1.0" encoding="utf-8"?>
<p:tagLst xmlns:p="http://schemas.openxmlformats.org/presentationml/2006/main">
  <p:tag name="AS_UNIQUEID" val="33"/>
</p:tagLst>
</file>

<file path=ppt/tags/tag220.xml><?xml version="1.0" encoding="utf-8"?>
<p:tagLst xmlns:p="http://schemas.openxmlformats.org/presentationml/2006/main">
  <p:tag name="AS_UNIQUEID" val="226"/>
</p:tagLst>
</file>

<file path=ppt/tags/tag221.xml><?xml version="1.0" encoding="utf-8"?>
<p:tagLst xmlns:p="http://schemas.openxmlformats.org/presentationml/2006/main">
  <p:tag name="AS_UNIQUEID" val="227"/>
</p:tagLst>
</file>

<file path=ppt/tags/tag222.xml><?xml version="1.0" encoding="utf-8"?>
<p:tagLst xmlns:p="http://schemas.openxmlformats.org/presentationml/2006/main">
  <p:tag name="AS_UNIQUEID" val="228"/>
</p:tagLst>
</file>

<file path=ppt/tags/tag223.xml><?xml version="1.0" encoding="utf-8"?>
<p:tagLst xmlns:p="http://schemas.openxmlformats.org/presentationml/2006/main">
  <p:tag name="AS_UNIQUEID" val="229"/>
</p:tagLst>
</file>

<file path=ppt/tags/tag224.xml><?xml version="1.0" encoding="utf-8"?>
<p:tagLst xmlns:p="http://schemas.openxmlformats.org/presentationml/2006/main">
  <p:tag name="AS_UNIQUEID" val="230"/>
</p:tagLst>
</file>

<file path=ppt/tags/tag225.xml><?xml version="1.0" encoding="utf-8"?>
<p:tagLst xmlns:p="http://schemas.openxmlformats.org/presentationml/2006/main">
  <p:tag name="AS_UNIQUEID" val="231"/>
</p:tagLst>
</file>

<file path=ppt/tags/tag226.xml><?xml version="1.0" encoding="utf-8"?>
<p:tagLst xmlns:p="http://schemas.openxmlformats.org/presentationml/2006/main">
  <p:tag name="AS_UNIQUEID" val="232"/>
</p:tagLst>
</file>

<file path=ppt/tags/tag227.xml><?xml version="1.0" encoding="utf-8"?>
<p:tagLst xmlns:p="http://schemas.openxmlformats.org/presentationml/2006/main">
  <p:tag name="AS_UNIQUEID" val="233"/>
</p:tagLst>
</file>

<file path=ppt/tags/tag228.xml><?xml version="1.0" encoding="utf-8"?>
<p:tagLst xmlns:p="http://schemas.openxmlformats.org/presentationml/2006/main">
  <p:tag name="AS_UNIQUEID" val="234"/>
</p:tagLst>
</file>

<file path=ppt/tags/tag229.xml><?xml version="1.0" encoding="utf-8"?>
<p:tagLst xmlns:p="http://schemas.openxmlformats.org/presentationml/2006/main">
  <p:tag name="AS_UNIQUEID" val="210"/>
</p:tagLst>
</file>

<file path=ppt/tags/tag23.xml><?xml version="1.0" encoding="utf-8"?>
<p:tagLst xmlns:p="http://schemas.openxmlformats.org/presentationml/2006/main">
  <p:tag name="AS_UNIQUEID" val="34"/>
</p:tagLst>
</file>

<file path=ppt/tags/tag230.xml><?xml version="1.0" encoding="utf-8"?>
<p:tagLst xmlns:p="http://schemas.openxmlformats.org/presentationml/2006/main">
  <p:tag name="AS_UNIQUEID" val="211"/>
</p:tagLst>
</file>

<file path=ppt/tags/tag231.xml><?xml version="1.0" encoding="utf-8"?>
<p:tagLst xmlns:p="http://schemas.openxmlformats.org/presentationml/2006/main">
  <p:tag name="AS_UNIQUEID" val="235"/>
</p:tagLst>
</file>

<file path=ppt/tags/tag232.xml><?xml version="1.0" encoding="utf-8"?>
<p:tagLst xmlns:p="http://schemas.openxmlformats.org/presentationml/2006/main">
  <p:tag name="AS_UNIQUEID" val="236"/>
</p:tagLst>
</file>

<file path=ppt/tags/tag233.xml><?xml version="1.0" encoding="utf-8"?>
<p:tagLst xmlns:p="http://schemas.openxmlformats.org/presentationml/2006/main">
  <p:tag name="AS_UNIQUEID" val="239"/>
</p:tagLst>
</file>

<file path=ppt/tags/tag234.xml><?xml version="1.0" encoding="utf-8"?>
<p:tagLst xmlns:p="http://schemas.openxmlformats.org/presentationml/2006/main">
  <p:tag name="AS_UNIQUEID" val="238"/>
</p:tagLst>
</file>

<file path=ppt/tags/tag235.xml><?xml version="1.0" encoding="utf-8"?>
<p:tagLst xmlns:p="http://schemas.openxmlformats.org/presentationml/2006/main">
  <p:tag name="AS_UNIQUEID" val="237"/>
</p:tagLst>
</file>

<file path=ppt/tags/tag236.xml><?xml version="1.0" encoding="utf-8"?>
<p:tagLst xmlns:p="http://schemas.openxmlformats.org/presentationml/2006/main">
  <p:tag name="AS_UNIQUEID" val="248"/>
</p:tagLst>
</file>

<file path=ppt/tags/tag237.xml><?xml version="1.0" encoding="utf-8"?>
<p:tagLst xmlns:p="http://schemas.openxmlformats.org/presentationml/2006/main">
  <p:tag name="AS_UNIQUEID" val="241"/>
</p:tagLst>
</file>

<file path=ppt/tags/tag238.xml><?xml version="1.0" encoding="utf-8"?>
<p:tagLst xmlns:p="http://schemas.openxmlformats.org/presentationml/2006/main">
  <p:tag name="AS_UNIQUEID" val="242"/>
</p:tagLst>
</file>

<file path=ppt/tags/tag239.xml><?xml version="1.0" encoding="utf-8"?>
<p:tagLst xmlns:p="http://schemas.openxmlformats.org/presentationml/2006/main">
  <p:tag name="AS_UNIQUEID" val="243"/>
</p:tagLst>
</file>

<file path=ppt/tags/tag24.xml><?xml version="1.0" encoding="utf-8"?>
<p:tagLst xmlns:p="http://schemas.openxmlformats.org/presentationml/2006/main">
  <p:tag name="AS_UNIQUEID" val="35"/>
</p:tagLst>
</file>

<file path=ppt/tags/tag240.xml><?xml version="1.0" encoding="utf-8"?>
<p:tagLst xmlns:p="http://schemas.openxmlformats.org/presentationml/2006/main">
  <p:tag name="AS_UNIQUEID" val="245"/>
</p:tagLst>
</file>

<file path=ppt/tags/tag241.xml><?xml version="1.0" encoding="utf-8"?>
<p:tagLst xmlns:p="http://schemas.openxmlformats.org/presentationml/2006/main">
  <p:tag name="AS_UNIQUEID" val="246"/>
</p:tagLst>
</file>

<file path=ppt/tags/tag242.xml><?xml version="1.0" encoding="utf-8"?>
<p:tagLst xmlns:p="http://schemas.openxmlformats.org/presentationml/2006/main">
  <p:tag name="AS_UNIQUEID" val="249"/>
</p:tagLst>
</file>

<file path=ppt/tags/tag243.xml><?xml version="1.0" encoding="utf-8"?>
<p:tagLst xmlns:p="http://schemas.openxmlformats.org/presentationml/2006/main">
  <p:tag name="AS_UNIQUEID" val="244"/>
</p:tagLst>
</file>

<file path=ppt/tags/tag244.xml><?xml version="1.0" encoding="utf-8"?>
<p:tagLst xmlns:p="http://schemas.openxmlformats.org/presentationml/2006/main">
  <p:tag name="AS_UNIQUEID" val="246"/>
</p:tagLst>
</file>

<file path=ppt/tags/tag245.xml><?xml version="1.0" encoding="utf-8"?>
<p:tagLst xmlns:p="http://schemas.openxmlformats.org/presentationml/2006/main">
  <p:tag name="AS_UNIQUEID" val="250"/>
</p:tagLst>
</file>

<file path=ppt/tags/tag246.xml><?xml version="1.0" encoding="utf-8"?>
<p:tagLst xmlns:p="http://schemas.openxmlformats.org/presentationml/2006/main">
  <p:tag name="AS_UNIQUEID" val="252"/>
</p:tagLst>
</file>

<file path=ppt/tags/tag247.xml><?xml version="1.0" encoding="utf-8"?>
<p:tagLst xmlns:p="http://schemas.openxmlformats.org/presentationml/2006/main">
  <p:tag name="AS_UNIQUEID" val="253"/>
</p:tagLst>
</file>

<file path=ppt/tags/tag248.xml><?xml version="1.0" encoding="utf-8"?>
<p:tagLst xmlns:p="http://schemas.openxmlformats.org/presentationml/2006/main">
  <p:tag name="AS_UNIQUEID" val="254"/>
</p:tagLst>
</file>

<file path=ppt/tags/tag249.xml><?xml version="1.0" encoding="utf-8"?>
<p:tagLst xmlns:p="http://schemas.openxmlformats.org/presentationml/2006/main">
  <p:tag name="AS_UNIQUEID" val="255"/>
</p:tagLst>
</file>

<file path=ppt/tags/tag25.xml><?xml version="1.0" encoding="utf-8"?>
<p:tagLst xmlns:p="http://schemas.openxmlformats.org/presentationml/2006/main">
  <p:tag name="AS_UNIQUEID" val="6"/>
</p:tagLst>
</file>

<file path=ppt/tags/tag250.xml><?xml version="1.0" encoding="utf-8"?>
<p:tagLst xmlns:p="http://schemas.openxmlformats.org/presentationml/2006/main">
  <p:tag name="AS_UNIQUEID" val="256"/>
</p:tagLst>
</file>

<file path=ppt/tags/tag251.xml><?xml version="1.0" encoding="utf-8"?>
<p:tagLst xmlns:p="http://schemas.openxmlformats.org/presentationml/2006/main">
  <p:tag name="AS_UNIQUEID" val="257"/>
</p:tagLst>
</file>

<file path=ppt/tags/tag252.xml><?xml version="1.0" encoding="utf-8"?>
<p:tagLst xmlns:p="http://schemas.openxmlformats.org/presentationml/2006/main">
  <p:tag name="AS_UNIQUEID" val="258"/>
</p:tagLst>
</file>

<file path=ppt/tags/tag253.xml><?xml version="1.0" encoding="utf-8"?>
<p:tagLst xmlns:p="http://schemas.openxmlformats.org/presentationml/2006/main">
  <p:tag name="AS_UNIQUEID" val="259"/>
</p:tagLst>
</file>

<file path=ppt/tags/tag254.xml><?xml version="1.0" encoding="utf-8"?>
<p:tagLst xmlns:p="http://schemas.openxmlformats.org/presentationml/2006/main">
  <p:tag name="AS_UNIQUEID" val="273"/>
</p:tagLst>
</file>

<file path=ppt/tags/tag255.xml><?xml version="1.0" encoding="utf-8"?>
<p:tagLst xmlns:p="http://schemas.openxmlformats.org/presentationml/2006/main">
  <p:tag name="AS_UNIQUEID" val="274"/>
</p:tagLst>
</file>

<file path=ppt/tags/tag256.xml><?xml version="1.0" encoding="utf-8"?>
<p:tagLst xmlns:p="http://schemas.openxmlformats.org/presentationml/2006/main">
  <p:tag name="AS_UNIQUEID" val="275"/>
</p:tagLst>
</file>

<file path=ppt/tags/tag257.xml><?xml version="1.0" encoding="utf-8"?>
<p:tagLst xmlns:p="http://schemas.openxmlformats.org/presentationml/2006/main">
  <p:tag name="AS_UNIQUEID" val="276"/>
</p:tagLst>
</file>

<file path=ppt/tags/tag258.xml><?xml version="1.0" encoding="utf-8"?>
<p:tagLst xmlns:p="http://schemas.openxmlformats.org/presentationml/2006/main">
  <p:tag name="AS_UNIQUEID" val="260"/>
</p:tagLst>
</file>

<file path=ppt/tags/tag259.xml><?xml version="1.0" encoding="utf-8"?>
<p:tagLst xmlns:p="http://schemas.openxmlformats.org/presentationml/2006/main">
  <p:tag name="AS_UNIQUEID" val="261"/>
</p:tagLst>
</file>

<file path=ppt/tags/tag26.xml><?xml version="1.0" encoding="utf-8"?>
<p:tagLst xmlns:p="http://schemas.openxmlformats.org/presentationml/2006/main">
  <p:tag name="AS_UNIQUEID" val="7"/>
</p:tagLst>
</file>

<file path=ppt/tags/tag260.xml><?xml version="1.0" encoding="utf-8"?>
<p:tagLst xmlns:p="http://schemas.openxmlformats.org/presentationml/2006/main">
  <p:tag name="AS_UNIQUEID" val="262"/>
</p:tagLst>
</file>

<file path=ppt/tags/tag261.xml><?xml version="1.0" encoding="utf-8"?>
<p:tagLst xmlns:p="http://schemas.openxmlformats.org/presentationml/2006/main">
  <p:tag name="AS_UNIQUEID" val="263"/>
</p:tagLst>
</file>

<file path=ppt/tags/tag262.xml><?xml version="1.0" encoding="utf-8"?>
<p:tagLst xmlns:p="http://schemas.openxmlformats.org/presentationml/2006/main">
  <p:tag name="AS_UNIQUEID" val="264"/>
</p:tagLst>
</file>

<file path=ppt/tags/tag263.xml><?xml version="1.0" encoding="utf-8"?>
<p:tagLst xmlns:p="http://schemas.openxmlformats.org/presentationml/2006/main">
  <p:tag name="AS_UNIQUEID" val="265"/>
</p:tagLst>
</file>

<file path=ppt/tags/tag264.xml><?xml version="1.0" encoding="utf-8"?>
<p:tagLst xmlns:p="http://schemas.openxmlformats.org/presentationml/2006/main">
  <p:tag name="AS_UNIQUEID" val="266"/>
</p:tagLst>
</file>

<file path=ppt/tags/tag265.xml><?xml version="1.0" encoding="utf-8"?>
<p:tagLst xmlns:p="http://schemas.openxmlformats.org/presentationml/2006/main">
  <p:tag name="AS_UNIQUEID" val="267"/>
</p:tagLst>
</file>

<file path=ppt/tags/tag266.xml><?xml version="1.0" encoding="utf-8"?>
<p:tagLst xmlns:p="http://schemas.openxmlformats.org/presentationml/2006/main">
  <p:tag name="AS_UNIQUEID" val="270"/>
</p:tagLst>
</file>

<file path=ppt/tags/tag267.xml><?xml version="1.0" encoding="utf-8"?>
<p:tagLst xmlns:p="http://schemas.openxmlformats.org/presentationml/2006/main">
  <p:tag name="AS_UNIQUEID" val="271"/>
</p:tagLst>
</file>

<file path=ppt/tags/tag268.xml><?xml version="1.0" encoding="utf-8"?>
<p:tagLst xmlns:p="http://schemas.openxmlformats.org/presentationml/2006/main">
  <p:tag name="AS_UNIQUEID" val="268"/>
</p:tagLst>
</file>

<file path=ppt/tags/tag269.xml><?xml version="1.0" encoding="utf-8"?>
<p:tagLst xmlns:p="http://schemas.openxmlformats.org/presentationml/2006/main">
  <p:tag name="AS_UNIQUEID" val="269"/>
</p:tagLst>
</file>

<file path=ppt/tags/tag27.xml><?xml version="1.0" encoding="utf-8"?>
<p:tagLst xmlns:p="http://schemas.openxmlformats.org/presentationml/2006/main">
  <p:tag name="AS_UNIQUEID" val="8"/>
</p:tagLst>
</file>

<file path=ppt/tags/tag270.xml><?xml version="1.0" encoding="utf-8"?>
<p:tagLst xmlns:p="http://schemas.openxmlformats.org/presentationml/2006/main">
  <p:tag name="AS_UNIQUEID" val="251"/>
</p:tagLst>
</file>

<file path=ppt/tags/tag271.xml><?xml version="1.0" encoding="utf-8"?>
<p:tagLst xmlns:p="http://schemas.openxmlformats.org/presentationml/2006/main">
  <p:tag name="AS_UNIQUEID" val="277"/>
</p:tagLst>
</file>

<file path=ppt/tags/tag272.xml><?xml version="1.0" encoding="utf-8"?>
<p:tagLst xmlns:p="http://schemas.openxmlformats.org/presentationml/2006/main">
  <p:tag name="AS_UNIQUEID" val="278"/>
</p:tagLst>
</file>

<file path=ppt/tags/tag273.xml><?xml version="1.0" encoding="utf-8"?>
<p:tagLst xmlns:p="http://schemas.openxmlformats.org/presentationml/2006/main">
  <p:tag name="AS_UNIQUEID" val="279"/>
</p:tagLst>
</file>

<file path=ppt/tags/tag274.xml><?xml version="1.0" encoding="utf-8"?>
<p:tagLst xmlns:p="http://schemas.openxmlformats.org/presentationml/2006/main">
  <p:tag name="AS_UNIQUEID" val="280"/>
</p:tagLst>
</file>

<file path=ppt/tags/tag275.xml><?xml version="1.0" encoding="utf-8"?>
<p:tagLst xmlns:p="http://schemas.openxmlformats.org/presentationml/2006/main">
  <p:tag name="AS_UNIQUEID" val="281"/>
</p:tagLst>
</file>

<file path=ppt/tags/tag276.xml><?xml version="1.0" encoding="utf-8"?>
<p:tagLst xmlns:p="http://schemas.openxmlformats.org/presentationml/2006/main">
  <p:tag name="AS_UNIQUEID" val="282"/>
</p:tagLst>
</file>

<file path=ppt/tags/tag277.xml><?xml version="1.0" encoding="utf-8"?>
<p:tagLst xmlns:p="http://schemas.openxmlformats.org/presentationml/2006/main">
  <p:tag name="AS_UNIQUEID" val="283"/>
</p:tagLst>
</file>

<file path=ppt/tags/tag278.xml><?xml version="1.0" encoding="utf-8"?>
<p:tagLst xmlns:p="http://schemas.openxmlformats.org/presentationml/2006/main">
  <p:tag name="AS_UNIQUEID" val="284"/>
</p:tagLst>
</file>

<file path=ppt/tags/tag279.xml><?xml version="1.0" encoding="utf-8"?>
<p:tagLst xmlns:p="http://schemas.openxmlformats.org/presentationml/2006/main">
  <p:tag name="AS_UNIQUEID" val="285"/>
</p:tagLst>
</file>

<file path=ppt/tags/tag28.xml><?xml version="1.0" encoding="utf-8"?>
<p:tagLst xmlns:p="http://schemas.openxmlformats.org/presentationml/2006/main">
  <p:tag name="AS_UNIQUEID" val="10"/>
</p:tagLst>
</file>

<file path=ppt/tags/tag280.xml><?xml version="1.0" encoding="utf-8"?>
<p:tagLst xmlns:p="http://schemas.openxmlformats.org/presentationml/2006/main">
  <p:tag name="AS_UNIQUEID" val="286"/>
</p:tagLst>
</file>

<file path=ppt/tags/tag281.xml><?xml version="1.0" encoding="utf-8"?>
<p:tagLst xmlns:p="http://schemas.openxmlformats.org/presentationml/2006/main">
  <p:tag name="AS_UNIQUEID" val="287"/>
</p:tagLst>
</file>

<file path=ppt/tags/tag282.xml><?xml version="1.0" encoding="utf-8"?>
<p:tagLst xmlns:p="http://schemas.openxmlformats.org/presentationml/2006/main">
  <p:tag name="AS_UNIQUEID" val="288"/>
</p:tagLst>
</file>

<file path=ppt/tags/tag283.xml><?xml version="1.0" encoding="utf-8"?>
<p:tagLst xmlns:p="http://schemas.openxmlformats.org/presentationml/2006/main">
  <p:tag name="AS_UNIQUEID" val="289"/>
</p:tagLst>
</file>

<file path=ppt/tags/tag284.xml><?xml version="1.0" encoding="utf-8"?>
<p:tagLst xmlns:p="http://schemas.openxmlformats.org/presentationml/2006/main">
  <p:tag name="AS_UNIQUEID" val="290"/>
</p:tagLst>
</file>

<file path=ppt/tags/tag285.xml><?xml version="1.0" encoding="utf-8"?>
<p:tagLst xmlns:p="http://schemas.openxmlformats.org/presentationml/2006/main">
  <p:tag name="AS_UNIQUEID" val="291"/>
</p:tagLst>
</file>

<file path=ppt/tags/tag286.xml><?xml version="1.0" encoding="utf-8"?>
<p:tagLst xmlns:p="http://schemas.openxmlformats.org/presentationml/2006/main">
  <p:tag name="AS_UNIQUEID" val="292"/>
</p:tagLst>
</file>

<file path=ppt/tags/tag287.xml><?xml version="1.0" encoding="utf-8"?>
<p:tagLst xmlns:p="http://schemas.openxmlformats.org/presentationml/2006/main">
  <p:tag name="AS_UNIQUEID" val="293"/>
</p:tagLst>
</file>

<file path=ppt/tags/tag288.xml><?xml version="1.0" encoding="utf-8"?>
<p:tagLst xmlns:p="http://schemas.openxmlformats.org/presentationml/2006/main">
  <p:tag name="AS_UNIQUEID" val="294"/>
</p:tagLst>
</file>

<file path=ppt/tags/tag289.xml><?xml version="1.0" encoding="utf-8"?>
<p:tagLst xmlns:p="http://schemas.openxmlformats.org/presentationml/2006/main">
  <p:tag name="AS_UNIQUEID" val="295"/>
</p:tagLst>
</file>

<file path=ppt/tags/tag29.xml><?xml version="1.0" encoding="utf-8"?>
<p:tagLst xmlns:p="http://schemas.openxmlformats.org/presentationml/2006/main">
  <p:tag name="AS_UNIQUEID" val="36"/>
</p:tagLst>
</file>

<file path=ppt/tags/tag290.xml><?xml version="1.0" encoding="utf-8"?>
<p:tagLst xmlns:p="http://schemas.openxmlformats.org/presentationml/2006/main">
  <p:tag name="AS_UNIQUEID" val="296"/>
</p:tagLst>
</file>

<file path=ppt/tags/tag291.xml><?xml version="1.0" encoding="utf-8"?>
<p:tagLst xmlns:p="http://schemas.openxmlformats.org/presentationml/2006/main">
  <p:tag name="AS_UNIQUEID" val="297"/>
</p:tagLst>
</file>

<file path=ppt/tags/tag292.xml><?xml version="1.0" encoding="utf-8"?>
<p:tagLst xmlns:p="http://schemas.openxmlformats.org/presentationml/2006/main">
  <p:tag name="AS_UNIQUEID" val="298"/>
</p:tagLst>
</file>

<file path=ppt/tags/tag293.xml><?xml version="1.0" encoding="utf-8"?>
<p:tagLst xmlns:p="http://schemas.openxmlformats.org/presentationml/2006/main">
  <p:tag name="AS_UNIQUEID" val="299"/>
</p:tagLst>
</file>

<file path=ppt/tags/tag294.xml><?xml version="1.0" encoding="utf-8"?>
<p:tagLst xmlns:p="http://schemas.openxmlformats.org/presentationml/2006/main">
  <p:tag name="AS_UNIQUEID" val="300"/>
</p:tagLst>
</file>

<file path=ppt/tags/tag295.xml><?xml version="1.0" encoding="utf-8"?>
<p:tagLst xmlns:p="http://schemas.openxmlformats.org/presentationml/2006/main">
  <p:tag name="AS_UNIQUEID" val="301"/>
</p:tagLst>
</file>

<file path=ppt/tags/tag296.xml><?xml version="1.0" encoding="utf-8"?>
<p:tagLst xmlns:p="http://schemas.openxmlformats.org/presentationml/2006/main">
  <p:tag name="AS_UNIQUEID" val="302"/>
</p:tagLst>
</file>

<file path=ppt/tags/tag297.xml><?xml version="1.0" encoding="utf-8"?>
<p:tagLst xmlns:p="http://schemas.openxmlformats.org/presentationml/2006/main">
  <p:tag name="AS_UNIQUEID" val="303"/>
</p:tagLst>
</file>

<file path=ppt/tags/tag298.xml><?xml version="1.0" encoding="utf-8"?>
<p:tagLst xmlns:p="http://schemas.openxmlformats.org/presentationml/2006/main">
  <p:tag name="AS_UNIQUEID" val="304"/>
</p:tagLst>
</file>

<file path=ppt/tags/tag299.xml><?xml version="1.0" encoding="utf-8"?>
<p:tagLst xmlns:p="http://schemas.openxmlformats.org/presentationml/2006/main">
  <p:tag name="AS_UNIQUEID" val="305"/>
</p:tagLst>
</file>

<file path=ppt/tags/tag3.xml><?xml version="1.0" encoding="utf-8"?>
<p:tagLst xmlns:p="http://schemas.openxmlformats.org/presentationml/2006/main">
  <p:tag name="AS_UNIQUEID" val="4"/>
</p:tagLst>
</file>

<file path=ppt/tags/tag30.xml><?xml version="1.0" encoding="utf-8"?>
<p:tagLst xmlns:p="http://schemas.openxmlformats.org/presentationml/2006/main">
  <p:tag name="AS_UNIQUEID" val="37"/>
</p:tagLst>
</file>

<file path=ppt/tags/tag300.xml><?xml version="1.0" encoding="utf-8"?>
<p:tagLst xmlns:p="http://schemas.openxmlformats.org/presentationml/2006/main">
  <p:tag name="AS_UNIQUEID" val="306"/>
</p:tagLst>
</file>

<file path=ppt/tags/tag301.xml><?xml version="1.0" encoding="utf-8"?>
<p:tagLst xmlns:p="http://schemas.openxmlformats.org/presentationml/2006/main">
  <p:tag name="AS_UNIQUEID" val="309"/>
</p:tagLst>
</file>

<file path=ppt/tags/tag302.xml><?xml version="1.0" encoding="utf-8"?>
<p:tagLst xmlns:p="http://schemas.openxmlformats.org/presentationml/2006/main">
  <p:tag name="AS_UNIQUEID" val="310"/>
</p:tagLst>
</file>

<file path=ppt/tags/tag303.xml><?xml version="1.0" encoding="utf-8"?>
<p:tagLst xmlns:p="http://schemas.openxmlformats.org/presentationml/2006/main">
  <p:tag name="AS_UNIQUEID" val="307"/>
</p:tagLst>
</file>

<file path=ppt/tags/tag304.xml><?xml version="1.0" encoding="utf-8"?>
<p:tagLst xmlns:p="http://schemas.openxmlformats.org/presentationml/2006/main">
  <p:tag name="AS_UNIQUEID" val="311"/>
</p:tagLst>
</file>

<file path=ppt/tags/tag305.xml><?xml version="1.0" encoding="utf-8"?>
<p:tagLst xmlns:p="http://schemas.openxmlformats.org/presentationml/2006/main">
  <p:tag name="AS_UNIQUEID" val="313"/>
</p:tagLst>
</file>

<file path=ppt/tags/tag306.xml><?xml version="1.0" encoding="utf-8"?>
<p:tagLst xmlns:p="http://schemas.openxmlformats.org/presentationml/2006/main">
  <p:tag name="AS_RELEASE_DATE" val="2015.11.06"/>
  <p:tag name="AS_TITLE" val="Aspose.Slides for Java"/>
  <p:tag name="AS_VERSION" val="15.9.0.0"/>
</p:tagLst>
</file>

<file path=ppt/tags/tag31.xml><?xml version="1.0" encoding="utf-8"?>
<p:tagLst xmlns:p="http://schemas.openxmlformats.org/presentationml/2006/main">
  <p:tag name="AS_UNIQUEID" val="11"/>
</p:tagLst>
</file>

<file path=ppt/tags/tag32.xml><?xml version="1.0" encoding="utf-8"?>
<p:tagLst xmlns:p="http://schemas.openxmlformats.org/presentationml/2006/main">
  <p:tag name="AS_UNIQUEID" val="12"/>
</p:tagLst>
</file>

<file path=ppt/tags/tag33.xml><?xml version="1.0" encoding="utf-8"?>
<p:tagLst xmlns:p="http://schemas.openxmlformats.org/presentationml/2006/main">
  <p:tag name="AS_UNIQUEID" val="38"/>
</p:tagLst>
</file>

<file path=ppt/tags/tag34.xml><?xml version="1.0" encoding="utf-8"?>
<p:tagLst xmlns:p="http://schemas.openxmlformats.org/presentationml/2006/main">
  <p:tag name="AS_UNIQUEID" val="39"/>
</p:tagLst>
</file>

<file path=ppt/tags/tag35.xml><?xml version="1.0" encoding="utf-8"?>
<p:tagLst xmlns:p="http://schemas.openxmlformats.org/presentationml/2006/main">
  <p:tag name="AS_UNIQUEID" val="13"/>
</p:tagLst>
</file>

<file path=ppt/tags/tag36.xml><?xml version="1.0" encoding="utf-8"?>
<p:tagLst xmlns:p="http://schemas.openxmlformats.org/presentationml/2006/main">
  <p:tag name="AS_UNIQUEID" val="9"/>
</p:tagLst>
</file>

<file path=ppt/tags/tag37.xml><?xml version="1.0" encoding="utf-8"?>
<p:tagLst xmlns:p="http://schemas.openxmlformats.org/presentationml/2006/main">
  <p:tag name="AS_UNIQUEID" val="14"/>
</p:tagLst>
</file>

<file path=ppt/tags/tag38.xml><?xml version="1.0" encoding="utf-8"?>
<p:tagLst xmlns:p="http://schemas.openxmlformats.org/presentationml/2006/main">
  <p:tag name="AS_UNIQUEID" val="15"/>
</p:tagLst>
</file>

<file path=ppt/tags/tag39.xml><?xml version="1.0" encoding="utf-8"?>
<p:tagLst xmlns:p="http://schemas.openxmlformats.org/presentationml/2006/main">
  <p:tag name="AS_UNIQUEID" val="16"/>
</p:tagLst>
</file>

<file path=ppt/tags/tag4.xml><?xml version="1.0" encoding="utf-8"?>
<p:tagLst xmlns:p="http://schemas.openxmlformats.org/presentationml/2006/main">
  <p:tag name="AS_UNIQUEID" val="18"/>
</p:tagLst>
</file>

<file path=ppt/tags/tag40.xml><?xml version="1.0" encoding="utf-8"?>
<p:tagLst xmlns:p="http://schemas.openxmlformats.org/presentationml/2006/main">
  <p:tag name="AS_UNIQUEID" val="44"/>
</p:tagLst>
</file>

<file path=ppt/tags/tag41.xml><?xml version="1.0" encoding="utf-8"?>
<p:tagLst xmlns:p="http://schemas.openxmlformats.org/presentationml/2006/main">
  <p:tag name="AS_UNIQUEID" val="45"/>
</p:tagLst>
</file>

<file path=ppt/tags/tag42.xml><?xml version="1.0" encoding="utf-8"?>
<p:tagLst xmlns:p="http://schemas.openxmlformats.org/presentationml/2006/main">
  <p:tag name="AS_UNIQUEID" val="47"/>
</p:tagLst>
</file>

<file path=ppt/tags/tag43.xml><?xml version="1.0" encoding="utf-8"?>
<p:tagLst xmlns:p="http://schemas.openxmlformats.org/presentationml/2006/main">
  <p:tag name="AS_UNIQUEID" val="67"/>
</p:tagLst>
</file>

<file path=ppt/tags/tag44.xml><?xml version="1.0" encoding="utf-8"?>
<p:tagLst xmlns:p="http://schemas.openxmlformats.org/presentationml/2006/main">
  <p:tag name="AS_UNIQUEID" val="68"/>
</p:tagLst>
</file>

<file path=ppt/tags/tag45.xml><?xml version="1.0" encoding="utf-8"?>
<p:tagLst xmlns:p="http://schemas.openxmlformats.org/presentationml/2006/main">
  <p:tag name="AS_UNIQUEID" val="69"/>
</p:tagLst>
</file>

<file path=ppt/tags/tag46.xml><?xml version="1.0" encoding="utf-8"?>
<p:tagLst xmlns:p="http://schemas.openxmlformats.org/presentationml/2006/main">
  <p:tag name="AS_UNIQUEID" val="70"/>
</p:tagLst>
</file>

<file path=ppt/tags/tag47.xml><?xml version="1.0" encoding="utf-8"?>
<p:tagLst xmlns:p="http://schemas.openxmlformats.org/presentationml/2006/main">
  <p:tag name="AS_UNIQUEID" val="71"/>
</p:tagLst>
</file>

<file path=ppt/tags/tag48.xml><?xml version="1.0" encoding="utf-8"?>
<p:tagLst xmlns:p="http://schemas.openxmlformats.org/presentationml/2006/main">
  <p:tag name="AS_UNIQUEID" val="72"/>
</p:tagLst>
</file>

<file path=ppt/tags/tag49.xml><?xml version="1.0" encoding="utf-8"?>
<p:tagLst xmlns:p="http://schemas.openxmlformats.org/presentationml/2006/main">
  <p:tag name="AS_UNIQUEID" val="48"/>
</p:tagLst>
</file>

<file path=ppt/tags/tag5.xml><?xml version="1.0" encoding="utf-8"?>
<p:tagLst xmlns:p="http://schemas.openxmlformats.org/presentationml/2006/main">
  <p:tag name="AS_UNIQUEID" val="19"/>
</p:tagLst>
</file>

<file path=ppt/tags/tag50.xml><?xml version="1.0" encoding="utf-8"?>
<p:tagLst xmlns:p="http://schemas.openxmlformats.org/presentationml/2006/main">
  <p:tag name="AS_UNIQUEID" val="73"/>
</p:tagLst>
</file>

<file path=ppt/tags/tag51.xml><?xml version="1.0" encoding="utf-8"?>
<p:tagLst xmlns:p="http://schemas.openxmlformats.org/presentationml/2006/main">
  <p:tag name="AS_UNIQUEID" val="74"/>
</p:tagLst>
</file>

<file path=ppt/tags/tag52.xml><?xml version="1.0" encoding="utf-8"?>
<p:tagLst xmlns:p="http://schemas.openxmlformats.org/presentationml/2006/main">
  <p:tag name="AS_UNIQUEID" val="75"/>
</p:tagLst>
</file>

<file path=ppt/tags/tag53.xml><?xml version="1.0" encoding="utf-8"?>
<p:tagLst xmlns:p="http://schemas.openxmlformats.org/presentationml/2006/main">
  <p:tag name="AS_UNIQUEID" val="76"/>
</p:tagLst>
</file>

<file path=ppt/tags/tag54.xml><?xml version="1.0" encoding="utf-8"?>
<p:tagLst xmlns:p="http://schemas.openxmlformats.org/presentationml/2006/main">
  <p:tag name="AS_UNIQUEID" val="77"/>
</p:tagLst>
</file>

<file path=ppt/tags/tag55.xml><?xml version="1.0" encoding="utf-8"?>
<p:tagLst xmlns:p="http://schemas.openxmlformats.org/presentationml/2006/main">
  <p:tag name="AS_UNIQUEID" val="78"/>
</p:tagLst>
</file>

<file path=ppt/tags/tag56.xml><?xml version="1.0" encoding="utf-8"?>
<p:tagLst xmlns:p="http://schemas.openxmlformats.org/presentationml/2006/main">
  <p:tag name="AS_UNIQUEID" val="79"/>
</p:tagLst>
</file>

<file path=ppt/tags/tag57.xml><?xml version="1.0" encoding="utf-8"?>
<p:tagLst xmlns:p="http://schemas.openxmlformats.org/presentationml/2006/main">
  <p:tag name="AS_UNIQUEID" val="80"/>
</p:tagLst>
</file>

<file path=ppt/tags/tag58.xml><?xml version="1.0" encoding="utf-8"?>
<p:tagLst xmlns:p="http://schemas.openxmlformats.org/presentationml/2006/main">
  <p:tag name="AS_UNIQUEID" val="81"/>
</p:tagLst>
</file>

<file path=ppt/tags/tag59.xml><?xml version="1.0" encoding="utf-8"?>
<p:tagLst xmlns:p="http://schemas.openxmlformats.org/presentationml/2006/main">
  <p:tag name="AS_UNIQUEID" val="82"/>
</p:tagLst>
</file>

<file path=ppt/tags/tag6.xml><?xml version="1.0" encoding="utf-8"?>
<p:tagLst xmlns:p="http://schemas.openxmlformats.org/presentationml/2006/main">
  <p:tag name="AS_UNIQUEID" val="20"/>
</p:tagLst>
</file>

<file path=ppt/tags/tag60.xml><?xml version="1.0" encoding="utf-8"?>
<p:tagLst xmlns:p="http://schemas.openxmlformats.org/presentationml/2006/main">
  <p:tag name="AS_UNIQUEID" val="83"/>
</p:tagLst>
</file>

<file path=ppt/tags/tag61.xml><?xml version="1.0" encoding="utf-8"?>
<p:tagLst xmlns:p="http://schemas.openxmlformats.org/presentationml/2006/main">
  <p:tag name="AS_UNIQUEID" val="84"/>
</p:tagLst>
</file>

<file path=ppt/tags/tag62.xml><?xml version="1.0" encoding="utf-8"?>
<p:tagLst xmlns:p="http://schemas.openxmlformats.org/presentationml/2006/main">
  <p:tag name="AS_UNIQUEID" val="85"/>
</p:tagLst>
</file>

<file path=ppt/tags/tag63.xml><?xml version="1.0" encoding="utf-8"?>
<p:tagLst xmlns:p="http://schemas.openxmlformats.org/presentationml/2006/main">
  <p:tag name="AS_UNIQUEID" val="86"/>
</p:tagLst>
</file>

<file path=ppt/tags/tag64.xml><?xml version="1.0" encoding="utf-8"?>
<p:tagLst xmlns:p="http://schemas.openxmlformats.org/presentationml/2006/main">
  <p:tag name="AS_UNIQUEID" val="87"/>
</p:tagLst>
</file>

<file path=ppt/tags/tag65.xml><?xml version="1.0" encoding="utf-8"?>
<p:tagLst xmlns:p="http://schemas.openxmlformats.org/presentationml/2006/main">
  <p:tag name="AS_UNIQUEID" val="88"/>
</p:tagLst>
</file>

<file path=ppt/tags/tag66.xml><?xml version="1.0" encoding="utf-8"?>
<p:tagLst xmlns:p="http://schemas.openxmlformats.org/presentationml/2006/main">
  <p:tag name="AS_UNIQUEID" val="89"/>
</p:tagLst>
</file>

<file path=ppt/tags/tag67.xml><?xml version="1.0" encoding="utf-8"?>
<p:tagLst xmlns:p="http://schemas.openxmlformats.org/presentationml/2006/main">
  <p:tag name="AS_UNIQUEID" val="90"/>
</p:tagLst>
</file>

<file path=ppt/tags/tag68.xml><?xml version="1.0" encoding="utf-8"?>
<p:tagLst xmlns:p="http://schemas.openxmlformats.org/presentationml/2006/main">
  <p:tag name="AS_UNIQUEID" val="91"/>
</p:tagLst>
</file>

<file path=ppt/tags/tag69.xml><?xml version="1.0" encoding="utf-8"?>
<p:tagLst xmlns:p="http://schemas.openxmlformats.org/presentationml/2006/main">
  <p:tag name="AS_UNIQUEID" val="92"/>
</p:tagLst>
</file>

<file path=ppt/tags/tag7.xml><?xml version="1.0" encoding="utf-8"?>
<p:tagLst xmlns:p="http://schemas.openxmlformats.org/presentationml/2006/main">
  <p:tag name="AS_UNIQUEID" val="21"/>
</p:tagLst>
</file>

<file path=ppt/tags/tag70.xml><?xml version="1.0" encoding="utf-8"?>
<p:tagLst xmlns:p="http://schemas.openxmlformats.org/presentationml/2006/main">
  <p:tag name="AS_UNIQUEID" val="93"/>
</p:tagLst>
</file>

<file path=ppt/tags/tag71.xml><?xml version="1.0" encoding="utf-8"?>
<p:tagLst xmlns:p="http://schemas.openxmlformats.org/presentationml/2006/main">
  <p:tag name="AS_UNIQUEID" val="94"/>
</p:tagLst>
</file>

<file path=ppt/tags/tag72.xml><?xml version="1.0" encoding="utf-8"?>
<p:tagLst xmlns:p="http://schemas.openxmlformats.org/presentationml/2006/main">
  <p:tag name="AS_UNIQUEID" val="95"/>
</p:tagLst>
</file>

<file path=ppt/tags/tag73.xml><?xml version="1.0" encoding="utf-8"?>
<p:tagLst xmlns:p="http://schemas.openxmlformats.org/presentationml/2006/main">
  <p:tag name="AS_UNIQUEID" val="96"/>
</p:tagLst>
</file>

<file path=ppt/tags/tag74.xml><?xml version="1.0" encoding="utf-8"?>
<p:tagLst xmlns:p="http://schemas.openxmlformats.org/presentationml/2006/main">
  <p:tag name="AS_UNIQUEID" val="97"/>
</p:tagLst>
</file>

<file path=ppt/tags/tag75.xml><?xml version="1.0" encoding="utf-8"?>
<p:tagLst xmlns:p="http://schemas.openxmlformats.org/presentationml/2006/main">
  <p:tag name="AS_UNIQUEID" val="98"/>
</p:tagLst>
</file>

<file path=ppt/tags/tag76.xml><?xml version="1.0" encoding="utf-8"?>
<p:tagLst xmlns:p="http://schemas.openxmlformats.org/presentationml/2006/main">
  <p:tag name="AS_UNIQUEID" val="99"/>
</p:tagLst>
</file>

<file path=ppt/tags/tag77.xml><?xml version="1.0" encoding="utf-8"?>
<p:tagLst xmlns:p="http://schemas.openxmlformats.org/presentationml/2006/main">
  <p:tag name="AS_UNIQUEID" val="100"/>
</p:tagLst>
</file>

<file path=ppt/tags/tag78.xml><?xml version="1.0" encoding="utf-8"?>
<p:tagLst xmlns:p="http://schemas.openxmlformats.org/presentationml/2006/main">
  <p:tag name="AS_UNIQUEID" val="101"/>
</p:tagLst>
</file>

<file path=ppt/tags/tag79.xml><?xml version="1.0" encoding="utf-8"?>
<p:tagLst xmlns:p="http://schemas.openxmlformats.org/presentationml/2006/main">
  <p:tag name="AS_UNIQUEID" val="102"/>
</p:tagLst>
</file>

<file path=ppt/tags/tag8.xml><?xml version="1.0" encoding="utf-8"?>
<p:tagLst xmlns:p="http://schemas.openxmlformats.org/presentationml/2006/main">
  <p:tag name="AS_UNIQUEID" val="22"/>
</p:tagLst>
</file>

<file path=ppt/tags/tag80.xml><?xml version="1.0" encoding="utf-8"?>
<p:tagLst xmlns:p="http://schemas.openxmlformats.org/presentationml/2006/main">
  <p:tag name="AS_UNIQUEID" val="46"/>
</p:tagLst>
</file>

<file path=ppt/tags/tag81.xml><?xml version="1.0" encoding="utf-8"?>
<p:tagLst xmlns:p="http://schemas.openxmlformats.org/presentationml/2006/main">
  <p:tag name="AS_UNIQUEID" val="49"/>
</p:tagLst>
</file>

<file path=ppt/tags/tag82.xml><?xml version="1.0" encoding="utf-8"?>
<p:tagLst xmlns:p="http://schemas.openxmlformats.org/presentationml/2006/main">
  <p:tag name="AS_UNIQUEID" val="103"/>
</p:tagLst>
</file>

<file path=ppt/tags/tag83.xml><?xml version="1.0" encoding="utf-8"?>
<p:tagLst xmlns:p="http://schemas.openxmlformats.org/presentationml/2006/main">
  <p:tag name="AS_UNIQUEID" val="104"/>
</p:tagLst>
</file>

<file path=ppt/tags/tag84.xml><?xml version="1.0" encoding="utf-8"?>
<p:tagLst xmlns:p="http://schemas.openxmlformats.org/presentationml/2006/main">
  <p:tag name="AS_UNIQUEID" val="105"/>
</p:tagLst>
</file>

<file path=ppt/tags/tag85.xml><?xml version="1.0" encoding="utf-8"?>
<p:tagLst xmlns:p="http://schemas.openxmlformats.org/presentationml/2006/main">
  <p:tag name="AS_UNIQUEID" val="106"/>
</p:tagLst>
</file>

<file path=ppt/tags/tag86.xml><?xml version="1.0" encoding="utf-8"?>
<p:tagLst xmlns:p="http://schemas.openxmlformats.org/presentationml/2006/main">
  <p:tag name="AS_UNIQUEID" val="107"/>
</p:tagLst>
</file>

<file path=ppt/tags/tag87.xml><?xml version="1.0" encoding="utf-8"?>
<p:tagLst xmlns:p="http://schemas.openxmlformats.org/presentationml/2006/main">
  <p:tag name="AS_UNIQUEID" val="108"/>
</p:tagLst>
</file>

<file path=ppt/tags/tag88.xml><?xml version="1.0" encoding="utf-8"?>
<p:tagLst xmlns:p="http://schemas.openxmlformats.org/presentationml/2006/main">
  <p:tag name="AS_UNIQUEID" val="109"/>
</p:tagLst>
</file>

<file path=ppt/tags/tag89.xml><?xml version="1.0" encoding="utf-8"?>
<p:tagLst xmlns:p="http://schemas.openxmlformats.org/presentationml/2006/main">
  <p:tag name="AS_UNIQUEID" val="110"/>
</p:tagLst>
</file>

<file path=ppt/tags/tag9.xml><?xml version="1.0" encoding="utf-8"?>
<p:tagLst xmlns:p="http://schemas.openxmlformats.org/presentationml/2006/main">
  <p:tag name="AS_UNIQUEID" val="5"/>
</p:tagLst>
</file>

<file path=ppt/tags/tag90.xml><?xml version="1.0" encoding="utf-8"?>
<p:tagLst xmlns:p="http://schemas.openxmlformats.org/presentationml/2006/main">
  <p:tag name="AS_UNIQUEID" val="111"/>
</p:tagLst>
</file>

<file path=ppt/tags/tag91.xml><?xml version="1.0" encoding="utf-8"?>
<p:tagLst xmlns:p="http://schemas.openxmlformats.org/presentationml/2006/main">
  <p:tag name="AS_UNIQUEID" val="112"/>
</p:tagLst>
</file>

<file path=ppt/tags/tag92.xml><?xml version="1.0" encoding="utf-8"?>
<p:tagLst xmlns:p="http://schemas.openxmlformats.org/presentationml/2006/main">
  <p:tag name="AS_UNIQUEID" val="113"/>
</p:tagLst>
</file>

<file path=ppt/tags/tag93.xml><?xml version="1.0" encoding="utf-8"?>
<p:tagLst xmlns:p="http://schemas.openxmlformats.org/presentationml/2006/main">
  <p:tag name="AS_UNIQUEID" val="114"/>
</p:tagLst>
</file>

<file path=ppt/tags/tag94.xml><?xml version="1.0" encoding="utf-8"?>
<p:tagLst xmlns:p="http://schemas.openxmlformats.org/presentationml/2006/main">
  <p:tag name="AS_UNIQUEID" val="115"/>
</p:tagLst>
</file>

<file path=ppt/tags/tag95.xml><?xml version="1.0" encoding="utf-8"?>
<p:tagLst xmlns:p="http://schemas.openxmlformats.org/presentationml/2006/main">
  <p:tag name="AS_UNIQUEID" val="116"/>
</p:tagLst>
</file>

<file path=ppt/tags/tag96.xml><?xml version="1.0" encoding="utf-8"?>
<p:tagLst xmlns:p="http://schemas.openxmlformats.org/presentationml/2006/main">
  <p:tag name="AS_UNIQUEID" val="117"/>
</p:tagLst>
</file>

<file path=ppt/tags/tag97.xml><?xml version="1.0" encoding="utf-8"?>
<p:tagLst xmlns:p="http://schemas.openxmlformats.org/presentationml/2006/main">
  <p:tag name="AS_UNIQUEID" val="118"/>
</p:tagLst>
</file>

<file path=ppt/tags/tag98.xml><?xml version="1.0" encoding="utf-8"?>
<p:tagLst xmlns:p="http://schemas.openxmlformats.org/presentationml/2006/main">
  <p:tag name="AS_UNIQUEID" val="119"/>
</p:tagLst>
</file>

<file path=ppt/tags/tag99.xml><?xml version="1.0" encoding="utf-8"?>
<p:tagLst xmlns:p="http://schemas.openxmlformats.org/presentationml/2006/main">
  <p:tag name="AS_UNIQUEID" val="120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1490</Words>
  <Application>WPS 演示</Application>
  <PresentationFormat/>
  <Paragraphs>212</Paragraphs>
  <Slides>9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宋体</vt:lpstr>
      <vt:lpstr>Wingdings</vt:lpstr>
      <vt:lpstr>Times New Roman</vt:lpstr>
      <vt:lpstr>Calibri Light</vt:lpstr>
      <vt:lpstr>Calibri</vt:lpstr>
      <vt:lpstr>楷体_GB2312</vt:lpstr>
      <vt:lpstr>等线</vt:lpstr>
      <vt:lpstr>Wingdings 3</vt:lpstr>
      <vt:lpstr>Symbol</vt:lpstr>
      <vt:lpstr>楷体</vt:lpstr>
      <vt:lpstr>华文楷体</vt:lpstr>
      <vt:lpstr>微软雅黑</vt:lpstr>
      <vt:lpstr>黑体</vt:lpstr>
      <vt:lpstr>Wingdings 2</vt:lpstr>
      <vt:lpstr>Wingdings</vt:lpstr>
      <vt:lpstr>Arial Unicode MS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wjd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lilan</dc:creator>
  <cp:lastModifiedBy>敢情莫畏</cp:lastModifiedBy>
  <cp:revision>205</cp:revision>
  <cp:lastPrinted>2113-01-01T00:00:00Z</cp:lastPrinted>
  <dcterms:created xsi:type="dcterms:W3CDTF">2004-02-29T13:41:00Z</dcterms:created>
  <dcterms:modified xsi:type="dcterms:W3CDTF">2025-03-20T11:35:46Z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941265055109558272</vt:lpwstr>
  </property>
  <property fmtid="{D5CDD505-2E9C-101B-9397-08002B2CF9AE}" pid="3" name="ICV">
    <vt:lpwstr>87615F305D894359A1813F9AF44EDD6B_13</vt:lpwstr>
  </property>
  <property fmtid="{D5CDD505-2E9C-101B-9397-08002B2CF9AE}" pid="4" name="KSOProductBuildVer">
    <vt:lpwstr>2052-11.8.2.10393</vt:lpwstr>
  </property>
</Properties>
</file>