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15" r:id="rId3"/>
    <p:sldId id="259" r:id="rId4"/>
    <p:sldId id="369" r:id="rId5"/>
    <p:sldId id="370" r:id="rId6"/>
    <p:sldId id="269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94" r:id="rId15"/>
    <p:sldId id="346" r:id="rId16"/>
    <p:sldId id="395" r:id="rId17"/>
    <p:sldId id="396" r:id="rId18"/>
    <p:sldId id="348" r:id="rId19"/>
    <p:sldId id="349" r:id="rId20"/>
    <p:sldId id="402" r:id="rId21"/>
    <p:sldId id="403" r:id="rId22"/>
    <p:sldId id="404" r:id="rId23"/>
    <p:sldId id="405" r:id="rId24"/>
    <p:sldId id="406" r:id="rId25"/>
    <p:sldId id="407" r:id="rId26"/>
    <p:sldId id="410" r:id="rId27"/>
    <p:sldId id="411" r:id="rId28"/>
    <p:sldId id="412" r:id="rId29"/>
    <p:sldId id="413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426.xml"/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" Type="http://schemas.openxmlformats.org/officeDocument/2006/relationships/tags" Target="../tags/tag4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422.xml"/><Relationship Id="rId5" Type="http://schemas.openxmlformats.org/officeDocument/2006/relationships/tags" Target="../tags/tag421.xml"/><Relationship Id="rId4" Type="http://schemas.openxmlformats.org/officeDocument/2006/relationships/tags" Target="../tags/tag420.xml"/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" Type="http://schemas.openxmlformats.org/officeDocument/2006/relationships/tags" Target="../tags/tag4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4867511"/>
            <a:ext cx="12191683" cy="1990172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5588036"/>
            <a:ext cx="12191683" cy="1269647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1683" cy="6857683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0" y="1268061"/>
            <a:ext cx="12191683" cy="5589622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1988586"/>
            <a:ext cx="12191683" cy="4869097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2709110"/>
            <a:ext cx="12191683" cy="4148573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2348848"/>
            <a:ext cx="12191683" cy="4508836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3429635"/>
            <a:ext cx="12191683" cy="3428048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4148573"/>
            <a:ext cx="12191683" cy="2709110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4327911"/>
            <a:ext cx="12191683" cy="2529772"/>
          </a:xfrm>
          <a:prstGeom prst="rect">
            <a:avLst/>
          </a:prstGeom>
          <a:solidFill>
            <a:srgbClr val="DBEEF4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12.xml"/><Relationship Id="rId14" Type="http://schemas.openxmlformats.org/officeDocument/2006/relationships/image" Target="file:///D:\qq&#25991;&#20214;\712321467\Image\C2C\Image2\%7b75232B38-A165-1FB7-499C-2E1C792CACB5%7d.png" TargetMode="External"/><Relationship Id="rId13" Type="http://schemas.openxmlformats.org/officeDocument/2006/relationships/image" Target="../media/image1.png"/><Relationship Id="rId12" Type="http://schemas.openxmlformats.org/officeDocument/2006/relationships/tags" Target="../tags/tag1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1073743875" descr="学科网 zxxk.com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838287" y="365024"/>
            <a:ext cx="9526" cy="95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xStyles>
    <p:titleStyle>
      <a:lvl1pPr algn="ctr" defTabSz="121793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image" Target="../media/image16.png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image" Target="../media/image15.png"/><Relationship Id="rId2" Type="http://schemas.openxmlformats.org/officeDocument/2006/relationships/tags" Target="../tags/tag139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image" Target="../media/image19.png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image" Target="../media/image18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tags" Target="../tags/tag14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4" Type="http://schemas.openxmlformats.org/officeDocument/2006/relationships/slideLayout" Target="../slideLayouts/slideLayout1.xml"/><Relationship Id="rId23" Type="http://schemas.openxmlformats.org/officeDocument/2006/relationships/image" Target="../media/image23.png"/><Relationship Id="rId22" Type="http://schemas.openxmlformats.org/officeDocument/2006/relationships/tags" Target="../tags/tag176.xml"/><Relationship Id="rId21" Type="http://schemas.openxmlformats.org/officeDocument/2006/relationships/image" Target="../media/image22.jpeg"/><Relationship Id="rId20" Type="http://schemas.openxmlformats.org/officeDocument/2006/relationships/tags" Target="../tags/tag175.xml"/><Relationship Id="rId2" Type="http://schemas.openxmlformats.org/officeDocument/2006/relationships/tags" Target="../tags/tag159.xml"/><Relationship Id="rId19" Type="http://schemas.openxmlformats.org/officeDocument/2006/relationships/tags" Target="../tags/tag174.xml"/><Relationship Id="rId18" Type="http://schemas.openxmlformats.org/officeDocument/2006/relationships/tags" Target="../tags/tag173.xml"/><Relationship Id="rId17" Type="http://schemas.openxmlformats.org/officeDocument/2006/relationships/image" Target="../media/image21.jpeg"/><Relationship Id="rId16" Type="http://schemas.openxmlformats.org/officeDocument/2006/relationships/tags" Target="../tags/tag172.xml"/><Relationship Id="rId15" Type="http://schemas.openxmlformats.org/officeDocument/2006/relationships/image" Target="../media/image20.jpeg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5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image" Target="../media/image24.png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6.jpeg"/><Relationship Id="rId15" Type="http://schemas.openxmlformats.org/officeDocument/2006/relationships/tags" Target="../tags/tag194.xml"/><Relationship Id="rId14" Type="http://schemas.openxmlformats.org/officeDocument/2006/relationships/image" Target="../media/image25.png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9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226.xml"/><Relationship Id="rId22" Type="http://schemas.openxmlformats.org/officeDocument/2006/relationships/tags" Target="../tags/tag225.xml"/><Relationship Id="rId21" Type="http://schemas.openxmlformats.org/officeDocument/2006/relationships/tags" Target="../tags/tag224.xml"/><Relationship Id="rId20" Type="http://schemas.openxmlformats.org/officeDocument/2006/relationships/tags" Target="../tags/tag223.xml"/><Relationship Id="rId2" Type="http://schemas.openxmlformats.org/officeDocument/2006/relationships/tags" Target="../tags/tag205.xml"/><Relationship Id="rId19" Type="http://schemas.openxmlformats.org/officeDocument/2006/relationships/tags" Target="../tags/tag222.xml"/><Relationship Id="rId18" Type="http://schemas.openxmlformats.org/officeDocument/2006/relationships/tags" Target="../tags/tag221.xml"/><Relationship Id="rId17" Type="http://schemas.openxmlformats.org/officeDocument/2006/relationships/tags" Target="../tags/tag220.xml"/><Relationship Id="rId16" Type="http://schemas.openxmlformats.org/officeDocument/2006/relationships/tags" Target="../tags/tag219.xml"/><Relationship Id="rId15" Type="http://schemas.openxmlformats.org/officeDocument/2006/relationships/tags" Target="../tags/tag218.xml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8.png"/><Relationship Id="rId7" Type="http://schemas.openxmlformats.org/officeDocument/2006/relationships/tags" Target="../tags/tag232.xml"/><Relationship Id="rId6" Type="http://schemas.openxmlformats.org/officeDocument/2006/relationships/tags" Target="../tags/tag231.xml"/><Relationship Id="rId5" Type="http://schemas.openxmlformats.org/officeDocument/2006/relationships/image" Target="../media/image27.png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tags" Target="../tags/tag22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image" Target="../media/image27.png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1" Type="http://schemas.openxmlformats.org/officeDocument/2006/relationships/slideLayout" Target="../slideLayouts/slideLayout1.xml"/><Relationship Id="rId40" Type="http://schemas.openxmlformats.org/officeDocument/2006/relationships/tags" Target="../tags/tag276.xml"/><Relationship Id="rId4" Type="http://schemas.openxmlformats.org/officeDocument/2006/relationships/tags" Target="../tags/tag240.xml"/><Relationship Id="rId39" Type="http://schemas.openxmlformats.org/officeDocument/2006/relationships/tags" Target="../tags/tag275.xml"/><Relationship Id="rId38" Type="http://schemas.openxmlformats.org/officeDocument/2006/relationships/tags" Target="../tags/tag274.xml"/><Relationship Id="rId37" Type="http://schemas.openxmlformats.org/officeDocument/2006/relationships/tags" Target="../tags/tag273.xml"/><Relationship Id="rId36" Type="http://schemas.openxmlformats.org/officeDocument/2006/relationships/tags" Target="../tags/tag272.xml"/><Relationship Id="rId35" Type="http://schemas.openxmlformats.org/officeDocument/2006/relationships/tags" Target="../tags/tag271.xml"/><Relationship Id="rId34" Type="http://schemas.openxmlformats.org/officeDocument/2006/relationships/tags" Target="../tags/tag270.xml"/><Relationship Id="rId33" Type="http://schemas.openxmlformats.org/officeDocument/2006/relationships/tags" Target="../tags/tag269.xml"/><Relationship Id="rId32" Type="http://schemas.openxmlformats.org/officeDocument/2006/relationships/tags" Target="../tags/tag268.xml"/><Relationship Id="rId31" Type="http://schemas.openxmlformats.org/officeDocument/2006/relationships/tags" Target="../tags/tag267.xml"/><Relationship Id="rId30" Type="http://schemas.openxmlformats.org/officeDocument/2006/relationships/tags" Target="../tags/tag266.xml"/><Relationship Id="rId3" Type="http://schemas.openxmlformats.org/officeDocument/2006/relationships/tags" Target="../tags/tag239.xml"/><Relationship Id="rId29" Type="http://schemas.openxmlformats.org/officeDocument/2006/relationships/tags" Target="../tags/tag265.xml"/><Relationship Id="rId28" Type="http://schemas.openxmlformats.org/officeDocument/2006/relationships/tags" Target="../tags/tag264.xml"/><Relationship Id="rId27" Type="http://schemas.openxmlformats.org/officeDocument/2006/relationships/tags" Target="../tags/tag263.xml"/><Relationship Id="rId26" Type="http://schemas.openxmlformats.org/officeDocument/2006/relationships/tags" Target="../tags/tag262.xml"/><Relationship Id="rId25" Type="http://schemas.openxmlformats.org/officeDocument/2006/relationships/tags" Target="../tags/tag261.xml"/><Relationship Id="rId24" Type="http://schemas.openxmlformats.org/officeDocument/2006/relationships/tags" Target="../tags/tag260.xml"/><Relationship Id="rId23" Type="http://schemas.openxmlformats.org/officeDocument/2006/relationships/tags" Target="../tags/tag259.xml"/><Relationship Id="rId22" Type="http://schemas.openxmlformats.org/officeDocument/2006/relationships/tags" Target="../tags/tag258.xml"/><Relationship Id="rId21" Type="http://schemas.openxmlformats.org/officeDocument/2006/relationships/tags" Target="../tags/tag257.xml"/><Relationship Id="rId20" Type="http://schemas.openxmlformats.org/officeDocument/2006/relationships/tags" Target="../tags/tag256.xml"/><Relationship Id="rId2" Type="http://schemas.openxmlformats.org/officeDocument/2006/relationships/tags" Target="../tags/tag238.xml"/><Relationship Id="rId19" Type="http://schemas.openxmlformats.org/officeDocument/2006/relationships/tags" Target="../tags/tag255.xml"/><Relationship Id="rId18" Type="http://schemas.openxmlformats.org/officeDocument/2006/relationships/tags" Target="../tags/tag254.xml"/><Relationship Id="rId17" Type="http://schemas.openxmlformats.org/officeDocument/2006/relationships/tags" Target="../tags/tag253.xml"/><Relationship Id="rId16" Type="http://schemas.openxmlformats.org/officeDocument/2006/relationships/tags" Target="../tags/tag252.xml"/><Relationship Id="rId15" Type="http://schemas.openxmlformats.org/officeDocument/2006/relationships/tags" Target="../tags/tag251.xml"/><Relationship Id="rId14" Type="http://schemas.openxmlformats.org/officeDocument/2006/relationships/tags" Target="../tags/tag250.xml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tags" Target="../tags/tag2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image" Target="../media/image30.png"/><Relationship Id="rId2" Type="http://schemas.openxmlformats.org/officeDocument/2006/relationships/tags" Target="../tags/tag278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291.xml"/><Relationship Id="rId15" Type="http://schemas.openxmlformats.org/officeDocument/2006/relationships/tags" Target="../tags/tag290.xml"/><Relationship Id="rId14" Type="http://schemas.openxmlformats.org/officeDocument/2006/relationships/tags" Target="../tags/tag289.xml"/><Relationship Id="rId13" Type="http://schemas.openxmlformats.org/officeDocument/2006/relationships/tags" Target="../tags/tag288.xml"/><Relationship Id="rId12" Type="http://schemas.openxmlformats.org/officeDocument/2006/relationships/tags" Target="../tags/tag287.xml"/><Relationship Id="rId11" Type="http://schemas.openxmlformats.org/officeDocument/2006/relationships/tags" Target="../tags/tag286.xml"/><Relationship Id="rId10" Type="http://schemas.openxmlformats.org/officeDocument/2006/relationships/tags" Target="../tags/tag285.xml"/><Relationship Id="rId1" Type="http://schemas.openxmlformats.org/officeDocument/2006/relationships/tags" Target="../tags/tag27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02.xml"/><Relationship Id="rId10" Type="http://schemas.openxmlformats.org/officeDocument/2006/relationships/tags" Target="../tags/tag301.xml"/><Relationship Id="rId1" Type="http://schemas.openxmlformats.org/officeDocument/2006/relationships/tags" Target="../tags/tag29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image" Target="../media/image32.jpeg"/><Relationship Id="rId7" Type="http://schemas.openxmlformats.org/officeDocument/2006/relationships/tags" Target="../tags/tag307.xml"/><Relationship Id="rId6" Type="http://schemas.openxmlformats.org/officeDocument/2006/relationships/image" Target="../media/image31.jpeg"/><Relationship Id="rId5" Type="http://schemas.openxmlformats.org/officeDocument/2006/relationships/tags" Target="../tags/tag306.xml"/><Relationship Id="rId4" Type="http://schemas.openxmlformats.org/officeDocument/2006/relationships/image" Target="../media/image5.jpeg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3.jpeg"/><Relationship Id="rId1" Type="http://schemas.openxmlformats.org/officeDocument/2006/relationships/tags" Target="../tags/tag30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tags" Target="../tags/tag316.xml"/><Relationship Id="rId7" Type="http://schemas.openxmlformats.org/officeDocument/2006/relationships/tags" Target="../tags/tag315.xml"/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3" Type="http://schemas.openxmlformats.org/officeDocument/2006/relationships/slideLayout" Target="../slideLayouts/slideLayout1.xml"/><Relationship Id="rId42" Type="http://schemas.openxmlformats.org/officeDocument/2006/relationships/tags" Target="../tags/tag350.xml"/><Relationship Id="rId41" Type="http://schemas.openxmlformats.org/officeDocument/2006/relationships/tags" Target="../tags/tag349.xml"/><Relationship Id="rId40" Type="http://schemas.openxmlformats.org/officeDocument/2006/relationships/tags" Target="../tags/tag348.xml"/><Relationship Id="rId4" Type="http://schemas.openxmlformats.org/officeDocument/2006/relationships/tags" Target="../tags/tag312.xml"/><Relationship Id="rId39" Type="http://schemas.openxmlformats.org/officeDocument/2006/relationships/tags" Target="../tags/tag347.xml"/><Relationship Id="rId38" Type="http://schemas.openxmlformats.org/officeDocument/2006/relationships/tags" Target="../tags/tag346.xml"/><Relationship Id="rId37" Type="http://schemas.openxmlformats.org/officeDocument/2006/relationships/tags" Target="../tags/tag345.xml"/><Relationship Id="rId36" Type="http://schemas.openxmlformats.org/officeDocument/2006/relationships/tags" Target="../tags/tag344.xml"/><Relationship Id="rId35" Type="http://schemas.openxmlformats.org/officeDocument/2006/relationships/tags" Target="../tags/tag343.xml"/><Relationship Id="rId34" Type="http://schemas.openxmlformats.org/officeDocument/2006/relationships/tags" Target="../tags/tag342.xml"/><Relationship Id="rId33" Type="http://schemas.openxmlformats.org/officeDocument/2006/relationships/tags" Target="../tags/tag341.xml"/><Relationship Id="rId32" Type="http://schemas.openxmlformats.org/officeDocument/2006/relationships/tags" Target="../tags/tag340.xml"/><Relationship Id="rId31" Type="http://schemas.openxmlformats.org/officeDocument/2006/relationships/tags" Target="../tags/tag339.xml"/><Relationship Id="rId30" Type="http://schemas.openxmlformats.org/officeDocument/2006/relationships/tags" Target="../tags/tag338.xml"/><Relationship Id="rId3" Type="http://schemas.openxmlformats.org/officeDocument/2006/relationships/tags" Target="../tags/tag311.xml"/><Relationship Id="rId29" Type="http://schemas.openxmlformats.org/officeDocument/2006/relationships/tags" Target="../tags/tag337.xml"/><Relationship Id="rId28" Type="http://schemas.openxmlformats.org/officeDocument/2006/relationships/tags" Target="../tags/tag336.xml"/><Relationship Id="rId27" Type="http://schemas.openxmlformats.org/officeDocument/2006/relationships/tags" Target="../tags/tag335.xml"/><Relationship Id="rId26" Type="http://schemas.openxmlformats.org/officeDocument/2006/relationships/tags" Target="../tags/tag334.xml"/><Relationship Id="rId25" Type="http://schemas.openxmlformats.org/officeDocument/2006/relationships/tags" Target="../tags/tag333.xml"/><Relationship Id="rId24" Type="http://schemas.openxmlformats.org/officeDocument/2006/relationships/tags" Target="../tags/tag332.xml"/><Relationship Id="rId23" Type="http://schemas.openxmlformats.org/officeDocument/2006/relationships/tags" Target="../tags/tag331.xml"/><Relationship Id="rId22" Type="http://schemas.openxmlformats.org/officeDocument/2006/relationships/tags" Target="../tags/tag330.xml"/><Relationship Id="rId21" Type="http://schemas.openxmlformats.org/officeDocument/2006/relationships/tags" Target="../tags/tag329.xml"/><Relationship Id="rId20" Type="http://schemas.openxmlformats.org/officeDocument/2006/relationships/tags" Target="../tags/tag328.xml"/><Relationship Id="rId2" Type="http://schemas.openxmlformats.org/officeDocument/2006/relationships/tags" Target="../tags/tag310.xml"/><Relationship Id="rId19" Type="http://schemas.openxmlformats.org/officeDocument/2006/relationships/tags" Target="../tags/tag327.xml"/><Relationship Id="rId18" Type="http://schemas.openxmlformats.org/officeDocument/2006/relationships/tags" Target="../tags/tag326.xml"/><Relationship Id="rId17" Type="http://schemas.openxmlformats.org/officeDocument/2006/relationships/tags" Target="../tags/tag325.xml"/><Relationship Id="rId16" Type="http://schemas.openxmlformats.org/officeDocument/2006/relationships/tags" Target="../tags/tag324.xml"/><Relationship Id="rId15" Type="http://schemas.openxmlformats.org/officeDocument/2006/relationships/tags" Target="../tags/tag323.xml"/><Relationship Id="rId14" Type="http://schemas.openxmlformats.org/officeDocument/2006/relationships/tags" Target="../tags/tag322.xml"/><Relationship Id="rId13" Type="http://schemas.openxmlformats.org/officeDocument/2006/relationships/tags" Target="../tags/tag321.xml"/><Relationship Id="rId12" Type="http://schemas.openxmlformats.org/officeDocument/2006/relationships/tags" Target="../tags/tag320.xml"/><Relationship Id="rId11" Type="http://schemas.openxmlformats.org/officeDocument/2006/relationships/tags" Target="../tags/tag319.xml"/><Relationship Id="rId10" Type="http://schemas.openxmlformats.org/officeDocument/2006/relationships/tags" Target="../tags/tag318.xml"/><Relationship Id="rId1" Type="http://schemas.openxmlformats.org/officeDocument/2006/relationships/tags" Target="../tags/tag309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tags" Target="../tags/tag357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image" Target="../media/image34.png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4.jpeg"/><Relationship Id="rId20" Type="http://schemas.openxmlformats.org/officeDocument/2006/relationships/tags" Target="../tags/tag369.xml"/><Relationship Id="rId2" Type="http://schemas.openxmlformats.org/officeDocument/2006/relationships/tags" Target="../tags/tag352.xml"/><Relationship Id="rId19" Type="http://schemas.openxmlformats.org/officeDocument/2006/relationships/tags" Target="../tags/tag368.xml"/><Relationship Id="rId18" Type="http://schemas.openxmlformats.org/officeDocument/2006/relationships/tags" Target="../tags/tag367.xml"/><Relationship Id="rId17" Type="http://schemas.openxmlformats.org/officeDocument/2006/relationships/tags" Target="../tags/tag366.xml"/><Relationship Id="rId16" Type="http://schemas.openxmlformats.org/officeDocument/2006/relationships/tags" Target="../tags/tag365.xml"/><Relationship Id="rId15" Type="http://schemas.openxmlformats.org/officeDocument/2006/relationships/tags" Target="../tags/tag364.xml"/><Relationship Id="rId14" Type="http://schemas.openxmlformats.org/officeDocument/2006/relationships/tags" Target="../tags/tag363.xml"/><Relationship Id="rId13" Type="http://schemas.openxmlformats.org/officeDocument/2006/relationships/tags" Target="../tags/tag362.xml"/><Relationship Id="rId12" Type="http://schemas.openxmlformats.org/officeDocument/2006/relationships/tags" Target="../tags/tag361.xml"/><Relationship Id="rId11" Type="http://schemas.openxmlformats.org/officeDocument/2006/relationships/tags" Target="../tags/tag360.xml"/><Relationship Id="rId10" Type="http://schemas.openxmlformats.org/officeDocument/2006/relationships/tags" Target="../tags/tag359.xml"/><Relationship Id="rId1" Type="http://schemas.openxmlformats.org/officeDocument/2006/relationships/tags" Target="../tags/tag35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77.xml"/><Relationship Id="rId7" Type="http://schemas.openxmlformats.org/officeDocument/2006/relationships/tags" Target="../tags/tag376.xml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" Type="http://schemas.openxmlformats.org/officeDocument/2006/relationships/tags" Target="../tags/tag373.xml"/><Relationship Id="rId3" Type="http://schemas.openxmlformats.org/officeDocument/2006/relationships/tags" Target="../tags/tag372.xml"/><Relationship Id="rId2" Type="http://schemas.openxmlformats.org/officeDocument/2006/relationships/tags" Target="../tags/tag371.xml"/><Relationship Id="rId1" Type="http://schemas.openxmlformats.org/officeDocument/2006/relationships/tags" Target="../tags/tag370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3" Type="http://schemas.openxmlformats.org/officeDocument/2006/relationships/image" Target="../media/image35.jpeg"/><Relationship Id="rId2" Type="http://schemas.openxmlformats.org/officeDocument/2006/relationships/tags" Target="../tags/tag379.xml"/><Relationship Id="rId1" Type="http://schemas.openxmlformats.org/officeDocument/2006/relationships/tags" Target="../tags/tag378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90.xml"/><Relationship Id="rId8" Type="http://schemas.openxmlformats.org/officeDocument/2006/relationships/tags" Target="../tags/tag389.xml"/><Relationship Id="rId7" Type="http://schemas.openxmlformats.org/officeDocument/2006/relationships/tags" Target="../tags/tag388.xml"/><Relationship Id="rId6" Type="http://schemas.openxmlformats.org/officeDocument/2006/relationships/tags" Target="../tags/tag387.xml"/><Relationship Id="rId5" Type="http://schemas.openxmlformats.org/officeDocument/2006/relationships/tags" Target="../tags/tag386.xml"/><Relationship Id="rId4" Type="http://schemas.openxmlformats.org/officeDocument/2006/relationships/tags" Target="../tags/tag385.xml"/><Relationship Id="rId3" Type="http://schemas.openxmlformats.org/officeDocument/2006/relationships/tags" Target="../tags/tag384.xml"/><Relationship Id="rId2" Type="http://schemas.openxmlformats.org/officeDocument/2006/relationships/tags" Target="../tags/tag383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393.xml"/><Relationship Id="rId11" Type="http://schemas.openxmlformats.org/officeDocument/2006/relationships/tags" Target="../tags/tag392.xml"/><Relationship Id="rId10" Type="http://schemas.openxmlformats.org/officeDocument/2006/relationships/tags" Target="../tags/tag391.xml"/><Relationship Id="rId1" Type="http://schemas.openxmlformats.org/officeDocument/2006/relationships/tags" Target="../tags/tag38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402.xml"/><Relationship Id="rId8" Type="http://schemas.openxmlformats.org/officeDocument/2006/relationships/tags" Target="../tags/tag401.xml"/><Relationship Id="rId7" Type="http://schemas.openxmlformats.org/officeDocument/2006/relationships/tags" Target="../tags/tag400.xml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3" Type="http://schemas.openxmlformats.org/officeDocument/2006/relationships/tags" Target="../tags/tag396.xml"/><Relationship Id="rId26" Type="http://schemas.openxmlformats.org/officeDocument/2006/relationships/slideLayout" Target="../slideLayouts/slideLayout1.xml"/><Relationship Id="rId25" Type="http://schemas.openxmlformats.org/officeDocument/2006/relationships/image" Target="../media/image36.png"/><Relationship Id="rId24" Type="http://schemas.openxmlformats.org/officeDocument/2006/relationships/tags" Target="../tags/tag416.xml"/><Relationship Id="rId23" Type="http://schemas.openxmlformats.org/officeDocument/2006/relationships/tags" Target="../tags/tag415.xml"/><Relationship Id="rId22" Type="http://schemas.openxmlformats.org/officeDocument/2006/relationships/tags" Target="../tags/tag414.xml"/><Relationship Id="rId21" Type="http://schemas.openxmlformats.org/officeDocument/2006/relationships/tags" Target="../tags/tag413.xml"/><Relationship Id="rId20" Type="http://schemas.openxmlformats.org/officeDocument/2006/relationships/tags" Target="../tags/tag412.xml"/><Relationship Id="rId2" Type="http://schemas.openxmlformats.org/officeDocument/2006/relationships/tags" Target="../tags/tag395.xml"/><Relationship Id="rId19" Type="http://schemas.openxmlformats.org/officeDocument/2006/relationships/tags" Target="../tags/tag411.xml"/><Relationship Id="rId18" Type="http://schemas.openxmlformats.org/officeDocument/2006/relationships/image" Target="../media/image34.png"/><Relationship Id="rId17" Type="http://schemas.openxmlformats.org/officeDocument/2006/relationships/tags" Target="../tags/tag410.xml"/><Relationship Id="rId16" Type="http://schemas.openxmlformats.org/officeDocument/2006/relationships/tags" Target="../tags/tag409.xml"/><Relationship Id="rId15" Type="http://schemas.openxmlformats.org/officeDocument/2006/relationships/tags" Target="../tags/tag408.xml"/><Relationship Id="rId14" Type="http://schemas.openxmlformats.org/officeDocument/2006/relationships/tags" Target="../tags/tag407.xml"/><Relationship Id="rId13" Type="http://schemas.openxmlformats.org/officeDocument/2006/relationships/tags" Target="../tags/tag406.xml"/><Relationship Id="rId12" Type="http://schemas.openxmlformats.org/officeDocument/2006/relationships/tags" Target="../tags/tag405.xml"/><Relationship Id="rId11" Type="http://schemas.openxmlformats.org/officeDocument/2006/relationships/tags" Target="../tags/tag404.xml"/><Relationship Id="rId10" Type="http://schemas.openxmlformats.org/officeDocument/2006/relationships/tags" Target="../tags/tag403.xml"/><Relationship Id="rId1" Type="http://schemas.openxmlformats.org/officeDocument/2006/relationships/tags" Target="../tags/tag39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7.png"/><Relationship Id="rId16" Type="http://schemas.openxmlformats.org/officeDocument/2006/relationships/tags" Target="../tags/tag28.xml"/><Relationship Id="rId15" Type="http://schemas.openxmlformats.org/officeDocument/2006/relationships/image" Target="../media/image6.png"/><Relationship Id="rId14" Type="http://schemas.openxmlformats.org/officeDocument/2006/relationships/tags" Target="../tags/tag27.xml"/><Relationship Id="rId13" Type="http://schemas.openxmlformats.org/officeDocument/2006/relationships/image" Target="../media/image5.jpeg"/><Relationship Id="rId12" Type="http://schemas.openxmlformats.org/officeDocument/2006/relationships/tags" Target="../tags/tag26.xml"/><Relationship Id="rId11" Type="http://schemas.openxmlformats.org/officeDocument/2006/relationships/image" Target="../media/image4.jpeg"/><Relationship Id="rId10" Type="http://schemas.openxmlformats.org/officeDocument/2006/relationships/tags" Target="../tags/tag25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../media/image11.png"/><Relationship Id="rId7" Type="http://schemas.openxmlformats.org/officeDocument/2006/relationships/tags" Target="../tags/tag32.xml"/><Relationship Id="rId6" Type="http://schemas.openxmlformats.org/officeDocument/2006/relationships/image" Target="../media/image10.png"/><Relationship Id="rId5" Type="http://schemas.openxmlformats.org/officeDocument/2006/relationships/tags" Target="../tags/tag31.xml"/><Relationship Id="rId4" Type="http://schemas.openxmlformats.org/officeDocument/2006/relationships/image" Target="../media/image9.png"/><Relationship Id="rId3" Type="http://schemas.openxmlformats.org/officeDocument/2006/relationships/tags" Target="../tags/tag30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9" Type="http://schemas.openxmlformats.org/officeDocument/2006/relationships/tags" Target="../tags/tag41.xml"/><Relationship Id="rId18" Type="http://schemas.openxmlformats.org/officeDocument/2006/relationships/image" Target="../media/image13.png"/><Relationship Id="rId17" Type="http://schemas.openxmlformats.org/officeDocument/2006/relationships/tags" Target="../tags/tag40.xml"/><Relationship Id="rId16" Type="http://schemas.openxmlformats.org/officeDocument/2006/relationships/image" Target="../media/image12.png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73.xml"/><Relationship Id="rId21" Type="http://schemas.openxmlformats.org/officeDocument/2006/relationships/tags" Target="../tags/tag72.xml"/><Relationship Id="rId20" Type="http://schemas.openxmlformats.org/officeDocument/2006/relationships/tags" Target="../tags/tag71.xml"/><Relationship Id="rId2" Type="http://schemas.openxmlformats.org/officeDocument/2006/relationships/tags" Target="../tags/tag53.xml"/><Relationship Id="rId19" Type="http://schemas.openxmlformats.org/officeDocument/2006/relationships/tags" Target="../tags/tag70.xml"/><Relationship Id="rId18" Type="http://schemas.openxmlformats.org/officeDocument/2006/relationships/tags" Target="../tags/tag69.xml"/><Relationship Id="rId17" Type="http://schemas.openxmlformats.org/officeDocument/2006/relationships/tags" Target="../tags/tag68.xml"/><Relationship Id="rId16" Type="http://schemas.openxmlformats.org/officeDocument/2006/relationships/tags" Target="../tags/tag67.xml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8" Type="http://schemas.openxmlformats.org/officeDocument/2006/relationships/slideLayout" Target="../slideLayouts/slideLayout1.xml"/><Relationship Id="rId47" Type="http://schemas.openxmlformats.org/officeDocument/2006/relationships/tags" Target="../tags/tag120.xml"/><Relationship Id="rId46" Type="http://schemas.openxmlformats.org/officeDocument/2006/relationships/tags" Target="../tags/tag119.xml"/><Relationship Id="rId45" Type="http://schemas.openxmlformats.org/officeDocument/2006/relationships/tags" Target="../tags/tag118.xml"/><Relationship Id="rId44" Type="http://schemas.openxmlformats.org/officeDocument/2006/relationships/tags" Target="../tags/tag117.xml"/><Relationship Id="rId43" Type="http://schemas.openxmlformats.org/officeDocument/2006/relationships/tags" Target="../tags/tag116.xml"/><Relationship Id="rId42" Type="http://schemas.openxmlformats.org/officeDocument/2006/relationships/tags" Target="../tags/tag115.xml"/><Relationship Id="rId41" Type="http://schemas.openxmlformats.org/officeDocument/2006/relationships/tags" Target="../tags/tag114.xml"/><Relationship Id="rId40" Type="http://schemas.openxmlformats.org/officeDocument/2006/relationships/tags" Target="../tags/tag113.xml"/><Relationship Id="rId4" Type="http://schemas.openxmlformats.org/officeDocument/2006/relationships/tags" Target="../tags/tag77.xml"/><Relationship Id="rId39" Type="http://schemas.openxmlformats.org/officeDocument/2006/relationships/tags" Target="../tags/tag112.xml"/><Relationship Id="rId38" Type="http://schemas.openxmlformats.org/officeDocument/2006/relationships/tags" Target="../tags/tag111.xml"/><Relationship Id="rId37" Type="http://schemas.openxmlformats.org/officeDocument/2006/relationships/tags" Target="../tags/tag110.xml"/><Relationship Id="rId36" Type="http://schemas.openxmlformats.org/officeDocument/2006/relationships/tags" Target="../tags/tag109.xml"/><Relationship Id="rId35" Type="http://schemas.openxmlformats.org/officeDocument/2006/relationships/tags" Target="../tags/tag108.xml"/><Relationship Id="rId34" Type="http://schemas.openxmlformats.org/officeDocument/2006/relationships/tags" Target="../tags/tag107.xml"/><Relationship Id="rId33" Type="http://schemas.openxmlformats.org/officeDocument/2006/relationships/tags" Target="../tags/tag106.xml"/><Relationship Id="rId32" Type="http://schemas.openxmlformats.org/officeDocument/2006/relationships/tags" Target="../tags/tag105.xml"/><Relationship Id="rId31" Type="http://schemas.openxmlformats.org/officeDocument/2006/relationships/tags" Target="../tags/tag104.xml"/><Relationship Id="rId30" Type="http://schemas.openxmlformats.org/officeDocument/2006/relationships/tags" Target="../tags/tag103.xml"/><Relationship Id="rId3" Type="http://schemas.openxmlformats.org/officeDocument/2006/relationships/tags" Target="../tags/tag76.xml"/><Relationship Id="rId29" Type="http://schemas.openxmlformats.org/officeDocument/2006/relationships/tags" Target="../tags/tag102.xml"/><Relationship Id="rId28" Type="http://schemas.openxmlformats.org/officeDocument/2006/relationships/tags" Target="../tags/tag101.xml"/><Relationship Id="rId27" Type="http://schemas.openxmlformats.org/officeDocument/2006/relationships/tags" Target="../tags/tag100.xml"/><Relationship Id="rId26" Type="http://schemas.openxmlformats.org/officeDocument/2006/relationships/tags" Target="../tags/tag99.xml"/><Relationship Id="rId25" Type="http://schemas.openxmlformats.org/officeDocument/2006/relationships/tags" Target="../tags/tag98.xml"/><Relationship Id="rId24" Type="http://schemas.openxmlformats.org/officeDocument/2006/relationships/tags" Target="../tags/tag97.xml"/><Relationship Id="rId23" Type="http://schemas.openxmlformats.org/officeDocument/2006/relationships/tags" Target="../tags/tag96.xml"/><Relationship Id="rId22" Type="http://schemas.openxmlformats.org/officeDocument/2006/relationships/tags" Target="../tags/tag95.xml"/><Relationship Id="rId21" Type="http://schemas.openxmlformats.org/officeDocument/2006/relationships/tags" Target="../tags/tag94.xml"/><Relationship Id="rId20" Type="http://schemas.openxmlformats.org/officeDocument/2006/relationships/tags" Target="../tags/tag93.xml"/><Relationship Id="rId2" Type="http://schemas.openxmlformats.org/officeDocument/2006/relationships/tags" Target="../tags/tag75.xml"/><Relationship Id="rId19" Type="http://schemas.openxmlformats.org/officeDocument/2006/relationships/tags" Target="../tags/tag92.xml"/><Relationship Id="rId18" Type="http://schemas.openxmlformats.org/officeDocument/2006/relationships/tags" Target="../tags/tag91.xml"/><Relationship Id="rId17" Type="http://schemas.openxmlformats.org/officeDocument/2006/relationships/tags" Target="../tags/tag90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8.png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tags" Target="../tags/tag137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/>
          <p:nvPr>
            <p:custDataLst>
              <p:tags r:id="rId1"/>
            </p:custDataLst>
          </p:nvPr>
        </p:nvSpPr>
        <p:spPr>
          <a:xfrm>
            <a:off x="2637155" y="1435735"/>
            <a:ext cx="7613015" cy="638810"/>
          </a:xfrm>
          <a:prstGeom prst="rect">
            <a:avLst/>
          </a:prstGeom>
          <a:noFill/>
          <a:ln w="9525">
            <a:noFill/>
          </a:ln>
        </p:spPr>
        <p:txBody>
          <a:bodyPr wrap="square" numCol="1" anchor="t">
            <a:spAutoFit/>
          </a:bodyPr>
          <a:lstStyle/>
          <a:p>
            <a:pPr marL="0" marR="0" lvl="0" algn="ctr" defTabSz="9144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555" b="1" i="0" u="none" strike="noStrike" kern="1200" cap="none" spc="600" normalizeH="0" baseline="0">
                <a:uFillTx/>
                <a:latin typeface="+mj-lt"/>
                <a:ea typeface="微软雅黑" panose="020B0503020204020204" charset="-122"/>
                <a:cs typeface="+mj-lt"/>
              </a:rPr>
              <a:t>第七章  有机化合物</a:t>
            </a:r>
            <a:endParaRPr kumimoji="0" lang="zh-CN" altLang="en-US" sz="3555" b="1" i="0" u="none" strike="noStrike" kern="1200" cap="none" spc="600" normalizeH="0" baseline="0">
              <a:uFillTx/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9" name="Text Box 3"/>
          <p:cNvSpPr txBox="1"/>
          <p:nvPr>
            <p:custDataLst>
              <p:tags r:id="rId2"/>
            </p:custDataLst>
          </p:nvPr>
        </p:nvSpPr>
        <p:spPr>
          <a:xfrm>
            <a:off x="3655060" y="2588260"/>
            <a:ext cx="65951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numCol="1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>
                <a:latin typeface="Arial" panose="020B0604020202020204" pitchFamily="34" charset="0"/>
                <a:ea typeface="微软雅黑" panose="020B0503020204020204" charset="-122"/>
              </a:rPr>
              <a:t>第四节 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基本营养物质</a:t>
            </a:r>
            <a:r>
              <a:rPr lang="en-US" altLang="zh-CN" sz="28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</a:t>
            </a:r>
            <a:endParaRPr kumimoji="0" lang="zh-CN" altLang="en-US" sz="2800" b="1" i="0" u="none" strike="noStrike" kern="1200" cap="none" spc="0" normalizeH="0" baseline="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5578789" y="3429086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字魂105号-简雅黑" panose="00000500000000000000" pitchFamily="2" charset="-122"/>
              </a:rPr>
              <a:t>人教版高中化学必修二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61085" y="403860"/>
            <a:ext cx="10208895" cy="956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zh-CN" b="1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rPr>
              <a:t>[</a:t>
            </a:r>
            <a:r>
              <a:rPr lang="zh-CN" altLang="en-US" b="1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rPr>
              <a:t>实验</a:t>
            </a:r>
            <a:r>
              <a:rPr lang="en-US" altLang="zh-CN" b="1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rPr>
              <a:t>7-7]</a:t>
            </a:r>
            <a:r>
              <a:rPr lang="zh-CN" altLang="en-US" b="1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rPr>
              <a:t>加</a:t>
            </a:r>
            <a:r>
              <a:rPr lang="zh-CN" altLang="en-US" b="1">
                <a:latin typeface="黑体" panose="02010609060101010101" charset="-122"/>
                <a:cs typeface="黑体" panose="02010609060101010101" charset="-122"/>
              </a:rPr>
              <a:t>热条件下，葡萄糖可分别与新制氢氧化铜悬浊液、银氨溶液发生化学反应，观察现象。</a:t>
            </a:r>
            <a:endParaRPr lang="zh-CN" altLang="en-US" b="1">
              <a:latin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5602" name="Picture 2" descr="20RH8-48.TI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22070" y="1980565"/>
            <a:ext cx="4539615" cy="26968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5604" name="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4510" y="2078038"/>
            <a:ext cx="865188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（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）</a:t>
            </a:r>
            <a:endParaRPr lang="zh-CN" alt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609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542" b="8400"/>
          <a:stretch>
            <a:fillRect/>
          </a:stretch>
        </p:blipFill>
        <p:spPr>
          <a:xfrm>
            <a:off x="7302500" y="1859280"/>
            <a:ext cx="1188085" cy="215455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5608" name="文本框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49630" y="5464810"/>
            <a:ext cx="576834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实验现象：</a:t>
            </a:r>
            <a:r>
              <a:rPr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产生砖红色沉淀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4"/>
          <p:cNvSpPr txBox="1"/>
          <p:nvPr>
            <p:custDataLst>
              <p:tags r:id="rId8"/>
            </p:custDataLst>
          </p:nvPr>
        </p:nvSpPr>
        <p:spPr>
          <a:xfrm>
            <a:off x="849630" y="4511675"/>
            <a:ext cx="10688955" cy="1031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</a:t>
            </a:r>
            <a:r>
              <a:rPr kumimoji="1"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Cu(OH)</a:t>
            </a:r>
            <a:r>
              <a:rPr kumimoji="1" lang="en-US" altLang="zh-CN" sz="2800" b="1" baseline="-250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kumimoji="1"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悬浊液</a:t>
            </a:r>
            <a:r>
              <a:rPr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NaOH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溶液中边振荡边滴加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4-5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滴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5%CuSO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至恰好出现蓝色絮状沉淀。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290" name="内容占位符 1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680085" y="1458595"/>
            <a:ext cx="5037455" cy="5219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与新制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Cu(OH)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悬浊液反应：</a:t>
            </a:r>
            <a:endParaRPr lang="en-US" altLang="zh-CN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849630" y="5915025"/>
            <a:ext cx="6229350" cy="598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检验醛基，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医学用于检验尿糖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 b="1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773170" y="403860"/>
            <a:ext cx="7407275" cy="274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290" grpId="0"/>
      <p:bldP spid="25604" grpId="0"/>
      <p:bldP spid="6" grpId="0"/>
      <p:bldP spid="25608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20RH8-49.TI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2130" y="1097280"/>
            <a:ext cx="5774690" cy="286448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5605" name="文本框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5495" y="1027430"/>
            <a:ext cx="85725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（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）</a:t>
            </a:r>
            <a:endParaRPr lang="zh-CN" alt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610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606" b="5145"/>
          <a:stretch>
            <a:fillRect/>
          </a:stretch>
        </p:blipFill>
        <p:spPr>
          <a:xfrm>
            <a:off x="9181465" y="815975"/>
            <a:ext cx="1665605" cy="286512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5607" name="矩形 5"/>
          <p:cNvSpPr/>
          <p:nvPr>
            <p:custDataLst>
              <p:tags r:id="rId6"/>
            </p:custDataLst>
          </p:nvPr>
        </p:nvSpPr>
        <p:spPr>
          <a:xfrm>
            <a:off x="617855" y="4469130"/>
            <a:ext cx="8945880" cy="6940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71755" marR="0" lvl="0" indent="0" eaLnBrk="1" hangingPunct="1">
              <a:lnSpc>
                <a:spcPct val="140000"/>
              </a:lnSpc>
              <a:tabLst>
                <a:tab pos="2430145" algn=""/>
              </a:tabLst>
            </a:pPr>
            <a:r>
              <a:rPr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实验现象：</a:t>
            </a:r>
            <a:r>
              <a:rPr lang="zh-CN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生成银白色光亮的银镜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zh-CN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4"/>
          <p:cNvSpPr txBox="1"/>
          <p:nvPr>
            <p:custDataLst>
              <p:tags r:id="rId7"/>
            </p:custDataLst>
          </p:nvPr>
        </p:nvSpPr>
        <p:spPr>
          <a:xfrm>
            <a:off x="617855" y="3947160"/>
            <a:ext cx="108864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配置银氨溶液</a:t>
            </a:r>
            <a:r>
              <a:rPr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AgNO</a:t>
            </a:r>
            <a:r>
              <a:rPr lang="zh-CN" altLang="en-US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溶液中边振荡边滴加2%的稀氨水至沉淀恰好溶解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71335" y="1231900"/>
            <a:ext cx="1891030" cy="4603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rgbClr val="66FF3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3600" b="1">
                <a:solidFill>
                  <a:srgbClr val="66FF3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3600" b="1">
                <a:solidFill>
                  <a:srgbClr val="66FF3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3600" b="1">
                <a:solidFill>
                  <a:srgbClr val="66FF3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3600" b="1">
                <a:solidFill>
                  <a:srgbClr val="66FF3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rgbClr val="66FF3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rgbClr val="66FF3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rgbClr val="66FF3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rgbClr val="66FF3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水浴加热</a:t>
            </a:r>
            <a:endParaRPr lang="zh-CN" altLang="en-US" sz="2400" b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353" name="内容占位符 1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872490" y="505460"/>
            <a:ext cx="3644900" cy="5219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与银氨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溶液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反应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684530" y="5163185"/>
            <a:ext cx="88785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应用：</a:t>
            </a:r>
            <a:r>
              <a:rPr lang="en-US" altLang="zh-CN" sz="28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检验醛基，工业制镜或热水瓶胆镀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785495" y="5726430"/>
            <a:ext cx="2925445" cy="4559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kumimoji="1"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生理氧化或燃烧：</a:t>
            </a:r>
            <a:endParaRPr kumimoji="1"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198" name="文本框 4"/>
          <p:cNvSpPr/>
          <p:nvPr>
            <p:custDataLst>
              <p:tags r:id="rId12"/>
            </p:custDataLst>
          </p:nvPr>
        </p:nvSpPr>
        <p:spPr>
          <a:xfrm>
            <a:off x="4224655" y="5679440"/>
            <a:ext cx="594614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1000"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+  6O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            6CO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+ 6H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O  </a:t>
            </a:r>
            <a:endParaRPr lang="en-US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706" name="Line 8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6780530" y="5940425"/>
            <a:ext cx="98969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tailEnd type="stealth" w="med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/>
      <p:bldP spid="25605" grpId="0"/>
      <p:bldP spid="10" grpId="0"/>
      <p:bldP spid="14" grpId="0"/>
      <p:bldP spid="25607" grpId="0"/>
      <p:bldP spid="2" grpId="0"/>
      <p:bldP spid="3" grpId="0"/>
      <p:bldP spid="81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967740" y="495935"/>
            <a:ext cx="4398010" cy="51244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ker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</a:rPr>
              <a:t>2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</a:rPr>
              <a:t>.</a:t>
            </a: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</a:rPr>
              <a:t>二糖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</a:rPr>
              <a:t>—</a:t>
            </a:r>
            <a:r>
              <a:rPr lang="zh-CN" altLang="en-US" sz="3200" b="1" ker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</a:rPr>
              <a:t>蔗糖和麦芽糖</a:t>
            </a: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54789" y="1039008"/>
            <a:ext cx="470058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28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化学性质：水解</a:t>
            </a:r>
            <a:endParaRPr lang="zh-CN" altLang="en-US" sz="2800" b="1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6" name="Group 24"/>
          <p:cNvGrpSpPr/>
          <p:nvPr>
            <p:custDataLst>
              <p:tags r:id="rId3"/>
            </p:custDataLst>
          </p:nvPr>
        </p:nvGrpSpPr>
        <p:grpSpPr>
          <a:xfrm>
            <a:off x="2459831" y="1742982"/>
            <a:ext cx="7272338" cy="1190901"/>
            <a:chOff x="561" y="1362"/>
            <a:chExt cx="4581" cy="750"/>
          </a:xfrm>
        </p:grpSpPr>
        <p:sp>
          <p:nvSpPr>
            <p:cNvPr id="7" name="Text Box 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61" y="1459"/>
              <a:ext cx="458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+H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           C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+ C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2185" y="1653"/>
              <a:ext cx="49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30" y="1782"/>
              <a:ext cx="412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蔗糖                        葡萄糖       果糖 </a:t>
              </a:r>
              <a:endPara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083" y="1362"/>
              <a:ext cx="70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催化剂</a:t>
              </a:r>
              <a:endPara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25"/>
          <p:cNvGrpSpPr/>
          <p:nvPr>
            <p:custDataLst>
              <p:tags r:id="rId8"/>
            </p:custDataLst>
          </p:nvPr>
        </p:nvGrpSpPr>
        <p:grpSpPr>
          <a:xfrm>
            <a:off x="2459831" y="3075889"/>
            <a:ext cx="6624283" cy="1233771"/>
            <a:chOff x="787" y="1965"/>
            <a:chExt cx="3745" cy="777"/>
          </a:xfrm>
        </p:grpSpPr>
        <p:sp>
          <p:nvSpPr>
            <p:cNvPr id="12" name="Rectangle 1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87" y="2061"/>
              <a:ext cx="374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+H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            2C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2800" b="1" baseline="-25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zh-CN" sz="2800" b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2245" y="2237"/>
              <a:ext cx="49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164" y="1965"/>
              <a:ext cx="62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催化剂</a:t>
              </a:r>
              <a:endPara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892" y="2412"/>
              <a:ext cx="29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800" b="1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麦芽糖                          葡萄糖</a:t>
              </a:r>
              <a:endPara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3"/>
            </p:custDataLst>
          </p:nvPr>
        </p:nvGrpSpPr>
        <p:grpSpPr>
          <a:xfrm>
            <a:off x="2957830" y="4192905"/>
            <a:ext cx="4162425" cy="2099310"/>
            <a:chOff x="4824" y="2524"/>
            <a:chExt cx="5887" cy="2214"/>
          </a:xfrm>
        </p:grpSpPr>
        <p:pic>
          <p:nvPicPr>
            <p:cNvPr id="17" name="图片 16" descr="timg (2)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4633" t="13358" r="5177" b="7964"/>
            <a:stretch>
              <a:fillRect/>
            </a:stretch>
          </p:blipFill>
          <p:spPr>
            <a:xfrm>
              <a:off x="4824" y="2524"/>
              <a:ext cx="2942" cy="2214"/>
            </a:xfrm>
            <a:prstGeom prst="rect">
              <a:avLst/>
            </a:prstGeom>
          </p:spPr>
        </p:pic>
        <p:pic>
          <p:nvPicPr>
            <p:cNvPr id="18" name="图片 17" descr="timg (1)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t="21717" b="2996"/>
            <a:stretch>
              <a:fillRect/>
            </a:stretch>
          </p:blipFill>
          <p:spPr>
            <a:xfrm>
              <a:off x="7927" y="2524"/>
              <a:ext cx="2784" cy="2097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9038895" y="1975771"/>
            <a:ext cx="1733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无醛基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9"/>
            </p:custDataLst>
          </p:nvPr>
        </p:nvSpPr>
        <p:spPr>
          <a:xfrm>
            <a:off x="7902494" y="3391850"/>
            <a:ext cx="1521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有醛基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156" name="图片 15" descr="蔗糖图片.jpg"/>
          <p:cNvPicPr/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03250" y="4235450"/>
            <a:ext cx="2240915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5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8218170" y="4096385"/>
            <a:ext cx="2644140" cy="22929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文本框 5"/>
          <p:cNvSpPr txBox="1"/>
          <p:nvPr>
            <p:custDataLst>
              <p:tags r:id="rId1"/>
            </p:custDataLst>
          </p:nvPr>
        </p:nvSpPr>
        <p:spPr>
          <a:xfrm>
            <a:off x="1019810" y="539750"/>
            <a:ext cx="10286365" cy="284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实验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7-8】(1)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将碘溶液滴到一片馒头或土豆上，观察现象。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(2)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在试管中加入0.5g淀粉和4mL 2mol/L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</a:t>
            </a:r>
            <a:r>
              <a:rPr kumimoji="0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SO</a:t>
            </a:r>
            <a:r>
              <a:rPr kumimoji="0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溶液，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加热。待溶液冷却后向其中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加入NaOH溶液，将溶液调至碱性，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再加入少量新制的Cu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OH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kumimoji="0" lang="zh-CN" altLang="en-US" sz="2800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，加热。观察并解释实验现象。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335" y="3556635"/>
            <a:ext cx="6105525" cy="282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文本框 2"/>
          <p:cNvSpPr txBox="1"/>
          <p:nvPr>
            <p:custDataLst>
              <p:tags r:id="rId4"/>
            </p:custDataLst>
          </p:nvPr>
        </p:nvSpPr>
        <p:spPr>
          <a:xfrm>
            <a:off x="6974840" y="3856990"/>
            <a:ext cx="4121150" cy="5740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(1)</a:t>
            </a: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现象：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淀粉遇碘变蓝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30" name="文本框 6"/>
          <p:cNvSpPr txBox="1"/>
          <p:nvPr>
            <p:custDataLst>
              <p:tags r:id="rId5"/>
            </p:custDataLst>
          </p:nvPr>
        </p:nvSpPr>
        <p:spPr>
          <a:xfrm>
            <a:off x="7138670" y="4996180"/>
            <a:ext cx="4644389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(2)</a:t>
            </a: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现象：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产生砖红色沉淀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819537" y="599462"/>
            <a:ext cx="4759463" cy="55118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430780" algn="l"/>
              </a:tabLst>
            </a:pP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 </a:t>
            </a:r>
            <a:r>
              <a:rPr lang="zh-CN" altLang="en-US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多糖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</a:t>
            </a:r>
            <a:r>
              <a:rPr lang="zh-CN" altLang="en-US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淀粉和纤维素</a:t>
            </a:r>
            <a:endParaRPr lang="zh-CN" altLang="en-US" sz="28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008158" y="1963941"/>
            <a:ext cx="63792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特征反应：淀粉遇碘</a:t>
            </a:r>
            <a:r>
              <a:rPr lang="zh-CN" altLang="en-US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单质（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</a:t>
            </a:r>
            <a:r>
              <a:rPr lang="en-US" altLang="zh-CN" sz="2800" b="1" kern="100" baseline="-25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变</a:t>
            </a:r>
            <a:r>
              <a:rPr lang="zh-CN" altLang="zh-CN" sz="2800" b="1" kern="100">
                <a:solidFill>
                  <a:schemeClr val="accent1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蓝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zh-CN" sz="28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1119932" y="2719069"/>
            <a:ext cx="3283585" cy="55118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430780" algn="l"/>
              </a:tabLst>
            </a:pPr>
            <a:r>
              <a:rPr lang="zh-CN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水解反应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endParaRPr lang="en-US" altLang="zh-CN" sz="28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1008158" y="3503395"/>
            <a:ext cx="8364353" cy="1336507"/>
            <a:chOff x="2991556" y="4546530"/>
            <a:chExt cx="4703540" cy="1336507"/>
          </a:xfrm>
        </p:grpSpPr>
        <p:grpSp>
          <p:nvGrpSpPr>
            <p:cNvPr id="9" name="组合 9"/>
            <p:cNvGrpSpPr/>
            <p:nvPr>
              <p:custDataLst>
                <p:tags r:id="rId5"/>
              </p:custDataLst>
            </p:nvPr>
          </p:nvGrpSpPr>
          <p:grpSpPr>
            <a:xfrm>
              <a:off x="2991556" y="4749930"/>
              <a:ext cx="4647268" cy="548005"/>
              <a:chOff x="4688429" y="3169486"/>
              <a:chExt cx="3148485" cy="548005"/>
            </a:xfrm>
          </p:grpSpPr>
          <p:sp>
            <p:nvSpPr>
              <p:cNvPr id="13" name="Text Box 4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4688429" y="3169486"/>
                <a:ext cx="1680340" cy="52197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（</a:t>
                </a:r>
                <a:r>
                  <a:rPr kumimoji="1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</a:t>
                </a:r>
                <a:r>
                  <a:rPr kumimoji="1" lang="en-US" altLang="zh-CN" sz="2800" b="1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6</a:t>
                </a:r>
                <a:r>
                  <a:rPr kumimoji="1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H</a:t>
                </a:r>
                <a:r>
                  <a:rPr kumimoji="1" lang="en-US" altLang="zh-CN" sz="2800" b="1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10</a:t>
                </a:r>
                <a:r>
                  <a:rPr kumimoji="1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O</a:t>
                </a:r>
                <a:r>
                  <a:rPr kumimoji="1" lang="en-US" altLang="zh-CN" sz="2800" b="1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5</a:t>
                </a:r>
                <a:r>
                  <a:rPr kumimoji="1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zh-CN" sz="2800" b="1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n </a:t>
                </a:r>
                <a:r>
                  <a:rPr kumimoji="1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+ </a:t>
                </a:r>
                <a:r>
                  <a:rPr kumimoji="1" lang="en-US" altLang="zh-CN" sz="2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n</a:t>
                </a:r>
                <a:r>
                  <a:rPr kumimoji="1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H</a:t>
                </a:r>
                <a:r>
                  <a:rPr kumimoji="1" lang="en-US" altLang="zh-CN" sz="2800" b="1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2</a:t>
                </a:r>
                <a:r>
                  <a:rPr kumimoji="1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O</a:t>
                </a:r>
                <a:endPara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Line 11"/>
              <p:cNvSpPr/>
              <p:nvPr>
                <p:custDataLst>
                  <p:tags r:id="rId7"/>
                </p:custDataLst>
              </p:nvPr>
            </p:nvSpPr>
            <p:spPr>
              <a:xfrm flipV="1">
                <a:off x="6135741" y="3519313"/>
                <a:ext cx="809625" cy="0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Rectangle 19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6945564" y="3195521"/>
                <a:ext cx="891350" cy="52197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28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n</a:t>
                </a:r>
                <a:r>
                  <a:rPr kumimoji="1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</a:t>
                </a:r>
                <a:r>
                  <a:rPr kumimoji="1" lang="en-US" altLang="zh-CN" sz="2800" b="1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6</a:t>
                </a:r>
                <a:r>
                  <a:rPr kumimoji="1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H</a:t>
                </a:r>
                <a:r>
                  <a:rPr kumimoji="1" lang="en-US" altLang="zh-CN" sz="2800" b="1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12</a:t>
                </a:r>
                <a:r>
                  <a:rPr kumimoji="1" lang="en-US" altLang="zh-C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O</a:t>
                </a:r>
                <a:r>
                  <a:rPr kumimoji="1" lang="en-US" altLang="zh-CN" sz="2800" b="1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6</a:t>
                </a:r>
                <a:endParaRPr kumimoji="1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13"/>
            <p:cNvSpPr txBox="1"/>
            <p:nvPr>
              <p:custDataLst>
                <p:tags r:id="rId9"/>
              </p:custDataLst>
            </p:nvPr>
          </p:nvSpPr>
          <p:spPr>
            <a:xfrm>
              <a:off x="5302033" y="4546530"/>
              <a:ext cx="1253067" cy="6076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催化剂</a:t>
              </a: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1" name="TextBox 14"/>
            <p:cNvSpPr txBox="1"/>
            <p:nvPr>
              <p:custDataLst>
                <p:tags r:id="rId10"/>
              </p:custDataLst>
            </p:nvPr>
          </p:nvSpPr>
          <p:spPr>
            <a:xfrm>
              <a:off x="3284463" y="5275342"/>
              <a:ext cx="2017570" cy="6076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淀粉（或纤维素）</a:t>
              </a: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2" name="TextBox 15"/>
            <p:cNvSpPr txBox="1"/>
            <p:nvPr>
              <p:custDataLst>
                <p:tags r:id="rId11"/>
              </p:custDataLst>
            </p:nvPr>
          </p:nvSpPr>
          <p:spPr>
            <a:xfrm>
              <a:off x="6442029" y="5173240"/>
              <a:ext cx="1253067" cy="6076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葡萄糖</a:t>
              </a: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1008380" y="1214755"/>
            <a:ext cx="1972310" cy="5111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Wingdings" panose="05000000000000000000" charset="0"/>
              </a:rPr>
              <a:t></a:t>
            </a:r>
            <a:r>
              <a:rPr lang="zh-CN" altLang="en-US" sz="28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化学性质：</a:t>
            </a:r>
            <a:endParaRPr lang="zh-CN" altLang="en-US" sz="2800" b="1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155" name="Picture 39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001760" y="685800"/>
            <a:ext cx="2124710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6" descr="mianhua2"/>
          <p:cNvPicPr/>
          <p:nvPr>
            <p:custDataLst>
              <p:tags r:id="rId15"/>
            </p:custDataLst>
          </p:nvPr>
        </p:nvPicPr>
        <p:blipFill>
          <a:blip r:embed="rId16">
            <a:lum contrast="17998"/>
          </a:blip>
          <a:stretch>
            <a:fillRect/>
          </a:stretch>
        </p:blipFill>
        <p:spPr>
          <a:xfrm>
            <a:off x="9071610" y="2955290"/>
            <a:ext cx="2275205" cy="20358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85545" y="4873625"/>
            <a:ext cx="2222500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用到的试剂：</a:t>
            </a:r>
            <a:endParaRPr kumimoji="0" lang="zh-CN" altLang="en-US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4339" name="Rectangle 1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1520" y="4894263"/>
            <a:ext cx="5153025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碘水和新制的氢氧化铜</a:t>
            </a:r>
            <a:endParaRPr kumimoji="0" lang="zh-CN" altLang="en-US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4341" name="Text 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22325" y="987425"/>
            <a:ext cx="10218420" cy="1383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思考：</a:t>
            </a:r>
            <a:r>
              <a:rPr kumimoji="0" lang="zh-CN" altLang="en-US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如何判断淀粉是完全水解、部分水解还是尚未水解</a:t>
            </a:r>
            <a:r>
              <a:rPr kumimoji="0" lang="zh-CN" altLang="en-US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？需要</a:t>
            </a:r>
            <a:r>
              <a:rPr kumimoji="0" lang="zh-CN" altLang="en-US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用到哪些试剂?如何操作?</a:t>
            </a:r>
            <a:endParaRPr kumimoji="0" lang="zh-CN" altLang="en-US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342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56945" y="2568575"/>
            <a:ext cx="2462213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kumimoji="0" lang="zh-CN" altLang="en-US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、完全水解：</a:t>
            </a:r>
            <a:endParaRPr kumimoji="0" lang="zh-CN" altLang="en-US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343" name="Text Box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33145" y="3309938"/>
            <a:ext cx="2389188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kumimoji="0" lang="zh-CN" altLang="en-US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、部分水解：</a:t>
            </a:r>
            <a:endParaRPr kumimoji="0" lang="zh-CN" altLang="en-US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344" name="Text Box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56945" y="4075113"/>
            <a:ext cx="2465388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kumimoji="0" lang="zh-CN" altLang="en-US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、尚未水解：</a:t>
            </a:r>
            <a:endParaRPr kumimoji="0" lang="zh-CN" altLang="en-US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345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63583" y="2560638"/>
            <a:ext cx="4779962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没有淀粉，只有葡萄糖</a:t>
            </a:r>
            <a:endParaRPr kumimoji="0" lang="zh-CN" altLang="en-US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68345" y="3287713"/>
            <a:ext cx="3559175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有淀粉，有葡萄糖</a:t>
            </a:r>
            <a:endParaRPr kumimoji="0" lang="zh-CN" altLang="en-US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4347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60408" y="4059238"/>
            <a:ext cx="4935537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只有淀粉，没有葡萄糖</a:t>
            </a:r>
            <a:endParaRPr kumimoji="0" lang="zh-CN" altLang="en-US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/>
      <p:bldP spid="14342" grpId="0"/>
      <p:bldP spid="14343" grpId="0"/>
      <p:bldP spid="14344" grpId="0"/>
      <p:bldP spid="14345" grpId="0"/>
      <p:bldP spid="14346" grpId="0"/>
      <p:bldP spid="143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48025" y="1752600"/>
            <a:ext cx="3276600" cy="10553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eaLnBrk="1" hangingPunct="1">
              <a:spcBef>
                <a:spcPts val="800"/>
              </a:spcBef>
            </a:pPr>
            <a:r>
              <a:rPr lang="en-US" altLang="zh-CN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NaOH </a:t>
            </a:r>
            <a:endParaRPr lang="en-US" altLang="zh-CN" b="1" spc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eaLnBrk="1" hangingPunct="1">
              <a:spcBef>
                <a:spcPts val="800"/>
              </a:spcBef>
            </a:pPr>
            <a:r>
              <a:rPr lang="en-US" altLang="zh-CN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溶液</a:t>
            </a:r>
            <a:endParaRPr lang="en-US" altLang="zh-CN" b="1" baseline="-25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54238" y="668338"/>
            <a:ext cx="1703387" cy="1168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稀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</a:t>
            </a:r>
            <a:r>
              <a:rPr kumimoji="0" lang="en-US" altLang="zh-CN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SO</a:t>
            </a:r>
            <a:r>
              <a:rPr kumimoji="0" lang="en-US" altLang="zh-CN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endParaRPr kumimoji="0" lang="en-US" altLang="zh-CN" b="1" i="0" u="none" strike="noStrike" kern="1200" cap="none" spc="0" normalizeH="0" baseline="-25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△</a:t>
            </a: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364" name="Text Box 2"/>
          <p:cNvSpPr/>
          <p:nvPr>
            <p:custDataLst>
              <p:tags r:id="rId3"/>
            </p:custDataLst>
          </p:nvPr>
        </p:nvSpPr>
        <p:spPr>
          <a:xfrm>
            <a:off x="1343025" y="903288"/>
            <a:ext cx="849313" cy="9531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淀粉</a:t>
            </a:r>
            <a:endParaRPr lang="zh-CN" altLang="en-US" sz="2800" b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5365" name="直接箭头连接符 7"/>
          <p:cNvCxnSpPr/>
          <p:nvPr>
            <p:custDataLst>
              <p:tags r:id="rId4"/>
            </p:custDataLst>
          </p:nvPr>
        </p:nvCxnSpPr>
        <p:spPr>
          <a:xfrm>
            <a:off x="2212975" y="1239838"/>
            <a:ext cx="1138238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tailEnd type="arrow"/>
          </a:ln>
        </p:spPr>
      </p:cxnSp>
      <p:sp>
        <p:nvSpPr>
          <p:cNvPr id="15366" name="Text Box 2"/>
          <p:cNvSpPr/>
          <p:nvPr>
            <p:custDataLst>
              <p:tags r:id="rId5"/>
            </p:custDataLst>
          </p:nvPr>
        </p:nvSpPr>
        <p:spPr>
          <a:xfrm>
            <a:off x="3400425" y="914400"/>
            <a:ext cx="1503363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水解液</a:t>
            </a:r>
            <a:endParaRPr lang="zh-CN" altLang="en-US" sz="2800" b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5367" name="直接箭头连接符 12"/>
          <p:cNvCxnSpPr/>
          <p:nvPr>
            <p:custDataLst>
              <p:tags r:id="rId6"/>
            </p:custDataLst>
          </p:nvPr>
        </p:nvCxnSpPr>
        <p:spPr>
          <a:xfrm>
            <a:off x="4953000" y="1240155"/>
            <a:ext cx="773113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tailEnd type="arrow"/>
          </a:ln>
        </p:spPr>
      </p:cxnSp>
      <p:sp>
        <p:nvSpPr>
          <p:cNvPr id="15368" name="Text Box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847908" y="668655"/>
            <a:ext cx="1277937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eaLnBrk="1" hangingPunct="1">
              <a:spcBef>
                <a:spcPct val="50000"/>
              </a:spcBef>
            </a:pPr>
            <a:r>
              <a:rPr lang="zh-CN" altLang="en-US" b="1" spc="0">
                <a:latin typeface="黑体" panose="02010609060101010101" charset="-122"/>
                <a:ea typeface="黑体" panose="02010609060101010101" charset="-122"/>
              </a:rPr>
              <a:t>碘水</a:t>
            </a:r>
            <a:endParaRPr lang="zh-CN" altLang="en-US" b="1" spc="0" baseline="-25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369" name="Text Box 2"/>
          <p:cNvSpPr/>
          <p:nvPr>
            <p:custDataLst>
              <p:tags r:id="rId8"/>
            </p:custDataLst>
          </p:nvPr>
        </p:nvSpPr>
        <p:spPr>
          <a:xfrm>
            <a:off x="6067425" y="990600"/>
            <a:ext cx="182880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现象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endParaRPr lang="zh-CN" altLang="en-US" sz="2800" b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15370" name="直接箭头连接符 17"/>
          <p:cNvCxnSpPr/>
          <p:nvPr>
            <p:custDataLst>
              <p:tags r:id="rId9"/>
            </p:custDataLst>
          </p:nvPr>
        </p:nvCxnSpPr>
        <p:spPr>
          <a:xfrm>
            <a:off x="4010025" y="1524000"/>
            <a:ext cx="914400" cy="6858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tailEnd type="arrow"/>
          </a:ln>
        </p:spPr>
      </p:cxnSp>
      <p:sp>
        <p:nvSpPr>
          <p:cNvPr id="15371" name="Text Box 2"/>
          <p:cNvSpPr/>
          <p:nvPr>
            <p:custDataLst>
              <p:tags r:id="rId10"/>
            </p:custDataLst>
          </p:nvPr>
        </p:nvSpPr>
        <p:spPr>
          <a:xfrm>
            <a:off x="4932363" y="2033588"/>
            <a:ext cx="1592262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中和液</a:t>
            </a:r>
            <a:endParaRPr lang="zh-CN" altLang="en-US" sz="2800" b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372" name="Text Box 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102350" y="1792288"/>
            <a:ext cx="2022475" cy="1168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1" i="0" u="none" baseline="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lang="en-US" altLang="en-US" sz="28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</a:defRPr>
            </a:lvl9pPr>
          </a:lstStyle>
          <a:p>
            <a:pPr marL="0" marR="0" lvl="0" indent="0" eaLnBrk="1" hangingPunct="1">
              <a:spcBef>
                <a:spcPct val="50000"/>
              </a:spcBef>
            </a:pPr>
            <a:r>
              <a:rPr lang="zh-CN" altLang="en-US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银氨溶液</a:t>
            </a:r>
            <a:endParaRPr lang="en-US" altLang="zh-CN" b="1" baseline="-25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eaLnBrk="1" hangingPunct="1">
              <a:spcBef>
                <a:spcPct val="50000"/>
              </a:spcBef>
            </a:pPr>
            <a:r>
              <a:rPr lang="zh-CN" altLang="en-US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△</a:t>
            </a:r>
            <a:endParaRPr lang="zh-CN" altLang="en-US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15373" name="直接箭头连接符 26"/>
          <p:cNvCxnSpPr/>
          <p:nvPr>
            <p:custDataLst>
              <p:tags r:id="rId12"/>
            </p:custDataLst>
          </p:nvPr>
        </p:nvCxnSpPr>
        <p:spPr>
          <a:xfrm>
            <a:off x="6296025" y="23622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tailEnd type="arrow"/>
          </a:ln>
        </p:spPr>
      </p:cxnSp>
      <p:sp>
        <p:nvSpPr>
          <p:cNvPr id="15374" name="Text Box 2"/>
          <p:cNvSpPr/>
          <p:nvPr>
            <p:custDataLst>
              <p:tags r:id="rId13"/>
            </p:custDataLst>
          </p:nvPr>
        </p:nvSpPr>
        <p:spPr>
          <a:xfrm>
            <a:off x="7743825" y="2057400"/>
            <a:ext cx="167957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现象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endParaRPr lang="zh-CN" altLang="en-US" sz="2800" b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15375" name="表格 31"/>
          <p:cNvGraphicFramePr>
            <a:graphicFrameLocks noGrp="1"/>
          </p:cNvGraphicFramePr>
          <p:nvPr>
            <p:custDataLst>
              <p:tags r:id="rId14"/>
            </p:custDataLst>
          </p:nvPr>
        </p:nvGraphicFramePr>
        <p:xfrm>
          <a:off x="1589087" y="3030538"/>
          <a:ext cx="7715251" cy="3149600"/>
        </p:xfrm>
        <a:graphic>
          <a:graphicData uri="http://schemas.openxmlformats.org/drawingml/2006/table">
            <a:tbl>
              <a:tblPr/>
              <a:tblGrid>
                <a:gridCol w="1133475"/>
                <a:gridCol w="2147888"/>
                <a:gridCol w="2116138"/>
                <a:gridCol w="2317750"/>
              </a:tblGrid>
              <a:tr h="787400"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r>
                        <a:rPr lang="zh-CN" altLang="en-US" sz="28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现象</a:t>
                      </a:r>
                      <a:r>
                        <a:rPr lang="en-US" altLang="zh-CN" sz="28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</a:t>
                      </a:r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r>
                        <a:rPr lang="zh-CN" altLang="en-US" sz="28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现象</a:t>
                      </a:r>
                      <a:r>
                        <a:rPr lang="en-US" altLang="zh-CN" sz="28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B</a:t>
                      </a:r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r>
                        <a:rPr lang="zh-CN" altLang="en-US" sz="2800" b="1">
                          <a:latin typeface="黑体" panose="02010609060101010101" charset="-122"/>
                          <a:ea typeface="黑体" panose="02010609060101010101" charset="-122"/>
                        </a:rPr>
                        <a:t>结论</a:t>
                      </a:r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</a:tr>
              <a:tr h="787400"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r>
                        <a:rPr lang="zh-CN" altLang="en-US" sz="2800" b="1">
                          <a:latin typeface="黑体" panose="02010609060101010101" charset="-122"/>
                          <a:ea typeface="黑体" panose="02010609060101010101" charset="-122"/>
                        </a:rPr>
                        <a:t>①</a:t>
                      </a:r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</a:tr>
              <a:tr h="787400"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r>
                        <a:rPr lang="zh-CN" altLang="en-US" sz="2800" b="1">
                          <a:latin typeface="黑体" panose="02010609060101010101" charset="-122"/>
                          <a:ea typeface="黑体" panose="02010609060101010101" charset="-122"/>
                        </a:rPr>
                        <a:t>②</a:t>
                      </a:r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</a:tr>
              <a:tr h="787400"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r>
                        <a:rPr lang="zh-CN" altLang="en-US" sz="2800" b="1">
                          <a:latin typeface="黑体" panose="02010609060101010101" charset="-122"/>
                          <a:ea typeface="黑体" panose="02010609060101010101" charset="-122"/>
                        </a:rPr>
                        <a:t>③</a:t>
                      </a:r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  <a:tc>
                  <a:txBody>
                    <a:bodyPr wrap="square"/>
                    <a:lstStyle>
                      <a:defPPr>
                        <a:defRPr lang="en-US"/>
                      </a:defPPr>
                      <a:lvl1pPr marL="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kumimoji="0" lang="en-US" altLang="en-US" sz="1800" b="0" i="0" u="non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/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1434" marR="91434" marT="60941" marB="60941" vert="horz" anchor="ctr">
                    <a:lnL w="12700">
                      <a:solidFill>
                        <a:schemeClr val="tx1"/>
                      </a:solidFill>
                      <a:miter lim="800000"/>
                    </a:lnL>
                    <a:lnR w="12700">
                      <a:solidFill>
                        <a:schemeClr val="tx1"/>
                      </a:solidFill>
                      <a:miter lim="800000"/>
                    </a:lnR>
                    <a:lnT w="12700">
                      <a:solidFill>
                        <a:schemeClr val="tx1"/>
                      </a:solidFill>
                      <a:miter lim="800000"/>
                    </a:lnT>
                    <a:lnB w="12700">
                      <a:solidFill>
                        <a:schemeClr val="tx1"/>
                      </a:solidFill>
                      <a:miter lim="8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402" name="Rectangle 10"/>
          <p:cNvSpPr/>
          <p:nvPr>
            <p:custDataLst>
              <p:tags r:id="rId15"/>
            </p:custDataLst>
          </p:nvPr>
        </p:nvSpPr>
        <p:spPr>
          <a:xfrm>
            <a:off x="3367088" y="3916363"/>
            <a:ext cx="1481137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变蓝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403" name="Rectangle 10"/>
          <p:cNvSpPr/>
          <p:nvPr>
            <p:custDataLst>
              <p:tags r:id="rId16"/>
            </p:custDataLst>
          </p:nvPr>
        </p:nvSpPr>
        <p:spPr>
          <a:xfrm>
            <a:off x="5348288" y="3906838"/>
            <a:ext cx="1709737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无银镜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404" name="Rectangle 10"/>
          <p:cNvSpPr/>
          <p:nvPr>
            <p:custDataLst>
              <p:tags r:id="rId17"/>
            </p:custDataLst>
          </p:nvPr>
        </p:nvSpPr>
        <p:spPr>
          <a:xfrm>
            <a:off x="7435850" y="3911600"/>
            <a:ext cx="198437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尚未水解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405" name="Rectangle 10"/>
          <p:cNvSpPr/>
          <p:nvPr>
            <p:custDataLst>
              <p:tags r:id="rId18"/>
            </p:custDataLst>
          </p:nvPr>
        </p:nvSpPr>
        <p:spPr>
          <a:xfrm>
            <a:off x="3370263" y="4686300"/>
            <a:ext cx="1325562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变蓝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406" name="Rectangle 10"/>
          <p:cNvSpPr/>
          <p:nvPr>
            <p:custDataLst>
              <p:tags r:id="rId19"/>
            </p:custDataLst>
          </p:nvPr>
        </p:nvSpPr>
        <p:spPr>
          <a:xfrm>
            <a:off x="5351463" y="4678363"/>
            <a:ext cx="2087562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有银镜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407" name="Rectangle 10"/>
          <p:cNvSpPr/>
          <p:nvPr>
            <p:custDataLst>
              <p:tags r:id="rId20"/>
            </p:custDataLst>
          </p:nvPr>
        </p:nvSpPr>
        <p:spPr>
          <a:xfrm>
            <a:off x="7439025" y="4681538"/>
            <a:ext cx="205740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部分水解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408" name="Rectangle 10"/>
          <p:cNvSpPr/>
          <p:nvPr>
            <p:custDataLst>
              <p:tags r:id="rId21"/>
            </p:custDataLst>
          </p:nvPr>
        </p:nvSpPr>
        <p:spPr>
          <a:xfrm>
            <a:off x="3190875" y="5456238"/>
            <a:ext cx="158115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不变蓝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409" name="Rectangle 10"/>
          <p:cNvSpPr/>
          <p:nvPr>
            <p:custDataLst>
              <p:tags r:id="rId22"/>
            </p:custDataLst>
          </p:nvPr>
        </p:nvSpPr>
        <p:spPr>
          <a:xfrm>
            <a:off x="5343525" y="5448300"/>
            <a:ext cx="156210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有银镜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410" name="Rectangle 10"/>
          <p:cNvSpPr/>
          <p:nvPr>
            <p:custDataLst>
              <p:tags r:id="rId23"/>
            </p:custDataLst>
          </p:nvPr>
        </p:nvSpPr>
        <p:spPr>
          <a:xfrm>
            <a:off x="7431088" y="5453063"/>
            <a:ext cx="2217737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完全水解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8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5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5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5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5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/>
      <p:bldP spid="15364" grpId="0"/>
      <p:bldP spid="15366" grpId="0"/>
      <p:bldP spid="15368" grpId="0"/>
      <p:bldP spid="15369" grpId="0"/>
      <p:bldP spid="15371" grpId="0"/>
      <p:bldP spid="15372" grpId="0"/>
      <p:bldP spid="15374" grpId="0"/>
      <p:bldP spid="15402" grpId="0"/>
      <p:bldP spid="15403" grpId="0"/>
      <p:bldP spid="15404" grpId="0"/>
      <p:bldP spid="15405" grpId="0"/>
      <p:bldP spid="15406" grpId="0"/>
      <p:bldP spid="15407" grpId="0"/>
      <p:bldP spid="15408" grpId="0"/>
      <p:bldP spid="15409" grpId="0"/>
      <p:bldP spid="154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43585" y="528320"/>
            <a:ext cx="2255520" cy="687705"/>
          </a:xfrm>
          <a:prstGeom prst="rect">
            <a:avLst/>
          </a:prstGeom>
        </p:spPr>
        <p:txBody>
          <a:bodyPr wrap="square" lIns="121898" tIns="60948" rIns="121898" bIns="60948">
            <a:no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tabLst>
                <a:tab pos="2430780" algn="l"/>
              </a:tabLst>
            </a:pPr>
            <a:r>
              <a:rPr lang="zh-CN" altLang="en-US" sz="2800" b="1" kern="1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</a:t>
            </a:r>
            <a:r>
              <a:rPr lang="zh-CN" altLang="zh-CN" sz="2800" b="1" kern="1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主要用途</a:t>
            </a:r>
            <a:endParaRPr lang="zh-CN" altLang="zh-CN" sz="2800" b="1" kern="1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561975" y="1965960"/>
            <a:ext cx="7525385" cy="13131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  <a:spcAft>
                <a:spcPct val="0"/>
              </a:spcAft>
              <a:tabLst>
                <a:tab pos="2430780" algn="l"/>
              </a:tabLst>
            </a:pP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人体内，无纤维素酶，但纤维素能刺激肠道蠕动，促进消化和排泄。</a:t>
            </a:r>
            <a:endParaRPr lang="zh-CN" altLang="zh-CN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561740" y="1443783"/>
            <a:ext cx="478328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ct val="0"/>
              </a:spcAft>
              <a:tabLst>
                <a:tab pos="2430780" algn="l"/>
              </a:tabLst>
            </a:pP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(1) 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淀粉为人体提供能量</a:t>
            </a:r>
            <a:endParaRPr lang="zh-CN" altLang="zh-CN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51733"/>
          <a:stretch>
            <a:fillRect/>
          </a:stretch>
        </p:blipFill>
        <p:spPr>
          <a:xfrm>
            <a:off x="1072515" y="4916170"/>
            <a:ext cx="4078605" cy="1169670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561975" y="3308985"/>
            <a:ext cx="7682230" cy="14071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(3)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以富含</a:t>
            </a:r>
            <a:r>
              <a:rPr lang="zh-CN" altLang="en-US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淀粉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的农作物为原料酿酒，以富含</a:t>
            </a:r>
            <a:r>
              <a:rPr lang="zh-CN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纤维素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的植物秸秆为原料生产燃料乙醇。</a:t>
            </a:r>
            <a:endParaRPr lang="zh-CN" altLang="zh-CN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54695" y="513080"/>
            <a:ext cx="2639695" cy="5831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0085" y="699770"/>
            <a:ext cx="10546715" cy="275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zh-CN" b="1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rPr>
              <a:t>[</a:t>
            </a:r>
            <a:r>
              <a:rPr lang="zh-CN" b="1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b="1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rPr>
              <a:t>]</a:t>
            </a:r>
            <a:r>
              <a:rPr lang="zh-CN" altLang="en-US" b="1">
                <a:latin typeface="黑体" panose="02010609060101010101" charset="-122"/>
                <a:cs typeface="黑体" panose="02010609060101010101" charset="-122"/>
              </a:rPr>
              <a:t>根据生活常识及学过的知识回答：</a:t>
            </a:r>
            <a:endParaRPr lang="zh-CN" altLang="en-US" b="1">
              <a:latin typeface="黑体" panose="02010609060101010101" charset="-122"/>
              <a:cs typeface="黑体" panose="02010609060101010101" charset="-122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b="1">
                <a:latin typeface="黑体" panose="02010609060101010101" charset="-122"/>
                <a:cs typeface="黑体" panose="02010609060101010101" charset="-122"/>
              </a:rPr>
              <a:t>①将碘溶液滴到一片馒头或土豆上，观察现象，可能的原因。</a:t>
            </a:r>
            <a:endParaRPr lang="zh-CN" altLang="en-US" b="1">
              <a:latin typeface="黑体" panose="02010609060101010101" charset="-122"/>
              <a:cs typeface="黑体" panose="02010609060101010101" charset="-122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b="1">
                <a:latin typeface="黑体" panose="02010609060101010101" charset="-122"/>
                <a:cs typeface="黑体" panose="02010609060101010101" charset="-122"/>
              </a:rPr>
              <a:t>②未成熟苹果的果肉遇碘酒呈现蓝色，成熟苹果的汁液可与银氨溶液发生反应，可能的原因？</a:t>
            </a:r>
            <a:endParaRPr lang="zh-CN" altLang="en-US" b="1">
              <a:latin typeface="黑体" panose="02010609060101010101" charset="-122"/>
              <a:cs typeface="黑体" panose="02010609060101010101" charset="-122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b="1">
                <a:latin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b="1">
                <a:latin typeface="黑体" panose="02010609060101010101" charset="-122"/>
                <a:cs typeface="黑体" panose="02010609060101010101" charset="-122"/>
                <a:sym typeface="+mn-ea"/>
              </a:rPr>
              <a:t>用化学反应方程式来表示糯米制作米酒的原理。</a:t>
            </a:r>
            <a:endParaRPr lang="zh-CN" altLang="en-US" b="1">
              <a:latin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47741"/>
          <a:stretch>
            <a:fillRect/>
          </a:stretch>
        </p:blipFill>
        <p:spPr>
          <a:xfrm>
            <a:off x="1252855" y="3709035"/>
            <a:ext cx="4228465" cy="1009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51733"/>
          <a:stretch>
            <a:fillRect/>
          </a:stretch>
        </p:blipFill>
        <p:spPr>
          <a:xfrm>
            <a:off x="1478915" y="4841875"/>
            <a:ext cx="3515995" cy="923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762" y="3318510"/>
            <a:ext cx="2727038" cy="2620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57200" y="370205"/>
            <a:ext cx="2214880" cy="5683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二</a:t>
            </a:r>
            <a:r>
              <a:rPr kumimoji="0" lang="zh-CN" altLang="zh-C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、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蛋白质</a:t>
            </a:r>
            <a:endParaRPr kumimoji="0" lang="zh-CN" altLang="zh-CN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Arial" panose="020B0604020202020204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81496" y="4835538"/>
            <a:ext cx="5160641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α-</a:t>
            </a:r>
            <a:r>
              <a:rPr lang="zh-CN" altLang="en-US" sz="28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氨基酸的结构通式：</a:t>
            </a:r>
            <a:endParaRPr lang="zh-CN" altLang="en-US" sz="2800" b="1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24" name="Group 44"/>
          <p:cNvGrpSpPr/>
          <p:nvPr>
            <p:custDataLst>
              <p:tags r:id="rId3"/>
            </p:custDataLst>
          </p:nvPr>
        </p:nvGrpSpPr>
        <p:grpSpPr>
          <a:xfrm>
            <a:off x="3269122" y="2897063"/>
            <a:ext cx="7710974" cy="1241713"/>
            <a:chOff x="602" y="1908"/>
            <a:chExt cx="3440" cy="782"/>
          </a:xfrm>
        </p:grpSpPr>
        <p:sp>
          <p:nvSpPr>
            <p:cNvPr id="25" name="Text Box 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02" y="2166"/>
              <a:ext cx="755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蛋白质 </a:t>
              </a: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6" name="Text Box 9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11" y="2187"/>
              <a:ext cx="771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多肽 </a:t>
              </a: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7" name="Text Box 1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12" y="2164"/>
              <a:ext cx="830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氨基酸 </a:t>
              </a: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grpSp>
          <p:nvGrpSpPr>
            <p:cNvPr id="28" name="Group 33"/>
            <p:cNvGrpSpPr/>
            <p:nvPr>
              <p:custDataLst>
                <p:tags r:id="rId7"/>
              </p:custDataLst>
            </p:nvPr>
          </p:nvGrpSpPr>
          <p:grpSpPr>
            <a:xfrm>
              <a:off x="1356" y="1908"/>
              <a:ext cx="591" cy="782"/>
              <a:chOff x="1400" y="1899"/>
              <a:chExt cx="591" cy="782"/>
            </a:xfrm>
          </p:grpSpPr>
          <p:sp>
            <p:nvSpPr>
              <p:cNvPr id="39" name="Text Box 23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449" y="1899"/>
                <a:ext cx="54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Times New Roman" panose="02020603050405020304" pitchFamily="18" charset="0"/>
                  </a:rPr>
                  <a:t>水解</a:t>
                </a: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0" name="Group 24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1400" y="2224"/>
                <a:ext cx="574" cy="147"/>
                <a:chOff x="2238" y="2928"/>
                <a:chExt cx="834" cy="144"/>
              </a:xfrm>
            </p:grpSpPr>
            <p:grpSp>
              <p:nvGrpSpPr>
                <p:cNvPr id="42" name="Group 25"/>
                <p:cNvGrpSpPr/>
                <p:nvPr>
                  <p:custDataLst>
                    <p:tags r:id="rId10"/>
                  </p:custDataLst>
                </p:nvPr>
              </p:nvGrpSpPr>
              <p:grpSpPr>
                <a:xfrm>
                  <a:off x="2252" y="2928"/>
                  <a:ext cx="820" cy="48"/>
                  <a:chOff x="2252" y="2928"/>
                  <a:chExt cx="820" cy="48"/>
                </a:xfrm>
              </p:grpSpPr>
              <p:sp>
                <p:nvSpPr>
                  <p:cNvPr id="46" name="Line 26"/>
                  <p:cNvSpPr>
                    <a:spLocks noChangeShapeType="1"/>
                  </p:cNvSpPr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2252" y="2976"/>
                    <a:ext cx="816" cy="0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FF00"/>
                      </a:highlight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" name="Line 27"/>
                  <p:cNvSpPr>
                    <a:spLocks noChangeShapeType="1"/>
                  </p:cNvSpPr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2976" y="2928"/>
                    <a:ext cx="96" cy="48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FF00"/>
                      </a:highlight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3" name="Group 28"/>
                <p:cNvGrpSpPr/>
                <p:nvPr>
                  <p:custDataLst>
                    <p:tags r:id="rId13"/>
                  </p:custDataLst>
                </p:nvPr>
              </p:nvGrpSpPr>
              <p:grpSpPr>
                <a:xfrm rot="10800000">
                  <a:off x="2238" y="3024"/>
                  <a:ext cx="820" cy="48"/>
                  <a:chOff x="2252" y="2928"/>
                  <a:chExt cx="820" cy="48"/>
                </a:xfrm>
              </p:grpSpPr>
              <p:sp>
                <p:nvSpPr>
                  <p:cNvPr id="44" name="Line 29"/>
                  <p:cNvSpPr>
                    <a:spLocks noChangeShapeType="1"/>
                  </p:cNvSpPr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2252" y="2976"/>
                    <a:ext cx="816" cy="0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FF00"/>
                      </a:highlight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5" name="Line 30"/>
                  <p:cNvSpPr>
                    <a:spLocks noChangeShapeType="1"/>
                  </p:cNvSpPr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2976" y="2928"/>
                    <a:ext cx="96" cy="48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FF00"/>
                      </a:highlight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41" name="Text Box 32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448" y="2352"/>
                <a:ext cx="460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Times New Roman" panose="02020603050405020304" pitchFamily="18" charset="0"/>
                  </a:rPr>
                  <a:t>聚合</a:t>
                </a: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Group 34"/>
            <p:cNvGrpSpPr/>
            <p:nvPr>
              <p:custDataLst>
                <p:tags r:id="rId17"/>
              </p:custDataLst>
            </p:nvPr>
          </p:nvGrpSpPr>
          <p:grpSpPr>
            <a:xfrm>
              <a:off x="2585" y="1914"/>
              <a:ext cx="591" cy="770"/>
              <a:chOff x="1400" y="1908"/>
              <a:chExt cx="591" cy="770"/>
            </a:xfrm>
          </p:grpSpPr>
          <p:sp>
            <p:nvSpPr>
              <p:cNvPr id="30" name="Text Box 35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449" y="1908"/>
                <a:ext cx="54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Times New Roman" panose="02020603050405020304" pitchFamily="18" charset="0"/>
                  </a:rPr>
                  <a:t>水解</a:t>
                </a: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1" name="Group 36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1400" y="2224"/>
                <a:ext cx="574" cy="147"/>
                <a:chOff x="2238" y="2928"/>
                <a:chExt cx="834" cy="144"/>
              </a:xfrm>
            </p:grpSpPr>
            <p:grpSp>
              <p:nvGrpSpPr>
                <p:cNvPr id="33" name="Group 37"/>
                <p:cNvGrpSpPr/>
                <p:nvPr>
                  <p:custDataLst>
                    <p:tags r:id="rId20"/>
                  </p:custDataLst>
                </p:nvPr>
              </p:nvGrpSpPr>
              <p:grpSpPr>
                <a:xfrm>
                  <a:off x="2252" y="2928"/>
                  <a:ext cx="820" cy="48"/>
                  <a:chOff x="2252" y="2928"/>
                  <a:chExt cx="820" cy="48"/>
                </a:xfrm>
              </p:grpSpPr>
              <p:sp>
                <p:nvSpPr>
                  <p:cNvPr id="37" name="Line 38"/>
                  <p:cNvSpPr>
                    <a:spLocks noChangeShapeType="1"/>
                  </p:cNvSpPr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2252" y="2976"/>
                    <a:ext cx="816" cy="0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FF00"/>
                      </a:highlight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Line 39"/>
                  <p:cNvSpPr>
                    <a:spLocks noChangeShapeType="1"/>
                  </p:cNvSpPr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2976" y="2928"/>
                    <a:ext cx="96" cy="48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FF00"/>
                      </a:highlight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4" name="Group 40"/>
                <p:cNvGrpSpPr/>
                <p:nvPr>
                  <p:custDataLst>
                    <p:tags r:id="rId23"/>
                  </p:custDataLst>
                </p:nvPr>
              </p:nvGrpSpPr>
              <p:grpSpPr>
                <a:xfrm rot="10800000">
                  <a:off x="2238" y="3024"/>
                  <a:ext cx="820" cy="48"/>
                  <a:chOff x="2252" y="2928"/>
                  <a:chExt cx="820" cy="48"/>
                </a:xfrm>
              </p:grpSpPr>
              <p:sp>
                <p:nvSpPr>
                  <p:cNvPr id="35" name="Line 41"/>
                  <p:cNvSpPr>
                    <a:spLocks noChangeShapeType="1"/>
                  </p:cNvSpPr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2252" y="2976"/>
                    <a:ext cx="816" cy="0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FF00"/>
                      </a:highlight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Line 42"/>
                  <p:cNvSpPr>
                    <a:spLocks noChangeShapeType="1"/>
                  </p:cNvSpPr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2976" y="2928"/>
                    <a:ext cx="96" cy="48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FF00"/>
                      </a:highlight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32" name="Text Box 43"/>
              <p:cNvSpPr txBox="1"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448" y="2352"/>
                <a:ext cx="407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Times New Roman" panose="02020603050405020304" pitchFamily="18" charset="0"/>
                  </a:rPr>
                  <a:t>聚合</a:t>
                </a: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4" name="组合 53"/>
          <p:cNvGrpSpPr/>
          <p:nvPr>
            <p:custDataLst>
              <p:tags r:id="rId27"/>
            </p:custDataLst>
          </p:nvPr>
        </p:nvGrpSpPr>
        <p:grpSpPr>
          <a:xfrm>
            <a:off x="5578013" y="4709287"/>
            <a:ext cx="4911362" cy="1216277"/>
            <a:chOff x="6000889" y="2640053"/>
            <a:chExt cx="4911362" cy="1216277"/>
          </a:xfrm>
        </p:grpSpPr>
        <p:grpSp>
          <p:nvGrpSpPr>
            <p:cNvPr id="19" name="组合 18"/>
            <p:cNvGrpSpPr/>
            <p:nvPr>
              <p:custDataLst>
                <p:tags r:id="rId28"/>
              </p:custDataLst>
            </p:nvPr>
          </p:nvGrpSpPr>
          <p:grpSpPr>
            <a:xfrm>
              <a:off x="6000889" y="2655711"/>
              <a:ext cx="4025900" cy="1137499"/>
              <a:chOff x="4450498" y="5216871"/>
              <a:chExt cx="4025900" cy="1137499"/>
            </a:xfrm>
          </p:grpSpPr>
          <p:grpSp>
            <p:nvGrpSpPr>
              <p:cNvPr id="20" name="Group 7"/>
              <p:cNvGrpSpPr/>
              <p:nvPr>
                <p:custDataLst>
                  <p:tags r:id="rId29"/>
                </p:custDataLst>
              </p:nvPr>
            </p:nvGrpSpPr>
            <p:grpSpPr>
              <a:xfrm>
                <a:off x="4450498" y="5750126"/>
                <a:ext cx="4025900" cy="604244"/>
                <a:chOff x="2744" y="2038"/>
                <a:chExt cx="2248" cy="291"/>
              </a:xfrm>
            </p:grpSpPr>
            <p:sp>
              <p:nvSpPr>
                <p:cNvPr id="22" name="Text Box 8"/>
                <p:cNvSpPr txBox="1">
                  <a:spLocks noChangeArrowheads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2744" y="2078"/>
                  <a:ext cx="2248" cy="2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r>
                    <a:rPr lang="en-US" altLang="zh-CN" sz="2800" b="1">
                      <a:solidFill>
                        <a:prstClr val="black"/>
                      </a:solidFill>
                      <a:latin typeface="黑体" panose="02010609060101010101" charset="-122"/>
                      <a:ea typeface="黑体" panose="02010609060101010101" charset="-122"/>
                      <a:cs typeface="Times New Roman" panose="02020603050405020304" pitchFamily="18" charset="0"/>
                    </a:rPr>
                    <a:t>R- CH- COOH</a:t>
                  </a:r>
                  <a:endParaRPr lang="en-US" altLang="zh-CN" sz="2800" b="1">
                    <a:solidFill>
                      <a:prstClr val="black"/>
                    </a:solidFill>
                    <a:latin typeface="黑体" panose="02010609060101010101" charset="-122"/>
                    <a:ea typeface="黑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Line 9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flipH="1">
                  <a:off x="3147" y="2038"/>
                  <a:ext cx="0" cy="96"/>
                </a:xfrm>
                <a:prstGeom prst="line">
                  <a:avLst/>
                </a:prstGeom>
                <a:noFill/>
                <a:ln w="47625">
                  <a:solidFill>
                    <a:srgbClr val="FF0066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3200" b="1">
                    <a:solidFill>
                      <a:prstClr val="black"/>
                    </a:solidFill>
                    <a:latin typeface="Times New Roman" panose="02020603050405020304" pitchFamily="18" charset="0"/>
                    <a:ea typeface="黑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1" name="矩形 20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5000530" y="5216871"/>
                <a:ext cx="659130" cy="521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800" b="1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800" b="1" baseline="-250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  <a:cs typeface="Times New Roman" panose="02020603050405020304" pitchFamily="18" charset="0"/>
                  </a:rPr>
                  <a:t>2</a:t>
                </a:r>
                <a:endParaRPr lang="zh-CN" altLang="en-US" sz="2800" b="1" baseline="-250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9" name="直接箭头连接符 48"/>
            <p:cNvCxnSpPr/>
            <p:nvPr>
              <p:custDataLst>
                <p:tags r:id="rId33"/>
              </p:custDataLst>
            </p:nvPr>
          </p:nvCxnSpPr>
          <p:spPr>
            <a:xfrm>
              <a:off x="7337003" y="2948098"/>
              <a:ext cx="75628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>
              <p:custDataLst>
                <p:tags r:id="rId34"/>
              </p:custDataLst>
            </p:nvPr>
          </p:nvCxnSpPr>
          <p:spPr>
            <a:xfrm>
              <a:off x="8783684" y="3593062"/>
              <a:ext cx="75628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/>
            <p:cNvSpPr txBox="1"/>
            <p:nvPr>
              <p:custDataLst>
                <p:tags r:id="rId35"/>
              </p:custDataLst>
            </p:nvPr>
          </p:nvSpPr>
          <p:spPr>
            <a:xfrm>
              <a:off x="8168395" y="2640053"/>
              <a:ext cx="1326817" cy="52197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显碱性</a:t>
              </a:r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36"/>
              </p:custDataLst>
            </p:nvPr>
          </p:nvSpPr>
          <p:spPr>
            <a:xfrm>
              <a:off x="9585434" y="3334360"/>
              <a:ext cx="1326817" cy="52197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显酸性</a:t>
              </a:r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55" name="Text Box 5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852805" y="6271260"/>
            <a:ext cx="967994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分子中含有的官能团：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氨基和羧基</a:t>
            </a:r>
            <a:r>
              <a:rPr lang="zh-CN" altLang="en-US" sz="28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具有</a:t>
            </a:r>
            <a:r>
              <a:rPr lang="zh-CN" altLang="en-US" sz="2800" b="1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两性</a:t>
            </a:r>
            <a:r>
              <a:rPr lang="zh-CN" altLang="en-US" sz="28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：碱性和酸性</a:t>
            </a:r>
            <a:endParaRPr lang="zh-CN" altLang="en-US" sz="2800" b="1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8"/>
            </p:custDataLst>
          </p:nvPr>
        </p:nvSpPr>
        <p:spPr>
          <a:xfrm>
            <a:off x="852805" y="942340"/>
            <a:ext cx="106787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430780" algn="l"/>
              </a:tabLst>
            </a:pP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 组成</a:t>
            </a:r>
            <a:r>
              <a:rPr lang="zh-CN" altLang="en-US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由</a:t>
            </a:r>
            <a:r>
              <a:rPr lang="en-US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altLang="en-US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H</a:t>
            </a:r>
            <a:r>
              <a:rPr lang="zh-CN" altLang="en-US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O</a:t>
            </a:r>
            <a:r>
              <a:rPr lang="zh-CN" altLang="en-US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N</a:t>
            </a:r>
            <a:r>
              <a:rPr lang="zh-CN" altLang="en-US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S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等元素组成，是一类非常复杂的</a:t>
            </a:r>
            <a:r>
              <a:rPr lang="zh-CN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天然有机高分子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zh-CN" sz="28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9"/>
            </p:custDataLst>
          </p:nvPr>
        </p:nvSpPr>
        <p:spPr>
          <a:xfrm>
            <a:off x="852805" y="2009140"/>
            <a:ext cx="1854835" cy="798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tabLst>
                <a:tab pos="2430780" algn="l"/>
              </a:tabLst>
            </a:pP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 性质</a:t>
            </a:r>
            <a:endParaRPr lang="en-US" altLang="zh-CN" sz="28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40"/>
            </p:custDataLst>
          </p:nvPr>
        </p:nvSpPr>
        <p:spPr>
          <a:xfrm>
            <a:off x="1045210" y="2742837"/>
            <a:ext cx="4003964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</a:t>
            </a:r>
            <a:r>
              <a:rPr lang="en-US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水解反应</a:t>
            </a:r>
            <a:endParaRPr lang="zh-CN" altLang="zh-CN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7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5476265" y="851384"/>
            <a:ext cx="1737335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2800"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字魂105号-简雅黑" panose="00000500000000000000" pitchFamily="2" charset="-122"/>
              </a:rPr>
              <a:t>学习目标</a:t>
            </a:r>
            <a:endParaRPr lang="zh-CN" altLang="en-US" sz="2800"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34720" y="1374775"/>
            <a:ext cx="10132060" cy="5134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字魂105号-简雅黑" panose="00000500000000000000" pitchFamily="2" charset="-122"/>
              </a:rPr>
              <a:t>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字魂105号-简雅黑" panose="00000500000000000000" pitchFamily="2" charset="-122"/>
              </a:rPr>
              <a:t>．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掌握糖类的组成、定义和分类。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字魂105号-简雅黑" panose="00000500000000000000" pitchFamily="2" charset="-122"/>
              </a:rPr>
              <a:t>2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字魂105号-简雅黑" panose="00000500000000000000" pitchFamily="2" charset="-122"/>
              </a:rPr>
              <a:t>．了解葡萄糖的结构，掌握葡萄糖的特征反应。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字魂105号-简雅黑" panose="00000500000000000000" pitchFamily="2" charset="-122"/>
              </a:rPr>
              <a:t>3.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字魂105号-简雅黑" panose="00000500000000000000" pitchFamily="2" charset="-122"/>
              </a:rPr>
              <a:t>掌握淀粉的特性和水解反应。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字魂105号-简雅黑" panose="00000500000000000000" pitchFamily="2" charset="-122"/>
              </a:rPr>
              <a:t>4.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掌握蛋白质、油脂的组成和性质。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字魂105号-简雅黑" panose="00000500000000000000" pitchFamily="2" charset="-122"/>
              </a:rPr>
              <a:t>重点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字魂105号-简雅黑" panose="00000500000000000000" pitchFamily="2" charset="-122"/>
              </a:rPr>
              <a:t>: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字魂105号-简雅黑" panose="00000500000000000000" pitchFamily="2" charset="-122"/>
              </a:rPr>
              <a:t>葡萄糖的特征反应，淀粉的特性和水解反应，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蛋白质、油脂的组成和性质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字魂105号-简雅黑" panose="00000500000000000000" pitchFamily="2" charset="-122"/>
              </a:rPr>
              <a:t>难点：葡萄糖的特征反应，淀粉的特性和水解反应，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蛋白质、油脂的组成和性质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74015" y="278765"/>
            <a:ext cx="7061835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【实验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7-</a:t>
            </a: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】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1) 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向盛有鸡蛋清溶液的试管中加入几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滴醋酸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铅溶液，观察现象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99070" y="521335"/>
            <a:ext cx="3159760" cy="301053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1005840" y="2406015"/>
            <a:ext cx="363982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 smtClean="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现象</a:t>
            </a:r>
            <a:r>
              <a:rPr lang="zh-CN" altLang="en-US" sz="2800" b="1" kern="100" smtClean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生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成白色沉淀</a:t>
            </a:r>
            <a:endParaRPr lang="zh-CN" altLang="en-US" sz="2800" b="1" kern="10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427355" y="3145155"/>
            <a:ext cx="11336655" cy="21882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  <a:spcAft>
                <a:spcPct val="0"/>
              </a:spcAft>
              <a:tabLst>
                <a:tab pos="2430780" algn=""/>
              </a:tabLst>
            </a:pP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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变性：蛋白质在一些化学试剂或一些物理因素作用下，失去生理活性，溶解度下降而析出的过程。</a:t>
            </a:r>
            <a:endParaRPr lang="zh-CN" altLang="zh-CN" sz="2800" b="1" kern="1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60000"/>
              </a:lnSpc>
              <a:spcAft>
                <a:spcPct val="0"/>
              </a:spcAft>
              <a:tabLst>
                <a:tab pos="2430780" algn=""/>
              </a:tabLst>
            </a:pP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变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性条件:</a:t>
            </a:r>
            <a:r>
              <a:rPr lang="zh-CN" altLang="zh-CN" sz="2800" b="1" kern="100">
                <a:highlight>
                  <a:srgbClr val="FF00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重金属的盐类、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强酸、强碱、乙醇、甲醛、加热、紫外线等。</a:t>
            </a:r>
            <a:endParaRPr lang="zh-CN" altLang="zh-CN" sz="2800" b="1" kern="10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5092065" y="4052570"/>
            <a:ext cx="3133090" cy="5111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不可逆的化学变化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27355" y="5366385"/>
            <a:ext cx="107943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61214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对比：盐析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（可逆的物理变化）      分离提纯蛋白质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25" name="直接箭头连接符 24"/>
          <p:cNvCxnSpPr/>
          <p:nvPr>
            <p:custDataLst>
              <p:tags r:id="rId8"/>
            </p:custDataLst>
          </p:nvPr>
        </p:nvCxnSpPr>
        <p:spPr>
          <a:xfrm>
            <a:off x="6124686" y="5627564"/>
            <a:ext cx="556591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4"/>
          <p:cNvGrpSpPr/>
          <p:nvPr>
            <p:custDataLst>
              <p:tags r:id="rId9"/>
            </p:custDataLst>
          </p:nvPr>
        </p:nvGrpSpPr>
        <p:grpSpPr>
          <a:xfrm>
            <a:off x="2038350" y="5921375"/>
            <a:ext cx="8690610" cy="854075"/>
            <a:chOff x="0" y="0"/>
            <a:chExt cx="4763" cy="589"/>
          </a:xfrm>
        </p:grpSpPr>
        <p:sp>
          <p:nvSpPr>
            <p:cNvPr id="27" name="Text Box 5"/>
            <p:cNvSpPr txBox="1"/>
            <p:nvPr>
              <p:custDataLst>
                <p:tags r:id="rId10"/>
              </p:custDataLst>
            </p:nvPr>
          </p:nvSpPr>
          <p:spPr>
            <a:xfrm>
              <a:off x="0" y="45"/>
              <a:ext cx="4763" cy="36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蛋白质溶液		</a:t>
              </a: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          </a:t>
              </a:r>
              <a:r>
                <a: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	蛋白质沉淀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grpSp>
          <p:nvGrpSpPr>
            <p:cNvPr id="28" name="Group 6"/>
            <p:cNvGrpSpPr/>
            <p:nvPr>
              <p:custDataLst>
                <p:tags r:id="rId11"/>
              </p:custDataLst>
            </p:nvPr>
          </p:nvGrpSpPr>
          <p:grpSpPr>
            <a:xfrm>
              <a:off x="1633" y="226"/>
              <a:ext cx="998" cy="136"/>
              <a:chOff x="0" y="0"/>
              <a:chExt cx="998" cy="136"/>
            </a:xfrm>
          </p:grpSpPr>
          <p:sp>
            <p:nvSpPr>
              <p:cNvPr id="30" name="Line 7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46"/>
                <a:ext cx="998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Line 8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91"/>
                <a:ext cx="998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Line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91"/>
                <a:ext cx="90" cy="45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Line 10"/>
              <p:cNvSpPr/>
              <p:nvPr>
                <p:custDataLst>
                  <p:tags r:id="rId15"/>
                </p:custDataLst>
              </p:nvPr>
            </p:nvSpPr>
            <p:spPr>
              <a:xfrm flipH="1" flipV="1">
                <a:off x="907" y="0"/>
                <a:ext cx="91" cy="4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9" name="Text Box 11"/>
            <p:cNvSpPr txBox="1"/>
            <p:nvPr>
              <p:custDataLst>
                <p:tags r:id="rId16"/>
              </p:custDataLst>
            </p:nvPr>
          </p:nvSpPr>
          <p:spPr>
            <a:xfrm>
              <a:off x="1587" y="0"/>
              <a:ext cx="1137" cy="58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0000"/>
                  </a:highlight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无机轻金属盐</a:t>
              </a: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00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     </a:t>
              </a: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水</a:t>
              </a: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20386" y="741045"/>
            <a:ext cx="11355917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【实验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7-</a:t>
            </a: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】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2) 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向盛有鸡蛋清溶液的试管中滴入几滴浓硝酸，加热，观察现象。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3) 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在酒精灯的火焰上分别灼烧一小段头发和丝织品，小心地闻气味。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533265" y="3695700"/>
            <a:ext cx="3578860" cy="731520"/>
          </a:xfrm>
          <a:prstGeom prst="rect">
            <a:avLst/>
          </a:prstGeom>
        </p:spPr>
        <p:txBody>
          <a:bodyPr wrap="square" lIns="121898" tIns="60948" rIns="121898" bIns="60948">
            <a:no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tabLst>
                <a:tab pos="2430780" algn=""/>
              </a:tabLst>
            </a:pP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</a:t>
            </a:r>
            <a:r>
              <a:rPr lang="zh-CN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烧焦羽毛的气味</a:t>
            </a:r>
            <a:endParaRPr lang="zh-CN" altLang="zh-CN" sz="2800" b="1" kern="1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50000"/>
              </a:lnSpc>
              <a:tabLst>
                <a:tab pos="2430780" algn=""/>
              </a:tabLst>
            </a:pPr>
            <a:r>
              <a:rPr lang="en-US" altLang="zh-CN" sz="2800" b="1" u="sng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   </a:t>
            </a:r>
            <a:endParaRPr lang="zh-CN" altLang="zh-CN" sz="2800" b="1" kern="100">
              <a:solidFill>
                <a:srgbClr val="2258A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4950432" y="2990968"/>
            <a:ext cx="5856161" cy="76644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tabLst>
                <a:tab pos="2430780" algn=""/>
              </a:tabLst>
            </a:pP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发生</a:t>
            </a:r>
            <a:r>
              <a:rPr lang="zh-CN" altLang="en-US" sz="2800" b="1" kern="10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显色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反应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，现象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2800" b="1" kern="10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呈黄色</a:t>
            </a:r>
            <a:endParaRPr lang="zh-CN" altLang="en-US" sz="2800" b="1" kern="10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1389590" y="3537373"/>
            <a:ext cx="1473749" cy="5511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2430780" algn="l"/>
              </a:tabLst>
            </a:pP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蛋白质</a:t>
            </a:r>
            <a:endParaRPr lang="zh-CN" altLang="zh-CN" sz="2800" b="1" kern="100">
              <a:solidFill>
                <a:srgbClr val="2258A2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>
            <p:custDataLst>
              <p:tags r:id="rId5"/>
            </p:custDataLst>
          </p:nvPr>
        </p:nvCxnSpPr>
        <p:spPr>
          <a:xfrm flipH="1">
            <a:off x="3412118" y="3483243"/>
            <a:ext cx="0" cy="7232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6"/>
            </p:custDataLst>
          </p:nvPr>
        </p:nvCxnSpPr>
        <p:spPr>
          <a:xfrm>
            <a:off x="2972450" y="3843283"/>
            <a:ext cx="4441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3412118" y="2991083"/>
            <a:ext cx="12553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浓硝酸</a:t>
            </a:r>
            <a:endParaRPr lang="zh-CN" altLang="zh-CN" sz="2800" b="1" kern="10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3526421" y="3744243"/>
            <a:ext cx="897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燃烧</a:t>
            </a:r>
            <a:endParaRPr lang="zh-CN" altLang="zh-CN" sz="2800" b="1" kern="10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/>
          <p:cNvCxnSpPr/>
          <p:nvPr>
            <p:custDataLst>
              <p:tags r:id="rId9"/>
            </p:custDataLst>
          </p:nvPr>
        </p:nvCxnSpPr>
        <p:spPr>
          <a:xfrm>
            <a:off x="3419738" y="3483243"/>
            <a:ext cx="13069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10"/>
            </p:custDataLst>
          </p:nvPr>
        </p:nvCxnSpPr>
        <p:spPr>
          <a:xfrm>
            <a:off x="3412118" y="4210943"/>
            <a:ext cx="10801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7815" y="4752975"/>
            <a:ext cx="11402060" cy="1383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</a:t>
            </a:r>
            <a:r>
              <a:rPr 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显色反应：</a:t>
            </a:r>
            <a:r>
              <a:rPr lang="zh-CN" altLang="en-US" sz="2800" b="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很多蛋白质与浓硝酸作用显黄色，可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用于蛋白质的检验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④</a:t>
            </a:r>
            <a:r>
              <a:rPr 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灼烧：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有烧焦羽毛气味，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多用灼烧法鉴别羊毛或蚕丝织物的真</a:t>
            </a:r>
            <a:r>
              <a:rPr lang="zh-CN" altLang="en-US" sz="28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伪</a:t>
            </a:r>
            <a:endParaRPr lang="zh-CN" altLang="en-US" sz="2800" b="1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11" grpId="0"/>
      <p:bldP spid="12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24897" y="1327264"/>
            <a:ext cx="10647219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 b="1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1)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蚕丝织成的丝绸可以制作服装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;</a:t>
            </a:r>
            <a:endParaRPr lang="zh-CN" altLang="zh-CN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从动物皮、骨中提取的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明胶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可作食品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增稠剂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生产医药用胶囊和摄影用感光材料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驴皮制的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阿胶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还是一种中药材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;</a:t>
            </a:r>
            <a:endParaRPr lang="zh-CN" altLang="zh-CN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(3)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从牛奶和大豆中提取的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酪素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可制作食品和涂料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;</a:t>
            </a:r>
            <a:endParaRPr lang="zh-CN" altLang="zh-CN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(4)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绝大多数酶也是蛋白质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是生物体内重要的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催化剂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zh-CN" sz="2800" b="1">
              <a:solidFill>
                <a:srgbClr val="000000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24897" y="528857"/>
            <a:ext cx="1257300" cy="650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用途</a:t>
            </a:r>
            <a:endParaRPr lang="zh-CN" altLang="zh-CN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5777865" y="4894580"/>
            <a:ext cx="2625725" cy="1628140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175895" y="4797425"/>
            <a:ext cx="2933700" cy="1813560"/>
          </a:xfrm>
          <a:prstGeom prst="rect">
            <a:avLst/>
          </a:prstGeom>
          <a:noFill/>
        </p:spPr>
      </p:pic>
      <p:pic>
        <p:nvPicPr>
          <p:cNvPr id="6" name="Picture 8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2961640" y="4885690"/>
            <a:ext cx="2540000" cy="1637030"/>
          </a:xfrm>
          <a:prstGeom prst="rect">
            <a:avLst/>
          </a:prstGeom>
          <a:noFill/>
        </p:spPr>
      </p:pic>
      <p:pic>
        <p:nvPicPr>
          <p:cNvPr id="10" name="Picture 10" descr="https://p5.ssl.qhimgs1.com/sdr/400__/t01bae0169a05ec9a75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8957206" y="4644049"/>
            <a:ext cx="3056199" cy="196721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85519" y="340007"/>
            <a:ext cx="2358020" cy="742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三、油脂</a:t>
            </a:r>
            <a:endParaRPr lang="zh-CN" altLang="en-US" sz="2800" b="1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17830" y="1340485"/>
            <a:ext cx="11026775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40000"/>
              </a:lnSpc>
              <a:spcAft>
                <a:spcPct val="0"/>
              </a:spcAft>
              <a:tabLst>
                <a:tab pos="2430780" algn="l"/>
              </a:tabLst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物理性质：在室温下，植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物</a:t>
            </a:r>
            <a:r>
              <a:rPr lang="zh-CN" altLang="en-US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油脂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通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常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呈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液态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动物油脂通常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呈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固态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密度比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水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小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黏度较大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触摸时有明显的滑腻感，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难溶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于水，易溶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于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有机溶剂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zh-CN" sz="2800" b="1" kern="1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04825" y="3498215"/>
            <a:ext cx="1925320" cy="5060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结构</a:t>
            </a:r>
            <a:r>
              <a:rPr lang="zh-CN" altLang="en-US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endParaRPr lang="zh-CN" altLang="en-US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4"/>
            </p:custDataLst>
          </p:nvPr>
        </p:nvSpPr>
        <p:spPr>
          <a:xfrm>
            <a:off x="2214245" y="647700"/>
            <a:ext cx="978471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油脂是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高级脂肪酸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甘油（丙三醇）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发生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酯化反应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生成的酯。</a:t>
            </a:r>
            <a:endParaRPr lang="zh-CN" altLang="en-US" sz="2800">
              <a:latin typeface="黑体" panose="02010609060101010101" charset="-122"/>
            </a:endParaRPr>
          </a:p>
        </p:txBody>
      </p:sp>
      <p:grpSp>
        <p:nvGrpSpPr>
          <p:cNvPr id="6" name="Group 8"/>
          <p:cNvGrpSpPr/>
          <p:nvPr>
            <p:custDataLst>
              <p:tags r:id="rId5"/>
            </p:custDataLst>
          </p:nvPr>
        </p:nvGrpSpPr>
        <p:grpSpPr>
          <a:xfrm>
            <a:off x="2214562" y="3340176"/>
            <a:ext cx="3240088" cy="3242426"/>
            <a:chOff x="612" y="890"/>
            <a:chExt cx="2041" cy="2042"/>
          </a:xfrm>
        </p:grpSpPr>
        <p:sp>
          <p:nvSpPr>
            <p:cNvPr id="7" name="Rectangle 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12" y="1289"/>
              <a:ext cx="4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111" y="1298"/>
              <a:ext cx="3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474" y="1289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065" y="890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973" y="1298"/>
              <a:ext cx="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929" y="1480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Line 15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791" y="1480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338" y="1480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Line 17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20" y="1616"/>
              <a:ext cx="0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1247" y="1162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Line 19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1292" y="1162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2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12" y="1878"/>
              <a:ext cx="4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21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111" y="1888"/>
              <a:ext cx="3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2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474" y="1888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65" y="1515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973" y="1888"/>
              <a:ext cx="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2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929" y="206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Line 2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791" y="206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Line 27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338" y="206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Line 28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1020" y="2251"/>
              <a:ext cx="0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Line 29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247" y="1752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Line 3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292" y="1752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3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12" y="2468"/>
              <a:ext cx="4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3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111" y="2478"/>
              <a:ext cx="3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1474" y="2468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1065" y="2100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973" y="2468"/>
              <a:ext cx="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en-US" altLang="zh-CN" sz="2800" b="1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Line 36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929" y="265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Line 37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791" y="265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Line 38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338" y="265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Line 39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1020" y="2932"/>
              <a:ext cx="0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Line 40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1247" y="2341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Line 41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1292" y="2341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Line 42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2109" y="1570"/>
              <a:ext cx="0" cy="3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Line 43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2109" y="2160"/>
              <a:ext cx="0" cy="3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文本框 41"/>
          <p:cNvSpPr txBox="1"/>
          <p:nvPr>
            <p:custDataLst>
              <p:tags r:id="rId41"/>
            </p:custDataLst>
          </p:nvPr>
        </p:nvSpPr>
        <p:spPr>
          <a:xfrm>
            <a:off x="5755005" y="3554095"/>
            <a:ext cx="3702685" cy="908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R</a:t>
            </a:r>
            <a:r>
              <a:rPr lang="en-US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R</a:t>
            </a:r>
            <a:r>
              <a:rPr lang="en-US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R</a:t>
            </a:r>
            <a:r>
              <a:rPr lang="en-US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可以相同，</a:t>
            </a:r>
            <a:endParaRPr lang="en-US" altLang="zh-CN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也可以不相同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3" name="流程图: 过程 42"/>
          <p:cNvSpPr/>
          <p:nvPr>
            <p:custDataLst>
              <p:tags r:id="rId42"/>
            </p:custDataLst>
          </p:nvPr>
        </p:nvSpPr>
        <p:spPr>
          <a:xfrm>
            <a:off x="5755005" y="4709160"/>
            <a:ext cx="4745355" cy="1407795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注意：油脂不是高分子化合物，属于混合物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9" grpId="0"/>
      <p:bldP spid="3" grpId="0"/>
      <p:bldP spid="4" grpId="0"/>
      <p:bldP spid="42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909152" y="1333579"/>
            <a:ext cx="10865794" cy="1193393"/>
            <a:chOff x="258912" y="1546304"/>
            <a:chExt cx="10865794" cy="1193393"/>
          </a:xfrm>
        </p:grpSpPr>
        <p:sp>
          <p:nvSpPr>
            <p:cNvPr id="50" name="右大括号 49"/>
            <p:cNvSpPr/>
            <p:nvPr>
              <p:custDataLst>
                <p:tags r:id="rId2"/>
              </p:custDataLst>
            </p:nvPr>
          </p:nvSpPr>
          <p:spPr>
            <a:xfrm>
              <a:off x="8371337" y="1807914"/>
              <a:ext cx="397565" cy="827161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52" name="组合 51"/>
            <p:cNvGrpSpPr/>
            <p:nvPr>
              <p:custDataLst>
                <p:tags r:id="rId3"/>
              </p:custDataLst>
            </p:nvPr>
          </p:nvGrpSpPr>
          <p:grpSpPr>
            <a:xfrm>
              <a:off x="258912" y="1546304"/>
              <a:ext cx="10865794" cy="1193393"/>
              <a:chOff x="258912" y="1546304"/>
              <a:chExt cx="10865794" cy="1193393"/>
            </a:xfrm>
          </p:grpSpPr>
          <p:pic>
            <p:nvPicPr>
              <p:cNvPr id="43" name="图片 211984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258912" y="1561313"/>
                <a:ext cx="3880010" cy="1178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4" name="文本框 43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138922" y="1546304"/>
                <a:ext cx="4558542" cy="5219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800" b="1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不饱和</a:t>
                </a:r>
                <a:r>
                  <a:rPr lang="zh-CN" altLang="en-US" sz="2800" b="1">
                    <a:solidFill>
                      <a:srgbClr val="000000"/>
                    </a:solidFill>
                    <a:latin typeface="黑体" panose="02010609060101010101" charset="-122"/>
                    <a:ea typeface="黑体" panose="02010609060101010101" charset="-122"/>
                  </a:rPr>
                  <a:t>高级脂肪酸甘油酯</a:t>
                </a:r>
                <a:endParaRPr lang="zh-CN" altLang="en-US" sz="2800" b="1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45" name="文本框 4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4174641" y="2198696"/>
                <a:ext cx="4558542" cy="5219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800" b="1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饱和</a:t>
                </a:r>
                <a:r>
                  <a:rPr lang="zh-CN" altLang="en-US" sz="2800" b="1">
                    <a:solidFill>
                      <a:srgbClr val="000000"/>
                    </a:solidFill>
                    <a:latin typeface="黑体" panose="02010609060101010101" charset="-122"/>
                    <a:ea typeface="黑体" panose="02010609060101010101" charset="-122"/>
                  </a:rPr>
                  <a:t>高级脂肪酸甘油酯</a:t>
                </a:r>
                <a:endParaRPr lang="zh-CN" altLang="en-US" sz="2800" b="1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51" name="文本框 5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8905461" y="1937086"/>
                <a:ext cx="2219245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>
                    <a:latin typeface="黑体" panose="02010609060101010101" charset="-122"/>
                    <a:ea typeface="黑体" panose="02010609060101010101" charset="-122"/>
                  </a:rPr>
                  <a:t>都属于酯类</a:t>
                </a:r>
                <a:endParaRPr lang="zh-CN" altLang="en-US" sz="2800" b="1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909320" y="442595"/>
            <a:ext cx="2565400" cy="488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分类</a:t>
            </a:r>
            <a:endParaRPr lang="en-US" altLang="zh-CN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2" name="矩形 41"/>
          <p:cNvSpPr/>
          <p:nvPr>
            <p:custDataLst>
              <p:tags r:id="rId10"/>
            </p:custDataLst>
          </p:nvPr>
        </p:nvSpPr>
        <p:spPr>
          <a:xfrm>
            <a:off x="1795124" y="2944718"/>
            <a:ext cx="3652834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6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油酸：</a:t>
            </a:r>
            <a:r>
              <a:rPr lang="en-US" altLang="zh-CN" sz="2600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____________</a:t>
            </a:r>
            <a:endParaRPr lang="en-US" altLang="zh-CN" sz="2600" kern="1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6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亚油酸：</a:t>
            </a:r>
            <a:r>
              <a:rPr lang="en-US" altLang="zh-CN" sz="2600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____________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矩形 2"/>
          <p:cNvSpPr/>
          <p:nvPr>
            <p:custDataLst>
              <p:tags r:id="rId11"/>
            </p:custDataLst>
          </p:nvPr>
        </p:nvSpPr>
        <p:spPr>
          <a:xfrm>
            <a:off x="2853965" y="2908119"/>
            <a:ext cx="21467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C</a:t>
            </a:r>
            <a:r>
              <a:rPr lang="en-US" altLang="zh-CN" sz="2600" b="1" kern="100" baseline="-25000">
                <a:latin typeface="黑体" panose="02010609060101010101" charset="-122"/>
                <a:ea typeface="黑体" panose="02010609060101010101" charset="-122"/>
              </a:rPr>
              <a:t>17</a:t>
            </a:r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2600" b="1" kern="100" baseline="-25000">
                <a:latin typeface="黑体" panose="02010609060101010101" charset="-122"/>
                <a:ea typeface="黑体" panose="02010609060101010101" charset="-122"/>
              </a:rPr>
              <a:t>33</a:t>
            </a:r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COOH</a:t>
            </a:r>
            <a:endParaRPr lang="en-US" altLang="zh-CN" sz="2600" b="1" kern="1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3139190" y="3566934"/>
            <a:ext cx="21467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C</a:t>
            </a:r>
            <a:r>
              <a:rPr lang="en-US" altLang="zh-CN" sz="2600" b="1" kern="100" baseline="-25000">
                <a:latin typeface="黑体" panose="02010609060101010101" charset="-122"/>
                <a:ea typeface="黑体" panose="02010609060101010101" charset="-122"/>
              </a:rPr>
              <a:t>17</a:t>
            </a:r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2600" b="1" kern="100" baseline="-25000">
                <a:latin typeface="黑体" panose="02010609060101010101" charset="-122"/>
                <a:ea typeface="黑体" panose="02010609060101010101" charset="-122"/>
              </a:rPr>
              <a:t>31</a:t>
            </a:r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COOH</a:t>
            </a:r>
            <a:endParaRPr lang="en-US" altLang="zh-CN" sz="2600" b="1" kern="1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矩形 4"/>
          <p:cNvSpPr/>
          <p:nvPr>
            <p:custDataLst>
              <p:tags r:id="rId13"/>
            </p:custDataLst>
          </p:nvPr>
        </p:nvSpPr>
        <p:spPr>
          <a:xfrm>
            <a:off x="5602253" y="3260104"/>
            <a:ext cx="217551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</a:rPr>
              <a:t>不饱和脂肪酸</a:t>
            </a:r>
            <a:endParaRPr lang="zh-CN" altLang="zh-CN" sz="2600" b="1" kern="100">
              <a:latin typeface="黑体" panose="02010609060101010101" charset="-122"/>
              <a:ea typeface="黑体" panose="02010609060101010101" charset="-122"/>
              <a:cs typeface="Times New Roman" panose="02020603050405020304"/>
            </a:endParaRPr>
          </a:p>
        </p:txBody>
      </p:sp>
      <p:sp>
        <p:nvSpPr>
          <p:cNvPr id="46" name="右大括号 45"/>
          <p:cNvSpPr/>
          <p:nvPr>
            <p:custDataLst>
              <p:tags r:id="rId14"/>
            </p:custDataLst>
          </p:nvPr>
        </p:nvSpPr>
        <p:spPr>
          <a:xfrm>
            <a:off x="5237777" y="3096065"/>
            <a:ext cx="324545" cy="849133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7" name="矩形 46"/>
          <p:cNvSpPr/>
          <p:nvPr>
            <p:custDataLst>
              <p:tags r:id="rId15"/>
            </p:custDataLst>
          </p:nvPr>
        </p:nvSpPr>
        <p:spPr>
          <a:xfrm>
            <a:off x="1795124" y="4263860"/>
            <a:ext cx="3652834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6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硬脂酸</a:t>
            </a:r>
            <a:r>
              <a:rPr lang="zh-CN" altLang="zh-CN" sz="26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2600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____________</a:t>
            </a:r>
            <a:endParaRPr lang="en-US" altLang="zh-CN" sz="2600" kern="1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6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软脂酸：</a:t>
            </a:r>
            <a:r>
              <a:rPr lang="en-US" altLang="zh-CN" sz="2600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____________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8" name="矩形 47"/>
          <p:cNvSpPr/>
          <p:nvPr>
            <p:custDataLst>
              <p:tags r:id="rId16"/>
            </p:custDataLst>
          </p:nvPr>
        </p:nvSpPr>
        <p:spPr>
          <a:xfrm>
            <a:off x="3233215" y="4217751"/>
            <a:ext cx="21467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C</a:t>
            </a:r>
            <a:r>
              <a:rPr lang="en-US" altLang="zh-CN" sz="2600" b="1" kern="100" baseline="-25000">
                <a:latin typeface="黑体" panose="02010609060101010101" charset="-122"/>
                <a:ea typeface="黑体" panose="02010609060101010101" charset="-122"/>
              </a:rPr>
              <a:t>17</a:t>
            </a:r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2600" b="1" kern="100" baseline="-25000">
                <a:latin typeface="黑体" panose="02010609060101010101" charset="-122"/>
                <a:ea typeface="黑体" panose="02010609060101010101" charset="-122"/>
              </a:rPr>
              <a:t>35</a:t>
            </a:r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COOH</a:t>
            </a:r>
            <a:endParaRPr lang="en-US" altLang="zh-CN" sz="2600" b="1" kern="1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9" name="矩形 48"/>
          <p:cNvSpPr/>
          <p:nvPr>
            <p:custDataLst>
              <p:tags r:id="rId17"/>
            </p:custDataLst>
          </p:nvPr>
        </p:nvSpPr>
        <p:spPr>
          <a:xfrm>
            <a:off x="3323526" y="4888257"/>
            <a:ext cx="21467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C</a:t>
            </a:r>
            <a:r>
              <a:rPr lang="en-US" altLang="zh-CN" sz="2600" b="1" kern="100" baseline="-25000">
                <a:latin typeface="黑体" panose="02010609060101010101" charset="-122"/>
                <a:ea typeface="黑体" panose="02010609060101010101" charset="-122"/>
              </a:rPr>
              <a:t>15</a:t>
            </a:r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H</a:t>
            </a:r>
            <a:r>
              <a:rPr lang="en-US" altLang="zh-CN" sz="2600" b="1" kern="100" baseline="-25000">
                <a:latin typeface="黑体" panose="02010609060101010101" charset="-122"/>
                <a:ea typeface="黑体" panose="02010609060101010101" charset="-122"/>
              </a:rPr>
              <a:t>31</a:t>
            </a:r>
            <a:r>
              <a:rPr lang="en-US" altLang="zh-CN" sz="2600" b="1" kern="100">
                <a:latin typeface="黑体" panose="02010609060101010101" charset="-122"/>
                <a:ea typeface="黑体" panose="02010609060101010101" charset="-122"/>
              </a:rPr>
              <a:t>COOH</a:t>
            </a:r>
            <a:endParaRPr lang="en-US" altLang="zh-CN" sz="2600" b="1" kern="1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18"/>
            </p:custDataLst>
          </p:nvPr>
        </p:nvSpPr>
        <p:spPr>
          <a:xfrm>
            <a:off x="5749008" y="4626016"/>
            <a:ext cx="184340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kern="100">
                <a:latin typeface="黑体" panose="02010609060101010101" charset="-122"/>
                <a:ea typeface="黑体" panose="02010609060101010101" charset="-122"/>
                <a:cs typeface="Times New Roman" panose="02020603050405020304"/>
              </a:rPr>
              <a:t>饱和脂肪酸</a:t>
            </a:r>
            <a:endParaRPr lang="zh-CN" altLang="zh-CN" sz="2600" b="1" kern="100">
              <a:latin typeface="黑体" panose="02010609060101010101" charset="-122"/>
              <a:ea typeface="黑体" panose="02010609060101010101" charset="-122"/>
              <a:cs typeface="Times New Roman" panose="02020603050405020304"/>
            </a:endParaRPr>
          </a:p>
        </p:txBody>
      </p:sp>
      <p:sp>
        <p:nvSpPr>
          <p:cNvPr id="7" name="右大括号 6"/>
          <p:cNvSpPr/>
          <p:nvPr>
            <p:custDataLst>
              <p:tags r:id="rId19"/>
            </p:custDataLst>
          </p:nvPr>
        </p:nvSpPr>
        <p:spPr>
          <a:xfrm>
            <a:off x="5384532" y="4468555"/>
            <a:ext cx="324545" cy="849133"/>
          </a:xfrm>
          <a:prstGeom prst="rightBrac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Picture 3" descr="12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7162" y="2944695"/>
            <a:ext cx="2935356" cy="31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4" grpId="0"/>
      <p:bldP spid="5" grpId="0"/>
      <p:bldP spid="46" grpId="0"/>
      <p:bldP spid="47" grpId="0"/>
      <p:bldP spid="48" grpId="0"/>
      <p:bldP spid="49" grpId="0"/>
      <p:bldP spid="49" grpId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52409" y="634025"/>
            <a:ext cx="11028218" cy="250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ct val="0"/>
              </a:spcAft>
              <a:tabLst>
                <a:tab pos="2430780" algn="l"/>
              </a:tabLst>
            </a:pP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化学性质</a:t>
            </a:r>
            <a:endParaRPr lang="zh-CN" altLang="zh-CN" sz="2800" b="1" kern="1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40000"/>
              </a:lnSpc>
              <a:spcAft>
                <a:spcPct val="0"/>
              </a:spcAft>
              <a:tabLst>
                <a:tab pos="2430780" algn="l"/>
              </a:tabLst>
            </a:pP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a.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油脂的氢化</a:t>
            </a: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加成反应</a:t>
            </a:r>
            <a:endParaRPr lang="zh-CN" altLang="zh-CN" sz="2800" b="1" kern="1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zh-CN" altLang="zh-CN" sz="2800" b="1" kern="100" spc="-8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工业上常将液态植物油在一定条件下和氢气发生加成反应，生成固态氢化植物油</a:t>
            </a:r>
            <a:endParaRPr lang="zh-CN" altLang="zh-CN" sz="2800" b="1" kern="100" spc="-80">
              <a:solidFill>
                <a:srgbClr val="2258A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868778" y="3407244"/>
            <a:ext cx="10768059" cy="967356"/>
            <a:chOff x="2479937" y="4227250"/>
            <a:chExt cx="6773150" cy="1126467"/>
          </a:xfrm>
        </p:grpSpPr>
        <p:grpSp>
          <p:nvGrpSpPr>
            <p:cNvPr id="6" name="组合 9"/>
            <p:cNvGrpSpPr/>
            <p:nvPr>
              <p:custDataLst>
                <p:tags r:id="rId3"/>
              </p:custDataLst>
            </p:nvPr>
          </p:nvGrpSpPr>
          <p:grpSpPr>
            <a:xfrm>
              <a:off x="2479937" y="4727352"/>
              <a:ext cx="6773150" cy="626365"/>
              <a:chOff x="4341811" y="3146908"/>
              <a:chExt cx="4588752" cy="626365"/>
            </a:xfrm>
          </p:grpSpPr>
          <p:sp>
            <p:nvSpPr>
              <p:cNvPr id="9" name="Text Box 4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341811" y="3146908"/>
                <a:ext cx="2107801" cy="607824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R="0" algn="just" defTabSz="914400">
                  <a:buClrTx/>
                  <a:buSzTx/>
                  <a:buFontTx/>
                  <a:defRPr/>
                </a:pPr>
                <a:r>
                  <a:rPr kumimoji="1" lang="zh-CN" altLang="en-US" sz="2800" b="1" kern="1200" cap="none" spc="0" normalizeH="0" baseline="0" noProof="0" smtClean="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不饱和高级脂肪酸甘油酯</a:t>
                </a:r>
                <a:r>
                  <a:rPr kumimoji="1" lang="en-US" altLang="zh-CN" sz="2800" b="1" kern="1200" cap="none" spc="0" normalizeH="0" baseline="0" noProof="0" smtClean="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+ H</a:t>
                </a:r>
                <a:r>
                  <a:rPr kumimoji="1" lang="en-US" altLang="zh-CN" sz="2800" b="1" baseline="-25000" smtClean="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2</a:t>
                </a:r>
                <a:endParaRPr kumimoji="1" lang="en-US" altLang="zh-CN" sz="2800" b="1" baseline="-250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0" name="Line 11"/>
              <p:cNvSpPr/>
              <p:nvPr>
                <p:custDataLst>
                  <p:tags r:id="rId5"/>
                </p:custDataLst>
              </p:nvPr>
            </p:nvSpPr>
            <p:spPr>
              <a:xfrm flipV="1">
                <a:off x="6449612" y="3409570"/>
                <a:ext cx="80962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11" name="Rectangle 19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7275341" y="3165449"/>
                <a:ext cx="1655222" cy="607824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CN" altLang="en-US" sz="2800" b="1" smtClean="0">
                    <a:latin typeface="黑体" panose="02010609060101010101" charset="-122"/>
                    <a:ea typeface="黑体" panose="02010609060101010101" charset="-122"/>
                    <a:cs typeface="Times New Roman" panose="02020603050405020304"/>
                  </a:rPr>
                  <a:t>饱和高级脂肪酸甘油酯</a:t>
                </a:r>
                <a:endParaRPr kumimoji="1" lang="zh-CN" altLang="en-US" sz="2800" b="1" smtClean="0">
                  <a:latin typeface="黑体" panose="02010609060101010101" charset="-122"/>
                  <a:ea typeface="黑体" panose="02010609060101010101" charset="-122"/>
                  <a:cs typeface="Times New Roman" panose="02020603050405020304"/>
                </a:endParaRPr>
              </a:p>
            </p:txBody>
          </p:sp>
        </p:grpSp>
        <p:sp>
          <p:nvSpPr>
            <p:cNvPr id="7" name="TextBox 17"/>
            <p:cNvSpPr txBox="1"/>
            <p:nvPr>
              <p:custDataLst>
                <p:tags r:id="rId7"/>
              </p:custDataLst>
            </p:nvPr>
          </p:nvSpPr>
          <p:spPr>
            <a:xfrm>
              <a:off x="5702292" y="4227250"/>
              <a:ext cx="1253067" cy="70764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smtClean="0">
                  <a:latin typeface="黑体" panose="02010609060101010101" charset="-122"/>
                  <a:ea typeface="黑体" panose="02010609060101010101" charset="-122"/>
                </a:rPr>
                <a:t>一定条件</a:t>
              </a:r>
              <a:endParaRPr lang="zh-CN" altLang="en-US" sz="2800" b="1" smtClean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32" name="TextBox 3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8940" y="4909185"/>
            <a:ext cx="1107186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2800" b="1">
                <a:solidFill>
                  <a:prstClr val="black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硬化油性质稳定，不易变质，便于运输，可用于制人造奶油、起酥油、代可可脂等。</a:t>
            </a:r>
            <a:endParaRPr kumimoji="1" lang="zh-CN" altLang="en-US" sz="2800" b="1">
              <a:solidFill>
                <a:prstClr val="black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678873" y="640085"/>
            <a:ext cx="10349346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水解反应</a:t>
            </a:r>
            <a:endParaRPr lang="zh-CN" altLang="zh-CN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油脂是高级脂肪酸的甘油酯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属于酯类物质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因此能发生水解反应</a:t>
            </a:r>
            <a:r>
              <a:rPr lang="zh-CN" altLang="zh-CN" sz="2800" b="1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en-US" altLang="zh-CN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1" name="21L62j.eps"/>
          <p:cNvPicPr/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6134" y="2183524"/>
            <a:ext cx="8128812" cy="2485457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1115105" y="4861234"/>
            <a:ext cx="9657715" cy="650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其中反应②又叫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皂化反应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即油脂在碱性条件下的水解反应。</a:t>
            </a:r>
            <a:endParaRPr lang="zh-CN" altLang="zh-CN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Rectangle 2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5105" y="5814320"/>
            <a:ext cx="100130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kumimoji="1"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工业上利用这个反应来制造肥皂。硬脂酸钠是肥皂的有效成分。</a:t>
            </a:r>
            <a:endParaRPr kumimoji="1" lang="zh-CN" altLang="en-US" sz="2800" b="1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5564530" y="870434"/>
            <a:ext cx="1737335" cy="52197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zh-CN" sz="2800" b="1">
                <a:latin typeface="黑体" panose="02010609060101010101" charset="-122"/>
                <a:ea typeface="黑体" panose="02010609060101010101" charset="-122"/>
                <a:cs typeface="+mn-ea"/>
                <a:sym typeface="字魂105号-简雅黑" panose="00000500000000000000" pitchFamily="2" charset="-122"/>
              </a:rPr>
              <a:t>课堂小结</a:t>
            </a:r>
            <a:endParaRPr lang="zh-CN" altLang="zh-CN" sz="2800" b="1">
              <a:latin typeface="黑体" panose="02010609060101010101" charset="-122"/>
              <a:ea typeface="黑体" panose="02010609060101010101" charset="-122"/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35843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11630" y="1038225"/>
            <a:ext cx="2133600" cy="7620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anchor="ctr" anchorCtr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一、糖类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844" name="文本框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20950" y="1642110"/>
            <a:ext cx="3662680" cy="4711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组成、定义、</a:t>
            </a:r>
            <a:r>
              <a:rPr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分类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 marL="0" marR="0" lvl="0" indent="0" eaLnBrk="1" hangingPunct="1"/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849" name="文本框 14"/>
          <p:cNvSpPr txBox="1"/>
          <p:nvPr>
            <p:custDataLst>
              <p:tags r:id="rId4"/>
            </p:custDataLst>
          </p:nvPr>
        </p:nvSpPr>
        <p:spPr>
          <a:xfrm>
            <a:off x="2687003" y="3126740"/>
            <a:ext cx="2430462" cy="52197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②</a:t>
            </a:r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zh-CN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物理性质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5850" name="文本框 72"/>
          <p:cNvSpPr txBox="1"/>
          <p:nvPr>
            <p:custDataLst>
              <p:tags r:id="rId5"/>
            </p:custDataLst>
          </p:nvPr>
        </p:nvSpPr>
        <p:spPr>
          <a:xfrm>
            <a:off x="2686685" y="3656330"/>
            <a:ext cx="2430463" cy="52197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</a:t>
            </a:r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化学性质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5851" name="矩形 19"/>
          <p:cNvSpPr/>
          <p:nvPr>
            <p:custDataLst>
              <p:tags r:id="rId6"/>
            </p:custDataLst>
          </p:nvPr>
        </p:nvSpPr>
        <p:spPr>
          <a:xfrm>
            <a:off x="2438400" y="4185920"/>
            <a:ext cx="4721225" cy="52197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en-US" altLang="zh-CN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、二糖 </a:t>
            </a:r>
            <a:r>
              <a:rPr lang="en-US" altLang="zh-CN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 </a:t>
            </a:r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蔗糖与麦芽糖</a:t>
            </a:r>
            <a:r>
              <a:rPr lang="en-US" altLang="zh-CN" sz="2800" b="1" u="sng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5852" name="矩形 20"/>
          <p:cNvSpPr/>
          <p:nvPr>
            <p:custDataLst>
              <p:tags r:id="rId7"/>
            </p:custDataLst>
          </p:nvPr>
        </p:nvSpPr>
        <p:spPr>
          <a:xfrm>
            <a:off x="2438400" y="4662170"/>
            <a:ext cx="5018088" cy="594360"/>
          </a:xfrm>
          <a:prstGeom prst="rect">
            <a:avLst/>
          </a:prstGeom>
        </p:spPr>
        <p:txBody>
          <a:bodyPr lIns="121898" tIns="60948" rIns="121898" bIns="60948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7295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tabLst>
                <a:tab pos="2430145" algn="l"/>
              </a:tabLst>
            </a:pPr>
            <a:r>
              <a:rPr lang="en-US" altLang="zh-CN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、多糖</a:t>
            </a:r>
            <a:r>
              <a:rPr lang="en-US" altLang="zh-CN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淀粉与纤维素</a:t>
            </a:r>
            <a:endParaRPr lang="zh-CN" altLang="zh-CN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5853" name="矩形 21"/>
          <p:cNvSpPr/>
          <p:nvPr>
            <p:custDataLst>
              <p:tags r:id="rId8"/>
            </p:custDataLst>
          </p:nvPr>
        </p:nvSpPr>
        <p:spPr>
          <a:xfrm>
            <a:off x="2797810" y="5888990"/>
            <a:ext cx="3125788" cy="551180"/>
          </a:xfrm>
          <a:prstGeom prst="rect">
            <a:avLst/>
          </a:prstGeom>
        </p:spPr>
        <p:txBody>
          <a:bodyPr lIns="121898" tIns="60948" rIns="121898" bIns="60948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7295" eaLnBrk="1" hangingPunct="1">
              <a:spcBef>
                <a:spcPct val="0"/>
              </a:spcBef>
              <a:buFontTx/>
              <a:buNone/>
              <a:tabLst>
                <a:tab pos="2430145" algn="l"/>
              </a:tabLst>
            </a:pPr>
            <a:r>
              <a:rPr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② </a:t>
            </a:r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主要用途</a:t>
            </a:r>
            <a:endParaRPr lang="zh-CN" altLang="zh-CN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矩形 4"/>
          <p:cNvSpPr/>
          <p:nvPr>
            <p:custDataLst>
              <p:tags r:id="rId9"/>
            </p:custDataLst>
          </p:nvPr>
        </p:nvSpPr>
        <p:spPr>
          <a:xfrm>
            <a:off x="2326640" y="2113280"/>
            <a:ext cx="4478020" cy="5683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单糖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葡萄糖和果糖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2687254" y="2604594"/>
            <a:ext cx="14351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① 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结构</a:t>
            </a:r>
            <a:endParaRPr lang="zh-CN" altLang="zh-CN" sz="28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195" name="文本框 3"/>
          <p:cNvSpPr/>
          <p:nvPr>
            <p:custDataLst>
              <p:tags r:id="rId11"/>
            </p:custDataLst>
          </p:nvPr>
        </p:nvSpPr>
        <p:spPr>
          <a:xfrm>
            <a:off x="5425440" y="3648710"/>
            <a:ext cx="2437130" cy="528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r>
              <a:rPr lang="zh-CN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发生氧化反应</a:t>
            </a:r>
            <a:endParaRPr lang="zh-CN" altLang="zh-CN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2797810" y="5345430"/>
            <a:ext cx="1972310" cy="5111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Wingdings" panose="05000000000000000000" charset="0"/>
              </a:rPr>
              <a:t></a:t>
            </a:r>
            <a:r>
              <a:rPr lang="zh-CN" altLang="en-US" sz="28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化学性质</a:t>
            </a:r>
            <a:endParaRPr lang="zh-CN" altLang="en-US" sz="2800" b="1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5407685" y="848209"/>
            <a:ext cx="1737335" cy="52197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zh-CN" sz="2800" b="1">
                <a:latin typeface="黑体" panose="02010609060101010101" charset="-122"/>
                <a:ea typeface="黑体" panose="02010609060101010101" charset="-122"/>
                <a:cs typeface="+mn-ea"/>
                <a:sym typeface="字魂105号-简雅黑" panose="00000500000000000000" pitchFamily="2" charset="-122"/>
              </a:rPr>
              <a:t>课堂小结</a:t>
            </a:r>
            <a:endParaRPr lang="zh-CN" altLang="zh-CN" sz="2800" b="1">
              <a:latin typeface="黑体" panose="02010609060101010101" charset="-122"/>
              <a:ea typeface="黑体" panose="02010609060101010101" charset="-122"/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581150" y="1699895"/>
            <a:ext cx="2214880" cy="5683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二</a:t>
            </a:r>
            <a:r>
              <a:rPr kumimoji="0" lang="zh-CN" altLang="zh-C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、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蛋白质</a:t>
            </a:r>
            <a:endParaRPr kumimoji="0" lang="zh-CN" altLang="zh-CN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Arial" panose="020B0604020202020204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66520" y="2324100"/>
            <a:ext cx="1686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 组成</a:t>
            </a:r>
            <a:endParaRPr lang="zh-CN" altLang="en-US" sz="28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415415" y="2846070"/>
            <a:ext cx="2841625" cy="499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 性质</a:t>
            </a:r>
            <a:endParaRPr lang="en-US" altLang="zh-CN" sz="28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261802" y="5185312"/>
            <a:ext cx="1257300" cy="650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用途</a:t>
            </a:r>
            <a:endParaRPr lang="zh-CN" altLang="zh-CN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1871345" y="3521075"/>
            <a:ext cx="11093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kern="10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变性</a:t>
            </a:r>
            <a:endParaRPr lang="zh-CN" altLang="zh-CN" sz="2800" b="1" kern="10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1871345" y="4061460"/>
            <a:ext cx="1791970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显色反应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5849364" y="1597942"/>
            <a:ext cx="2358020" cy="742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三、油脂</a:t>
            </a:r>
            <a:endParaRPr lang="zh-CN" altLang="en-US" sz="2800" b="1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5849620" y="2315210"/>
            <a:ext cx="2523490" cy="5111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物理性质</a:t>
            </a:r>
            <a:endParaRPr lang="zh-CN" altLang="zh-CN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5954395" y="2904490"/>
            <a:ext cx="1925320" cy="5060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结构</a:t>
            </a:r>
            <a:r>
              <a:rPr lang="zh-CN" altLang="en-US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endParaRPr lang="zh-CN" altLang="en-US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5975985" y="3488690"/>
            <a:ext cx="2565400" cy="488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分类</a:t>
            </a:r>
            <a:endParaRPr lang="en-US" altLang="zh-CN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5962015" y="5152390"/>
            <a:ext cx="2593340" cy="7575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40000"/>
              </a:lnSpc>
              <a:spcAft>
                <a:spcPct val="0"/>
              </a:spcAft>
              <a:tabLst>
                <a:tab pos="2430780" algn="l"/>
              </a:tabLst>
            </a:pPr>
            <a:r>
              <a:rPr lang="en-US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化学性质</a:t>
            </a:r>
            <a:endParaRPr lang="zh-CN" altLang="zh-CN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1943735" y="4684395"/>
            <a:ext cx="11093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kern="10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灼烧</a:t>
            </a:r>
            <a:endParaRPr lang="zh-CN" altLang="zh-CN" sz="2800" b="1" kern="10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3" name="右大括号 22"/>
          <p:cNvSpPr/>
          <p:nvPr>
            <p:custDataLst>
              <p:tags r:id="rId14"/>
            </p:custDataLst>
          </p:nvPr>
        </p:nvSpPr>
        <p:spPr>
          <a:xfrm>
            <a:off x="3529330" y="4276725"/>
            <a:ext cx="357505" cy="75120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15"/>
            </p:custDataLst>
          </p:nvPr>
        </p:nvSpPr>
        <p:spPr>
          <a:xfrm>
            <a:off x="3966845" y="4175760"/>
            <a:ext cx="14408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检验蛋白质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6"/>
            </p:custDataLst>
          </p:nvPr>
        </p:nvSpPr>
        <p:spPr>
          <a:xfrm>
            <a:off x="7785735" y="2860040"/>
            <a:ext cx="3093720" cy="553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高级脂肪酸甘油酯</a:t>
            </a:r>
            <a:endParaRPr lang="zh-CN" altLang="en-US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43" name="图片 21198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975817" y="3974948"/>
            <a:ext cx="3880010" cy="11783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>
            <p:custDataLst>
              <p:tags r:id="rId19"/>
            </p:custDataLst>
          </p:nvPr>
        </p:nvSpPr>
        <p:spPr>
          <a:xfrm>
            <a:off x="9939655" y="3933825"/>
            <a:ext cx="1532890" cy="434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不饱和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20"/>
            </p:custDataLst>
          </p:nvPr>
        </p:nvSpPr>
        <p:spPr>
          <a:xfrm>
            <a:off x="10118725" y="4661535"/>
            <a:ext cx="1174750" cy="5124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饱和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8" name="左大括号 27"/>
          <p:cNvSpPr/>
          <p:nvPr>
            <p:custDataLst>
              <p:tags r:id="rId21"/>
            </p:custDataLst>
          </p:nvPr>
        </p:nvSpPr>
        <p:spPr>
          <a:xfrm>
            <a:off x="8145780" y="5422900"/>
            <a:ext cx="235585" cy="93027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22"/>
            </p:custDataLst>
          </p:nvPr>
        </p:nvSpPr>
        <p:spPr>
          <a:xfrm>
            <a:off x="8555355" y="5252085"/>
            <a:ext cx="1030605" cy="557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氢化</a:t>
            </a:r>
            <a:endParaRPr lang="zh-CN" altLang="zh-CN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23"/>
            </p:custDataLst>
          </p:nvPr>
        </p:nvSpPr>
        <p:spPr>
          <a:xfrm>
            <a:off x="8555355" y="5908675"/>
            <a:ext cx="1030605" cy="557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水解</a:t>
            </a:r>
            <a:endParaRPr lang="zh-CN" altLang="zh-CN" sz="2800" b="1" kern="1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4" name="New picture"/>
          <p:cNvPicPr/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2471400" y="12090400"/>
            <a:ext cx="355600" cy="2667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120拆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580" y="1014730"/>
            <a:ext cx="5082540" cy="53562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6387" name="矩形 13"/>
          <p:cNvSpPr/>
          <p:nvPr>
            <p:custDataLst>
              <p:tags r:id="rId3"/>
            </p:custDataLst>
          </p:nvPr>
        </p:nvSpPr>
        <p:spPr>
          <a:xfrm>
            <a:off x="2998788" y="1224915"/>
            <a:ext cx="897890" cy="5219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糖类</a:t>
            </a:r>
            <a:endParaRPr lang="zh-CN" altLang="en-US" sz="2800" b="1" spc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388" name="矩形 16"/>
          <p:cNvSpPr/>
          <p:nvPr>
            <p:custDataLst>
              <p:tags r:id="rId4"/>
            </p:custDataLst>
          </p:nvPr>
        </p:nvSpPr>
        <p:spPr>
          <a:xfrm>
            <a:off x="2809558" y="2237423"/>
            <a:ext cx="1255395" cy="5219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蛋白质</a:t>
            </a:r>
            <a:endParaRPr lang="zh-CN" altLang="en-US" sz="2800" b="1" spc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389" name="矩形 18"/>
          <p:cNvSpPr/>
          <p:nvPr>
            <p:custDataLst>
              <p:tags r:id="rId5"/>
            </p:custDataLst>
          </p:nvPr>
        </p:nvSpPr>
        <p:spPr>
          <a:xfrm>
            <a:off x="2977198" y="3160395"/>
            <a:ext cx="897890" cy="5219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油脂</a:t>
            </a:r>
            <a:endParaRPr lang="zh-CN" altLang="en-US" sz="2800" b="1" spc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390" name="文本框 1"/>
          <p:cNvSpPr txBox="1"/>
          <p:nvPr>
            <p:custDataLst>
              <p:tags r:id="rId6"/>
            </p:custDataLst>
          </p:nvPr>
        </p:nvSpPr>
        <p:spPr>
          <a:xfrm>
            <a:off x="1062355" y="490855"/>
            <a:ext cx="8610600" cy="52197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思考：我们每天从食物中获取的营养物质有哪些？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7"/>
            </p:custDataLst>
          </p:nvPr>
        </p:nvGrpSpPr>
        <p:grpSpPr>
          <a:xfrm>
            <a:off x="6153150" y="1367155"/>
            <a:ext cx="5393055" cy="4890135"/>
            <a:chOff x="-205" y="963"/>
            <a:chExt cx="19294" cy="9729"/>
          </a:xfrm>
        </p:grpSpPr>
        <p:pic>
          <p:nvPicPr>
            <p:cNvPr id="9218" name="图片 9217" descr="2014102212071149372425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364" r="2931"/>
            <a:stretch>
              <a:fillRect/>
            </a:stretch>
          </p:blipFill>
          <p:spPr>
            <a:xfrm>
              <a:off x="-205" y="963"/>
              <a:ext cx="7870" cy="516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Picture 3" descr="12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89" y="996"/>
              <a:ext cx="5006" cy="4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2" name="Picture 4" descr="https://p2.ssl.qhimgs1.com/sdr/400__/t01618ce804ad7e6898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 bwMode="auto">
            <a:xfrm>
              <a:off x="2251" y="6315"/>
              <a:ext cx="6891" cy="4377"/>
            </a:xfrm>
            <a:prstGeom prst="rect">
              <a:avLst/>
            </a:prstGeom>
            <a:noFill/>
          </p:spPr>
        </p:pic>
        <p:pic>
          <p:nvPicPr>
            <p:cNvPr id="8" name="Picture 22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35" y="6315"/>
              <a:ext cx="6382" cy="4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3130" y="1029"/>
              <a:ext cx="5959" cy="483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内容占位符 5"/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7668" y="1002983"/>
            <a:ext cx="2314575" cy="21510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8435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10381"/>
          <a:stretch>
            <a:fillRect/>
          </a:stretch>
        </p:blipFill>
        <p:spPr>
          <a:xfrm>
            <a:off x="4586605" y="3798570"/>
            <a:ext cx="2568575" cy="21463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8436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57668" y="3798570"/>
            <a:ext cx="2314575" cy="21463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8437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15793"/>
          <a:stretch>
            <a:fillRect/>
          </a:stretch>
        </p:blipFill>
        <p:spPr>
          <a:xfrm>
            <a:off x="4586605" y="1044258"/>
            <a:ext cx="2568575" cy="21526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8438" name="文本框 1"/>
          <p:cNvSpPr txBox="1"/>
          <p:nvPr>
            <p:custDataLst>
              <p:tags r:id="rId9"/>
            </p:custDataLst>
          </p:nvPr>
        </p:nvSpPr>
        <p:spPr>
          <a:xfrm>
            <a:off x="7713980" y="5979795"/>
            <a:ext cx="2298700" cy="52197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纤维素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439" name="文本框 12"/>
          <p:cNvSpPr txBox="1"/>
          <p:nvPr>
            <p:custDataLst>
              <p:tags r:id="rId10"/>
            </p:custDataLst>
          </p:nvPr>
        </p:nvSpPr>
        <p:spPr>
          <a:xfrm>
            <a:off x="1643380" y="3215958"/>
            <a:ext cx="2298700" cy="52387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葡萄糖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440" name="文本框 14"/>
          <p:cNvSpPr txBox="1"/>
          <p:nvPr>
            <p:custDataLst>
              <p:tags r:id="rId11"/>
            </p:custDataLst>
          </p:nvPr>
        </p:nvSpPr>
        <p:spPr>
          <a:xfrm>
            <a:off x="7982268" y="3222308"/>
            <a:ext cx="1692275" cy="52387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淀粉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441" name="文本框 16"/>
          <p:cNvSpPr txBox="1"/>
          <p:nvPr>
            <p:custDataLst>
              <p:tags r:id="rId12"/>
            </p:custDataLst>
          </p:nvPr>
        </p:nvSpPr>
        <p:spPr>
          <a:xfrm>
            <a:off x="4589780" y="5986145"/>
            <a:ext cx="2298700" cy="52228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麦芽糖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442" name="文本框 17"/>
          <p:cNvSpPr txBox="1"/>
          <p:nvPr>
            <p:custDataLst>
              <p:tags r:id="rId13"/>
            </p:custDataLst>
          </p:nvPr>
        </p:nvSpPr>
        <p:spPr>
          <a:xfrm>
            <a:off x="4878705" y="3204845"/>
            <a:ext cx="1662113" cy="52387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蔗糖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443" name="文本框 18"/>
          <p:cNvSpPr txBox="1"/>
          <p:nvPr>
            <p:custDataLst>
              <p:tags r:id="rId14"/>
            </p:custDataLst>
          </p:nvPr>
        </p:nvSpPr>
        <p:spPr>
          <a:xfrm>
            <a:off x="1783080" y="6002020"/>
            <a:ext cx="1641475" cy="52228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果糖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8444" name="图片 1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8288" b="6638"/>
          <a:stretch>
            <a:fillRect/>
          </a:stretch>
        </p:blipFill>
        <p:spPr>
          <a:xfrm>
            <a:off x="7671118" y="1055370"/>
            <a:ext cx="2284412" cy="20986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8445" name="内容占位符 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671118" y="3798570"/>
            <a:ext cx="2289175" cy="214153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8446" name="文本框 9"/>
          <p:cNvSpPr txBox="1"/>
          <p:nvPr>
            <p:custDataLst>
              <p:tags r:id="rId19"/>
            </p:custDataLst>
          </p:nvPr>
        </p:nvSpPr>
        <p:spPr>
          <a:xfrm>
            <a:off x="1783080" y="431800"/>
            <a:ext cx="37560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你知道的糖类有哪些？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5509285" y="860274"/>
            <a:ext cx="1737335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2800"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字魂105号-简雅黑" panose="00000500000000000000" pitchFamily="2" charset="-122"/>
              </a:rPr>
              <a:t>新知探究</a:t>
            </a:r>
            <a:endParaRPr lang="zh-CN" altLang="en-US" sz="2800"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89940" y="992505"/>
            <a:ext cx="1764665" cy="494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一、糖类</a:t>
            </a:r>
            <a:endParaRPr lang="zh-CN" altLang="zh-CN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931545" y="1581150"/>
            <a:ext cx="990600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  <a:spcAft>
                <a:spcPct val="0"/>
              </a:spcAft>
              <a:tabLst>
                <a:tab pos="2430780" algn="l"/>
              </a:tabLst>
            </a:pPr>
            <a:r>
              <a:rPr lang="zh-CN" altLang="zh-CN" sz="2800" b="1" kern="1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组成：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由</a:t>
            </a:r>
            <a:r>
              <a:rPr lang="en-US" altLang="zh-CN" sz="2800" b="1" u="sng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u="sng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800" b="1" u="sng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三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种元素组成，可用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通式</a:t>
            </a:r>
            <a:r>
              <a:rPr lang="en-US" altLang="zh-CN" sz="2800" b="1" u="sng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表示</a:t>
            </a:r>
            <a:r>
              <a:rPr lang="zh-CN" altLang="zh-CN"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，也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称为</a:t>
            </a:r>
            <a:r>
              <a:rPr lang="en-US" altLang="zh-CN" sz="2800" b="1" u="sng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</a:t>
            </a:r>
            <a:r>
              <a:rPr lang="zh-CN" altLang="zh-CN" sz="2800" b="1" kern="1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zh-CN" sz="2800" b="1" kern="1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2933065" y="1581150"/>
            <a:ext cx="42424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碳</a:t>
            </a:r>
            <a:r>
              <a:rPr lang="en-US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en-US" altLang="zh-CN" sz="2800" b="1" kern="10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</a:t>
            </a:r>
            <a:r>
              <a:rPr lang="zh-CN" altLang="zh-CN" sz="2800" b="1" kern="10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氢</a:t>
            </a:r>
            <a:r>
              <a:rPr lang="en-US" altLang="zh-CN" sz="2800" b="1" kern="10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</a:t>
            </a:r>
            <a:r>
              <a:rPr lang="zh-CN" altLang="zh-CN" sz="2800" b="1" kern="10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氧</a:t>
            </a:r>
            <a:endParaRPr lang="zh-CN" altLang="zh-CN" sz="2800" b="1" kern="10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335212" y="2103190"/>
            <a:ext cx="14319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kern="10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C</a:t>
            </a:r>
            <a:r>
              <a:rPr lang="en-US" altLang="zh-CN" sz="2800" b="1" kern="100" baseline="-2500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n</a:t>
            </a:r>
            <a:r>
              <a:rPr lang="en-US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(H</a:t>
            </a:r>
            <a:r>
              <a:rPr lang="en-US" altLang="zh-CN" sz="2800" b="1" kern="100" baseline="-25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O)</a:t>
            </a:r>
            <a:r>
              <a:rPr lang="en-US" altLang="zh-CN" sz="2800" b="1" kern="100" baseline="-25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m</a:t>
            </a:r>
            <a:endParaRPr lang="en-US" altLang="zh-CN" sz="2800" b="1" kern="100" baseline="-250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6327310" y="2100560"/>
            <a:ext cx="197040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kern="1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碳水化合物</a:t>
            </a:r>
            <a:endParaRPr lang="zh-CN" altLang="zh-CN" sz="2800" b="1" kern="1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6425" y="2800350"/>
            <a:ext cx="10658475" cy="12350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注意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符合通式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m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(H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O)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的不一定是糖类，属于糖类的物质不一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定符合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n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(H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O)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m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466215" y="4035425"/>
            <a:ext cx="80479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mtClean="0">
                <a:solidFill>
                  <a:schemeClr val="tx1"/>
                </a:solidFill>
                <a:latin typeface="Calibri" panose="020F0502020204030204"/>
                <a:ea typeface="黑体" panose="02010609060101010101" charset="-122"/>
                <a:cs typeface="黑体" panose="02010609060101010101" charset="-122"/>
                <a:sym typeface="+mn-ea"/>
              </a:rPr>
              <a:t>②</a:t>
            </a:r>
            <a:r>
              <a:rPr lang="zh-CN" altLang="en-US" sz="28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糖类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不一定有甜味，有甜味的不一定属于糖类。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931545" y="4557395"/>
            <a:ext cx="103143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例如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乙酸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H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O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 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满足通式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n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(H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O)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m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不属于糖类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鼠李糖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H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O</a:t>
            </a:r>
            <a:r>
              <a:rPr lang="en-US" altLang="zh-CN" sz="2800" b="1" baseline="-25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不满足通式属于糖类。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多糖通常没有甜味，有甜味的不一定是糖类，例如木糖醇。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3" name="文本框 42"/>
          <p:cNvSpPr txBox="1"/>
          <p:nvPr>
            <p:custDataLst>
              <p:tags r:id="rId10"/>
            </p:custDataLst>
          </p:nvPr>
        </p:nvSpPr>
        <p:spPr>
          <a:xfrm>
            <a:off x="941705" y="5941060"/>
            <a:ext cx="103968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b="1" kern="1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定义</a:t>
            </a:r>
            <a:r>
              <a:rPr lang="zh-CN" altLang="en-US" sz="2800" b="1" kern="1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zh-CN" altLang="zh-CN" sz="2800" b="1" kern="1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糖是多羟基醛、多羟基酮以及它们的脱水缩合物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zh-CN" sz="2800" b="1" kern="1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0725" grpId="0"/>
      <p:bldP spid="8" grpId="0"/>
      <p:bldP spid="4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左大括号 4"/>
          <p:cNvSpPr/>
          <p:nvPr>
            <p:custDataLst>
              <p:tags r:id="rId1"/>
            </p:custDataLst>
          </p:nvPr>
        </p:nvSpPr>
        <p:spPr>
          <a:xfrm>
            <a:off x="1529080" y="1835785"/>
            <a:ext cx="218440" cy="4072255"/>
          </a:xfrm>
          <a:prstGeom prst="leftBrace">
            <a:avLst>
              <a:gd name="adj1" fmla="val 8338"/>
              <a:gd name="adj2" fmla="val 51426"/>
            </a:avLst>
          </a:prstGeom>
          <a:noFill/>
          <a:ln w="38100">
            <a:solidFill>
              <a:schemeClr val="tx1"/>
            </a:solidFill>
            <a:round/>
          </a:ln>
        </p:spPr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08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9080" y="1663065"/>
            <a:ext cx="123666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单糖</a:t>
            </a:r>
            <a:endParaRPr lang="zh-CN" altLang="en-US" sz="2800" b="1" spc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09" name="文本框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9080" y="3263265"/>
            <a:ext cx="1233488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二糖</a:t>
            </a:r>
            <a:endParaRPr lang="zh-CN" altLang="en-US" sz="2800" b="1" spc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0" name="文本框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05280" y="4863465"/>
            <a:ext cx="1176338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多糖</a:t>
            </a:r>
            <a:endParaRPr lang="zh-CN" altLang="en-US" sz="2800" b="1" spc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1" name="左大括号 11"/>
          <p:cNvSpPr/>
          <p:nvPr>
            <p:custDataLst>
              <p:tags r:id="rId5"/>
            </p:custDataLst>
          </p:nvPr>
        </p:nvSpPr>
        <p:spPr>
          <a:xfrm>
            <a:off x="2613343" y="1639253"/>
            <a:ext cx="211137" cy="709612"/>
          </a:xfrm>
          <a:prstGeom prst="leftBrace">
            <a:avLst>
              <a:gd name="adj1" fmla="val 8340"/>
              <a:gd name="adj2" fmla="val 50000"/>
            </a:avLst>
          </a:prstGeom>
          <a:noFill/>
          <a:ln w="38100">
            <a:solidFill>
              <a:schemeClr val="tx1"/>
            </a:solidFill>
            <a:round/>
          </a:ln>
        </p:spPr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2" name="左大括号 13"/>
          <p:cNvSpPr/>
          <p:nvPr>
            <p:custDataLst>
              <p:tags r:id="rId6"/>
            </p:custDataLst>
          </p:nvPr>
        </p:nvSpPr>
        <p:spPr>
          <a:xfrm>
            <a:off x="2613343" y="3187065"/>
            <a:ext cx="74612" cy="806450"/>
          </a:xfrm>
          <a:prstGeom prst="leftBrace">
            <a:avLst>
              <a:gd name="adj1" fmla="val 8357"/>
              <a:gd name="adj2" fmla="val 50000"/>
            </a:avLst>
          </a:prstGeom>
          <a:noFill/>
          <a:ln w="38100">
            <a:solidFill>
              <a:schemeClr val="tx1"/>
            </a:solidFill>
            <a:round/>
          </a:ln>
        </p:spPr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3" name="左大括号 15"/>
          <p:cNvSpPr/>
          <p:nvPr>
            <p:custDataLst>
              <p:tags r:id="rId7"/>
            </p:custDataLst>
          </p:nvPr>
        </p:nvSpPr>
        <p:spPr>
          <a:xfrm>
            <a:off x="2595880" y="4787265"/>
            <a:ext cx="173038" cy="685800"/>
          </a:xfrm>
          <a:prstGeom prst="leftBrace">
            <a:avLst>
              <a:gd name="adj1" fmla="val 8330"/>
              <a:gd name="adj2" fmla="val 50000"/>
            </a:avLst>
          </a:prstGeom>
          <a:noFill/>
          <a:ln w="38100">
            <a:solidFill>
              <a:schemeClr val="tx1"/>
            </a:solidFill>
            <a:round/>
          </a:ln>
        </p:spPr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4" name="文本框 1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24468" y="3034665"/>
            <a:ext cx="3071812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蔗糖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(C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zh-CN" alt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5" name="文本框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764155" y="1967865"/>
            <a:ext cx="272732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果糖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(C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zh-CN" alt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6" name="文本框 2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707005" y="1434465"/>
            <a:ext cx="301307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葡萄糖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(C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zh-CN" alt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7" name="文本框 2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672080" y="3568065"/>
            <a:ext cx="352901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麦芽糖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(C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zh-CN" alt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8" name="文本框 2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64155" y="4644390"/>
            <a:ext cx="295592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淀粉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(C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zh-CN" altLang="en-US" sz="2800" b="1" baseline="-250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19" name="文本框 2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740343" y="5168265"/>
            <a:ext cx="3894137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纤维素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(C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altLang="zh-CN" sz="2800" b="1" spc="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zh-CN" altLang="en-US" sz="2800" b="1" baseline="-250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20" name="文本框 3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254433" y="1739265"/>
            <a:ext cx="3233737" cy="52197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互为同分异构体</a:t>
            </a:r>
            <a:endParaRPr lang="zh-CN" altLang="en-US" sz="2800" b="1" spc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21" name="文本框 3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305233" y="3187065"/>
            <a:ext cx="3233737" cy="52197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互为同分异构体</a:t>
            </a:r>
            <a:endParaRPr lang="zh-CN" altLang="en-US" sz="2800" b="1" spc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22" name="文本框 3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305233" y="4634865"/>
            <a:ext cx="3233737" cy="95313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en-US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值不同，</a:t>
            </a:r>
            <a:endParaRPr lang="en-US" altLang="zh-CN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不互为同分异构体</a:t>
            </a:r>
            <a:endParaRPr lang="zh-CN" alt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23" name="文本框 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991043" y="2501265"/>
            <a:ext cx="6548437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特点：不能水解为更简单的糖分子。</a:t>
            </a:r>
            <a:endParaRPr lang="zh-CN" altLang="en-US" sz="2800" b="1" spc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24" name="文本框 2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067243" y="4101465"/>
            <a:ext cx="6624637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特点：水解后能生成两分子单糖。</a:t>
            </a:r>
            <a:endParaRPr lang="zh-CN" altLang="en-US" sz="2800" b="1" spc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25" name="文本框 2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029143" y="5701665"/>
            <a:ext cx="6815137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特点：水解后能生成多分子单糖。</a:t>
            </a:r>
            <a:endParaRPr lang="zh-CN" altLang="en-US" sz="2800" b="1" spc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26" name="文本框 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95680" y="548640"/>
            <a:ext cx="26670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spc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分类</a:t>
            </a:r>
            <a:endParaRPr lang="zh-CN" altLang="en-US" sz="2800" b="1" spc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27" name="文本框 22"/>
          <p:cNvSpPr txBox="1"/>
          <p:nvPr>
            <p:custDataLst>
              <p:tags r:id="rId21"/>
            </p:custDataLst>
          </p:nvPr>
        </p:nvSpPr>
        <p:spPr>
          <a:xfrm>
            <a:off x="2247900" y="672465"/>
            <a:ext cx="7696200" cy="52197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依据：</a:t>
            </a:r>
            <a:r>
              <a:rPr lang="zh-CN" altLang="zh-CN" sz="2800" b="1" spc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是否水解及水解产物</a:t>
            </a:r>
            <a:r>
              <a:rPr lang="zh-CN" altLang="zh-CN" sz="2800" b="1" spc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的不同进行分类</a:t>
            </a:r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。</a:t>
            </a:r>
            <a:endParaRPr lang="zh-CN" altLang="zh-CN" sz="2800" b="1"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  <p:sp>
        <p:nvSpPr>
          <p:cNvPr id="21506" name="文本框 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33070" y="3651250"/>
            <a:ext cx="12192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Times New Roman" panose="02020603050405020304" pitchFamily="18" charset="0"/>
                <a:ea typeface="Times New Roman" panose="02020603050405020304" pitchFamily="18" charset="0"/>
              </a:rPr>
              <a:t>糖类</a:t>
            </a:r>
            <a:endParaRPr lang="zh-CN" altLang="en-US" sz="2800" b="1" spc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6" grpId="0"/>
      <p:bldP spid="21527" grpId="0"/>
      <p:bldP spid="21506" grpId="0"/>
      <p:bldP spid="21507" grpId="0"/>
      <p:bldP spid="21508" grpId="0"/>
      <p:bldP spid="21511" grpId="0"/>
      <p:bldP spid="21515" grpId="0"/>
      <p:bldP spid="21516" grpId="0"/>
      <p:bldP spid="21520" grpId="0"/>
      <p:bldP spid="21523" grpId="0"/>
      <p:bldP spid="21509" grpId="0"/>
      <p:bldP spid="21512" grpId="0"/>
      <p:bldP spid="21514" grpId="0"/>
      <p:bldP spid="21517" grpId="0"/>
      <p:bldP spid="21521" grpId="0"/>
      <p:bldP spid="21524" grpId="0"/>
      <p:bldP spid="21510" grpId="0"/>
      <p:bldP spid="21513" grpId="0"/>
      <p:bldP spid="21518" grpId="0"/>
      <p:bldP spid="21519" grpId="0"/>
      <p:bldP spid="21522" grpId="0"/>
      <p:bldP spid="215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929640" y="612775"/>
            <a:ext cx="4478020" cy="5683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单糖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葡萄糖和果糖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45779" y="1180924"/>
            <a:ext cx="14351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0">
                <a:solidFill>
                  <a:srgbClr val="000000"/>
                </a:solidFill>
                <a:latin typeface="Calibri" panose="020F0502020204030204"/>
                <a:ea typeface="黑体" panose="02010609060101010101" charset="-122"/>
                <a:cs typeface="黑体" panose="02010609060101010101" charset="-122"/>
                <a:sym typeface="+mn-ea"/>
              </a:rPr>
              <a:t>①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结构</a:t>
            </a:r>
            <a:endParaRPr lang="zh-CN" altLang="zh-CN" sz="28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778125" y="1179195"/>
            <a:ext cx="2958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0" err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分子式: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800" b="1" kern="100" baseline="-25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800" b="1" kern="100" baseline="-25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12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en-US" altLang="zh-CN" sz="2800" b="1" kern="100" baseline="-25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6</a:t>
            </a:r>
            <a:endParaRPr lang="en-US" altLang="zh-CN" sz="2800" b="1" kern="100" err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8453203" y="1940535"/>
            <a:ext cx="32899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或 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CH</a:t>
            </a:r>
            <a:r>
              <a:rPr lang="en-US" altLang="zh-CN" sz="2800" b="1" kern="100" baseline="-25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OH(CHOH)</a:t>
            </a:r>
            <a:r>
              <a:rPr lang="en-US" altLang="zh-CN" sz="2800" b="1" kern="100" baseline="-25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CHO</a:t>
            </a:r>
            <a:endParaRPr lang="en-US" altLang="zh-CN" sz="28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2" name="Group 40"/>
          <p:cNvGrpSpPr/>
          <p:nvPr>
            <p:custDataLst>
              <p:tags r:id="rId5"/>
            </p:custDataLst>
          </p:nvPr>
        </p:nvGrpSpPr>
        <p:grpSpPr>
          <a:xfrm>
            <a:off x="1294788" y="2060892"/>
            <a:ext cx="6167732" cy="1747838"/>
            <a:chOff x="586" y="2743"/>
            <a:chExt cx="4070" cy="1101"/>
          </a:xfrm>
        </p:grpSpPr>
        <p:sp>
          <p:nvSpPr>
            <p:cNvPr id="3" name="Text Box 4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72" y="3072"/>
              <a:ext cx="3984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>
                <a:spcBef>
                  <a:spcPct val="50000"/>
                </a:spcBef>
              </a:pP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CH</a:t>
              </a:r>
              <a:r>
                <a:rPr kumimoji="1" lang="en-US" altLang="zh-CN" sz="2800" b="1" spc="0" baseline="-25000">
                  <a:latin typeface="黑体" panose="02010609060101010101" charset="-122"/>
                  <a:ea typeface="黑体" panose="02010609060101010101" charset="-122"/>
                </a:rPr>
                <a:t>2</a:t>
              </a: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—CH—CH—CH—CH—C—H</a:t>
              </a:r>
              <a:endParaRPr kumimoji="1" lang="en-US" altLang="zh-CN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Text Box 42"/>
            <p:cNvSpPr/>
            <p:nvPr>
              <p:custDataLst>
                <p:tags r:id="rId7"/>
              </p:custDataLst>
            </p:nvPr>
          </p:nvSpPr>
          <p:spPr>
            <a:xfrm>
              <a:off x="3033" y="2996"/>
              <a:ext cx="405" cy="24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vert="eaVert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2800" b="1">
                  <a:latin typeface="黑体" panose="02010609060101010101" charset="-122"/>
                  <a:ea typeface="黑体" panose="02010609060101010101" charset="-122"/>
                </a:rPr>
                <a:t>=</a:t>
              </a:r>
              <a:endParaRPr kumimoji="1" lang="en-US" altLang="zh-CN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2" name="Text Box 43"/>
            <p:cNvSpPr/>
            <p:nvPr>
              <p:custDataLst>
                <p:tags r:id="rId8"/>
              </p:custDataLst>
            </p:nvPr>
          </p:nvSpPr>
          <p:spPr>
            <a:xfrm>
              <a:off x="3113" y="2743"/>
              <a:ext cx="336" cy="32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2800" b="1">
                  <a:latin typeface="黑体" panose="02010609060101010101" charset="-122"/>
                  <a:ea typeface="黑体" panose="02010609060101010101" charset="-122"/>
                </a:rPr>
                <a:t>O</a:t>
              </a:r>
              <a:endParaRPr kumimoji="1" lang="en-US" altLang="zh-CN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6" name="Text Box 44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86" y="3302"/>
              <a:ext cx="405" cy="2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>
                <a:spcBef>
                  <a:spcPct val="50000"/>
                </a:spcBef>
              </a:pP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endParaRPr kumimoji="1" lang="en-US" altLang="zh-CN" sz="2800" b="1" spc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7" name="Text Box 4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63" y="3504"/>
              <a:ext cx="713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OH</a:t>
              </a:r>
              <a:endPara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46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143" y="3306"/>
              <a:ext cx="405" cy="2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>
                <a:spcBef>
                  <a:spcPct val="50000"/>
                </a:spcBef>
              </a:pP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endParaRPr kumimoji="1" lang="en-US" altLang="zh-CN" sz="2800" b="1" spc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0" name="Text Box 47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237" y="3508"/>
              <a:ext cx="614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OH</a:t>
              </a:r>
              <a:endPara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48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618" y="3306"/>
              <a:ext cx="405" cy="2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>
                <a:spcBef>
                  <a:spcPct val="50000"/>
                </a:spcBef>
              </a:pP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endParaRPr kumimoji="1" lang="en-US" altLang="zh-CN" sz="2800" b="1" spc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Text Box 49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086" y="3302"/>
              <a:ext cx="405" cy="2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>
                <a:spcBef>
                  <a:spcPct val="50000"/>
                </a:spcBef>
              </a:pP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endParaRPr kumimoji="1" lang="en-US" altLang="zh-CN" sz="2800" b="1" spc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3" name="Text Box 50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564" y="3306"/>
              <a:ext cx="405" cy="2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>
                <a:spcBef>
                  <a:spcPct val="50000"/>
                </a:spcBef>
              </a:pP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endParaRPr kumimoji="1" lang="en-US" altLang="zh-CN" sz="2800" b="1" spc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4" name="Text Box 5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731" y="3501"/>
              <a:ext cx="677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OH</a:t>
              </a:r>
              <a:endPara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52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189" y="3515"/>
              <a:ext cx="702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OH</a:t>
              </a:r>
              <a:endPara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53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668" y="3498"/>
              <a:ext cx="624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OH</a:t>
              </a:r>
              <a:endPara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265555" y="1917700"/>
            <a:ext cx="37338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>
              <a:spcBef>
                <a:spcPct val="50000"/>
              </a:spcBef>
            </a:pPr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葡萄糖的结构简式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Text Box 6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851265" y="2764155"/>
            <a:ext cx="1828800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>
              <a:spcBef>
                <a:spcPct val="50000"/>
              </a:spcBef>
            </a:pPr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多羟基醛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Text Box 70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411605" y="4150360"/>
            <a:ext cx="318611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>
              <a:spcBef>
                <a:spcPct val="50000"/>
              </a:spcBef>
            </a:pPr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果糖的结构简式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376920" y="5233670"/>
            <a:ext cx="1828800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>
              <a:spcBef>
                <a:spcPct val="50000"/>
              </a:spcBef>
            </a:pPr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多羟基酮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" name="文本框 2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071745" y="2060575"/>
            <a:ext cx="1019175" cy="95313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endParaRPr lang="en-US" altLang="zh-CN" sz="2800" b="1">
              <a:latin typeface="黑体" panose="02010609060101010101" charset="-122"/>
              <a:ea typeface="黑体" panose="02010609060101010101" charset="-122"/>
            </a:endParaRPr>
          </a:p>
          <a:p>
            <a:pPr marL="0" marR="0" lvl="0" indent="0" eaLnBrk="1" hangingPunct="1"/>
            <a:endParaRPr lang="en-US" altLang="zh-CN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文本框 3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262120" y="4640580"/>
            <a:ext cx="566738" cy="95313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endParaRPr lang="en-US" altLang="zh-CN" sz="2800" b="1">
              <a:latin typeface="黑体" panose="02010609060101010101" charset="-122"/>
              <a:ea typeface="黑体" panose="02010609060101010101" charset="-122"/>
            </a:endParaRPr>
          </a:p>
          <a:p>
            <a:pPr marL="0" marR="0" lvl="0" indent="0" eaLnBrk="1" hangingPunct="1"/>
            <a:endParaRPr lang="en-US" altLang="zh-CN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3" name="对话气泡: 矩形 37"/>
          <p:cNvSpPr/>
          <p:nvPr>
            <p:custDataLst>
              <p:tags r:id="rId25"/>
            </p:custDataLst>
          </p:nvPr>
        </p:nvSpPr>
        <p:spPr>
          <a:xfrm>
            <a:off x="6257290" y="4398645"/>
            <a:ext cx="1143000" cy="835025"/>
          </a:xfrm>
          <a:prstGeom prst="wedgeRectCallout">
            <a:avLst>
              <a:gd name="adj1" fmla="val -176181"/>
              <a:gd name="adj2" fmla="val 4780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羰基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对话气泡: 矩形 38"/>
          <p:cNvSpPr/>
          <p:nvPr>
            <p:custDataLst>
              <p:tags r:id="rId26"/>
            </p:custDataLst>
          </p:nvPr>
        </p:nvSpPr>
        <p:spPr>
          <a:xfrm>
            <a:off x="6847205" y="1784668"/>
            <a:ext cx="1055688" cy="833437"/>
          </a:xfrm>
          <a:prstGeom prst="wedgeRectCallout">
            <a:avLst>
              <a:gd name="adj1" fmla="val -113144"/>
              <a:gd name="adj2" fmla="val 444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醛基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5" name="Group 40"/>
          <p:cNvGrpSpPr/>
          <p:nvPr>
            <p:custDataLst>
              <p:tags r:id="rId27"/>
            </p:custDataLst>
          </p:nvPr>
        </p:nvGrpSpPr>
        <p:grpSpPr>
          <a:xfrm>
            <a:off x="1236402" y="4632960"/>
            <a:ext cx="7198303" cy="1744663"/>
            <a:chOff x="601" y="2785"/>
            <a:chExt cx="4055" cy="1099"/>
          </a:xfrm>
        </p:grpSpPr>
        <p:sp>
          <p:nvSpPr>
            <p:cNvPr id="36" name="Text Box 41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3072"/>
              <a:ext cx="3984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CH</a:t>
              </a:r>
              <a:r>
                <a:rPr kumimoji="1" lang="en-US" altLang="zh-CN" sz="2800" b="1" i="0" u="none" strike="noStrike" kern="1200" cap="none" spc="0" normalizeH="0" baseline="-250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2</a:t>
              </a: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—CH—CH—CH—C—CH</a:t>
              </a:r>
              <a:r>
                <a:rPr kumimoji="1" lang="en-US" altLang="zh-CN" sz="2800" b="1" i="0" u="none" strike="noStrike" kern="1200" cap="none" spc="0" normalizeH="0" baseline="-2500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2</a:t>
              </a:r>
              <a:endParaRPr kumimoji="1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42"/>
            <p:cNvSpPr/>
            <p:nvPr>
              <p:custDataLst>
                <p:tags r:id="rId29"/>
              </p:custDataLst>
            </p:nvPr>
          </p:nvSpPr>
          <p:spPr>
            <a:xfrm>
              <a:off x="2282" y="3006"/>
              <a:ext cx="346" cy="24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vert="eaVert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2800" b="1">
                  <a:latin typeface="黑体" panose="02010609060101010101" charset="-122"/>
                  <a:ea typeface="黑体" panose="02010609060101010101" charset="-122"/>
                </a:rPr>
                <a:t>=</a:t>
              </a:r>
              <a:endParaRPr kumimoji="1" lang="en-US" altLang="zh-CN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8" name="Text Box 43"/>
            <p:cNvSpPr/>
            <p:nvPr>
              <p:custDataLst>
                <p:tags r:id="rId30"/>
              </p:custDataLst>
            </p:nvPr>
          </p:nvSpPr>
          <p:spPr>
            <a:xfrm>
              <a:off x="2239" y="2785"/>
              <a:ext cx="419" cy="32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zh-CN" sz="2800" b="1">
                  <a:latin typeface="黑体" panose="02010609060101010101" charset="-122"/>
                  <a:ea typeface="黑体" panose="02010609060101010101" charset="-122"/>
                </a:rPr>
                <a:t>O</a:t>
              </a:r>
              <a:endParaRPr kumimoji="1" lang="en-US" altLang="zh-CN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9" name="Text Box 44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601" y="3302"/>
              <a:ext cx="346" cy="2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>
                <a:spcBef>
                  <a:spcPct val="50000"/>
                </a:spcBef>
              </a:pP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endParaRPr kumimoji="1" lang="en-US" altLang="zh-CN" sz="2800" b="1" spc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0" name="Text Box 45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672" y="3504"/>
              <a:ext cx="679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OH</a:t>
              </a:r>
              <a:endPara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Text Box 46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1079" y="3315"/>
              <a:ext cx="346" cy="2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>
                <a:spcBef>
                  <a:spcPct val="50000"/>
                </a:spcBef>
              </a:pP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endParaRPr kumimoji="1" lang="en-US" altLang="zh-CN" sz="2800" b="1" spc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2" name="Text Box 47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168" y="3526"/>
              <a:ext cx="626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OH</a:t>
              </a:r>
              <a:endPara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Text Box 48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486" y="3333"/>
              <a:ext cx="346" cy="2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>
                <a:spcBef>
                  <a:spcPct val="50000"/>
                </a:spcBef>
              </a:pP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endParaRPr kumimoji="1" lang="en-US" altLang="zh-CN" sz="2800" b="1" spc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4" name="Text Box 49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885" y="3333"/>
              <a:ext cx="346" cy="2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>
                <a:spcBef>
                  <a:spcPct val="50000"/>
                </a:spcBef>
              </a:pP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endParaRPr kumimoji="1" lang="en-US" altLang="zh-CN" sz="2800" b="1" spc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5" name="Text Box 50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594" y="3333"/>
              <a:ext cx="346" cy="2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>
                <a:spcBef>
                  <a:spcPct val="50000"/>
                </a:spcBef>
              </a:pPr>
              <a:r>
                <a:rPr kumimoji="1" lang="en-US" altLang="zh-CN" sz="2800" b="1" spc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endParaRPr kumimoji="1" lang="en-US" altLang="zh-CN" sz="2800" b="1" spc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6" name="Text Box 51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577" y="3531"/>
              <a:ext cx="601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OH</a:t>
              </a:r>
              <a:endPara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Text Box 52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977" y="3555"/>
              <a:ext cx="613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OH</a:t>
              </a:r>
              <a:endPara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53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2692" y="3530"/>
              <a:ext cx="673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OH</a:t>
              </a:r>
              <a:endPara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椭圆 55"/>
          <p:cNvSpPr/>
          <p:nvPr>
            <p:custDataLst>
              <p:tags r:id="rId41"/>
            </p:custDataLst>
          </p:nvPr>
        </p:nvSpPr>
        <p:spPr>
          <a:xfrm>
            <a:off x="751205" y="3105785"/>
            <a:ext cx="51816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0" name="椭圆 56"/>
          <p:cNvSpPr/>
          <p:nvPr>
            <p:custDataLst>
              <p:tags r:id="rId42"/>
            </p:custDataLst>
          </p:nvPr>
        </p:nvSpPr>
        <p:spPr>
          <a:xfrm>
            <a:off x="1045845" y="5509260"/>
            <a:ext cx="5410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" name="对话气泡: 矩形 38"/>
          <p:cNvSpPr/>
          <p:nvPr>
            <p:custDataLst>
              <p:tags r:id="rId43"/>
            </p:custDataLst>
          </p:nvPr>
        </p:nvSpPr>
        <p:spPr>
          <a:xfrm>
            <a:off x="7081520" y="2997835"/>
            <a:ext cx="1055688" cy="835025"/>
          </a:xfrm>
          <a:prstGeom prst="wedgeRectCallout">
            <a:avLst>
              <a:gd name="adj1" fmla="val -190222"/>
              <a:gd name="adj2" fmla="val 181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羟基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2" name="对话气泡: 矩形 38"/>
          <p:cNvSpPr/>
          <p:nvPr>
            <p:custDataLst>
              <p:tags r:id="rId44"/>
            </p:custDataLst>
          </p:nvPr>
        </p:nvSpPr>
        <p:spPr>
          <a:xfrm>
            <a:off x="6607175" y="5512435"/>
            <a:ext cx="1143000" cy="835025"/>
          </a:xfrm>
          <a:prstGeom prst="wedgeRectCallout">
            <a:avLst>
              <a:gd name="adj1" fmla="val -161824"/>
              <a:gd name="adj2" fmla="val 181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羟基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3" name="文本框 59"/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6884035" y="1181100"/>
            <a:ext cx="16764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800" b="1" spc="0">
                <a:latin typeface="黑体" panose="02010609060101010101" charset="-122"/>
                <a:ea typeface="黑体" panose="02010609060101010101" charset="-122"/>
              </a:rPr>
              <a:t>官能团</a:t>
            </a:r>
            <a:endParaRPr lang="zh-CN" altLang="en-US" sz="2800" b="1" spc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4" name="AutoShape 14"/>
          <p:cNvSpPr/>
          <p:nvPr>
            <p:custDataLst>
              <p:tags r:id="rId46"/>
            </p:custDataLst>
          </p:nvPr>
        </p:nvSpPr>
        <p:spPr>
          <a:xfrm flipH="1">
            <a:off x="8224520" y="2184718"/>
            <a:ext cx="152400" cy="1573212"/>
          </a:xfrm>
          <a:prstGeom prst="leftBrace">
            <a:avLst>
              <a:gd name="adj1" fmla="val 145381"/>
              <a:gd name="adj2" fmla="val 53898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kumimoji="1" lang="zh-CN" altLang="zh-CN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AutoShape 14"/>
          <p:cNvSpPr/>
          <p:nvPr>
            <p:custDataLst>
              <p:tags r:id="rId47"/>
            </p:custDataLst>
          </p:nvPr>
        </p:nvSpPr>
        <p:spPr>
          <a:xfrm flipH="1">
            <a:off x="7903210" y="4672330"/>
            <a:ext cx="228600" cy="1447800"/>
          </a:xfrm>
          <a:prstGeom prst="leftBrace">
            <a:avLst>
              <a:gd name="adj1" fmla="val 145373"/>
              <a:gd name="adj2" fmla="val 53898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kumimoji="1" lang="zh-CN" altLang="zh-CN" sz="28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7" grpId="0"/>
      <p:bldP spid="9" grpId="0"/>
      <p:bldP spid="31" grpId="0"/>
      <p:bldP spid="53" grpId="0"/>
      <p:bldP spid="34" grpId="0"/>
      <p:bldP spid="49" grpId="0"/>
      <p:bldP spid="51" grpId="0"/>
      <p:bldP spid="54" grpId="0"/>
      <p:bldP spid="28" grpId="0"/>
      <p:bldP spid="29" grpId="0"/>
      <p:bldP spid="33" grpId="0"/>
      <p:bldP spid="50" grpId="0"/>
      <p:bldP spid="52" grpId="0"/>
      <p:bldP spid="55" grpId="0"/>
      <p:bldP spid="30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887233" y="756008"/>
            <a:ext cx="23298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② 物理性质:</a:t>
            </a:r>
            <a:endParaRPr lang="en-US" altLang="zh-CN" sz="2800" b="1" kern="100" err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790160" y="1347962"/>
            <a:ext cx="73329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0" err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葡萄糖是一种有甜味的无色晶体，能溶于水。</a:t>
            </a:r>
            <a:endParaRPr lang="en-US" altLang="zh-CN" sz="2800" b="1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Box 4"/>
          <p:cNvSpPr txBox="1"/>
          <p:nvPr>
            <p:custDataLst>
              <p:tags r:id="rId3"/>
            </p:custDataLst>
          </p:nvPr>
        </p:nvSpPr>
        <p:spPr>
          <a:xfrm>
            <a:off x="789940" y="1939925"/>
            <a:ext cx="6889750" cy="4781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思考：根据结构预测葡萄糖的化学性质？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4288" name="Text Box 1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37970" y="3947890"/>
            <a:ext cx="325120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醇羟基的性质</a:t>
            </a:r>
            <a:endParaRPr kumimoji="1"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4290" name="Text Box 1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93545" y="4469813"/>
            <a:ext cx="172720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—OH</a:t>
            </a:r>
            <a:endParaRPr kumimoji="1" lang="en-US" altLang="zh-CN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" name="Group 24"/>
          <p:cNvGrpSpPr/>
          <p:nvPr>
            <p:custDataLst>
              <p:tags r:id="rId6"/>
            </p:custDataLst>
          </p:nvPr>
        </p:nvGrpSpPr>
        <p:grpSpPr>
          <a:xfrm>
            <a:off x="4110355" y="3235960"/>
            <a:ext cx="2821305" cy="2118794"/>
            <a:chOff x="3698" y="2640"/>
            <a:chExt cx="1630" cy="1338"/>
          </a:xfrm>
        </p:grpSpPr>
        <p:sp>
          <p:nvSpPr>
            <p:cNvPr id="4" name="Text Box 25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840" y="3024"/>
              <a:ext cx="1248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与</a:t>
              </a:r>
              <a:r>
                <a:rPr kumimoji="1" lang="en-US" altLang="zh-CN" sz="2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Na</a:t>
              </a:r>
              <a:r>
                <a:rPr kumimoji="1" lang="zh-CN" altLang="en-US" sz="2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反应</a:t>
              </a:r>
              <a:endParaRPr kumimoji="1"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5" name="Text Box 2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864" y="3408"/>
              <a:ext cx="1200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氧化反应 </a:t>
              </a:r>
              <a:endParaRPr kumimoji="1"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grpSp>
          <p:nvGrpSpPr>
            <p:cNvPr id="8" name="Group 27"/>
            <p:cNvGrpSpPr/>
            <p:nvPr>
              <p:custDataLst>
                <p:tags r:id="rId9"/>
              </p:custDataLst>
            </p:nvPr>
          </p:nvGrpSpPr>
          <p:grpSpPr>
            <a:xfrm>
              <a:off x="3698" y="2640"/>
              <a:ext cx="1630" cy="1338"/>
              <a:chOff x="3698" y="2640"/>
              <a:chExt cx="1630" cy="1338"/>
            </a:xfrm>
          </p:grpSpPr>
          <p:sp>
            <p:nvSpPr>
              <p:cNvPr id="2" name="AutoShape 28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698" y="2771"/>
                <a:ext cx="144" cy="1056"/>
              </a:xfrm>
              <a:prstGeom prst="leftBrace">
                <a:avLst>
                  <a:gd name="adj1" fmla="val 61111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zh-CN" altLang="en-US" sz="2800" b="1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6" name="Text Box 29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840" y="2640"/>
                <a:ext cx="1488" cy="3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zh-CN" altLang="en-US" sz="2800" b="1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酯化反应</a:t>
                </a:r>
                <a:endParaRPr kumimoji="1" lang="zh-CN" altLang="en-US" sz="2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7" name="Text Box 30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888" y="3648"/>
                <a:ext cx="1056" cy="3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800" b="1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……</a:t>
                </a:r>
                <a:endParaRPr kumimoji="1" lang="en-US" altLang="zh-CN" sz="2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1537970" y="5440045"/>
            <a:ext cx="3395980" cy="499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-CHO</a:t>
            </a:r>
            <a:r>
              <a:rPr kumimoji="1"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有什么性质呢？</a:t>
            </a:r>
            <a:endParaRPr kumimoji="1"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929005" y="2639060"/>
            <a:ext cx="3627120" cy="480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③葡萄糖的化学性质</a:t>
            </a:r>
            <a:endParaRPr lang="zh-CN" altLang="en-US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195" name="文本框 3"/>
          <p:cNvSpPr/>
          <p:nvPr>
            <p:custDataLst>
              <p:tags r:id="rId15"/>
            </p:custDataLst>
          </p:nvPr>
        </p:nvSpPr>
        <p:spPr>
          <a:xfrm>
            <a:off x="4933633" y="5428298"/>
            <a:ext cx="42751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发生氧化反应：</a:t>
            </a:r>
            <a:endParaRPr lang="zh-CN" altLang="zh-CN" sz="28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pic>
        <p:nvPicPr>
          <p:cNvPr id="14" name="内容占位符 5"/>
          <p:cNvPicPr>
            <a:picLocks noGrp="1"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122920" y="774065"/>
            <a:ext cx="3290570" cy="280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/>
      <p:bldP spid="13" grpId="0"/>
      <p:bldP spid="54288" grpId="0"/>
      <p:bldP spid="54290" grpId="0"/>
      <p:bldP spid="12" grpId="0"/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【教学实验】葡萄糖的检验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69060" y="566420"/>
            <a:ext cx="10032365" cy="572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AS_UNIQUEID" val="3736"/>
</p:tagLst>
</file>

<file path=ppt/tags/tag10.xml><?xml version="1.0" encoding="utf-8"?>
<p:tagLst xmlns:p="http://schemas.openxmlformats.org/presentationml/2006/main">
  <p:tag name="AS_UNIQUEID" val="3754"/>
</p:tagLst>
</file>

<file path=ppt/tags/tag100.xml><?xml version="1.0" encoding="utf-8"?>
<p:tagLst xmlns:p="http://schemas.openxmlformats.org/presentationml/2006/main">
  <p:tag name="AS_UNIQUEID" val="983"/>
</p:tagLst>
</file>

<file path=ppt/tags/tag101.xml><?xml version="1.0" encoding="utf-8"?>
<p:tagLst xmlns:p="http://schemas.openxmlformats.org/presentationml/2006/main">
  <p:tag name="AS_UNIQUEID" val="984"/>
</p:tagLst>
</file>

<file path=ppt/tags/tag102.xml><?xml version="1.0" encoding="utf-8"?>
<p:tagLst xmlns:p="http://schemas.openxmlformats.org/presentationml/2006/main">
  <p:tag name="AS_UNIQUEID" val="985"/>
</p:tagLst>
</file>

<file path=ppt/tags/tag103.xml><?xml version="1.0" encoding="utf-8"?>
<p:tagLst xmlns:p="http://schemas.openxmlformats.org/presentationml/2006/main">
  <p:tag name="AS_UNIQUEID" val="986"/>
</p:tagLst>
</file>

<file path=ppt/tags/tag104.xml><?xml version="1.0" encoding="utf-8"?>
<p:tagLst xmlns:p="http://schemas.openxmlformats.org/presentationml/2006/main">
  <p:tag name="AS_UNIQUEID" val="987"/>
</p:tagLst>
</file>

<file path=ppt/tags/tag105.xml><?xml version="1.0" encoding="utf-8"?>
<p:tagLst xmlns:p="http://schemas.openxmlformats.org/presentationml/2006/main">
  <p:tag name="AS_UNIQUEID" val="988"/>
</p:tagLst>
</file>

<file path=ppt/tags/tag106.xml><?xml version="1.0" encoding="utf-8"?>
<p:tagLst xmlns:p="http://schemas.openxmlformats.org/presentationml/2006/main">
  <p:tag name="AS_UNIQUEID" val="989"/>
</p:tagLst>
</file>

<file path=ppt/tags/tag107.xml><?xml version="1.0" encoding="utf-8"?>
<p:tagLst xmlns:p="http://schemas.openxmlformats.org/presentationml/2006/main">
  <p:tag name="AS_UNIQUEID" val="990"/>
</p:tagLst>
</file>

<file path=ppt/tags/tag108.xml><?xml version="1.0" encoding="utf-8"?>
<p:tagLst xmlns:p="http://schemas.openxmlformats.org/presentationml/2006/main">
  <p:tag name="AS_UNIQUEID" val="991"/>
</p:tagLst>
</file>

<file path=ppt/tags/tag109.xml><?xml version="1.0" encoding="utf-8"?>
<p:tagLst xmlns:p="http://schemas.openxmlformats.org/presentationml/2006/main">
  <p:tag name="AS_UNIQUEID" val="992"/>
</p:tagLst>
</file>

<file path=ppt/tags/tag11.xml><?xml version="1.0" encoding="utf-8"?>
<p:tagLst xmlns:p="http://schemas.openxmlformats.org/presentationml/2006/main">
  <p:tag name="AS_UNIQUEID" val="3756"/>
</p:tagLst>
</file>

<file path=ppt/tags/tag110.xml><?xml version="1.0" encoding="utf-8"?>
<p:tagLst xmlns:p="http://schemas.openxmlformats.org/presentationml/2006/main">
  <p:tag name="AS_UNIQUEID" val="993"/>
</p:tagLst>
</file>

<file path=ppt/tags/tag111.xml><?xml version="1.0" encoding="utf-8"?>
<p:tagLst xmlns:p="http://schemas.openxmlformats.org/presentationml/2006/main">
  <p:tag name="AS_UNIQUEID" val="994"/>
</p:tagLst>
</file>

<file path=ppt/tags/tag112.xml><?xml version="1.0" encoding="utf-8"?>
<p:tagLst xmlns:p="http://schemas.openxmlformats.org/presentationml/2006/main">
  <p:tag name="AS_UNIQUEID" val="995"/>
</p:tagLst>
</file>

<file path=ppt/tags/tag113.xml><?xml version="1.0" encoding="utf-8"?>
<p:tagLst xmlns:p="http://schemas.openxmlformats.org/presentationml/2006/main">
  <p:tag name="AS_UNIQUEID" val="996"/>
</p:tagLst>
</file>

<file path=ppt/tags/tag114.xml><?xml version="1.0" encoding="utf-8"?>
<p:tagLst xmlns:p="http://schemas.openxmlformats.org/presentationml/2006/main">
  <p:tag name="AS_UNIQUEID" val="256"/>
</p:tagLst>
</file>

<file path=ppt/tags/tag115.xml><?xml version="1.0" encoding="utf-8"?>
<p:tagLst xmlns:p="http://schemas.openxmlformats.org/presentationml/2006/main">
  <p:tag name="AS_UNIQUEID" val="256"/>
</p:tagLst>
</file>

<file path=ppt/tags/tag116.xml><?xml version="1.0" encoding="utf-8"?>
<p:tagLst xmlns:p="http://schemas.openxmlformats.org/presentationml/2006/main">
  <p:tag name="AS_UNIQUEID" val="1018"/>
</p:tagLst>
</file>

<file path=ppt/tags/tag117.xml><?xml version="1.0" encoding="utf-8"?>
<p:tagLst xmlns:p="http://schemas.openxmlformats.org/presentationml/2006/main">
  <p:tag name="AS_UNIQUEID" val="1018"/>
</p:tagLst>
</file>

<file path=ppt/tags/tag118.xml><?xml version="1.0" encoding="utf-8"?>
<p:tagLst xmlns:p="http://schemas.openxmlformats.org/presentationml/2006/main">
  <p:tag name="AS_UNIQUEID" val="1284"/>
</p:tagLst>
</file>

<file path=ppt/tags/tag119.xml><?xml version="1.0" encoding="utf-8"?>
<p:tagLst xmlns:p="http://schemas.openxmlformats.org/presentationml/2006/main">
  <p:tag name="AS_UNIQUEID" val="1285"/>
</p:tagLst>
</file>

<file path=ppt/tags/tag12.xml><?xml version="1.0" encoding="utf-8"?>
<p:tagLst xmlns:p="http://schemas.openxmlformats.org/presentationml/2006/main">
  <p:tag name="AS_UNIQUEID" val="3784"/>
</p:tagLst>
</file>

<file path=ppt/tags/tag120.xml><?xml version="1.0" encoding="utf-8"?>
<p:tagLst xmlns:p="http://schemas.openxmlformats.org/presentationml/2006/main">
  <p:tag name="AS_UNIQUEID" val="1286"/>
</p:tagLst>
</file>

<file path=ppt/tags/tag121.xml><?xml version="1.0" encoding="utf-8"?>
<p:tagLst xmlns:p="http://schemas.openxmlformats.org/presentationml/2006/main">
  <p:tag name="AS_UNIQUEID" val="511"/>
</p:tagLst>
</file>

<file path=ppt/tags/tag122.xml><?xml version="1.0" encoding="utf-8"?>
<p:tagLst xmlns:p="http://schemas.openxmlformats.org/presentationml/2006/main">
  <p:tag name="AS_UNIQUEID" val="512"/>
</p:tagLst>
</file>

<file path=ppt/tags/tag123.xml><?xml version="1.0" encoding="utf-8"?>
<p:tagLst xmlns:p="http://schemas.openxmlformats.org/presentationml/2006/main">
  <p:tag name="AS_UNIQUEID" val="190"/>
</p:tagLst>
</file>

<file path=ppt/tags/tag124.xml><?xml version="1.0" encoding="utf-8"?>
<p:tagLst xmlns:p="http://schemas.openxmlformats.org/presentationml/2006/main">
  <p:tag name="AS_UNIQUEID" val="1838"/>
</p:tagLst>
</file>

<file path=ppt/tags/tag125.xml><?xml version="1.0" encoding="utf-8"?>
<p:tagLst xmlns:p="http://schemas.openxmlformats.org/presentationml/2006/main">
  <p:tag name="AS_UNIQUEID" val="1839"/>
</p:tagLst>
</file>

<file path=ppt/tags/tag126.xml><?xml version="1.0" encoding="utf-8"?>
<p:tagLst xmlns:p="http://schemas.openxmlformats.org/presentationml/2006/main">
  <p:tag name="AS_UNIQUEID" val="1840"/>
</p:tagLst>
</file>

<file path=ppt/tags/tag127.xml><?xml version="1.0" encoding="utf-8"?>
<p:tagLst xmlns:p="http://schemas.openxmlformats.org/presentationml/2006/main">
  <p:tag name="AS_UNIQUEID" val="1841"/>
</p:tagLst>
</file>

<file path=ppt/tags/tag128.xml><?xml version="1.0" encoding="utf-8"?>
<p:tagLst xmlns:p="http://schemas.openxmlformats.org/presentationml/2006/main">
  <p:tag name="AS_UNIQUEID" val="1842"/>
</p:tagLst>
</file>

<file path=ppt/tags/tag129.xml><?xml version="1.0" encoding="utf-8"?>
<p:tagLst xmlns:p="http://schemas.openxmlformats.org/presentationml/2006/main">
  <p:tag name="AS_UNIQUEID" val="1843"/>
</p:tagLst>
</file>

<file path=ppt/tags/tag13.xml><?xml version="1.0" encoding="utf-8"?>
<p:tagLst xmlns:p="http://schemas.openxmlformats.org/presentationml/2006/main">
  <p:tag name="AS_UNIQUEID" val="868"/>
  <p:tag name="KSO_WM_BEAUTIFY_FLAG" val=""/>
</p:tagLst>
</file>

<file path=ppt/tags/tag130.xml><?xml version="1.0" encoding="utf-8"?>
<p:tagLst xmlns:p="http://schemas.openxmlformats.org/presentationml/2006/main">
  <p:tag name="AS_UNIQUEID" val="1844"/>
</p:tagLst>
</file>

<file path=ppt/tags/tag131.xml><?xml version="1.0" encoding="utf-8"?>
<p:tagLst xmlns:p="http://schemas.openxmlformats.org/presentationml/2006/main">
  <p:tag name="AS_UNIQUEID" val="1845"/>
</p:tagLst>
</file>

<file path=ppt/tags/tag132.xml><?xml version="1.0" encoding="utf-8"?>
<p:tagLst xmlns:p="http://schemas.openxmlformats.org/presentationml/2006/main">
  <p:tag name="AS_UNIQUEID" val="1846"/>
</p:tagLst>
</file>

<file path=ppt/tags/tag133.xml><?xml version="1.0" encoding="utf-8"?>
<p:tagLst xmlns:p="http://schemas.openxmlformats.org/presentationml/2006/main">
  <p:tag name="AS_UNIQUEID" val="3812"/>
</p:tagLst>
</file>

<file path=ppt/tags/tag134.xml><?xml version="1.0" encoding="utf-8"?>
<p:tagLst xmlns:p="http://schemas.openxmlformats.org/presentationml/2006/main">
  <p:tag name="AS_UNIQUEID" val="3813"/>
</p:tagLst>
</file>

<file path=ppt/tags/tag135.xml><?xml version="1.0" encoding="utf-8"?>
<p:tagLst xmlns:p="http://schemas.openxmlformats.org/presentationml/2006/main">
  <p:tag name="AS_UNIQUEID" val="1414"/>
</p:tagLst>
</file>

<file path=ppt/tags/tag136.xml><?xml version="1.0" encoding="utf-8"?>
<p:tagLst xmlns:p="http://schemas.openxmlformats.org/presentationml/2006/main">
  <p:tag name="AS_UNIQUEID" val="942"/>
</p:tagLst>
</file>

<file path=ppt/tags/tag137.xml><?xml version="1.0" encoding="utf-8"?>
<p:tagLst xmlns:p="http://schemas.openxmlformats.org/presentationml/2006/main">
  <p:tag name="AS_UNIQUEID" val="1311"/>
</p:tagLst>
</file>

<file path=ppt/tags/tag138.xml><?xml version="1.0" encoding="utf-8"?>
<p:tagLst xmlns:p="http://schemas.openxmlformats.org/presentationml/2006/main">
  <p:tag name="AS_UNIQUEID" val="148"/>
</p:tagLst>
</file>

<file path=ppt/tags/tag139.xml><?xml version="1.0" encoding="utf-8"?>
<p:tagLst xmlns:p="http://schemas.openxmlformats.org/presentationml/2006/main">
  <p:tag name="AS_UNIQUEID" val="1305"/>
  <p:tag name="KSO_WM_UNIT_PLACING_PICTURE_USER_VIEWPORT" val="{&quot;height&quot;:4247,&quot;width&quot;:7149}"/>
</p:tagLst>
</file>

<file path=ppt/tags/tag14.xml><?xml version="1.0" encoding="utf-8"?>
<p:tagLst xmlns:p="http://schemas.openxmlformats.org/presentationml/2006/main">
  <p:tag name="AS_UNIQUEID" val="869"/>
  <p:tag name="KSO_WM_BEAUTIFY_FLAG" val=""/>
</p:tagLst>
</file>

<file path=ppt/tags/tag140.xml><?xml version="1.0" encoding="utf-8"?>
<p:tagLst xmlns:p="http://schemas.openxmlformats.org/presentationml/2006/main">
  <p:tag name="AS_UNIQUEID" val="1307"/>
</p:tagLst>
</file>

<file path=ppt/tags/tag141.xml><?xml version="1.0" encoding="utf-8"?>
<p:tagLst xmlns:p="http://schemas.openxmlformats.org/presentationml/2006/main">
  <p:tag name="AS_UNIQUEID" val="950"/>
  <p:tag name="KSO_WM_UNIT_PLACING_PICTURE_USER_VIEWPORT" val="{&quot;height&quot;:4176,&quot;width&quot;:2304}"/>
</p:tagLst>
</file>

<file path=ppt/tags/tag142.xml><?xml version="1.0" encoding="utf-8"?>
<p:tagLst xmlns:p="http://schemas.openxmlformats.org/presentationml/2006/main">
  <p:tag name="AS_UNIQUEID" val="1310"/>
</p:tagLst>
</file>

<file path=ppt/tags/tag143.xml><?xml version="1.0" encoding="utf-8"?>
<p:tagLst xmlns:p="http://schemas.openxmlformats.org/presentationml/2006/main">
  <p:tag name="AS_UNIQUEID" val="153"/>
</p:tagLst>
</file>

<file path=ppt/tags/tag144.xml><?xml version="1.0" encoding="utf-8"?>
<p:tagLst xmlns:p="http://schemas.openxmlformats.org/presentationml/2006/main">
  <p:tag name="AS_UNIQUEID" val="112"/>
</p:tagLst>
</file>

<file path=ppt/tags/tag145.xml><?xml version="1.0" encoding="utf-8"?>
<p:tagLst xmlns:p="http://schemas.openxmlformats.org/presentationml/2006/main">
  <p:tag name="AS_UNIQUEID" val="3816"/>
</p:tagLst>
</file>

<file path=ppt/tags/tag146.xml><?xml version="1.0" encoding="utf-8"?>
<p:tagLst xmlns:p="http://schemas.openxmlformats.org/presentationml/2006/main">
  <p:tag name="AS_UNIQUEID" val="1859"/>
</p:tagLst>
</file>

<file path=ppt/tags/tag147.xml><?xml version="1.0" encoding="utf-8"?>
<p:tagLst xmlns:p="http://schemas.openxmlformats.org/presentationml/2006/main">
  <p:tag name="AS_UNIQUEID" val="1306"/>
</p:tagLst>
</file>

<file path=ppt/tags/tag148.xml><?xml version="1.0" encoding="utf-8"?>
<p:tagLst xmlns:p="http://schemas.openxmlformats.org/presentationml/2006/main">
  <p:tag name="AS_UNIQUEID" val="1308"/>
</p:tagLst>
</file>

<file path=ppt/tags/tag149.xml><?xml version="1.0" encoding="utf-8"?>
<p:tagLst xmlns:p="http://schemas.openxmlformats.org/presentationml/2006/main">
  <p:tag name="AS_UNIQUEID" val="955"/>
</p:tagLst>
</file>

<file path=ppt/tags/tag15.xml><?xml version="1.0" encoding="utf-8"?>
<p:tagLst xmlns:p="http://schemas.openxmlformats.org/presentationml/2006/main">
  <p:tag name="AS_UNIQUEID" val="3798"/>
  <p:tag name="KSO_WM_BEAUTIFY_FLAG" val=""/>
</p:tagLst>
</file>

<file path=ppt/tags/tag150.xml><?xml version="1.0" encoding="utf-8"?>
<p:tagLst xmlns:p="http://schemas.openxmlformats.org/presentationml/2006/main">
  <p:tag name="AS_UNIQUEID" val="1309"/>
</p:tagLst>
</file>

<file path=ppt/tags/tag151.xml><?xml version="1.0" encoding="utf-8"?>
<p:tagLst xmlns:p="http://schemas.openxmlformats.org/presentationml/2006/main">
  <p:tag name="AS_UNIQUEID" val="153"/>
</p:tagLst>
</file>

<file path=ppt/tags/tag152.xml><?xml version="1.0" encoding="utf-8"?>
<p:tagLst xmlns:p="http://schemas.openxmlformats.org/presentationml/2006/main">
  <p:tag name="AS_UNIQUEID" val="1031"/>
</p:tagLst>
</file>

<file path=ppt/tags/tag153.xml><?xml version="1.0" encoding="utf-8"?>
<p:tagLst xmlns:p="http://schemas.openxmlformats.org/presentationml/2006/main">
  <p:tag name="AS_UNIQUEID" val="131"/>
</p:tagLst>
</file>

<file path=ppt/tags/tag154.xml><?xml version="1.0" encoding="utf-8"?>
<p:tagLst xmlns:p="http://schemas.openxmlformats.org/presentationml/2006/main">
  <p:tag name="AS_UNIQUEID" val="3818"/>
</p:tagLst>
</file>

<file path=ppt/tags/tag155.xml><?xml version="1.0" encoding="utf-8"?>
<p:tagLst xmlns:p="http://schemas.openxmlformats.org/presentationml/2006/main">
  <p:tag name="AS_UNIQUEID" val="3819"/>
</p:tagLst>
</file>

<file path=ppt/tags/tag156.xml><?xml version="1.0" encoding="utf-8"?>
<p:tagLst xmlns:p="http://schemas.openxmlformats.org/presentationml/2006/main">
  <p:tag name="AS_UNIQUEID" val="1416"/>
</p:tagLst>
</file>

<file path=ppt/tags/tag157.xml><?xml version="1.0" encoding="utf-8"?>
<p:tagLst xmlns:p="http://schemas.openxmlformats.org/presentationml/2006/main">
  <p:tag name="AS_UNIQUEID" val="2040"/>
</p:tagLst>
</file>

<file path=ppt/tags/tag158.xml><?xml version="1.0" encoding="utf-8"?>
<p:tagLst xmlns:p="http://schemas.openxmlformats.org/presentationml/2006/main">
  <p:tag name="AS_UNIQUEID" val="531"/>
</p:tagLst>
</file>

<file path=ppt/tags/tag159.xml><?xml version="1.0" encoding="utf-8"?>
<p:tagLst xmlns:p="http://schemas.openxmlformats.org/presentationml/2006/main">
  <p:tag name="AS_UNIQUEID" val="532"/>
</p:tagLst>
</file>

<file path=ppt/tags/tag16.xml><?xml version="1.0" encoding="utf-8"?>
<p:tagLst xmlns:p="http://schemas.openxmlformats.org/presentationml/2006/main">
  <p:tag name="AS_UNIQUEID" val="3800"/>
</p:tagLst>
</file>

<file path=ppt/tags/tag160.xml><?xml version="1.0" encoding="utf-8"?>
<p:tagLst xmlns:p="http://schemas.openxmlformats.org/presentationml/2006/main">
  <p:tag name="AS_UNIQUEID" val="533"/>
</p:tagLst>
</file>

<file path=ppt/tags/tag161.xml><?xml version="1.0" encoding="utf-8"?>
<p:tagLst xmlns:p="http://schemas.openxmlformats.org/presentationml/2006/main">
  <p:tag name="AS_UNIQUEID" val="534"/>
</p:tagLst>
</file>

<file path=ppt/tags/tag162.xml><?xml version="1.0" encoding="utf-8"?>
<p:tagLst xmlns:p="http://schemas.openxmlformats.org/presentationml/2006/main">
  <p:tag name="AS_UNIQUEID" val="535"/>
</p:tagLst>
</file>

<file path=ppt/tags/tag163.xml><?xml version="1.0" encoding="utf-8"?>
<p:tagLst xmlns:p="http://schemas.openxmlformats.org/presentationml/2006/main">
  <p:tag name="AS_UNIQUEID" val="536"/>
</p:tagLst>
</file>

<file path=ppt/tags/tag164.xml><?xml version="1.0" encoding="utf-8"?>
<p:tagLst xmlns:p="http://schemas.openxmlformats.org/presentationml/2006/main">
  <p:tag name="AS_UNIQUEID" val="537"/>
</p:tagLst>
</file>

<file path=ppt/tags/tag165.xml><?xml version="1.0" encoding="utf-8"?>
<p:tagLst xmlns:p="http://schemas.openxmlformats.org/presentationml/2006/main">
  <p:tag name="AS_UNIQUEID" val="538"/>
</p:tagLst>
</file>

<file path=ppt/tags/tag166.xml><?xml version="1.0" encoding="utf-8"?>
<p:tagLst xmlns:p="http://schemas.openxmlformats.org/presentationml/2006/main">
  <p:tag name="AS_UNIQUEID" val="539"/>
</p:tagLst>
</file>

<file path=ppt/tags/tag167.xml><?xml version="1.0" encoding="utf-8"?>
<p:tagLst xmlns:p="http://schemas.openxmlformats.org/presentationml/2006/main">
  <p:tag name="AS_UNIQUEID" val="540"/>
</p:tagLst>
</file>

<file path=ppt/tags/tag168.xml><?xml version="1.0" encoding="utf-8"?>
<p:tagLst xmlns:p="http://schemas.openxmlformats.org/presentationml/2006/main">
  <p:tag name="AS_UNIQUEID" val="541"/>
</p:tagLst>
</file>

<file path=ppt/tags/tag169.xml><?xml version="1.0" encoding="utf-8"?>
<p:tagLst xmlns:p="http://schemas.openxmlformats.org/presentationml/2006/main">
  <p:tag name="AS_UNIQUEID" val="542"/>
</p:tagLst>
</file>

<file path=ppt/tags/tag17.xml><?xml version="1.0" encoding="utf-8"?>
<p:tagLst xmlns:p="http://schemas.openxmlformats.org/presentationml/2006/main">
  <p:tag name="AS_UNIQUEID" val="3801"/>
</p:tagLst>
</file>

<file path=ppt/tags/tag170.xml><?xml version="1.0" encoding="utf-8"?>
<p:tagLst xmlns:p="http://schemas.openxmlformats.org/presentationml/2006/main">
  <p:tag name="AS_UNIQUEID" val="543"/>
</p:tagLst>
</file>

<file path=ppt/tags/tag171.xml><?xml version="1.0" encoding="utf-8"?>
<p:tagLst xmlns:p="http://schemas.openxmlformats.org/presentationml/2006/main">
  <p:tag name="AS_UNIQUEID" val="544"/>
</p:tagLst>
</file>

<file path=ppt/tags/tag172.xml><?xml version="1.0" encoding="utf-8"?>
<p:tagLst xmlns:p="http://schemas.openxmlformats.org/presentationml/2006/main">
  <p:tag name="AS_UNIQUEID" val="545"/>
</p:tagLst>
</file>

<file path=ppt/tags/tag173.xml><?xml version="1.0" encoding="utf-8"?>
<p:tagLst xmlns:p="http://schemas.openxmlformats.org/presentationml/2006/main">
  <p:tag name="AS_UNIQUEID" val="1918"/>
</p:tagLst>
</file>

<file path=ppt/tags/tag174.xml><?xml version="1.0" encoding="utf-8"?>
<p:tagLst xmlns:p="http://schemas.openxmlformats.org/presentationml/2006/main">
  <p:tag name="AS_UNIQUEID" val="1919"/>
</p:tagLst>
</file>

<file path=ppt/tags/tag175.xml><?xml version="1.0" encoding="utf-8"?>
<p:tagLst xmlns:p="http://schemas.openxmlformats.org/presentationml/2006/main">
  <p:tag name="AS_UNIQUEID" val="13"/>
</p:tagLst>
</file>

<file path=ppt/tags/tag176.xml><?xml version="1.0" encoding="utf-8"?>
<p:tagLst xmlns:p="http://schemas.openxmlformats.org/presentationml/2006/main">
  <p:tag name="AS_UNIQUEID" val="546"/>
</p:tagLst>
</file>

<file path=ppt/tags/tag177.xml><?xml version="1.0" encoding="utf-8"?>
<p:tagLst xmlns:p="http://schemas.openxmlformats.org/presentationml/2006/main">
  <p:tag name="AS_UNIQUEID" val="246"/>
</p:tagLst>
</file>

<file path=ppt/tags/tag178.xml><?xml version="1.0" encoding="utf-8"?>
<p:tagLst xmlns:p="http://schemas.openxmlformats.org/presentationml/2006/main">
  <p:tag name="AS_UNIQUEID" val="1956"/>
</p:tagLst>
</file>

<file path=ppt/tags/tag179.xml><?xml version="1.0" encoding="utf-8"?>
<p:tagLst xmlns:p="http://schemas.openxmlformats.org/presentationml/2006/main">
  <p:tag name="AS_UNIQUEID" val="248"/>
</p:tagLst>
</file>

<file path=ppt/tags/tag18.xml><?xml version="1.0" encoding="utf-8"?>
<p:tagLst xmlns:p="http://schemas.openxmlformats.org/presentationml/2006/main">
  <p:tag name="AS_UNIQUEID" val="251"/>
  <p:tag name="KSO_WM_UNIT_PLACING_PICTURE_USER_VIEWPORT" val="{&quot;height&quot;:7014.623622047244,&quot;width&quot;:8706.746456692914}"/>
</p:tagLst>
</file>

<file path=ppt/tags/tag180.xml><?xml version="1.0" encoding="utf-8"?>
<p:tagLst xmlns:p="http://schemas.openxmlformats.org/presentationml/2006/main">
  <p:tag name="AS_UNIQUEID" val="250"/>
</p:tagLst>
</file>

<file path=ppt/tags/tag181.xml><?xml version="1.0" encoding="utf-8"?>
<p:tagLst xmlns:p="http://schemas.openxmlformats.org/presentationml/2006/main">
  <p:tag name="AS_UNIQUEID" val="548"/>
</p:tagLst>
</file>

<file path=ppt/tags/tag182.xml><?xml version="1.0" encoding="utf-8"?>
<p:tagLst xmlns:p="http://schemas.openxmlformats.org/presentationml/2006/main">
  <p:tag name="AS_UNIQUEID" val="549"/>
</p:tagLst>
</file>

<file path=ppt/tags/tag183.xml><?xml version="1.0" encoding="utf-8"?>
<p:tagLst xmlns:p="http://schemas.openxmlformats.org/presentationml/2006/main">
  <p:tag name="AS_UNIQUEID" val="550"/>
</p:tagLst>
</file>

<file path=ppt/tags/tag184.xml><?xml version="1.0" encoding="utf-8"?>
<p:tagLst xmlns:p="http://schemas.openxmlformats.org/presentationml/2006/main">
  <p:tag name="AS_UNIQUEID" val="551"/>
</p:tagLst>
</file>

<file path=ppt/tags/tag185.xml><?xml version="1.0" encoding="utf-8"?>
<p:tagLst xmlns:p="http://schemas.openxmlformats.org/presentationml/2006/main">
  <p:tag name="AS_UNIQUEID" val="552"/>
</p:tagLst>
</file>

<file path=ppt/tags/tag186.xml><?xml version="1.0" encoding="utf-8"?>
<p:tagLst xmlns:p="http://schemas.openxmlformats.org/presentationml/2006/main">
  <p:tag name="AS_UNIQUEID" val="553"/>
</p:tagLst>
</file>

<file path=ppt/tags/tag187.xml><?xml version="1.0" encoding="utf-8"?>
<p:tagLst xmlns:p="http://schemas.openxmlformats.org/presentationml/2006/main">
  <p:tag name="AS_UNIQUEID" val="554"/>
</p:tagLst>
</file>

<file path=ppt/tags/tag188.xml><?xml version="1.0" encoding="utf-8"?>
<p:tagLst xmlns:p="http://schemas.openxmlformats.org/presentationml/2006/main">
  <p:tag name="AS_UNIQUEID" val="555"/>
</p:tagLst>
</file>

<file path=ppt/tags/tag189.xml><?xml version="1.0" encoding="utf-8"?>
<p:tagLst xmlns:p="http://schemas.openxmlformats.org/presentationml/2006/main">
  <p:tag name="AS_UNIQUEID" val="556"/>
</p:tagLst>
</file>

<file path=ppt/tags/tag19.xml><?xml version="1.0" encoding="utf-8"?>
<p:tagLst xmlns:p="http://schemas.openxmlformats.org/presentationml/2006/main">
  <p:tag name="AS_UNIQUEID" val="252"/>
</p:tagLst>
</file>

<file path=ppt/tags/tag190.xml><?xml version="1.0" encoding="utf-8"?>
<p:tagLst xmlns:p="http://schemas.openxmlformats.org/presentationml/2006/main">
  <p:tag name="AS_UNIQUEID" val="557"/>
</p:tagLst>
</file>

<file path=ppt/tags/tag191.xml><?xml version="1.0" encoding="utf-8"?>
<p:tagLst xmlns:p="http://schemas.openxmlformats.org/presentationml/2006/main">
  <p:tag name="AS_UNIQUEID" val="558"/>
</p:tagLst>
</file>

<file path=ppt/tags/tag192.xml><?xml version="1.0" encoding="utf-8"?>
<p:tagLst xmlns:p="http://schemas.openxmlformats.org/presentationml/2006/main">
  <p:tag name="AS_UNIQUEID" val="3823"/>
</p:tagLst>
</file>

<file path=ppt/tags/tag193.xml><?xml version="1.0" encoding="utf-8"?>
<p:tagLst xmlns:p="http://schemas.openxmlformats.org/presentationml/2006/main">
  <p:tag name="AS_UNIQUEID" val="12"/>
</p:tagLst>
</file>

<file path=ppt/tags/tag194.xml><?xml version="1.0" encoding="utf-8"?>
<p:tagLst xmlns:p="http://schemas.openxmlformats.org/presentationml/2006/main">
  <p:tag name="AS_UNIQUEID" val="11"/>
</p:tagLst>
</file>

<file path=ppt/tags/tag195.xml><?xml version="1.0" encoding="utf-8"?>
<p:tagLst xmlns:p="http://schemas.openxmlformats.org/presentationml/2006/main">
  <p:tag name="AS_UNIQUEID" val="470"/>
</p:tagLst>
</file>

<file path=ppt/tags/tag196.xml><?xml version="1.0" encoding="utf-8"?>
<p:tagLst xmlns:p="http://schemas.openxmlformats.org/presentationml/2006/main">
  <p:tag name="AS_UNIQUEID" val="471"/>
</p:tagLst>
</file>

<file path=ppt/tags/tag197.xml><?xml version="1.0" encoding="utf-8"?>
<p:tagLst xmlns:p="http://schemas.openxmlformats.org/presentationml/2006/main">
  <p:tag name="AS_UNIQUEID" val="473"/>
</p:tagLst>
</file>

<file path=ppt/tags/tag198.xml><?xml version="1.0" encoding="utf-8"?>
<p:tagLst xmlns:p="http://schemas.openxmlformats.org/presentationml/2006/main">
  <p:tag name="AS_UNIQUEID" val="474"/>
</p:tagLst>
</file>

<file path=ppt/tags/tag199.xml><?xml version="1.0" encoding="utf-8"?>
<p:tagLst xmlns:p="http://schemas.openxmlformats.org/presentationml/2006/main">
  <p:tag name="AS_UNIQUEID" val="475"/>
</p:tagLst>
</file>

<file path=ppt/tags/tag2.xml><?xml version="1.0" encoding="utf-8"?>
<p:tagLst xmlns:p="http://schemas.openxmlformats.org/presentationml/2006/main">
  <p:tag name="AS_UNIQUEID" val="3738"/>
</p:tagLst>
</file>

<file path=ppt/tags/tag20.xml><?xml version="1.0" encoding="utf-8"?>
<p:tagLst xmlns:p="http://schemas.openxmlformats.org/presentationml/2006/main">
  <p:tag name="AS_UNIQUEID" val="253"/>
</p:tagLst>
</file>

<file path=ppt/tags/tag200.xml><?xml version="1.0" encoding="utf-8"?>
<p:tagLst xmlns:p="http://schemas.openxmlformats.org/presentationml/2006/main">
  <p:tag name="AS_UNIQUEID" val="476"/>
</p:tagLst>
</file>

<file path=ppt/tags/tag201.xml><?xml version="1.0" encoding="utf-8"?>
<p:tagLst xmlns:p="http://schemas.openxmlformats.org/presentationml/2006/main">
  <p:tag name="AS_UNIQUEID" val="477"/>
</p:tagLst>
</file>

<file path=ppt/tags/tag202.xml><?xml version="1.0" encoding="utf-8"?>
<p:tagLst xmlns:p="http://schemas.openxmlformats.org/presentationml/2006/main">
  <p:tag name="AS_UNIQUEID" val="478"/>
</p:tagLst>
</file>

<file path=ppt/tags/tag203.xml><?xml version="1.0" encoding="utf-8"?>
<p:tagLst xmlns:p="http://schemas.openxmlformats.org/presentationml/2006/main">
  <p:tag name="AS_UNIQUEID" val="479"/>
</p:tagLst>
</file>

<file path=ppt/tags/tag204.xml><?xml version="1.0" encoding="utf-8"?>
<p:tagLst xmlns:p="http://schemas.openxmlformats.org/presentationml/2006/main">
  <p:tag name="AS_UNIQUEID" val="481"/>
</p:tagLst>
</file>

<file path=ppt/tags/tag205.xml><?xml version="1.0" encoding="utf-8"?>
<p:tagLst xmlns:p="http://schemas.openxmlformats.org/presentationml/2006/main">
  <p:tag name="AS_UNIQUEID" val="482"/>
</p:tagLst>
</file>

<file path=ppt/tags/tag206.xml><?xml version="1.0" encoding="utf-8"?>
<p:tagLst xmlns:p="http://schemas.openxmlformats.org/presentationml/2006/main">
  <p:tag name="AS_UNIQUEID" val="483"/>
</p:tagLst>
</file>

<file path=ppt/tags/tag207.xml><?xml version="1.0" encoding="utf-8"?>
<p:tagLst xmlns:p="http://schemas.openxmlformats.org/presentationml/2006/main">
  <p:tag name="AS_UNIQUEID" val="484"/>
</p:tagLst>
</file>

<file path=ppt/tags/tag208.xml><?xml version="1.0" encoding="utf-8"?>
<p:tagLst xmlns:p="http://schemas.openxmlformats.org/presentationml/2006/main">
  <p:tag name="AS_UNIQUEID" val="485"/>
</p:tagLst>
</file>

<file path=ppt/tags/tag209.xml><?xml version="1.0" encoding="utf-8"?>
<p:tagLst xmlns:p="http://schemas.openxmlformats.org/presentationml/2006/main">
  <p:tag name="AS_UNIQUEID" val="486"/>
</p:tagLst>
</file>

<file path=ppt/tags/tag21.xml><?xml version="1.0" encoding="utf-8"?>
<p:tagLst xmlns:p="http://schemas.openxmlformats.org/presentationml/2006/main">
  <p:tag name="AS_UNIQUEID" val="254"/>
</p:tagLst>
</file>

<file path=ppt/tags/tag210.xml><?xml version="1.0" encoding="utf-8"?>
<p:tagLst xmlns:p="http://schemas.openxmlformats.org/presentationml/2006/main">
  <p:tag name="AS_UNIQUEID" val="487"/>
</p:tagLst>
</file>

<file path=ppt/tags/tag211.xml><?xml version="1.0" encoding="utf-8"?>
<p:tagLst xmlns:p="http://schemas.openxmlformats.org/presentationml/2006/main">
  <p:tag name="AS_UNIQUEID" val="488"/>
</p:tagLst>
</file>

<file path=ppt/tags/tag212.xml><?xml version="1.0" encoding="utf-8"?>
<p:tagLst xmlns:p="http://schemas.openxmlformats.org/presentationml/2006/main">
  <p:tag name="AS_UNIQUEID" val="489"/>
</p:tagLst>
</file>

<file path=ppt/tags/tag213.xml><?xml version="1.0" encoding="utf-8"?>
<p:tagLst xmlns:p="http://schemas.openxmlformats.org/presentationml/2006/main">
  <p:tag name="AS_UNIQUEID" val="490"/>
</p:tagLst>
</file>

<file path=ppt/tags/tag214.xml><?xml version="1.0" encoding="utf-8"?>
<p:tagLst xmlns:p="http://schemas.openxmlformats.org/presentationml/2006/main">
  <p:tag name="AS_UNIQUEID" val="491"/>
</p:tagLst>
</file>

<file path=ppt/tags/tag215.xml><?xml version="1.0" encoding="utf-8"?>
<p:tagLst xmlns:p="http://schemas.openxmlformats.org/presentationml/2006/main">
  <p:tag name="AS_UNIQUEID" val="492"/>
</p:tagLst>
</file>

<file path=ppt/tags/tag216.xml><?xml version="1.0" encoding="utf-8"?>
<p:tagLst xmlns:p="http://schemas.openxmlformats.org/presentationml/2006/main">
  <p:tag name="AS_UNIQUEID" val="493"/>
</p:tagLst>
</file>

<file path=ppt/tags/tag217.xml><?xml version="1.0" encoding="utf-8"?>
<p:tagLst xmlns:p="http://schemas.openxmlformats.org/presentationml/2006/main">
  <p:tag name="AS_UNIQUEID" val="494"/>
</p:tagLst>
</file>

<file path=ppt/tags/tag218.xml><?xml version="1.0" encoding="utf-8"?>
<p:tagLst xmlns:p="http://schemas.openxmlformats.org/presentationml/2006/main">
  <p:tag name="AS_UNIQUEID" val="495"/>
</p:tagLst>
</file>

<file path=ppt/tags/tag219.xml><?xml version="1.0" encoding="utf-8"?>
<p:tagLst xmlns:p="http://schemas.openxmlformats.org/presentationml/2006/main">
  <p:tag name="AS_UNIQUEID" val="496"/>
</p:tagLst>
</file>

<file path=ppt/tags/tag22.xml><?xml version="1.0" encoding="utf-8"?>
<p:tagLst xmlns:p="http://schemas.openxmlformats.org/presentationml/2006/main">
  <p:tag name="AS_UNIQUEID" val="255"/>
</p:tagLst>
</file>

<file path=ppt/tags/tag220.xml><?xml version="1.0" encoding="utf-8"?>
<p:tagLst xmlns:p="http://schemas.openxmlformats.org/presentationml/2006/main">
  <p:tag name="AS_UNIQUEID" val="497"/>
</p:tagLst>
</file>

<file path=ppt/tags/tag221.xml><?xml version="1.0" encoding="utf-8"?>
<p:tagLst xmlns:p="http://schemas.openxmlformats.org/presentationml/2006/main">
  <p:tag name="AS_UNIQUEID" val="498"/>
</p:tagLst>
</file>

<file path=ppt/tags/tag222.xml><?xml version="1.0" encoding="utf-8"?>
<p:tagLst xmlns:p="http://schemas.openxmlformats.org/presentationml/2006/main">
  <p:tag name="AS_UNIQUEID" val="499"/>
</p:tagLst>
</file>

<file path=ppt/tags/tag223.xml><?xml version="1.0" encoding="utf-8"?>
<p:tagLst xmlns:p="http://schemas.openxmlformats.org/presentationml/2006/main">
  <p:tag name="AS_UNIQUEID" val="500"/>
</p:tagLst>
</file>

<file path=ppt/tags/tag224.xml><?xml version="1.0" encoding="utf-8"?>
<p:tagLst xmlns:p="http://schemas.openxmlformats.org/presentationml/2006/main">
  <p:tag name="AS_UNIQUEID" val="501"/>
</p:tagLst>
</file>

<file path=ppt/tags/tag225.xml><?xml version="1.0" encoding="utf-8"?>
<p:tagLst xmlns:p="http://schemas.openxmlformats.org/presentationml/2006/main">
  <p:tag name="AS_UNIQUEID" val="502"/>
</p:tagLst>
</file>

<file path=ppt/tags/tag226.xml><?xml version="1.0" encoding="utf-8"?>
<p:tagLst xmlns:p="http://schemas.openxmlformats.org/presentationml/2006/main">
  <p:tag name="AS_UNIQUEID" val="503"/>
</p:tagLst>
</file>

<file path=ppt/tags/tag227.xml><?xml version="1.0" encoding="utf-8"?>
<p:tagLst xmlns:p="http://schemas.openxmlformats.org/presentationml/2006/main">
  <p:tag name="AS_UNIQUEID" val="576"/>
</p:tagLst>
</file>

<file path=ppt/tags/tag228.xml><?xml version="1.0" encoding="utf-8"?>
<p:tagLst xmlns:p="http://schemas.openxmlformats.org/presentationml/2006/main">
  <p:tag name="AS_UNIQUEID" val="577"/>
</p:tagLst>
</file>

<file path=ppt/tags/tag229.xml><?xml version="1.0" encoding="utf-8"?>
<p:tagLst xmlns:p="http://schemas.openxmlformats.org/presentationml/2006/main">
  <p:tag name="AS_UNIQUEID" val="580"/>
</p:tagLst>
</file>

<file path=ppt/tags/tag23.xml><?xml version="1.0" encoding="utf-8"?>
<p:tagLst xmlns:p="http://schemas.openxmlformats.org/presentationml/2006/main">
  <p:tag name="AS_UNIQUEID" val="687"/>
</p:tagLst>
</file>

<file path=ppt/tags/tag230.xml><?xml version="1.0" encoding="utf-8"?>
<p:tagLst xmlns:p="http://schemas.openxmlformats.org/presentationml/2006/main">
  <p:tag name="AS_UNIQUEID" val="1991"/>
</p:tagLst>
</file>

<file path=ppt/tags/tag231.xml><?xml version="1.0" encoding="utf-8"?>
<p:tagLst xmlns:p="http://schemas.openxmlformats.org/presentationml/2006/main">
  <p:tag name="AS_UNIQUEID" val="1992"/>
</p:tagLst>
</file>

<file path=ppt/tags/tag232.xml><?xml version="1.0" encoding="utf-8"?>
<p:tagLst xmlns:p="http://schemas.openxmlformats.org/presentationml/2006/main">
  <p:tag name="AS_UNIQUEID" val="568"/>
</p:tagLst>
</file>

<file path=ppt/tags/tag233.xml><?xml version="1.0" encoding="utf-8"?>
<p:tagLst xmlns:p="http://schemas.openxmlformats.org/presentationml/2006/main">
  <p:tag name="AS_UNIQUEID" val="12"/>
</p:tagLst>
</file>

<file path=ppt/tags/tag234.xml><?xml version="1.0" encoding="utf-8"?>
<p:tagLst xmlns:p="http://schemas.openxmlformats.org/presentationml/2006/main">
  <p:tag name="AS_UNIQUEID" val="13"/>
</p:tagLst>
</file>

<file path=ppt/tags/tag235.xml><?xml version="1.0" encoding="utf-8"?>
<p:tagLst xmlns:p="http://schemas.openxmlformats.org/presentationml/2006/main">
  <p:tag name="AS_UNIQUEID" val="20"/>
</p:tagLst>
</file>

<file path=ppt/tags/tag236.xml><?xml version="1.0" encoding="utf-8"?>
<p:tagLst xmlns:p="http://schemas.openxmlformats.org/presentationml/2006/main">
  <p:tag name="AS_UNIQUEID" val="17"/>
</p:tagLst>
</file>

<file path=ppt/tags/tag237.xml><?xml version="1.0" encoding="utf-8"?>
<p:tagLst xmlns:p="http://schemas.openxmlformats.org/presentationml/2006/main">
  <p:tag name="AS_UNIQUEID" val="583"/>
</p:tagLst>
</file>

<file path=ppt/tags/tag238.xml><?xml version="1.0" encoding="utf-8"?>
<p:tagLst xmlns:p="http://schemas.openxmlformats.org/presentationml/2006/main">
  <p:tag name="AS_UNIQUEID" val="585"/>
</p:tagLst>
</file>

<file path=ppt/tags/tag239.xml><?xml version="1.0" encoding="utf-8"?>
<p:tagLst xmlns:p="http://schemas.openxmlformats.org/presentationml/2006/main">
  <p:tag name="AS_UNIQUEID" val="586"/>
</p:tagLst>
</file>

<file path=ppt/tags/tag24.xml><?xml version="1.0" encoding="utf-8"?>
<p:tagLst xmlns:p="http://schemas.openxmlformats.org/presentationml/2006/main">
  <p:tag name="AS_UNIQUEID" val="400"/>
</p:tagLst>
</file>

<file path=ppt/tags/tag240.xml><?xml version="1.0" encoding="utf-8"?>
<p:tagLst xmlns:p="http://schemas.openxmlformats.org/presentationml/2006/main">
  <p:tag name="AS_UNIQUEID" val="587"/>
</p:tagLst>
</file>

<file path=ppt/tags/tag241.xml><?xml version="1.0" encoding="utf-8"?>
<p:tagLst xmlns:p="http://schemas.openxmlformats.org/presentationml/2006/main">
  <p:tag name="AS_UNIQUEID" val="588"/>
</p:tagLst>
</file>

<file path=ppt/tags/tag242.xml><?xml version="1.0" encoding="utf-8"?>
<p:tagLst xmlns:p="http://schemas.openxmlformats.org/presentationml/2006/main">
  <p:tag name="AS_UNIQUEID" val="589"/>
</p:tagLst>
</file>

<file path=ppt/tags/tag243.xml><?xml version="1.0" encoding="utf-8"?>
<p:tagLst xmlns:p="http://schemas.openxmlformats.org/presentationml/2006/main">
  <p:tag name="AS_UNIQUEID" val="590"/>
</p:tagLst>
</file>

<file path=ppt/tags/tag244.xml><?xml version="1.0" encoding="utf-8"?>
<p:tagLst xmlns:p="http://schemas.openxmlformats.org/presentationml/2006/main">
  <p:tag name="AS_UNIQUEID" val="591"/>
</p:tagLst>
</file>

<file path=ppt/tags/tag245.xml><?xml version="1.0" encoding="utf-8"?>
<p:tagLst xmlns:p="http://schemas.openxmlformats.org/presentationml/2006/main">
  <p:tag name="AS_UNIQUEID" val="592"/>
</p:tagLst>
</file>

<file path=ppt/tags/tag246.xml><?xml version="1.0" encoding="utf-8"?>
<p:tagLst xmlns:p="http://schemas.openxmlformats.org/presentationml/2006/main">
  <p:tag name="AS_UNIQUEID" val="593"/>
</p:tagLst>
</file>

<file path=ppt/tags/tag247.xml><?xml version="1.0" encoding="utf-8"?>
<p:tagLst xmlns:p="http://schemas.openxmlformats.org/presentationml/2006/main">
  <p:tag name="AS_UNIQUEID" val="594"/>
</p:tagLst>
</file>

<file path=ppt/tags/tag248.xml><?xml version="1.0" encoding="utf-8"?>
<p:tagLst xmlns:p="http://schemas.openxmlformats.org/presentationml/2006/main">
  <p:tag name="AS_UNIQUEID" val="595"/>
</p:tagLst>
</file>

<file path=ppt/tags/tag249.xml><?xml version="1.0" encoding="utf-8"?>
<p:tagLst xmlns:p="http://schemas.openxmlformats.org/presentationml/2006/main">
  <p:tag name="AS_UNIQUEID" val="596"/>
</p:tagLst>
</file>

<file path=ppt/tags/tag25.xml><?xml version="1.0" encoding="utf-8"?>
<p:tagLst xmlns:p="http://schemas.openxmlformats.org/presentationml/2006/main">
  <p:tag name="AS_UNIQUEID" val="688"/>
</p:tagLst>
</file>

<file path=ppt/tags/tag250.xml><?xml version="1.0" encoding="utf-8"?>
<p:tagLst xmlns:p="http://schemas.openxmlformats.org/presentationml/2006/main">
  <p:tag name="AS_UNIQUEID" val="597"/>
</p:tagLst>
</file>

<file path=ppt/tags/tag251.xml><?xml version="1.0" encoding="utf-8"?>
<p:tagLst xmlns:p="http://schemas.openxmlformats.org/presentationml/2006/main">
  <p:tag name="AS_UNIQUEID" val="598"/>
</p:tagLst>
</file>

<file path=ppt/tags/tag252.xml><?xml version="1.0" encoding="utf-8"?>
<p:tagLst xmlns:p="http://schemas.openxmlformats.org/presentationml/2006/main">
  <p:tag name="AS_UNIQUEID" val="599"/>
</p:tagLst>
</file>

<file path=ppt/tags/tag253.xml><?xml version="1.0" encoding="utf-8"?>
<p:tagLst xmlns:p="http://schemas.openxmlformats.org/presentationml/2006/main">
  <p:tag name="AS_UNIQUEID" val="600"/>
</p:tagLst>
</file>

<file path=ppt/tags/tag254.xml><?xml version="1.0" encoding="utf-8"?>
<p:tagLst xmlns:p="http://schemas.openxmlformats.org/presentationml/2006/main">
  <p:tag name="AS_UNIQUEID" val="601"/>
</p:tagLst>
</file>

<file path=ppt/tags/tag255.xml><?xml version="1.0" encoding="utf-8"?>
<p:tagLst xmlns:p="http://schemas.openxmlformats.org/presentationml/2006/main">
  <p:tag name="AS_UNIQUEID" val="602"/>
</p:tagLst>
</file>

<file path=ppt/tags/tag256.xml><?xml version="1.0" encoding="utf-8"?>
<p:tagLst xmlns:p="http://schemas.openxmlformats.org/presentationml/2006/main">
  <p:tag name="AS_UNIQUEID" val="603"/>
</p:tagLst>
</file>

<file path=ppt/tags/tag257.xml><?xml version="1.0" encoding="utf-8"?>
<p:tagLst xmlns:p="http://schemas.openxmlformats.org/presentationml/2006/main">
  <p:tag name="AS_UNIQUEID" val="604"/>
</p:tagLst>
</file>

<file path=ppt/tags/tag258.xml><?xml version="1.0" encoding="utf-8"?>
<p:tagLst xmlns:p="http://schemas.openxmlformats.org/presentationml/2006/main">
  <p:tag name="AS_UNIQUEID" val="605"/>
</p:tagLst>
</file>

<file path=ppt/tags/tag259.xml><?xml version="1.0" encoding="utf-8"?>
<p:tagLst xmlns:p="http://schemas.openxmlformats.org/presentationml/2006/main">
  <p:tag name="AS_UNIQUEID" val="606"/>
</p:tagLst>
</file>

<file path=ppt/tags/tag26.xml><?xml version="1.0" encoding="utf-8"?>
<p:tagLst xmlns:p="http://schemas.openxmlformats.org/presentationml/2006/main">
  <p:tag name="AS_UNIQUEID" val="689"/>
</p:tagLst>
</file>

<file path=ppt/tags/tag260.xml><?xml version="1.0" encoding="utf-8"?>
<p:tagLst xmlns:p="http://schemas.openxmlformats.org/presentationml/2006/main">
  <p:tag name="AS_UNIQUEID" val="607"/>
</p:tagLst>
</file>

<file path=ppt/tags/tag261.xml><?xml version="1.0" encoding="utf-8"?>
<p:tagLst xmlns:p="http://schemas.openxmlformats.org/presentationml/2006/main">
  <p:tag name="AS_UNIQUEID" val="608"/>
</p:tagLst>
</file>

<file path=ppt/tags/tag262.xml><?xml version="1.0" encoding="utf-8"?>
<p:tagLst xmlns:p="http://schemas.openxmlformats.org/presentationml/2006/main">
  <p:tag name="AS_UNIQUEID" val="609"/>
</p:tagLst>
</file>

<file path=ppt/tags/tag263.xml><?xml version="1.0" encoding="utf-8"?>
<p:tagLst xmlns:p="http://schemas.openxmlformats.org/presentationml/2006/main">
  <p:tag name="AS_UNIQUEID" val="610"/>
</p:tagLst>
</file>

<file path=ppt/tags/tag264.xml><?xml version="1.0" encoding="utf-8"?>
<p:tagLst xmlns:p="http://schemas.openxmlformats.org/presentationml/2006/main">
  <p:tag name="AS_UNIQUEID" val="611"/>
</p:tagLst>
</file>

<file path=ppt/tags/tag265.xml><?xml version="1.0" encoding="utf-8"?>
<p:tagLst xmlns:p="http://schemas.openxmlformats.org/presentationml/2006/main">
  <p:tag name="AS_UNIQUEID" val="612"/>
</p:tagLst>
</file>

<file path=ppt/tags/tag266.xml><?xml version="1.0" encoding="utf-8"?>
<p:tagLst xmlns:p="http://schemas.openxmlformats.org/presentationml/2006/main">
  <p:tag name="AS_UNIQUEID" val="613"/>
</p:tagLst>
</file>

<file path=ppt/tags/tag267.xml><?xml version="1.0" encoding="utf-8"?>
<p:tagLst xmlns:p="http://schemas.openxmlformats.org/presentationml/2006/main">
  <p:tag name="AS_UNIQUEID" val="614"/>
</p:tagLst>
</file>

<file path=ppt/tags/tag268.xml><?xml version="1.0" encoding="utf-8"?>
<p:tagLst xmlns:p="http://schemas.openxmlformats.org/presentationml/2006/main">
  <p:tag name="AS_UNIQUEID" val="615"/>
</p:tagLst>
</file>

<file path=ppt/tags/tag269.xml><?xml version="1.0" encoding="utf-8"?>
<p:tagLst xmlns:p="http://schemas.openxmlformats.org/presentationml/2006/main">
  <p:tag name="AS_UNIQUEID" val="616"/>
</p:tagLst>
</file>

<file path=ppt/tags/tag27.xml><?xml version="1.0" encoding="utf-8"?>
<p:tagLst xmlns:p="http://schemas.openxmlformats.org/presentationml/2006/main">
  <p:tag name="AS_UNIQUEID" val="690"/>
</p:tagLst>
</file>

<file path=ppt/tags/tag270.xml><?xml version="1.0" encoding="utf-8"?>
<p:tagLst xmlns:p="http://schemas.openxmlformats.org/presentationml/2006/main">
  <p:tag name="AS_UNIQUEID" val="617"/>
</p:tagLst>
</file>

<file path=ppt/tags/tag271.xml><?xml version="1.0" encoding="utf-8"?>
<p:tagLst xmlns:p="http://schemas.openxmlformats.org/presentationml/2006/main">
  <p:tag name="AS_UNIQUEID" val="618"/>
</p:tagLst>
</file>

<file path=ppt/tags/tag272.xml><?xml version="1.0" encoding="utf-8"?>
<p:tagLst xmlns:p="http://schemas.openxmlformats.org/presentationml/2006/main">
  <p:tag name="AS_UNIQUEID" val="619"/>
</p:tagLst>
</file>

<file path=ppt/tags/tag273.xml><?xml version="1.0" encoding="utf-8"?>
<p:tagLst xmlns:p="http://schemas.openxmlformats.org/presentationml/2006/main">
  <p:tag name="AS_UNIQUEID" val="620"/>
</p:tagLst>
</file>

<file path=ppt/tags/tag274.xml><?xml version="1.0" encoding="utf-8"?>
<p:tagLst xmlns:p="http://schemas.openxmlformats.org/presentationml/2006/main">
  <p:tag name="AS_UNIQUEID" val="3829"/>
</p:tagLst>
</file>

<file path=ppt/tags/tag275.xml><?xml version="1.0" encoding="utf-8"?>
<p:tagLst xmlns:p="http://schemas.openxmlformats.org/presentationml/2006/main">
  <p:tag name="AS_UNIQUEID" val="3830"/>
</p:tagLst>
</file>

<file path=ppt/tags/tag276.xml><?xml version="1.0" encoding="utf-8"?>
<p:tagLst xmlns:p="http://schemas.openxmlformats.org/presentationml/2006/main">
  <p:tag name="AS_UNIQUEID" val="1023"/>
</p:tagLst>
</file>

<file path=ppt/tags/tag277.xml><?xml version="1.0" encoding="utf-8"?>
<p:tagLst xmlns:p="http://schemas.openxmlformats.org/presentationml/2006/main">
  <p:tag name="AS_UNIQUEID" val="1077"/>
</p:tagLst>
</file>

<file path=ppt/tags/tag278.xml><?xml version="1.0" encoding="utf-8"?>
<p:tagLst xmlns:p="http://schemas.openxmlformats.org/presentationml/2006/main">
  <p:tag name="AS_UNIQUEID" val="1078"/>
</p:tagLst>
</file>

<file path=ppt/tags/tag279.xml><?xml version="1.0" encoding="utf-8"?>
<p:tagLst xmlns:p="http://schemas.openxmlformats.org/presentationml/2006/main">
  <p:tag name="AS_UNIQUEID" val="1079"/>
</p:tagLst>
</file>

<file path=ppt/tags/tag28.xml><?xml version="1.0" encoding="utf-8"?>
<p:tagLst xmlns:p="http://schemas.openxmlformats.org/presentationml/2006/main">
  <p:tag name="AS_UNIQUEID" val="691"/>
</p:tagLst>
</file>

<file path=ppt/tags/tag280.xml><?xml version="1.0" encoding="utf-8"?>
<p:tagLst xmlns:p="http://schemas.openxmlformats.org/presentationml/2006/main">
  <p:tag name="AS_UNIQUEID" val="1080"/>
</p:tagLst>
</file>

<file path=ppt/tags/tag281.xml><?xml version="1.0" encoding="utf-8"?>
<p:tagLst xmlns:p="http://schemas.openxmlformats.org/presentationml/2006/main">
  <p:tag name="AS_UNIQUEID" val="3832"/>
</p:tagLst>
</file>

<file path=ppt/tags/tag282.xml><?xml version="1.0" encoding="utf-8"?>
<p:tagLst xmlns:p="http://schemas.openxmlformats.org/presentationml/2006/main">
  <p:tag name="AS_UNIQUEID" val="630"/>
</p:tagLst>
</file>

<file path=ppt/tags/tag283.xml><?xml version="1.0" encoding="utf-8"?>
<p:tagLst xmlns:p="http://schemas.openxmlformats.org/presentationml/2006/main">
  <p:tag name="AS_UNIQUEID" val="631"/>
</p:tagLst>
</file>

<file path=ppt/tags/tag284.xml><?xml version="1.0" encoding="utf-8"?>
<p:tagLst xmlns:p="http://schemas.openxmlformats.org/presentationml/2006/main">
  <p:tag name="AS_UNIQUEID" val="632"/>
</p:tagLst>
</file>

<file path=ppt/tags/tag285.xml><?xml version="1.0" encoding="utf-8"?>
<p:tagLst xmlns:p="http://schemas.openxmlformats.org/presentationml/2006/main">
  <p:tag name="AS_UNIQUEID" val="633"/>
</p:tagLst>
</file>

<file path=ppt/tags/tag286.xml><?xml version="1.0" encoding="utf-8"?>
<p:tagLst xmlns:p="http://schemas.openxmlformats.org/presentationml/2006/main">
  <p:tag name="AS_UNIQUEID" val="634"/>
</p:tagLst>
</file>

<file path=ppt/tags/tag287.xml><?xml version="1.0" encoding="utf-8"?>
<p:tagLst xmlns:p="http://schemas.openxmlformats.org/presentationml/2006/main">
  <p:tag name="AS_UNIQUEID" val="635"/>
</p:tagLst>
</file>

<file path=ppt/tags/tag288.xml><?xml version="1.0" encoding="utf-8"?>
<p:tagLst xmlns:p="http://schemas.openxmlformats.org/presentationml/2006/main">
  <p:tag name="AS_UNIQUEID" val="636"/>
</p:tagLst>
</file>

<file path=ppt/tags/tag289.xml><?xml version="1.0" encoding="utf-8"?>
<p:tagLst xmlns:p="http://schemas.openxmlformats.org/presentationml/2006/main">
  <p:tag name="AS_UNIQUEID" val="637"/>
</p:tagLst>
</file>

<file path=ppt/tags/tag29.xml><?xml version="1.0" encoding="utf-8"?>
<p:tagLst xmlns:p="http://schemas.openxmlformats.org/presentationml/2006/main">
  <p:tag name="AS_UNIQUEID" val="942"/>
</p:tagLst>
</file>

<file path=ppt/tags/tag290.xml><?xml version="1.0" encoding="utf-8"?>
<p:tagLst xmlns:p="http://schemas.openxmlformats.org/presentationml/2006/main">
  <p:tag name="AS_UNIQUEID" val="638"/>
</p:tagLst>
</file>

<file path=ppt/tags/tag291.xml><?xml version="1.0" encoding="utf-8"?>
<p:tagLst xmlns:p="http://schemas.openxmlformats.org/presentationml/2006/main">
  <p:tag name="AS_UNIQUEID" val="639"/>
</p:tagLst>
</file>

<file path=ppt/tags/tag292.xml><?xml version="1.0" encoding="utf-8"?>
<p:tagLst xmlns:p="http://schemas.openxmlformats.org/presentationml/2006/main">
  <p:tag name="AS_UNIQUEID" val="1082"/>
</p:tagLst>
</file>

<file path=ppt/tags/tag293.xml><?xml version="1.0" encoding="utf-8"?>
<p:tagLst xmlns:p="http://schemas.openxmlformats.org/presentationml/2006/main">
  <p:tag name="AS_UNIQUEID" val="1083"/>
</p:tagLst>
</file>

<file path=ppt/tags/tag294.xml><?xml version="1.0" encoding="utf-8"?>
<p:tagLst xmlns:p="http://schemas.openxmlformats.org/presentationml/2006/main">
  <p:tag name="AS_UNIQUEID" val="1084"/>
</p:tagLst>
</file>

<file path=ppt/tags/tag295.xml><?xml version="1.0" encoding="utf-8"?>
<p:tagLst xmlns:p="http://schemas.openxmlformats.org/presentationml/2006/main">
  <p:tag name="AS_UNIQUEID" val="1088"/>
</p:tagLst>
</file>

<file path=ppt/tags/tag296.xml><?xml version="1.0" encoding="utf-8"?>
<p:tagLst xmlns:p="http://schemas.openxmlformats.org/presentationml/2006/main">
  <p:tag name="AS_UNIQUEID" val="1089"/>
</p:tagLst>
</file>

<file path=ppt/tags/tag297.xml><?xml version="1.0" encoding="utf-8"?>
<p:tagLst xmlns:p="http://schemas.openxmlformats.org/presentationml/2006/main">
  <p:tag name="AS_UNIQUEID" val="1090"/>
</p:tagLst>
</file>

<file path=ppt/tags/tag298.xml><?xml version="1.0" encoding="utf-8"?>
<p:tagLst xmlns:p="http://schemas.openxmlformats.org/presentationml/2006/main">
  <p:tag name="AS_UNIQUEID" val="1091"/>
</p:tagLst>
</file>

<file path=ppt/tags/tag299.xml><?xml version="1.0" encoding="utf-8"?>
<p:tagLst xmlns:p="http://schemas.openxmlformats.org/presentationml/2006/main">
  <p:tag name="AS_UNIQUEID" val="1092"/>
</p:tagLst>
</file>

<file path=ppt/tags/tag3.xml><?xml version="1.0" encoding="utf-8"?>
<p:tagLst xmlns:p="http://schemas.openxmlformats.org/presentationml/2006/main">
  <p:tag name="AS_UNIQUEID" val="3740"/>
</p:tagLst>
</file>

<file path=ppt/tags/tag30.xml><?xml version="1.0" encoding="utf-8"?>
<p:tagLst xmlns:p="http://schemas.openxmlformats.org/presentationml/2006/main">
  <p:tag name="AS_UNIQUEID" val="943"/>
</p:tagLst>
</file>

<file path=ppt/tags/tag300.xml><?xml version="1.0" encoding="utf-8"?>
<p:tagLst xmlns:p="http://schemas.openxmlformats.org/presentationml/2006/main">
  <p:tag name="AS_UNIQUEID" val="1093"/>
</p:tagLst>
</file>

<file path=ppt/tags/tag301.xml><?xml version="1.0" encoding="utf-8"?>
<p:tagLst xmlns:p="http://schemas.openxmlformats.org/presentationml/2006/main">
  <p:tag name="AS_UNIQUEID" val="1094"/>
</p:tagLst>
</file>

<file path=ppt/tags/tag302.xml><?xml version="1.0" encoding="utf-8"?>
<p:tagLst xmlns:p="http://schemas.openxmlformats.org/presentationml/2006/main">
  <p:tag name="AS_UNIQUEID" val="1095"/>
</p:tagLst>
</file>

<file path=ppt/tags/tag303.xml><?xml version="1.0" encoding="utf-8"?>
<p:tagLst xmlns:p="http://schemas.openxmlformats.org/presentationml/2006/main">
  <p:tag name="AS_UNIQUEID" val="1100"/>
</p:tagLst>
</file>

<file path=ppt/tags/tag304.xml><?xml version="1.0" encoding="utf-8"?>
<p:tagLst xmlns:p="http://schemas.openxmlformats.org/presentationml/2006/main">
  <p:tag name="AS_UNIQUEID" val="1101"/>
</p:tagLst>
</file>

<file path=ppt/tags/tag305.xml><?xml version="1.0" encoding="utf-8"?>
<p:tagLst xmlns:p="http://schemas.openxmlformats.org/presentationml/2006/main">
  <p:tag name="AS_UNIQUEID" val="1102"/>
</p:tagLst>
</file>

<file path=ppt/tags/tag306.xml><?xml version="1.0" encoding="utf-8"?>
<p:tagLst xmlns:p="http://schemas.openxmlformats.org/presentationml/2006/main">
  <p:tag name="AS_UNIQUEID" val="1103"/>
</p:tagLst>
</file>

<file path=ppt/tags/tag307.xml><?xml version="1.0" encoding="utf-8"?>
<p:tagLst xmlns:p="http://schemas.openxmlformats.org/presentationml/2006/main">
  <p:tag name="AS_UNIQUEID" val="1104"/>
</p:tagLst>
</file>

<file path=ppt/tags/tag308.xml><?xml version="1.0" encoding="utf-8"?>
<p:tagLst xmlns:p="http://schemas.openxmlformats.org/presentationml/2006/main">
  <p:tag name="AS_UNIQUEID" val="656"/>
</p:tagLst>
</file>

<file path=ppt/tags/tag309.xml><?xml version="1.0" encoding="utf-8"?>
<p:tagLst xmlns:p="http://schemas.openxmlformats.org/presentationml/2006/main">
  <p:tag name="AS_UNIQUEID" val="1106"/>
</p:tagLst>
</file>

<file path=ppt/tags/tag31.xml><?xml version="1.0" encoding="utf-8"?>
<p:tagLst xmlns:p="http://schemas.openxmlformats.org/presentationml/2006/main">
  <p:tag name="AS_UNIQUEID" val="944"/>
</p:tagLst>
</file>

<file path=ppt/tags/tag310.xml><?xml version="1.0" encoding="utf-8"?>
<p:tagLst xmlns:p="http://schemas.openxmlformats.org/presentationml/2006/main">
  <p:tag name="AS_UNIQUEID" val="3836"/>
</p:tagLst>
</file>

<file path=ppt/tags/tag311.xml><?xml version="1.0" encoding="utf-8"?>
<p:tagLst xmlns:p="http://schemas.openxmlformats.org/presentationml/2006/main">
  <p:tag name="AS_UNIQUEID" val="3837"/>
</p:tagLst>
</file>

<file path=ppt/tags/tag312.xml><?xml version="1.0" encoding="utf-8"?>
<p:tagLst xmlns:p="http://schemas.openxmlformats.org/presentationml/2006/main">
  <p:tag name="AS_UNIQUEID" val="702"/>
</p:tagLst>
</file>

<file path=ppt/tags/tag313.xml><?xml version="1.0" encoding="utf-8"?>
<p:tagLst xmlns:p="http://schemas.openxmlformats.org/presentationml/2006/main">
  <p:tag name="AS_UNIQUEID" val="665"/>
</p:tagLst>
</file>

<file path=ppt/tags/tag314.xml><?xml version="1.0" encoding="utf-8"?>
<p:tagLst xmlns:p="http://schemas.openxmlformats.org/presentationml/2006/main">
  <p:tag name="AS_UNIQUEID" val="666"/>
</p:tagLst>
</file>

<file path=ppt/tags/tag315.xml><?xml version="1.0" encoding="utf-8"?>
<p:tagLst xmlns:p="http://schemas.openxmlformats.org/presentationml/2006/main">
  <p:tag name="AS_UNIQUEID" val="667"/>
</p:tagLst>
</file>

<file path=ppt/tags/tag316.xml><?xml version="1.0" encoding="utf-8"?>
<p:tagLst xmlns:p="http://schemas.openxmlformats.org/presentationml/2006/main">
  <p:tag name="AS_UNIQUEID" val="668"/>
</p:tagLst>
</file>

<file path=ppt/tags/tag317.xml><?xml version="1.0" encoding="utf-8"?>
<p:tagLst xmlns:p="http://schemas.openxmlformats.org/presentationml/2006/main">
  <p:tag name="AS_UNIQUEID" val="669"/>
</p:tagLst>
</file>

<file path=ppt/tags/tag318.xml><?xml version="1.0" encoding="utf-8"?>
<p:tagLst xmlns:p="http://schemas.openxmlformats.org/presentationml/2006/main">
  <p:tag name="AS_UNIQUEID" val="670"/>
</p:tagLst>
</file>

<file path=ppt/tags/tag319.xml><?xml version="1.0" encoding="utf-8"?>
<p:tagLst xmlns:p="http://schemas.openxmlformats.org/presentationml/2006/main">
  <p:tag name="AS_UNIQUEID" val="671"/>
</p:tagLst>
</file>

<file path=ppt/tags/tag32.xml><?xml version="1.0" encoding="utf-8"?>
<p:tagLst xmlns:p="http://schemas.openxmlformats.org/presentationml/2006/main">
  <p:tag name="AS_UNIQUEID" val="945"/>
</p:tagLst>
</file>

<file path=ppt/tags/tag320.xml><?xml version="1.0" encoding="utf-8"?>
<p:tagLst xmlns:p="http://schemas.openxmlformats.org/presentationml/2006/main">
  <p:tag name="AS_UNIQUEID" val="672"/>
</p:tagLst>
</file>

<file path=ppt/tags/tag321.xml><?xml version="1.0" encoding="utf-8"?>
<p:tagLst xmlns:p="http://schemas.openxmlformats.org/presentationml/2006/main">
  <p:tag name="AS_UNIQUEID" val="673"/>
</p:tagLst>
</file>

<file path=ppt/tags/tag322.xml><?xml version="1.0" encoding="utf-8"?>
<p:tagLst xmlns:p="http://schemas.openxmlformats.org/presentationml/2006/main">
  <p:tag name="AS_UNIQUEID" val="674"/>
</p:tagLst>
</file>

<file path=ppt/tags/tag323.xml><?xml version="1.0" encoding="utf-8"?>
<p:tagLst xmlns:p="http://schemas.openxmlformats.org/presentationml/2006/main">
  <p:tag name="AS_UNIQUEID" val="675"/>
</p:tagLst>
</file>

<file path=ppt/tags/tag324.xml><?xml version="1.0" encoding="utf-8"?>
<p:tagLst xmlns:p="http://schemas.openxmlformats.org/presentationml/2006/main">
  <p:tag name="AS_UNIQUEID" val="676"/>
</p:tagLst>
</file>

<file path=ppt/tags/tag325.xml><?xml version="1.0" encoding="utf-8"?>
<p:tagLst xmlns:p="http://schemas.openxmlformats.org/presentationml/2006/main">
  <p:tag name="AS_UNIQUEID" val="677"/>
</p:tagLst>
</file>

<file path=ppt/tags/tag326.xml><?xml version="1.0" encoding="utf-8"?>
<p:tagLst xmlns:p="http://schemas.openxmlformats.org/presentationml/2006/main">
  <p:tag name="AS_UNIQUEID" val="678"/>
</p:tagLst>
</file>

<file path=ppt/tags/tag327.xml><?xml version="1.0" encoding="utf-8"?>
<p:tagLst xmlns:p="http://schemas.openxmlformats.org/presentationml/2006/main">
  <p:tag name="AS_UNIQUEID" val="679"/>
</p:tagLst>
</file>

<file path=ppt/tags/tag328.xml><?xml version="1.0" encoding="utf-8"?>
<p:tagLst xmlns:p="http://schemas.openxmlformats.org/presentationml/2006/main">
  <p:tag name="AS_UNIQUEID" val="680"/>
</p:tagLst>
</file>

<file path=ppt/tags/tag329.xml><?xml version="1.0" encoding="utf-8"?>
<p:tagLst xmlns:p="http://schemas.openxmlformats.org/presentationml/2006/main">
  <p:tag name="AS_UNIQUEID" val="681"/>
</p:tagLst>
</file>

<file path=ppt/tags/tag33.xml><?xml version="1.0" encoding="utf-8"?>
<p:tagLst xmlns:p="http://schemas.openxmlformats.org/presentationml/2006/main">
  <p:tag name="AS_UNIQUEID" val="946"/>
</p:tagLst>
</file>

<file path=ppt/tags/tag330.xml><?xml version="1.0" encoding="utf-8"?>
<p:tagLst xmlns:p="http://schemas.openxmlformats.org/presentationml/2006/main">
  <p:tag name="AS_UNIQUEID" val="682"/>
</p:tagLst>
</file>

<file path=ppt/tags/tag331.xml><?xml version="1.0" encoding="utf-8"?>
<p:tagLst xmlns:p="http://schemas.openxmlformats.org/presentationml/2006/main">
  <p:tag name="AS_UNIQUEID" val="683"/>
</p:tagLst>
</file>

<file path=ppt/tags/tag332.xml><?xml version="1.0" encoding="utf-8"?>
<p:tagLst xmlns:p="http://schemas.openxmlformats.org/presentationml/2006/main">
  <p:tag name="AS_UNIQUEID" val="684"/>
</p:tagLst>
</file>

<file path=ppt/tags/tag333.xml><?xml version="1.0" encoding="utf-8"?>
<p:tagLst xmlns:p="http://schemas.openxmlformats.org/presentationml/2006/main">
  <p:tag name="AS_UNIQUEID" val="685"/>
</p:tagLst>
</file>

<file path=ppt/tags/tag334.xml><?xml version="1.0" encoding="utf-8"?>
<p:tagLst xmlns:p="http://schemas.openxmlformats.org/presentationml/2006/main">
  <p:tag name="AS_UNIQUEID" val="686"/>
</p:tagLst>
</file>

<file path=ppt/tags/tag335.xml><?xml version="1.0" encoding="utf-8"?>
<p:tagLst xmlns:p="http://schemas.openxmlformats.org/presentationml/2006/main">
  <p:tag name="AS_UNIQUEID" val="687"/>
</p:tagLst>
</file>

<file path=ppt/tags/tag336.xml><?xml version="1.0" encoding="utf-8"?>
<p:tagLst xmlns:p="http://schemas.openxmlformats.org/presentationml/2006/main">
  <p:tag name="AS_UNIQUEID" val="688"/>
</p:tagLst>
</file>

<file path=ppt/tags/tag337.xml><?xml version="1.0" encoding="utf-8"?>
<p:tagLst xmlns:p="http://schemas.openxmlformats.org/presentationml/2006/main">
  <p:tag name="AS_UNIQUEID" val="689"/>
</p:tagLst>
</file>

<file path=ppt/tags/tag338.xml><?xml version="1.0" encoding="utf-8"?>
<p:tagLst xmlns:p="http://schemas.openxmlformats.org/presentationml/2006/main">
  <p:tag name="AS_UNIQUEID" val="690"/>
</p:tagLst>
</file>

<file path=ppt/tags/tag339.xml><?xml version="1.0" encoding="utf-8"?>
<p:tagLst xmlns:p="http://schemas.openxmlformats.org/presentationml/2006/main">
  <p:tag name="AS_UNIQUEID" val="691"/>
</p:tagLst>
</file>

<file path=ppt/tags/tag34.xml><?xml version="1.0" encoding="utf-8"?>
<p:tagLst xmlns:p="http://schemas.openxmlformats.org/presentationml/2006/main">
  <p:tag name="AS_UNIQUEID" val="947"/>
</p:tagLst>
</file>

<file path=ppt/tags/tag340.xml><?xml version="1.0" encoding="utf-8"?>
<p:tagLst xmlns:p="http://schemas.openxmlformats.org/presentationml/2006/main">
  <p:tag name="AS_UNIQUEID" val="692"/>
</p:tagLst>
</file>

<file path=ppt/tags/tag341.xml><?xml version="1.0" encoding="utf-8"?>
<p:tagLst xmlns:p="http://schemas.openxmlformats.org/presentationml/2006/main">
  <p:tag name="AS_UNIQUEID" val="693"/>
</p:tagLst>
</file>

<file path=ppt/tags/tag342.xml><?xml version="1.0" encoding="utf-8"?>
<p:tagLst xmlns:p="http://schemas.openxmlformats.org/presentationml/2006/main">
  <p:tag name="AS_UNIQUEID" val="694"/>
</p:tagLst>
</file>

<file path=ppt/tags/tag343.xml><?xml version="1.0" encoding="utf-8"?>
<p:tagLst xmlns:p="http://schemas.openxmlformats.org/presentationml/2006/main">
  <p:tag name="AS_UNIQUEID" val="695"/>
</p:tagLst>
</file>

<file path=ppt/tags/tag344.xml><?xml version="1.0" encoding="utf-8"?>
<p:tagLst xmlns:p="http://schemas.openxmlformats.org/presentationml/2006/main">
  <p:tag name="AS_UNIQUEID" val="696"/>
</p:tagLst>
</file>

<file path=ppt/tags/tag345.xml><?xml version="1.0" encoding="utf-8"?>
<p:tagLst xmlns:p="http://schemas.openxmlformats.org/presentationml/2006/main">
  <p:tag name="AS_UNIQUEID" val="697"/>
</p:tagLst>
</file>

<file path=ppt/tags/tag346.xml><?xml version="1.0" encoding="utf-8"?>
<p:tagLst xmlns:p="http://schemas.openxmlformats.org/presentationml/2006/main">
  <p:tag name="AS_UNIQUEID" val="698"/>
</p:tagLst>
</file>

<file path=ppt/tags/tag347.xml><?xml version="1.0" encoding="utf-8"?>
<p:tagLst xmlns:p="http://schemas.openxmlformats.org/presentationml/2006/main">
  <p:tag name="AS_UNIQUEID" val="699"/>
</p:tagLst>
</file>

<file path=ppt/tags/tag348.xml><?xml version="1.0" encoding="utf-8"?>
<p:tagLst xmlns:p="http://schemas.openxmlformats.org/presentationml/2006/main">
  <p:tag name="AS_UNIQUEID" val="700"/>
</p:tagLst>
</file>

<file path=ppt/tags/tag349.xml><?xml version="1.0" encoding="utf-8"?>
<p:tagLst xmlns:p="http://schemas.openxmlformats.org/presentationml/2006/main">
  <p:tag name="AS_UNIQUEID" val="701"/>
</p:tagLst>
</file>

<file path=ppt/tags/tag35.xml><?xml version="1.0" encoding="utf-8"?>
<p:tagLst xmlns:p="http://schemas.openxmlformats.org/presentationml/2006/main">
  <p:tag name="AS_UNIQUEID" val="948"/>
</p:tagLst>
</file>

<file path=ppt/tags/tag350.xml><?xml version="1.0" encoding="utf-8"?>
<p:tagLst xmlns:p="http://schemas.openxmlformats.org/presentationml/2006/main">
  <p:tag name="AS_UNIQUEID" val="3838"/>
</p:tagLst>
</file>

<file path=ppt/tags/tag351.xml><?xml version="1.0" encoding="utf-8"?>
<p:tagLst xmlns:p="http://schemas.openxmlformats.org/presentationml/2006/main">
  <p:tag name="AS_UNIQUEID" val="703"/>
</p:tagLst>
</file>

<file path=ppt/tags/tag352.xml><?xml version="1.0" encoding="utf-8"?>
<p:tagLst xmlns:p="http://schemas.openxmlformats.org/presentationml/2006/main">
  <p:tag name="AS_UNIQUEID" val="704"/>
</p:tagLst>
</file>

<file path=ppt/tags/tag353.xml><?xml version="1.0" encoding="utf-8"?>
<p:tagLst xmlns:p="http://schemas.openxmlformats.org/presentationml/2006/main">
  <p:tag name="AS_UNIQUEID" val="705"/>
</p:tagLst>
</file>

<file path=ppt/tags/tag354.xml><?xml version="1.0" encoding="utf-8"?>
<p:tagLst xmlns:p="http://schemas.openxmlformats.org/presentationml/2006/main">
  <p:tag name="AS_UNIQUEID" val="706"/>
</p:tagLst>
</file>

<file path=ppt/tags/tag355.xml><?xml version="1.0" encoding="utf-8"?>
<p:tagLst xmlns:p="http://schemas.openxmlformats.org/presentationml/2006/main">
  <p:tag name="AS_UNIQUEID" val="707"/>
</p:tagLst>
</file>

<file path=ppt/tags/tag356.xml><?xml version="1.0" encoding="utf-8"?>
<p:tagLst xmlns:p="http://schemas.openxmlformats.org/presentationml/2006/main">
  <p:tag name="AS_UNIQUEID" val="708"/>
</p:tagLst>
</file>

<file path=ppt/tags/tag357.xml><?xml version="1.0" encoding="utf-8"?>
<p:tagLst xmlns:p="http://schemas.openxmlformats.org/presentationml/2006/main">
  <p:tag name="AS_UNIQUEID" val="709"/>
</p:tagLst>
</file>

<file path=ppt/tags/tag358.xml><?xml version="1.0" encoding="utf-8"?>
<p:tagLst xmlns:p="http://schemas.openxmlformats.org/presentationml/2006/main">
  <p:tag name="AS_UNIQUEID" val="3840"/>
</p:tagLst>
</file>

<file path=ppt/tags/tag359.xml><?xml version="1.0" encoding="utf-8"?>
<p:tagLst xmlns:p="http://schemas.openxmlformats.org/presentationml/2006/main">
  <p:tag name="AS_UNIQUEID" val="1122"/>
</p:tagLst>
</file>

<file path=ppt/tags/tag36.xml><?xml version="1.0" encoding="utf-8"?>
<p:tagLst xmlns:p="http://schemas.openxmlformats.org/presentationml/2006/main">
  <p:tag name="AS_UNIQUEID" val="949"/>
</p:tagLst>
</file>

<file path=ppt/tags/tag360.xml><?xml version="1.0" encoding="utf-8"?>
<p:tagLst xmlns:p="http://schemas.openxmlformats.org/presentationml/2006/main">
  <p:tag name="AS_UNIQUEID" val="1123"/>
</p:tagLst>
</file>

<file path=ppt/tags/tag361.xml><?xml version="1.0" encoding="utf-8"?>
<p:tagLst xmlns:p="http://schemas.openxmlformats.org/presentationml/2006/main">
  <p:tag name="AS_UNIQUEID" val="1124"/>
</p:tagLst>
</file>

<file path=ppt/tags/tag362.xml><?xml version="1.0" encoding="utf-8"?>
<p:tagLst xmlns:p="http://schemas.openxmlformats.org/presentationml/2006/main">
  <p:tag name="AS_UNIQUEID" val="1125"/>
</p:tagLst>
</file>

<file path=ppt/tags/tag363.xml><?xml version="1.0" encoding="utf-8"?>
<p:tagLst xmlns:p="http://schemas.openxmlformats.org/presentationml/2006/main">
  <p:tag name="AS_UNIQUEID" val="1126"/>
</p:tagLst>
</file>

<file path=ppt/tags/tag364.xml><?xml version="1.0" encoding="utf-8"?>
<p:tagLst xmlns:p="http://schemas.openxmlformats.org/presentationml/2006/main">
  <p:tag name="AS_UNIQUEID" val="1127"/>
</p:tagLst>
</file>

<file path=ppt/tags/tag365.xml><?xml version="1.0" encoding="utf-8"?>
<p:tagLst xmlns:p="http://schemas.openxmlformats.org/presentationml/2006/main">
  <p:tag name="AS_UNIQUEID" val="1128"/>
</p:tagLst>
</file>

<file path=ppt/tags/tag366.xml><?xml version="1.0" encoding="utf-8"?>
<p:tagLst xmlns:p="http://schemas.openxmlformats.org/presentationml/2006/main">
  <p:tag name="AS_UNIQUEID" val="1129"/>
</p:tagLst>
</file>

<file path=ppt/tags/tag367.xml><?xml version="1.0" encoding="utf-8"?>
<p:tagLst xmlns:p="http://schemas.openxmlformats.org/presentationml/2006/main">
  <p:tag name="AS_UNIQUEID" val="1130"/>
</p:tagLst>
</file>

<file path=ppt/tags/tag368.xml><?xml version="1.0" encoding="utf-8"?>
<p:tagLst xmlns:p="http://schemas.openxmlformats.org/presentationml/2006/main">
  <p:tag name="AS_UNIQUEID" val="1131"/>
</p:tagLst>
</file>

<file path=ppt/tags/tag369.xml><?xml version="1.0" encoding="utf-8"?>
<p:tagLst xmlns:p="http://schemas.openxmlformats.org/presentationml/2006/main">
  <p:tag name="AS_UNIQUEID" val="662"/>
</p:tagLst>
</file>

<file path=ppt/tags/tag37.xml><?xml version="1.0" encoding="utf-8"?>
<p:tagLst xmlns:p="http://schemas.openxmlformats.org/presentationml/2006/main">
  <p:tag name="AS_UNIQUEID" val="950"/>
</p:tagLst>
</file>

<file path=ppt/tags/tag370.xml><?xml version="1.0" encoding="utf-8"?>
<p:tagLst xmlns:p="http://schemas.openxmlformats.org/presentationml/2006/main">
  <p:tag name="AS_UNIQUEID" val="1135"/>
</p:tagLst>
</file>

<file path=ppt/tags/tag371.xml><?xml version="1.0" encoding="utf-8"?>
<p:tagLst xmlns:p="http://schemas.openxmlformats.org/presentationml/2006/main">
  <p:tag name="AS_UNIQUEID" val="1136"/>
</p:tagLst>
</file>

<file path=ppt/tags/tag372.xml><?xml version="1.0" encoding="utf-8"?>
<p:tagLst xmlns:p="http://schemas.openxmlformats.org/presentationml/2006/main">
  <p:tag name="AS_UNIQUEID" val="1137"/>
</p:tagLst>
</file>

<file path=ppt/tags/tag373.xml><?xml version="1.0" encoding="utf-8"?>
<p:tagLst xmlns:p="http://schemas.openxmlformats.org/presentationml/2006/main">
  <p:tag name="AS_UNIQUEID" val="1138"/>
</p:tagLst>
</file>

<file path=ppt/tags/tag374.xml><?xml version="1.0" encoding="utf-8"?>
<p:tagLst xmlns:p="http://schemas.openxmlformats.org/presentationml/2006/main">
  <p:tag name="AS_UNIQUEID" val="1139"/>
</p:tagLst>
</file>

<file path=ppt/tags/tag375.xml><?xml version="1.0" encoding="utf-8"?>
<p:tagLst xmlns:p="http://schemas.openxmlformats.org/presentationml/2006/main">
  <p:tag name="AS_UNIQUEID" val="1140"/>
</p:tagLst>
</file>

<file path=ppt/tags/tag376.xml><?xml version="1.0" encoding="utf-8"?>
<p:tagLst xmlns:p="http://schemas.openxmlformats.org/presentationml/2006/main">
  <p:tag name="AS_UNIQUEID" val="1141"/>
</p:tagLst>
</file>

<file path=ppt/tags/tag377.xml><?xml version="1.0" encoding="utf-8"?>
<p:tagLst xmlns:p="http://schemas.openxmlformats.org/presentationml/2006/main">
  <p:tag name="AS_UNIQUEID" val="795"/>
</p:tagLst>
</file>

<file path=ppt/tags/tag378.xml><?xml version="1.0" encoding="utf-8"?>
<p:tagLst xmlns:p="http://schemas.openxmlformats.org/presentationml/2006/main">
  <p:tag name="AS_UNIQUEID" val="1147"/>
</p:tagLst>
</file>

<file path=ppt/tags/tag379.xml><?xml version="1.0" encoding="utf-8"?>
<p:tagLst xmlns:p="http://schemas.openxmlformats.org/presentationml/2006/main">
  <p:tag name="AS_UNIQUEID" val="1148"/>
</p:tagLst>
</file>

<file path=ppt/tags/tag38.xml><?xml version="1.0" encoding="utf-8"?>
<p:tagLst xmlns:p="http://schemas.openxmlformats.org/presentationml/2006/main">
  <p:tag name="AS_UNIQUEID" val="951"/>
</p:tagLst>
</file>

<file path=ppt/tags/tag380.xml><?xml version="1.0" encoding="utf-8"?>
<p:tagLst xmlns:p="http://schemas.openxmlformats.org/presentationml/2006/main">
  <p:tag name="AS_UNIQUEID" val="1149"/>
</p:tagLst>
</file>

<file path=ppt/tags/tag381.xml><?xml version="1.0" encoding="utf-8"?>
<p:tagLst xmlns:p="http://schemas.openxmlformats.org/presentationml/2006/main">
  <p:tag name="AS_UNIQUEID" val="1150"/>
</p:tagLst>
</file>

<file path=ppt/tags/tag382.xml><?xml version="1.0" encoding="utf-8"?>
<p:tagLst xmlns:p="http://schemas.openxmlformats.org/presentationml/2006/main">
  <p:tag name="AS_UNIQUEID" val="3844"/>
</p:tagLst>
</file>

<file path=ppt/tags/tag383.xml><?xml version="1.0" encoding="utf-8"?>
<p:tagLst xmlns:p="http://schemas.openxmlformats.org/presentationml/2006/main">
  <p:tag name="AS_UNIQUEID" val="2103"/>
</p:tagLst>
</file>

<file path=ppt/tags/tag384.xml><?xml version="1.0" encoding="utf-8"?>
<p:tagLst xmlns:p="http://schemas.openxmlformats.org/presentationml/2006/main">
  <p:tag name="AS_UNIQUEID" val="1271"/>
</p:tagLst>
</file>

<file path=ppt/tags/tag385.xml><?xml version="1.0" encoding="utf-8"?>
<p:tagLst xmlns:p="http://schemas.openxmlformats.org/presentationml/2006/main">
  <p:tag name="AS_UNIQUEID" val="937"/>
</p:tagLst>
</file>

<file path=ppt/tags/tag386.xml><?xml version="1.0" encoding="utf-8"?>
<p:tagLst xmlns:p="http://schemas.openxmlformats.org/presentationml/2006/main">
  <p:tag name="AS_UNIQUEID" val="937"/>
</p:tagLst>
</file>

<file path=ppt/tags/tag387.xml><?xml version="1.0" encoding="utf-8"?>
<p:tagLst xmlns:p="http://schemas.openxmlformats.org/presentationml/2006/main">
  <p:tag name="AS_UNIQUEID" val="1340"/>
</p:tagLst>
</file>

<file path=ppt/tags/tag388.xml><?xml version="1.0" encoding="utf-8"?>
<p:tagLst xmlns:p="http://schemas.openxmlformats.org/presentationml/2006/main">
  <p:tag name="AS_UNIQUEID" val="930"/>
</p:tagLst>
</file>

<file path=ppt/tags/tag389.xml><?xml version="1.0" encoding="utf-8"?>
<p:tagLst xmlns:p="http://schemas.openxmlformats.org/presentationml/2006/main">
  <p:tag name="AS_UNIQUEID" val="998"/>
</p:tagLst>
</file>

<file path=ppt/tags/tag39.xml><?xml version="1.0" encoding="utf-8"?>
<p:tagLst xmlns:p="http://schemas.openxmlformats.org/presentationml/2006/main">
  <p:tag name="AS_UNIQUEID" val="952"/>
</p:tagLst>
</file>

<file path=ppt/tags/tag390.xml><?xml version="1.0" encoding="utf-8"?>
<p:tagLst xmlns:p="http://schemas.openxmlformats.org/presentationml/2006/main">
  <p:tag name="AS_UNIQUEID" val="506"/>
</p:tagLst>
</file>

<file path=ppt/tags/tag391.xml><?xml version="1.0" encoding="utf-8"?>
<p:tagLst xmlns:p="http://schemas.openxmlformats.org/presentationml/2006/main">
  <p:tag name="AS_UNIQUEID" val="507"/>
</p:tagLst>
</file>

<file path=ppt/tags/tag392.xml><?xml version="1.0" encoding="utf-8"?>
<p:tagLst xmlns:p="http://schemas.openxmlformats.org/presentationml/2006/main">
  <p:tag name="AS_UNIQUEID" val="1414"/>
</p:tagLst>
</file>

<file path=ppt/tags/tag393.xml><?xml version="1.0" encoding="utf-8"?>
<p:tagLst xmlns:p="http://schemas.openxmlformats.org/presentationml/2006/main">
  <p:tag name="AS_UNIQUEID" val="3845"/>
</p:tagLst>
</file>

<file path=ppt/tags/tag394.xml><?xml version="1.0" encoding="utf-8"?>
<p:tagLst xmlns:p="http://schemas.openxmlformats.org/presentationml/2006/main">
  <p:tag name="AS_UNIQUEID" val="3847"/>
</p:tagLst>
</file>

<file path=ppt/tags/tag395.xml><?xml version="1.0" encoding="utf-8"?>
<p:tagLst xmlns:p="http://schemas.openxmlformats.org/presentationml/2006/main">
  <p:tag name="AS_UNIQUEID" val="583"/>
</p:tagLst>
</file>

<file path=ppt/tags/tag396.xml><?xml version="1.0" encoding="utf-8"?>
<p:tagLst xmlns:p="http://schemas.openxmlformats.org/presentationml/2006/main">
  <p:tag name="AS_UNIQUEID" val="3848"/>
</p:tagLst>
</file>

<file path=ppt/tags/tag397.xml><?xml version="1.0" encoding="utf-8"?>
<p:tagLst xmlns:p="http://schemas.openxmlformats.org/presentationml/2006/main">
  <p:tag name="AS_UNIQUEID" val="3849"/>
</p:tagLst>
</file>

<file path=ppt/tags/tag398.xml><?xml version="1.0" encoding="utf-8"?>
<p:tagLst xmlns:p="http://schemas.openxmlformats.org/presentationml/2006/main">
  <p:tag name="AS_UNIQUEID" val="1101"/>
</p:tagLst>
</file>

<file path=ppt/tags/tag399.xml><?xml version="1.0" encoding="utf-8"?>
<p:tagLst xmlns:p="http://schemas.openxmlformats.org/presentationml/2006/main">
  <p:tag name="AS_UNIQUEID" val="3850"/>
</p:tagLst>
</file>

<file path=ppt/tags/tag4.xml><?xml version="1.0" encoding="utf-8"?>
<p:tagLst xmlns:p="http://schemas.openxmlformats.org/presentationml/2006/main">
  <p:tag name="AS_UNIQUEID" val="3742"/>
</p:tagLst>
</file>

<file path=ppt/tags/tag40.xml><?xml version="1.0" encoding="utf-8"?>
<p:tagLst xmlns:p="http://schemas.openxmlformats.org/presentationml/2006/main">
  <p:tag name="AS_UNIQUEID" val="953"/>
</p:tagLst>
</file>

<file path=ppt/tags/tag400.xml><?xml version="1.0" encoding="utf-8"?>
<p:tagLst xmlns:p="http://schemas.openxmlformats.org/presentationml/2006/main">
  <p:tag name="AS_UNIQUEID" val="3851"/>
</p:tagLst>
</file>

<file path=ppt/tags/tag401.xml><?xml version="1.0" encoding="utf-8"?>
<p:tagLst xmlns:p="http://schemas.openxmlformats.org/presentationml/2006/main">
  <p:tag name="AS_UNIQUEID" val="1106"/>
</p:tagLst>
</file>

<file path=ppt/tags/tag402.xml><?xml version="1.0" encoding="utf-8"?>
<p:tagLst xmlns:p="http://schemas.openxmlformats.org/presentationml/2006/main">
  <p:tag name="AS_UNIQUEID" val="3852"/>
</p:tagLst>
</file>

<file path=ppt/tags/tag403.xml><?xml version="1.0" encoding="utf-8"?>
<p:tagLst xmlns:p="http://schemas.openxmlformats.org/presentationml/2006/main">
  <p:tag name="AS_UNIQUEID" val="3853"/>
</p:tagLst>
</file>

<file path=ppt/tags/tag404.xml><?xml version="1.0" encoding="utf-8"?>
<p:tagLst xmlns:p="http://schemas.openxmlformats.org/presentationml/2006/main">
  <p:tag name="AS_UNIQUEID" val="3854"/>
</p:tagLst>
</file>

<file path=ppt/tags/tag405.xml><?xml version="1.0" encoding="utf-8"?>
<p:tagLst xmlns:p="http://schemas.openxmlformats.org/presentationml/2006/main">
  <p:tag name="AS_UNIQUEID" val="3855"/>
</p:tagLst>
</file>

<file path=ppt/tags/tag406.xml><?xml version="1.0" encoding="utf-8"?>
<p:tagLst xmlns:p="http://schemas.openxmlformats.org/presentationml/2006/main">
  <p:tag name="AS_UNIQUEID" val="3856"/>
</p:tagLst>
</file>

<file path=ppt/tags/tag407.xml><?xml version="1.0" encoding="utf-8"?>
<p:tagLst xmlns:p="http://schemas.openxmlformats.org/presentationml/2006/main">
  <p:tag name="AS_UNIQUEID" val="3857"/>
</p:tagLst>
</file>

<file path=ppt/tags/tag408.xml><?xml version="1.0" encoding="utf-8"?>
<p:tagLst xmlns:p="http://schemas.openxmlformats.org/presentationml/2006/main">
  <p:tag name="AS_UNIQUEID" val="3858"/>
</p:tagLst>
</file>

<file path=ppt/tags/tag409.xml><?xml version="1.0" encoding="utf-8"?>
<p:tagLst xmlns:p="http://schemas.openxmlformats.org/presentationml/2006/main">
  <p:tag name="AS_UNIQUEID" val="3859"/>
</p:tagLst>
</file>

<file path=ppt/tags/tag41.xml><?xml version="1.0" encoding="utf-8"?>
<p:tagLst xmlns:p="http://schemas.openxmlformats.org/presentationml/2006/main">
  <p:tag name="AS_UNIQUEID" val="1268"/>
</p:tagLst>
</file>

<file path=ppt/tags/tag410.xml><?xml version="1.0" encoding="utf-8"?>
<p:tagLst xmlns:p="http://schemas.openxmlformats.org/presentationml/2006/main">
  <p:tag name="AS_UNIQUEID" val="706"/>
</p:tagLst>
</file>

<file path=ppt/tags/tag411.xml><?xml version="1.0" encoding="utf-8"?>
<p:tagLst xmlns:p="http://schemas.openxmlformats.org/presentationml/2006/main">
  <p:tag name="AS_UNIQUEID" val="3860"/>
</p:tagLst>
</file>

<file path=ppt/tags/tag412.xml><?xml version="1.0" encoding="utf-8"?>
<p:tagLst xmlns:p="http://schemas.openxmlformats.org/presentationml/2006/main">
  <p:tag name="AS_UNIQUEID" val="3861"/>
</p:tagLst>
</file>

<file path=ppt/tags/tag413.xml><?xml version="1.0" encoding="utf-8"?>
<p:tagLst xmlns:p="http://schemas.openxmlformats.org/presentationml/2006/main">
  <p:tag name="AS_UNIQUEID" val="3862"/>
</p:tagLst>
</file>

<file path=ppt/tags/tag414.xml><?xml version="1.0" encoding="utf-8"?>
<p:tagLst xmlns:p="http://schemas.openxmlformats.org/presentationml/2006/main">
  <p:tag name="AS_UNIQUEID" val="3863"/>
</p:tagLst>
</file>

<file path=ppt/tags/tag415.xml><?xml version="1.0" encoding="utf-8"?>
<p:tagLst xmlns:p="http://schemas.openxmlformats.org/presentationml/2006/main">
  <p:tag name="AS_UNIQUEID" val="3864"/>
</p:tagLst>
</file>

<file path=ppt/tags/tag416.xml><?xml version="1.0" encoding="utf-8"?>
<p:tagLst xmlns:p="http://schemas.openxmlformats.org/presentationml/2006/main">
  <p:tag name="AS_UNIQUEID" val="3865"/>
</p:tagLst>
</file>

<file path=ppt/tags/tag417.xml><?xml version="1.0" encoding="utf-8"?>
<p:tagLst xmlns:p="http://schemas.openxmlformats.org/presentationml/2006/main">
  <p:tag name="AS_UNIQUEID" val="3786"/>
</p:tagLst>
</file>

<file path=ppt/tags/tag418.xml><?xml version="1.0" encoding="utf-8"?>
<p:tagLst xmlns:p="http://schemas.openxmlformats.org/presentationml/2006/main">
  <p:tag name="AS_UNIQUEID" val="3787"/>
</p:tagLst>
</file>

<file path=ppt/tags/tag419.xml><?xml version="1.0" encoding="utf-8"?>
<p:tagLst xmlns:p="http://schemas.openxmlformats.org/presentationml/2006/main">
  <p:tag name="AS_UNIQUEID" val="3788"/>
</p:tagLst>
</file>

<file path=ppt/tags/tag42.xml><?xml version="1.0" encoding="utf-8"?>
<p:tagLst xmlns:p="http://schemas.openxmlformats.org/presentationml/2006/main">
  <p:tag name="AS_UNIQUEID" val="3805"/>
</p:tagLst>
</file>

<file path=ppt/tags/tag420.xml><?xml version="1.0" encoding="utf-8"?>
<p:tagLst xmlns:p="http://schemas.openxmlformats.org/presentationml/2006/main">
  <p:tag name="AS_UNIQUEID" val="3789"/>
</p:tagLst>
</file>

<file path=ppt/tags/tag421.xml><?xml version="1.0" encoding="utf-8"?>
<p:tagLst xmlns:p="http://schemas.openxmlformats.org/presentationml/2006/main">
  <p:tag name="AS_UNIQUEID" val="3790"/>
</p:tagLst>
</file>

<file path=ppt/tags/tag422.xml><?xml version="1.0" encoding="utf-8"?>
<p:tagLst xmlns:p="http://schemas.openxmlformats.org/presentationml/2006/main">
  <p:tag name="AS_UNIQUEID" val="3791"/>
</p:tagLst>
</file>

<file path=ppt/tags/tag423.xml><?xml version="1.0" encoding="utf-8"?>
<p:tagLst xmlns:p="http://schemas.openxmlformats.org/presentationml/2006/main">
  <p:tag name="AS_UNIQUEID" val="3793"/>
</p:tagLst>
</file>

<file path=ppt/tags/tag424.xml><?xml version="1.0" encoding="utf-8"?>
<p:tagLst xmlns:p="http://schemas.openxmlformats.org/presentationml/2006/main">
  <p:tag name="AS_UNIQUEID" val="3794"/>
</p:tagLst>
</file>

<file path=ppt/tags/tag425.xml><?xml version="1.0" encoding="utf-8"?>
<p:tagLst xmlns:p="http://schemas.openxmlformats.org/presentationml/2006/main">
  <p:tag name="AS_UNIQUEID" val="3795"/>
</p:tagLst>
</file>

<file path=ppt/tags/tag426.xml><?xml version="1.0" encoding="utf-8"?>
<p:tagLst xmlns:p="http://schemas.openxmlformats.org/presentationml/2006/main">
  <p:tag name="AS_UNIQUEID" val="3796"/>
</p:tagLst>
</file>

<file path=ppt/tags/tag43.xml><?xml version="1.0" encoding="utf-8"?>
<p:tagLst xmlns:p="http://schemas.openxmlformats.org/presentationml/2006/main">
  <p:tag name="AS_UNIQUEID" val="3806"/>
</p:tagLst>
</file>

<file path=ppt/tags/tag44.xml><?xml version="1.0" encoding="utf-8"?>
<p:tagLst xmlns:p="http://schemas.openxmlformats.org/presentationml/2006/main">
  <p:tag name="AS_UNIQUEID" val="3807"/>
</p:tagLst>
</file>

<file path=ppt/tags/tag45.xml><?xml version="1.0" encoding="utf-8"?>
<p:tagLst xmlns:p="http://schemas.openxmlformats.org/presentationml/2006/main">
  <p:tag name="AS_UNIQUEID" val="1376"/>
</p:tagLst>
</file>

<file path=ppt/tags/tag46.xml><?xml version="1.0" encoding="utf-8"?>
<p:tagLst xmlns:p="http://schemas.openxmlformats.org/presentationml/2006/main">
  <p:tag name="AS_UNIQUEID" val="1377"/>
</p:tagLst>
</file>

<file path=ppt/tags/tag47.xml><?xml version="1.0" encoding="utf-8"?>
<p:tagLst xmlns:p="http://schemas.openxmlformats.org/presentationml/2006/main">
  <p:tag name="AS_UNIQUEID" val="1378"/>
</p:tagLst>
</file>

<file path=ppt/tags/tag48.xml><?xml version="1.0" encoding="utf-8"?>
<p:tagLst xmlns:p="http://schemas.openxmlformats.org/presentationml/2006/main">
  <p:tag name="AS_UNIQUEID" val="1789"/>
</p:tagLst>
</file>

<file path=ppt/tags/tag49.xml><?xml version="1.0" encoding="utf-8"?>
<p:tagLst xmlns:p="http://schemas.openxmlformats.org/presentationml/2006/main">
  <p:tag name="AS_UNIQUEID" val="1790"/>
</p:tagLst>
</file>

<file path=ppt/tags/tag5.xml><?xml version="1.0" encoding="utf-8"?>
<p:tagLst xmlns:p="http://schemas.openxmlformats.org/presentationml/2006/main">
  <p:tag name="AS_UNIQUEID" val="3744"/>
</p:tagLst>
</file>

<file path=ppt/tags/tag50.xml><?xml version="1.0" encoding="utf-8"?>
<p:tagLst xmlns:p="http://schemas.openxmlformats.org/presentationml/2006/main">
  <p:tag name="AS_UNIQUEID" val="3808"/>
</p:tagLst>
</file>

<file path=ppt/tags/tag51.xml><?xml version="1.0" encoding="utf-8"?>
<p:tagLst xmlns:p="http://schemas.openxmlformats.org/presentationml/2006/main">
  <p:tag name="AS_UNIQUEID" val="1385"/>
</p:tagLst>
</file>

<file path=ppt/tags/tag52.xml><?xml version="1.0" encoding="utf-8"?>
<p:tagLst xmlns:p="http://schemas.openxmlformats.org/presentationml/2006/main">
  <p:tag name="AS_UNIQUEID" val="958"/>
</p:tagLst>
</file>

<file path=ppt/tags/tag53.xml><?xml version="1.0" encoding="utf-8"?>
<p:tagLst xmlns:p="http://schemas.openxmlformats.org/presentationml/2006/main">
  <p:tag name="AS_UNIQUEID" val="959"/>
</p:tagLst>
</file>

<file path=ppt/tags/tag54.xml><?xml version="1.0" encoding="utf-8"?>
<p:tagLst xmlns:p="http://schemas.openxmlformats.org/presentationml/2006/main">
  <p:tag name="AS_UNIQUEID" val="960"/>
</p:tagLst>
</file>

<file path=ppt/tags/tag55.xml><?xml version="1.0" encoding="utf-8"?>
<p:tagLst xmlns:p="http://schemas.openxmlformats.org/presentationml/2006/main">
  <p:tag name="AS_UNIQUEID" val="961"/>
</p:tagLst>
</file>

<file path=ppt/tags/tag56.xml><?xml version="1.0" encoding="utf-8"?>
<p:tagLst xmlns:p="http://schemas.openxmlformats.org/presentationml/2006/main">
  <p:tag name="AS_UNIQUEID" val="962"/>
</p:tagLst>
</file>

<file path=ppt/tags/tag57.xml><?xml version="1.0" encoding="utf-8"?>
<p:tagLst xmlns:p="http://schemas.openxmlformats.org/presentationml/2006/main">
  <p:tag name="AS_UNIQUEID" val="963"/>
</p:tagLst>
</file>

<file path=ppt/tags/tag58.xml><?xml version="1.0" encoding="utf-8"?>
<p:tagLst xmlns:p="http://schemas.openxmlformats.org/presentationml/2006/main">
  <p:tag name="AS_UNIQUEID" val="964"/>
</p:tagLst>
</file>

<file path=ppt/tags/tag59.xml><?xml version="1.0" encoding="utf-8"?>
<p:tagLst xmlns:p="http://schemas.openxmlformats.org/presentationml/2006/main">
  <p:tag name="AS_UNIQUEID" val="965"/>
</p:tagLst>
</file>

<file path=ppt/tags/tag6.xml><?xml version="1.0" encoding="utf-8"?>
<p:tagLst xmlns:p="http://schemas.openxmlformats.org/presentationml/2006/main">
  <p:tag name="AS_UNIQUEID" val="3746"/>
</p:tagLst>
</file>

<file path=ppt/tags/tag60.xml><?xml version="1.0" encoding="utf-8"?>
<p:tagLst xmlns:p="http://schemas.openxmlformats.org/presentationml/2006/main">
  <p:tag name="AS_UNIQUEID" val="966"/>
</p:tagLst>
</file>

<file path=ppt/tags/tag61.xml><?xml version="1.0" encoding="utf-8"?>
<p:tagLst xmlns:p="http://schemas.openxmlformats.org/presentationml/2006/main">
  <p:tag name="AS_UNIQUEID" val="967"/>
</p:tagLst>
</file>

<file path=ppt/tags/tag62.xml><?xml version="1.0" encoding="utf-8"?>
<p:tagLst xmlns:p="http://schemas.openxmlformats.org/presentationml/2006/main">
  <p:tag name="AS_UNIQUEID" val="968"/>
</p:tagLst>
</file>

<file path=ppt/tags/tag63.xml><?xml version="1.0" encoding="utf-8"?>
<p:tagLst xmlns:p="http://schemas.openxmlformats.org/presentationml/2006/main">
  <p:tag name="AS_UNIQUEID" val="969"/>
</p:tagLst>
</file>

<file path=ppt/tags/tag64.xml><?xml version="1.0" encoding="utf-8"?>
<p:tagLst xmlns:p="http://schemas.openxmlformats.org/presentationml/2006/main">
  <p:tag name="AS_UNIQUEID" val="970"/>
</p:tagLst>
</file>

<file path=ppt/tags/tag65.xml><?xml version="1.0" encoding="utf-8"?>
<p:tagLst xmlns:p="http://schemas.openxmlformats.org/presentationml/2006/main">
  <p:tag name="AS_UNIQUEID" val="971"/>
</p:tagLst>
</file>

<file path=ppt/tags/tag66.xml><?xml version="1.0" encoding="utf-8"?>
<p:tagLst xmlns:p="http://schemas.openxmlformats.org/presentationml/2006/main">
  <p:tag name="AS_UNIQUEID" val="972"/>
</p:tagLst>
</file>

<file path=ppt/tags/tag67.xml><?xml version="1.0" encoding="utf-8"?>
<p:tagLst xmlns:p="http://schemas.openxmlformats.org/presentationml/2006/main">
  <p:tag name="AS_UNIQUEID" val="973"/>
</p:tagLst>
</file>

<file path=ppt/tags/tag68.xml><?xml version="1.0" encoding="utf-8"?>
<p:tagLst xmlns:p="http://schemas.openxmlformats.org/presentationml/2006/main">
  <p:tag name="AS_UNIQUEID" val="976"/>
</p:tagLst>
</file>

<file path=ppt/tags/tag69.xml><?xml version="1.0" encoding="utf-8"?>
<p:tagLst xmlns:p="http://schemas.openxmlformats.org/presentationml/2006/main">
  <p:tag name="AS_UNIQUEID" val="977"/>
</p:tagLst>
</file>

<file path=ppt/tags/tag7.xml><?xml version="1.0" encoding="utf-8"?>
<p:tagLst xmlns:p="http://schemas.openxmlformats.org/presentationml/2006/main">
  <p:tag name="AS_UNIQUEID" val="3748"/>
</p:tagLst>
</file>

<file path=ppt/tags/tag70.xml><?xml version="1.0" encoding="utf-8"?>
<p:tagLst xmlns:p="http://schemas.openxmlformats.org/presentationml/2006/main">
  <p:tag name="AS_UNIQUEID" val="978"/>
</p:tagLst>
</file>

<file path=ppt/tags/tag71.xml><?xml version="1.0" encoding="utf-8"?>
<p:tagLst xmlns:p="http://schemas.openxmlformats.org/presentationml/2006/main">
  <p:tag name="AS_UNIQUEID" val="1277"/>
</p:tagLst>
</file>

<file path=ppt/tags/tag72.xml><?xml version="1.0" encoding="utf-8"?>
<p:tagLst xmlns:p="http://schemas.openxmlformats.org/presentationml/2006/main">
  <p:tag name="AS_UNIQUEID" val="924"/>
</p:tagLst>
</file>

<file path=ppt/tags/tag73.xml><?xml version="1.0" encoding="utf-8"?>
<p:tagLst xmlns:p="http://schemas.openxmlformats.org/presentationml/2006/main">
  <p:tag name="AS_UNIQUEID" val="957"/>
</p:tagLst>
</file>

<file path=ppt/tags/tag74.xml><?xml version="1.0" encoding="utf-8"?>
<p:tagLst xmlns:p="http://schemas.openxmlformats.org/presentationml/2006/main">
  <p:tag name="AS_UNIQUEID" val="506"/>
</p:tagLst>
</file>

<file path=ppt/tags/tag75.xml><?xml version="1.0" encoding="utf-8"?>
<p:tagLst xmlns:p="http://schemas.openxmlformats.org/presentationml/2006/main">
  <p:tag name="AS_UNIQUEID" val="507"/>
</p:tagLst>
</file>

<file path=ppt/tags/tag76.xml><?xml version="1.0" encoding="utf-8"?>
<p:tagLst xmlns:p="http://schemas.openxmlformats.org/presentationml/2006/main">
  <p:tag name="AS_UNIQUEID" val="508"/>
</p:tagLst>
</file>

<file path=ppt/tags/tag77.xml><?xml version="1.0" encoding="utf-8"?>
<p:tagLst xmlns:p="http://schemas.openxmlformats.org/presentationml/2006/main">
  <p:tag name="AS_UNIQUEID" val="510"/>
</p:tagLst>
</file>

<file path=ppt/tags/tag78.xml><?xml version="1.0" encoding="utf-8"?>
<p:tagLst xmlns:p="http://schemas.openxmlformats.org/presentationml/2006/main">
  <p:tag name="AS_UNIQUEID" val="983"/>
</p:tagLst>
</file>

<file path=ppt/tags/tag79.xml><?xml version="1.0" encoding="utf-8"?>
<p:tagLst xmlns:p="http://schemas.openxmlformats.org/presentationml/2006/main">
  <p:tag name="AS_UNIQUEID" val="984"/>
</p:tagLst>
</file>

<file path=ppt/tags/tag8.xml><?xml version="1.0" encoding="utf-8"?>
<p:tagLst xmlns:p="http://schemas.openxmlformats.org/presentationml/2006/main">
  <p:tag name="AS_UNIQUEID" val="3750"/>
</p:tagLst>
</file>

<file path=ppt/tags/tag80.xml><?xml version="1.0" encoding="utf-8"?>
<p:tagLst xmlns:p="http://schemas.openxmlformats.org/presentationml/2006/main">
  <p:tag name="AS_UNIQUEID" val="985"/>
</p:tagLst>
</file>

<file path=ppt/tags/tag81.xml><?xml version="1.0" encoding="utf-8"?>
<p:tagLst xmlns:p="http://schemas.openxmlformats.org/presentationml/2006/main">
  <p:tag name="AS_UNIQUEID" val="986"/>
</p:tagLst>
</file>

<file path=ppt/tags/tag82.xml><?xml version="1.0" encoding="utf-8"?>
<p:tagLst xmlns:p="http://schemas.openxmlformats.org/presentationml/2006/main">
  <p:tag name="AS_UNIQUEID" val="987"/>
</p:tagLst>
</file>

<file path=ppt/tags/tag83.xml><?xml version="1.0" encoding="utf-8"?>
<p:tagLst xmlns:p="http://schemas.openxmlformats.org/presentationml/2006/main">
  <p:tag name="AS_UNIQUEID" val="988"/>
</p:tagLst>
</file>

<file path=ppt/tags/tag84.xml><?xml version="1.0" encoding="utf-8"?>
<p:tagLst xmlns:p="http://schemas.openxmlformats.org/presentationml/2006/main">
  <p:tag name="AS_UNIQUEID" val="989"/>
</p:tagLst>
</file>

<file path=ppt/tags/tag85.xml><?xml version="1.0" encoding="utf-8"?>
<p:tagLst xmlns:p="http://schemas.openxmlformats.org/presentationml/2006/main">
  <p:tag name="AS_UNIQUEID" val="990"/>
</p:tagLst>
</file>

<file path=ppt/tags/tag86.xml><?xml version="1.0" encoding="utf-8"?>
<p:tagLst xmlns:p="http://schemas.openxmlformats.org/presentationml/2006/main">
  <p:tag name="AS_UNIQUEID" val="991"/>
</p:tagLst>
</file>

<file path=ppt/tags/tag87.xml><?xml version="1.0" encoding="utf-8"?>
<p:tagLst xmlns:p="http://schemas.openxmlformats.org/presentationml/2006/main">
  <p:tag name="AS_UNIQUEID" val="992"/>
</p:tagLst>
</file>

<file path=ppt/tags/tag88.xml><?xml version="1.0" encoding="utf-8"?>
<p:tagLst xmlns:p="http://schemas.openxmlformats.org/presentationml/2006/main">
  <p:tag name="AS_UNIQUEID" val="993"/>
</p:tagLst>
</file>

<file path=ppt/tags/tag89.xml><?xml version="1.0" encoding="utf-8"?>
<p:tagLst xmlns:p="http://schemas.openxmlformats.org/presentationml/2006/main">
  <p:tag name="AS_UNIQUEID" val="994"/>
</p:tagLst>
</file>

<file path=ppt/tags/tag9.xml><?xml version="1.0" encoding="utf-8"?>
<p:tagLst xmlns:p="http://schemas.openxmlformats.org/presentationml/2006/main">
  <p:tag name="AS_UNIQUEID" val="3752"/>
</p:tagLst>
</file>

<file path=ppt/tags/tag90.xml><?xml version="1.0" encoding="utf-8"?>
<p:tagLst xmlns:p="http://schemas.openxmlformats.org/presentationml/2006/main">
  <p:tag name="AS_UNIQUEID" val="995"/>
</p:tagLst>
</file>

<file path=ppt/tags/tag91.xml><?xml version="1.0" encoding="utf-8"?>
<p:tagLst xmlns:p="http://schemas.openxmlformats.org/presentationml/2006/main">
  <p:tag name="AS_UNIQUEID" val="996"/>
</p:tagLst>
</file>

<file path=ppt/tags/tag92.xml><?xml version="1.0" encoding="utf-8"?>
<p:tagLst xmlns:p="http://schemas.openxmlformats.org/presentationml/2006/main">
  <p:tag name="AS_UNIQUEID" val="997"/>
</p:tagLst>
</file>

<file path=ppt/tags/tag93.xml><?xml version="1.0" encoding="utf-8"?>
<p:tagLst xmlns:p="http://schemas.openxmlformats.org/presentationml/2006/main">
  <p:tag name="AS_UNIQUEID" val="998"/>
</p:tagLst>
</file>

<file path=ppt/tags/tag94.xml><?xml version="1.0" encoding="utf-8"?>
<p:tagLst xmlns:p="http://schemas.openxmlformats.org/presentationml/2006/main">
  <p:tag name="AS_UNIQUEID" val="1013"/>
</p:tagLst>
</file>

<file path=ppt/tags/tag95.xml><?xml version="1.0" encoding="utf-8"?>
<p:tagLst xmlns:p="http://schemas.openxmlformats.org/presentationml/2006/main">
  <p:tag name="AS_UNIQUEID" val="1014"/>
</p:tagLst>
</file>

<file path=ppt/tags/tag96.xml><?xml version="1.0" encoding="utf-8"?>
<p:tagLst xmlns:p="http://schemas.openxmlformats.org/presentationml/2006/main">
  <p:tag name="AS_UNIQUEID" val="1015"/>
</p:tagLst>
</file>

<file path=ppt/tags/tag97.xml><?xml version="1.0" encoding="utf-8"?>
<p:tagLst xmlns:p="http://schemas.openxmlformats.org/presentationml/2006/main">
  <p:tag name="AS_UNIQUEID" val="1016"/>
</p:tagLst>
</file>

<file path=ppt/tags/tag98.xml><?xml version="1.0" encoding="utf-8"?>
<p:tagLst xmlns:p="http://schemas.openxmlformats.org/presentationml/2006/main">
  <p:tag name="AS_UNIQUEID" val="1017"/>
</p:tagLst>
</file>

<file path=ppt/tags/tag99.xml><?xml version="1.0" encoding="utf-8"?>
<p:tagLst xmlns:p="http://schemas.openxmlformats.org/presentationml/2006/main">
  <p:tag name="AS_UNIQUEID" val="1018"/>
</p:tagLst>
</file>

<file path=ppt/theme/theme1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基本">
      <a:majorFont>
        <a:latin typeface="Arial Black"/>
        <a:ea typeface="Arial"/>
        <a:cs typeface="Arial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3349</Words>
  <Application>WPS 演示</Application>
  <PresentationFormat/>
  <Paragraphs>586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迷你简菱心</vt:lpstr>
      <vt:lpstr>微软雅黑</vt:lpstr>
      <vt:lpstr>字魂105号-简雅黑</vt:lpstr>
      <vt:lpstr>黑体</vt:lpstr>
      <vt:lpstr>Times New Roman</vt:lpstr>
      <vt:lpstr>Calibri</vt:lpstr>
      <vt:lpstr>Arial Black</vt:lpstr>
      <vt:lpstr>Arial Unicode MS</vt:lpstr>
      <vt:lpstr>Arial</vt:lpstr>
      <vt:lpstr>Wingdings</vt:lpstr>
      <vt:lpstr>仿宋</vt:lpstr>
      <vt:lpstr>Times New Roman</vt:lpstr>
      <vt:lpstr>7_Office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Administrator</cp:lastModifiedBy>
  <cp:revision>2</cp:revision>
  <cp:lastPrinted>2022-12-30T19:03:00Z</cp:lastPrinted>
  <dcterms:created xsi:type="dcterms:W3CDTF">2022-12-30T19:03:00Z</dcterms:created>
  <dcterms:modified xsi:type="dcterms:W3CDTF">2023-01-15T02:01:17Z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ProductBuildVer">
    <vt:lpwstr>2052-10.1.0.7520</vt:lpwstr>
  </property>
</Properties>
</file>