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3"/>
    <p:sldId id="257" r:id="rId4"/>
    <p:sldId id="263" r:id="rId5"/>
    <p:sldId id="258" r:id="rId6"/>
    <p:sldId id="262" r:id="rId7"/>
    <p:sldId id="259" r:id="rId8"/>
    <p:sldId id="267" r:id="rId9"/>
    <p:sldId id="268" r:id="rId10"/>
    <p:sldId id="266" r:id="rId11"/>
    <p:sldId id="271" r:id="rId12"/>
    <p:sldId id="265" r:id="rId13"/>
    <p:sldId id="264" r:id="rId14"/>
    <p:sldId id="270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15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698696-AB6F-4DE0-9351-445B3C6C4F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2D450-C213-413F-84DA-76299DFC082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39AED-E09D-48F2-81F2-A2F58F7BC1A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A2E80-2AA3-44C7-92F5-339ABC2779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39AED-E09D-48F2-81F2-A2F58F7BC1A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A2E80-2AA3-44C7-92F5-339ABC2779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39AED-E09D-48F2-81F2-A2F58F7BC1A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A2E80-2AA3-44C7-92F5-339ABC2779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39AED-E09D-48F2-81F2-A2F58F7BC1A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A2E80-2AA3-44C7-92F5-339ABC2779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39AED-E09D-48F2-81F2-A2F58F7BC1A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A2E80-2AA3-44C7-92F5-339ABC2779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39AED-E09D-48F2-81F2-A2F58F7BC1A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A2E80-2AA3-44C7-92F5-339ABC2779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39AED-E09D-48F2-81F2-A2F58F7BC1A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A2E80-2AA3-44C7-92F5-339ABC2779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39AED-E09D-48F2-81F2-A2F58F7BC1A3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A2E80-2AA3-44C7-92F5-339ABC2779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39AED-E09D-48F2-81F2-A2F58F7BC1A3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A2E80-2AA3-44C7-92F5-339ABC2779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39AED-E09D-48F2-81F2-A2F58F7BC1A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A2E80-2AA3-44C7-92F5-339ABC2779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39AED-E09D-48F2-81F2-A2F58F7BC1A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A2E80-2AA3-44C7-92F5-339ABC2779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39AED-E09D-48F2-81F2-A2F58F7BC1A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A2E80-2AA3-44C7-92F5-339ABC27793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image" Target="../media/image1.jpeg"/><Relationship Id="rId14" Type="http://schemas.openxmlformats.org/officeDocument/2006/relationships/slideLayout" Target="../slideLayouts/slideLayout1.xml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tags" Target="../tags/tag208.xml"/><Relationship Id="rId6" Type="http://schemas.openxmlformats.org/officeDocument/2006/relationships/tags" Target="../tags/tag207.xml"/><Relationship Id="rId5" Type="http://schemas.openxmlformats.org/officeDocument/2006/relationships/tags" Target="../tags/tag206.xml"/><Relationship Id="rId4" Type="http://schemas.openxmlformats.org/officeDocument/2006/relationships/tags" Target="../tags/tag205.xml"/><Relationship Id="rId3" Type="http://schemas.openxmlformats.org/officeDocument/2006/relationships/tags" Target="../tags/tag204.xml"/><Relationship Id="rId2" Type="http://schemas.openxmlformats.org/officeDocument/2006/relationships/image" Target="../media/image4.png"/><Relationship Id="rId1" Type="http://schemas.openxmlformats.org/officeDocument/2006/relationships/tags" Target="../tags/tag203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tags" Target="../tags/tag217.xml"/><Relationship Id="rId8" Type="http://schemas.openxmlformats.org/officeDocument/2006/relationships/tags" Target="../tags/tag216.xml"/><Relationship Id="rId7" Type="http://schemas.openxmlformats.org/officeDocument/2006/relationships/tags" Target="../tags/tag215.xml"/><Relationship Id="rId6" Type="http://schemas.openxmlformats.org/officeDocument/2006/relationships/tags" Target="../tags/tag214.xml"/><Relationship Id="rId56" Type="http://schemas.openxmlformats.org/officeDocument/2006/relationships/slideLayout" Target="../slideLayouts/slideLayout2.xml"/><Relationship Id="rId55" Type="http://schemas.openxmlformats.org/officeDocument/2006/relationships/tags" Target="../tags/tag263.xml"/><Relationship Id="rId54" Type="http://schemas.openxmlformats.org/officeDocument/2006/relationships/tags" Target="../tags/tag262.xml"/><Relationship Id="rId53" Type="http://schemas.openxmlformats.org/officeDocument/2006/relationships/tags" Target="../tags/tag261.xml"/><Relationship Id="rId52" Type="http://schemas.openxmlformats.org/officeDocument/2006/relationships/tags" Target="../tags/tag260.xml"/><Relationship Id="rId51" Type="http://schemas.openxmlformats.org/officeDocument/2006/relationships/tags" Target="../tags/tag259.xml"/><Relationship Id="rId50" Type="http://schemas.openxmlformats.org/officeDocument/2006/relationships/tags" Target="../tags/tag258.xml"/><Relationship Id="rId5" Type="http://schemas.openxmlformats.org/officeDocument/2006/relationships/tags" Target="../tags/tag213.xml"/><Relationship Id="rId49" Type="http://schemas.openxmlformats.org/officeDocument/2006/relationships/tags" Target="../tags/tag257.xml"/><Relationship Id="rId48" Type="http://schemas.openxmlformats.org/officeDocument/2006/relationships/tags" Target="../tags/tag256.xml"/><Relationship Id="rId47" Type="http://schemas.openxmlformats.org/officeDocument/2006/relationships/tags" Target="../tags/tag255.xml"/><Relationship Id="rId46" Type="http://schemas.openxmlformats.org/officeDocument/2006/relationships/tags" Target="../tags/tag254.xml"/><Relationship Id="rId45" Type="http://schemas.openxmlformats.org/officeDocument/2006/relationships/tags" Target="../tags/tag253.xml"/><Relationship Id="rId44" Type="http://schemas.openxmlformats.org/officeDocument/2006/relationships/tags" Target="../tags/tag252.xml"/><Relationship Id="rId43" Type="http://schemas.openxmlformats.org/officeDocument/2006/relationships/tags" Target="../tags/tag251.xml"/><Relationship Id="rId42" Type="http://schemas.openxmlformats.org/officeDocument/2006/relationships/tags" Target="../tags/tag250.xml"/><Relationship Id="rId41" Type="http://schemas.openxmlformats.org/officeDocument/2006/relationships/tags" Target="../tags/tag249.xml"/><Relationship Id="rId40" Type="http://schemas.openxmlformats.org/officeDocument/2006/relationships/tags" Target="../tags/tag248.xml"/><Relationship Id="rId4" Type="http://schemas.openxmlformats.org/officeDocument/2006/relationships/tags" Target="../tags/tag212.xml"/><Relationship Id="rId39" Type="http://schemas.openxmlformats.org/officeDocument/2006/relationships/tags" Target="../tags/tag247.xml"/><Relationship Id="rId38" Type="http://schemas.openxmlformats.org/officeDocument/2006/relationships/tags" Target="../tags/tag246.xml"/><Relationship Id="rId37" Type="http://schemas.openxmlformats.org/officeDocument/2006/relationships/tags" Target="../tags/tag245.xml"/><Relationship Id="rId36" Type="http://schemas.openxmlformats.org/officeDocument/2006/relationships/tags" Target="../tags/tag244.xml"/><Relationship Id="rId35" Type="http://schemas.openxmlformats.org/officeDocument/2006/relationships/tags" Target="../tags/tag243.xml"/><Relationship Id="rId34" Type="http://schemas.openxmlformats.org/officeDocument/2006/relationships/tags" Target="../tags/tag242.xml"/><Relationship Id="rId33" Type="http://schemas.openxmlformats.org/officeDocument/2006/relationships/tags" Target="../tags/tag241.xml"/><Relationship Id="rId32" Type="http://schemas.openxmlformats.org/officeDocument/2006/relationships/tags" Target="../tags/tag240.xml"/><Relationship Id="rId31" Type="http://schemas.openxmlformats.org/officeDocument/2006/relationships/tags" Target="../tags/tag239.xml"/><Relationship Id="rId30" Type="http://schemas.openxmlformats.org/officeDocument/2006/relationships/tags" Target="../tags/tag238.xml"/><Relationship Id="rId3" Type="http://schemas.openxmlformats.org/officeDocument/2006/relationships/tags" Target="../tags/tag211.xml"/><Relationship Id="rId29" Type="http://schemas.openxmlformats.org/officeDocument/2006/relationships/tags" Target="../tags/tag237.xml"/><Relationship Id="rId28" Type="http://schemas.openxmlformats.org/officeDocument/2006/relationships/tags" Target="../tags/tag236.xml"/><Relationship Id="rId27" Type="http://schemas.openxmlformats.org/officeDocument/2006/relationships/tags" Target="../tags/tag235.xml"/><Relationship Id="rId26" Type="http://schemas.openxmlformats.org/officeDocument/2006/relationships/tags" Target="../tags/tag234.xml"/><Relationship Id="rId25" Type="http://schemas.openxmlformats.org/officeDocument/2006/relationships/tags" Target="../tags/tag233.xml"/><Relationship Id="rId24" Type="http://schemas.openxmlformats.org/officeDocument/2006/relationships/tags" Target="../tags/tag232.xml"/><Relationship Id="rId23" Type="http://schemas.openxmlformats.org/officeDocument/2006/relationships/tags" Target="../tags/tag231.xml"/><Relationship Id="rId22" Type="http://schemas.openxmlformats.org/officeDocument/2006/relationships/tags" Target="../tags/tag230.xml"/><Relationship Id="rId21" Type="http://schemas.openxmlformats.org/officeDocument/2006/relationships/tags" Target="../tags/tag229.xml"/><Relationship Id="rId20" Type="http://schemas.openxmlformats.org/officeDocument/2006/relationships/tags" Target="../tags/tag228.xml"/><Relationship Id="rId2" Type="http://schemas.openxmlformats.org/officeDocument/2006/relationships/tags" Target="../tags/tag210.xml"/><Relationship Id="rId19" Type="http://schemas.openxmlformats.org/officeDocument/2006/relationships/tags" Target="../tags/tag227.xml"/><Relationship Id="rId18" Type="http://schemas.openxmlformats.org/officeDocument/2006/relationships/tags" Target="../tags/tag226.xml"/><Relationship Id="rId17" Type="http://schemas.openxmlformats.org/officeDocument/2006/relationships/tags" Target="../tags/tag225.xml"/><Relationship Id="rId16" Type="http://schemas.openxmlformats.org/officeDocument/2006/relationships/tags" Target="../tags/tag224.xml"/><Relationship Id="rId15" Type="http://schemas.openxmlformats.org/officeDocument/2006/relationships/tags" Target="../tags/tag223.xml"/><Relationship Id="rId14" Type="http://schemas.openxmlformats.org/officeDocument/2006/relationships/tags" Target="../tags/tag222.xml"/><Relationship Id="rId13" Type="http://schemas.openxmlformats.org/officeDocument/2006/relationships/tags" Target="../tags/tag221.xml"/><Relationship Id="rId12" Type="http://schemas.openxmlformats.org/officeDocument/2006/relationships/tags" Target="../tags/tag220.xml"/><Relationship Id="rId11" Type="http://schemas.openxmlformats.org/officeDocument/2006/relationships/tags" Target="../tags/tag219.xml"/><Relationship Id="rId10" Type="http://schemas.openxmlformats.org/officeDocument/2006/relationships/tags" Target="../tags/tag218.xml"/><Relationship Id="rId1" Type="http://schemas.openxmlformats.org/officeDocument/2006/relationships/tags" Target="../tags/tag209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image" Target="../media/image7.png"/><Relationship Id="rId8" Type="http://schemas.openxmlformats.org/officeDocument/2006/relationships/tags" Target="../tags/tag268.xml"/><Relationship Id="rId7" Type="http://schemas.openxmlformats.org/officeDocument/2006/relationships/image" Target="NULL" TargetMode="External"/><Relationship Id="rId6" Type="http://schemas.openxmlformats.org/officeDocument/2006/relationships/image" Target="../media/image6.png"/><Relationship Id="rId5" Type="http://schemas.openxmlformats.org/officeDocument/2006/relationships/tags" Target="../tags/tag267.xml"/><Relationship Id="rId4" Type="http://schemas.openxmlformats.org/officeDocument/2006/relationships/tags" Target="../tags/tag266.xml"/><Relationship Id="rId3" Type="http://schemas.openxmlformats.org/officeDocument/2006/relationships/tags" Target="../tags/tag265.xml"/><Relationship Id="rId2" Type="http://schemas.openxmlformats.org/officeDocument/2006/relationships/image" Target="../media/image5.emf"/><Relationship Id="rId10" Type="http://schemas.openxmlformats.org/officeDocument/2006/relationships/slideLayout" Target="../slideLayouts/slideLayout7.xml"/><Relationship Id="rId1" Type="http://schemas.openxmlformats.org/officeDocument/2006/relationships/tags" Target="../tags/tag264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21.xml"/><Relationship Id="rId8" Type="http://schemas.openxmlformats.org/officeDocument/2006/relationships/tags" Target="../tags/tag20.xml"/><Relationship Id="rId7" Type="http://schemas.openxmlformats.org/officeDocument/2006/relationships/tags" Target="../tags/tag19.xml"/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tags" Target="../tags/tag16.xml"/><Relationship Id="rId3" Type="http://schemas.openxmlformats.org/officeDocument/2006/relationships/tags" Target="../tags/tag15.xml"/><Relationship Id="rId24" Type="http://schemas.openxmlformats.org/officeDocument/2006/relationships/slideLayout" Target="../slideLayouts/slideLayout2.xml"/><Relationship Id="rId23" Type="http://schemas.openxmlformats.org/officeDocument/2006/relationships/tags" Target="../tags/tag35.xml"/><Relationship Id="rId22" Type="http://schemas.openxmlformats.org/officeDocument/2006/relationships/tags" Target="../tags/tag34.xml"/><Relationship Id="rId21" Type="http://schemas.openxmlformats.org/officeDocument/2006/relationships/tags" Target="../tags/tag33.xml"/><Relationship Id="rId20" Type="http://schemas.openxmlformats.org/officeDocument/2006/relationships/tags" Target="../tags/tag32.xml"/><Relationship Id="rId2" Type="http://schemas.openxmlformats.org/officeDocument/2006/relationships/tags" Target="../tags/tag14.xml"/><Relationship Id="rId19" Type="http://schemas.openxmlformats.org/officeDocument/2006/relationships/tags" Target="../tags/tag31.xml"/><Relationship Id="rId18" Type="http://schemas.openxmlformats.org/officeDocument/2006/relationships/tags" Target="../tags/tag30.xml"/><Relationship Id="rId17" Type="http://schemas.openxmlformats.org/officeDocument/2006/relationships/tags" Target="../tags/tag29.xml"/><Relationship Id="rId16" Type="http://schemas.openxmlformats.org/officeDocument/2006/relationships/tags" Target="../tags/tag28.xml"/><Relationship Id="rId15" Type="http://schemas.openxmlformats.org/officeDocument/2006/relationships/tags" Target="../tags/tag27.xml"/><Relationship Id="rId14" Type="http://schemas.openxmlformats.org/officeDocument/2006/relationships/tags" Target="../tags/tag26.xml"/><Relationship Id="rId13" Type="http://schemas.openxmlformats.org/officeDocument/2006/relationships/tags" Target="../tags/tag25.xml"/><Relationship Id="rId12" Type="http://schemas.openxmlformats.org/officeDocument/2006/relationships/tags" Target="../tags/tag24.xml"/><Relationship Id="rId11" Type="http://schemas.openxmlformats.org/officeDocument/2006/relationships/tags" Target="../tags/tag23.xml"/><Relationship Id="rId10" Type="http://schemas.openxmlformats.org/officeDocument/2006/relationships/tags" Target="../tags/tag22.xml"/><Relationship Id="rId1" Type="http://schemas.openxmlformats.org/officeDocument/2006/relationships/tags" Target="../tags/tag13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44.xml"/><Relationship Id="rId8" Type="http://schemas.openxmlformats.org/officeDocument/2006/relationships/tags" Target="../tags/tag43.xml"/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0" Type="http://schemas.openxmlformats.org/officeDocument/2006/relationships/slideLayout" Target="../slideLayouts/slideLayout2.xml"/><Relationship Id="rId2" Type="http://schemas.openxmlformats.org/officeDocument/2006/relationships/tags" Target="../tags/tag37.xml"/><Relationship Id="rId19" Type="http://schemas.openxmlformats.org/officeDocument/2006/relationships/tags" Target="../tags/tag54.xml"/><Relationship Id="rId18" Type="http://schemas.openxmlformats.org/officeDocument/2006/relationships/tags" Target="../tags/tag53.xml"/><Relationship Id="rId17" Type="http://schemas.openxmlformats.org/officeDocument/2006/relationships/tags" Target="../tags/tag52.xml"/><Relationship Id="rId16" Type="http://schemas.openxmlformats.org/officeDocument/2006/relationships/tags" Target="../tags/tag51.xml"/><Relationship Id="rId15" Type="http://schemas.openxmlformats.org/officeDocument/2006/relationships/tags" Target="../tags/tag50.xml"/><Relationship Id="rId14" Type="http://schemas.openxmlformats.org/officeDocument/2006/relationships/tags" Target="../tags/tag49.xml"/><Relationship Id="rId13" Type="http://schemas.openxmlformats.org/officeDocument/2006/relationships/tags" Target="../tags/tag48.xml"/><Relationship Id="rId12" Type="http://schemas.openxmlformats.org/officeDocument/2006/relationships/tags" Target="../tags/tag47.xml"/><Relationship Id="rId11" Type="http://schemas.openxmlformats.org/officeDocument/2006/relationships/tags" Target="../tags/tag46.xml"/><Relationship Id="rId10" Type="http://schemas.openxmlformats.org/officeDocument/2006/relationships/tags" Target="../tags/tag45.xml"/><Relationship Id="rId1" Type="http://schemas.openxmlformats.org/officeDocument/2006/relationships/tags" Target="../tags/tag36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63.xml"/><Relationship Id="rId8" Type="http://schemas.openxmlformats.org/officeDocument/2006/relationships/tags" Target="../tags/tag62.xml"/><Relationship Id="rId7" Type="http://schemas.openxmlformats.org/officeDocument/2006/relationships/tags" Target="../tags/tag61.xml"/><Relationship Id="rId6" Type="http://schemas.openxmlformats.org/officeDocument/2006/relationships/tags" Target="../tags/tag60.xml"/><Relationship Id="rId5" Type="http://schemas.openxmlformats.org/officeDocument/2006/relationships/tags" Target="../tags/tag59.xml"/><Relationship Id="rId4" Type="http://schemas.openxmlformats.org/officeDocument/2006/relationships/tags" Target="../tags/tag58.xml"/><Relationship Id="rId3" Type="http://schemas.openxmlformats.org/officeDocument/2006/relationships/tags" Target="../tags/tag57.xml"/><Relationship Id="rId26" Type="http://schemas.openxmlformats.org/officeDocument/2006/relationships/slideLayout" Target="../slideLayouts/slideLayout2.xml"/><Relationship Id="rId25" Type="http://schemas.openxmlformats.org/officeDocument/2006/relationships/tags" Target="../tags/tag79.xml"/><Relationship Id="rId24" Type="http://schemas.openxmlformats.org/officeDocument/2006/relationships/tags" Target="../tags/tag78.xml"/><Relationship Id="rId23" Type="http://schemas.openxmlformats.org/officeDocument/2006/relationships/tags" Target="../tags/tag77.xml"/><Relationship Id="rId22" Type="http://schemas.openxmlformats.org/officeDocument/2006/relationships/tags" Target="../tags/tag76.xml"/><Relationship Id="rId21" Type="http://schemas.openxmlformats.org/officeDocument/2006/relationships/tags" Target="../tags/tag75.xml"/><Relationship Id="rId20" Type="http://schemas.openxmlformats.org/officeDocument/2006/relationships/tags" Target="../tags/tag74.xml"/><Relationship Id="rId2" Type="http://schemas.openxmlformats.org/officeDocument/2006/relationships/tags" Target="../tags/tag56.xml"/><Relationship Id="rId19" Type="http://schemas.openxmlformats.org/officeDocument/2006/relationships/tags" Target="../tags/tag73.xml"/><Relationship Id="rId18" Type="http://schemas.openxmlformats.org/officeDocument/2006/relationships/tags" Target="../tags/tag72.xml"/><Relationship Id="rId17" Type="http://schemas.openxmlformats.org/officeDocument/2006/relationships/tags" Target="../tags/tag71.xml"/><Relationship Id="rId16" Type="http://schemas.openxmlformats.org/officeDocument/2006/relationships/tags" Target="../tags/tag70.xml"/><Relationship Id="rId15" Type="http://schemas.openxmlformats.org/officeDocument/2006/relationships/tags" Target="../tags/tag69.xml"/><Relationship Id="rId14" Type="http://schemas.openxmlformats.org/officeDocument/2006/relationships/tags" Target="../tags/tag68.xml"/><Relationship Id="rId13" Type="http://schemas.openxmlformats.org/officeDocument/2006/relationships/tags" Target="../tags/tag67.xml"/><Relationship Id="rId12" Type="http://schemas.openxmlformats.org/officeDocument/2006/relationships/tags" Target="../tags/tag66.xml"/><Relationship Id="rId11" Type="http://schemas.openxmlformats.org/officeDocument/2006/relationships/tags" Target="../tags/tag65.xml"/><Relationship Id="rId10" Type="http://schemas.openxmlformats.org/officeDocument/2006/relationships/tags" Target="../tags/tag64.xml"/><Relationship Id="rId1" Type="http://schemas.openxmlformats.org/officeDocument/2006/relationships/tags" Target="../tags/tag55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88.xml"/><Relationship Id="rId8" Type="http://schemas.openxmlformats.org/officeDocument/2006/relationships/tags" Target="../tags/tag87.xml"/><Relationship Id="rId7" Type="http://schemas.openxmlformats.org/officeDocument/2006/relationships/tags" Target="../tags/tag86.xml"/><Relationship Id="rId6" Type="http://schemas.openxmlformats.org/officeDocument/2006/relationships/tags" Target="../tags/tag85.xml"/><Relationship Id="rId5" Type="http://schemas.openxmlformats.org/officeDocument/2006/relationships/tags" Target="../tags/tag84.xml"/><Relationship Id="rId4" Type="http://schemas.openxmlformats.org/officeDocument/2006/relationships/tags" Target="../tags/tag83.xml"/><Relationship Id="rId34" Type="http://schemas.openxmlformats.org/officeDocument/2006/relationships/slideLayout" Target="../slideLayouts/slideLayout2.xml"/><Relationship Id="rId33" Type="http://schemas.openxmlformats.org/officeDocument/2006/relationships/tags" Target="../tags/tag112.xml"/><Relationship Id="rId32" Type="http://schemas.openxmlformats.org/officeDocument/2006/relationships/tags" Target="../tags/tag111.xml"/><Relationship Id="rId31" Type="http://schemas.openxmlformats.org/officeDocument/2006/relationships/tags" Target="../tags/tag110.xml"/><Relationship Id="rId30" Type="http://schemas.openxmlformats.org/officeDocument/2006/relationships/tags" Target="../tags/tag109.xml"/><Relationship Id="rId3" Type="http://schemas.openxmlformats.org/officeDocument/2006/relationships/tags" Target="../tags/tag82.xml"/><Relationship Id="rId29" Type="http://schemas.openxmlformats.org/officeDocument/2006/relationships/tags" Target="../tags/tag108.xml"/><Relationship Id="rId28" Type="http://schemas.openxmlformats.org/officeDocument/2006/relationships/tags" Target="../tags/tag107.xml"/><Relationship Id="rId27" Type="http://schemas.openxmlformats.org/officeDocument/2006/relationships/tags" Target="../tags/tag106.xml"/><Relationship Id="rId26" Type="http://schemas.openxmlformats.org/officeDocument/2006/relationships/tags" Target="../tags/tag105.xml"/><Relationship Id="rId25" Type="http://schemas.openxmlformats.org/officeDocument/2006/relationships/tags" Target="../tags/tag104.xml"/><Relationship Id="rId24" Type="http://schemas.openxmlformats.org/officeDocument/2006/relationships/tags" Target="../tags/tag103.xml"/><Relationship Id="rId23" Type="http://schemas.openxmlformats.org/officeDocument/2006/relationships/tags" Target="../tags/tag102.xml"/><Relationship Id="rId22" Type="http://schemas.openxmlformats.org/officeDocument/2006/relationships/tags" Target="../tags/tag101.xml"/><Relationship Id="rId21" Type="http://schemas.openxmlformats.org/officeDocument/2006/relationships/tags" Target="../tags/tag100.xml"/><Relationship Id="rId20" Type="http://schemas.openxmlformats.org/officeDocument/2006/relationships/tags" Target="../tags/tag99.xml"/><Relationship Id="rId2" Type="http://schemas.openxmlformats.org/officeDocument/2006/relationships/tags" Target="../tags/tag81.xml"/><Relationship Id="rId19" Type="http://schemas.openxmlformats.org/officeDocument/2006/relationships/tags" Target="../tags/tag98.xml"/><Relationship Id="rId18" Type="http://schemas.openxmlformats.org/officeDocument/2006/relationships/tags" Target="../tags/tag97.xml"/><Relationship Id="rId17" Type="http://schemas.openxmlformats.org/officeDocument/2006/relationships/tags" Target="../tags/tag96.xml"/><Relationship Id="rId16" Type="http://schemas.openxmlformats.org/officeDocument/2006/relationships/tags" Target="../tags/tag95.xml"/><Relationship Id="rId15" Type="http://schemas.openxmlformats.org/officeDocument/2006/relationships/tags" Target="../tags/tag94.xml"/><Relationship Id="rId14" Type="http://schemas.openxmlformats.org/officeDocument/2006/relationships/tags" Target="../tags/tag93.xml"/><Relationship Id="rId13" Type="http://schemas.openxmlformats.org/officeDocument/2006/relationships/tags" Target="../tags/tag92.xml"/><Relationship Id="rId12" Type="http://schemas.openxmlformats.org/officeDocument/2006/relationships/tags" Target="../tags/tag91.xml"/><Relationship Id="rId11" Type="http://schemas.openxmlformats.org/officeDocument/2006/relationships/tags" Target="../tags/tag90.xml"/><Relationship Id="rId10" Type="http://schemas.openxmlformats.org/officeDocument/2006/relationships/tags" Target="../tags/tag89.xml"/><Relationship Id="rId1" Type="http://schemas.openxmlformats.org/officeDocument/2006/relationships/tags" Target="../tags/tag80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121.xml"/><Relationship Id="rId8" Type="http://schemas.openxmlformats.org/officeDocument/2006/relationships/tags" Target="../tags/tag120.xml"/><Relationship Id="rId7" Type="http://schemas.openxmlformats.org/officeDocument/2006/relationships/tags" Target="../tags/tag119.xml"/><Relationship Id="rId6" Type="http://schemas.openxmlformats.org/officeDocument/2006/relationships/tags" Target="../tags/tag118.xml"/><Relationship Id="rId5" Type="http://schemas.openxmlformats.org/officeDocument/2006/relationships/tags" Target="../tags/tag117.xml"/><Relationship Id="rId4" Type="http://schemas.openxmlformats.org/officeDocument/2006/relationships/tags" Target="../tags/tag116.xml"/><Relationship Id="rId3" Type="http://schemas.openxmlformats.org/officeDocument/2006/relationships/tags" Target="../tags/tag115.xml"/><Relationship Id="rId2" Type="http://schemas.openxmlformats.org/officeDocument/2006/relationships/tags" Target="../tags/tag114.xml"/><Relationship Id="rId16" Type="http://schemas.openxmlformats.org/officeDocument/2006/relationships/slideLayout" Target="../slideLayouts/slideLayout2.xml"/><Relationship Id="rId15" Type="http://schemas.openxmlformats.org/officeDocument/2006/relationships/tags" Target="../tags/tag127.xml"/><Relationship Id="rId14" Type="http://schemas.openxmlformats.org/officeDocument/2006/relationships/tags" Target="../tags/tag126.xml"/><Relationship Id="rId13" Type="http://schemas.openxmlformats.org/officeDocument/2006/relationships/tags" Target="../tags/tag125.xml"/><Relationship Id="rId12" Type="http://schemas.openxmlformats.org/officeDocument/2006/relationships/tags" Target="../tags/tag124.xml"/><Relationship Id="rId11" Type="http://schemas.openxmlformats.org/officeDocument/2006/relationships/tags" Target="../tags/tag123.xml"/><Relationship Id="rId10" Type="http://schemas.openxmlformats.org/officeDocument/2006/relationships/tags" Target="../tags/tag122.xml"/><Relationship Id="rId1" Type="http://schemas.openxmlformats.org/officeDocument/2006/relationships/tags" Target="../tags/tag113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136.xml"/><Relationship Id="rId8" Type="http://schemas.openxmlformats.org/officeDocument/2006/relationships/tags" Target="../tags/tag135.xml"/><Relationship Id="rId7" Type="http://schemas.openxmlformats.org/officeDocument/2006/relationships/tags" Target="../tags/tag134.xml"/><Relationship Id="rId6" Type="http://schemas.openxmlformats.org/officeDocument/2006/relationships/tags" Target="../tags/tag133.xml"/><Relationship Id="rId5" Type="http://schemas.openxmlformats.org/officeDocument/2006/relationships/tags" Target="../tags/tag132.xml"/><Relationship Id="rId48" Type="http://schemas.openxmlformats.org/officeDocument/2006/relationships/slideLayout" Target="../slideLayouts/slideLayout2.xml"/><Relationship Id="rId47" Type="http://schemas.openxmlformats.org/officeDocument/2006/relationships/tags" Target="../tags/tag173.xml"/><Relationship Id="rId46" Type="http://schemas.openxmlformats.org/officeDocument/2006/relationships/image" Target="../media/image2.png"/><Relationship Id="rId45" Type="http://schemas.openxmlformats.org/officeDocument/2006/relationships/tags" Target="../tags/tag172.xml"/><Relationship Id="rId44" Type="http://schemas.openxmlformats.org/officeDocument/2006/relationships/tags" Target="../tags/tag171.xml"/><Relationship Id="rId43" Type="http://schemas.openxmlformats.org/officeDocument/2006/relationships/tags" Target="../tags/tag170.xml"/><Relationship Id="rId42" Type="http://schemas.openxmlformats.org/officeDocument/2006/relationships/tags" Target="../tags/tag169.xml"/><Relationship Id="rId41" Type="http://schemas.openxmlformats.org/officeDocument/2006/relationships/tags" Target="../tags/tag168.xml"/><Relationship Id="rId40" Type="http://schemas.openxmlformats.org/officeDocument/2006/relationships/tags" Target="../tags/tag167.xml"/><Relationship Id="rId4" Type="http://schemas.openxmlformats.org/officeDocument/2006/relationships/tags" Target="../tags/tag131.xml"/><Relationship Id="rId39" Type="http://schemas.openxmlformats.org/officeDocument/2006/relationships/tags" Target="../tags/tag166.xml"/><Relationship Id="rId38" Type="http://schemas.openxmlformats.org/officeDocument/2006/relationships/tags" Target="../tags/tag165.xml"/><Relationship Id="rId37" Type="http://schemas.openxmlformats.org/officeDocument/2006/relationships/tags" Target="../tags/tag164.xml"/><Relationship Id="rId36" Type="http://schemas.openxmlformats.org/officeDocument/2006/relationships/tags" Target="../tags/tag163.xml"/><Relationship Id="rId35" Type="http://schemas.openxmlformats.org/officeDocument/2006/relationships/tags" Target="../tags/tag162.xml"/><Relationship Id="rId34" Type="http://schemas.openxmlformats.org/officeDocument/2006/relationships/tags" Target="../tags/tag161.xml"/><Relationship Id="rId33" Type="http://schemas.openxmlformats.org/officeDocument/2006/relationships/tags" Target="../tags/tag160.xml"/><Relationship Id="rId32" Type="http://schemas.openxmlformats.org/officeDocument/2006/relationships/tags" Target="../tags/tag159.xml"/><Relationship Id="rId31" Type="http://schemas.openxmlformats.org/officeDocument/2006/relationships/tags" Target="../tags/tag158.xml"/><Relationship Id="rId30" Type="http://schemas.openxmlformats.org/officeDocument/2006/relationships/tags" Target="../tags/tag157.xml"/><Relationship Id="rId3" Type="http://schemas.openxmlformats.org/officeDocument/2006/relationships/tags" Target="../tags/tag130.xml"/><Relationship Id="rId29" Type="http://schemas.openxmlformats.org/officeDocument/2006/relationships/tags" Target="../tags/tag156.xml"/><Relationship Id="rId28" Type="http://schemas.openxmlformats.org/officeDocument/2006/relationships/tags" Target="../tags/tag155.xml"/><Relationship Id="rId27" Type="http://schemas.openxmlformats.org/officeDocument/2006/relationships/tags" Target="../tags/tag154.xml"/><Relationship Id="rId26" Type="http://schemas.openxmlformats.org/officeDocument/2006/relationships/tags" Target="../tags/tag153.xml"/><Relationship Id="rId25" Type="http://schemas.openxmlformats.org/officeDocument/2006/relationships/tags" Target="../tags/tag152.xml"/><Relationship Id="rId24" Type="http://schemas.openxmlformats.org/officeDocument/2006/relationships/tags" Target="../tags/tag151.xml"/><Relationship Id="rId23" Type="http://schemas.openxmlformats.org/officeDocument/2006/relationships/tags" Target="../tags/tag150.xml"/><Relationship Id="rId22" Type="http://schemas.openxmlformats.org/officeDocument/2006/relationships/tags" Target="../tags/tag149.xml"/><Relationship Id="rId21" Type="http://schemas.openxmlformats.org/officeDocument/2006/relationships/tags" Target="../tags/tag148.xml"/><Relationship Id="rId20" Type="http://schemas.openxmlformats.org/officeDocument/2006/relationships/tags" Target="../tags/tag147.xml"/><Relationship Id="rId2" Type="http://schemas.openxmlformats.org/officeDocument/2006/relationships/tags" Target="../tags/tag129.xml"/><Relationship Id="rId19" Type="http://schemas.openxmlformats.org/officeDocument/2006/relationships/tags" Target="../tags/tag146.xml"/><Relationship Id="rId18" Type="http://schemas.openxmlformats.org/officeDocument/2006/relationships/tags" Target="../tags/tag145.xml"/><Relationship Id="rId17" Type="http://schemas.openxmlformats.org/officeDocument/2006/relationships/tags" Target="../tags/tag144.xml"/><Relationship Id="rId16" Type="http://schemas.openxmlformats.org/officeDocument/2006/relationships/tags" Target="../tags/tag143.xml"/><Relationship Id="rId15" Type="http://schemas.openxmlformats.org/officeDocument/2006/relationships/tags" Target="../tags/tag142.xml"/><Relationship Id="rId14" Type="http://schemas.openxmlformats.org/officeDocument/2006/relationships/tags" Target="../tags/tag141.xml"/><Relationship Id="rId13" Type="http://schemas.openxmlformats.org/officeDocument/2006/relationships/tags" Target="../tags/tag140.xml"/><Relationship Id="rId12" Type="http://schemas.openxmlformats.org/officeDocument/2006/relationships/tags" Target="../tags/tag139.xml"/><Relationship Id="rId11" Type="http://schemas.openxmlformats.org/officeDocument/2006/relationships/tags" Target="../tags/tag138.xml"/><Relationship Id="rId10" Type="http://schemas.openxmlformats.org/officeDocument/2006/relationships/tags" Target="../tags/tag137.xml"/><Relationship Id="rId1" Type="http://schemas.openxmlformats.org/officeDocument/2006/relationships/tags" Target="../tags/tag12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7" Type="http://schemas.openxmlformats.org/officeDocument/2006/relationships/tags" Target="../tags/tag179.xml"/><Relationship Id="rId6" Type="http://schemas.openxmlformats.org/officeDocument/2006/relationships/tags" Target="../tags/tag178.xml"/><Relationship Id="rId5" Type="http://schemas.openxmlformats.org/officeDocument/2006/relationships/tags" Target="../tags/tag177.xml"/><Relationship Id="rId4" Type="http://schemas.openxmlformats.org/officeDocument/2006/relationships/image" Target="../media/image3.png"/><Relationship Id="rId3" Type="http://schemas.openxmlformats.org/officeDocument/2006/relationships/tags" Target="../tags/tag176.xml"/><Relationship Id="rId2" Type="http://schemas.openxmlformats.org/officeDocument/2006/relationships/tags" Target="../tags/tag175.xml"/><Relationship Id="rId1" Type="http://schemas.openxmlformats.org/officeDocument/2006/relationships/tags" Target="../tags/tag174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188.xml"/><Relationship Id="rId8" Type="http://schemas.openxmlformats.org/officeDocument/2006/relationships/tags" Target="../tags/tag187.xml"/><Relationship Id="rId7" Type="http://schemas.openxmlformats.org/officeDocument/2006/relationships/tags" Target="../tags/tag186.xml"/><Relationship Id="rId6" Type="http://schemas.openxmlformats.org/officeDocument/2006/relationships/tags" Target="../tags/tag185.xml"/><Relationship Id="rId5" Type="http://schemas.openxmlformats.org/officeDocument/2006/relationships/tags" Target="../tags/tag184.xml"/><Relationship Id="rId4" Type="http://schemas.openxmlformats.org/officeDocument/2006/relationships/tags" Target="../tags/tag183.xml"/><Relationship Id="rId3" Type="http://schemas.openxmlformats.org/officeDocument/2006/relationships/tags" Target="../tags/tag182.xml"/><Relationship Id="rId21" Type="http://schemas.openxmlformats.org/officeDocument/2006/relationships/slideLayout" Target="../slideLayouts/slideLayout2.xml"/><Relationship Id="rId20" Type="http://schemas.openxmlformats.org/officeDocument/2006/relationships/tags" Target="../tags/tag199.xml"/><Relationship Id="rId2" Type="http://schemas.openxmlformats.org/officeDocument/2006/relationships/tags" Target="../tags/tag181.xml"/><Relationship Id="rId19" Type="http://schemas.openxmlformats.org/officeDocument/2006/relationships/tags" Target="../tags/tag198.xml"/><Relationship Id="rId18" Type="http://schemas.openxmlformats.org/officeDocument/2006/relationships/tags" Target="../tags/tag197.xml"/><Relationship Id="rId17" Type="http://schemas.openxmlformats.org/officeDocument/2006/relationships/tags" Target="../tags/tag196.xml"/><Relationship Id="rId16" Type="http://schemas.openxmlformats.org/officeDocument/2006/relationships/tags" Target="../tags/tag195.xml"/><Relationship Id="rId15" Type="http://schemas.openxmlformats.org/officeDocument/2006/relationships/tags" Target="../tags/tag194.xml"/><Relationship Id="rId14" Type="http://schemas.openxmlformats.org/officeDocument/2006/relationships/tags" Target="../tags/tag193.xml"/><Relationship Id="rId13" Type="http://schemas.openxmlformats.org/officeDocument/2006/relationships/tags" Target="../tags/tag192.xml"/><Relationship Id="rId12" Type="http://schemas.openxmlformats.org/officeDocument/2006/relationships/tags" Target="../tags/tag191.xml"/><Relationship Id="rId11" Type="http://schemas.openxmlformats.org/officeDocument/2006/relationships/tags" Target="../tags/tag190.xml"/><Relationship Id="rId10" Type="http://schemas.openxmlformats.org/officeDocument/2006/relationships/tags" Target="../tags/tag189.xml"/><Relationship Id="rId1" Type="http://schemas.openxmlformats.org/officeDocument/2006/relationships/tags" Target="../tags/tag18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1629" y="940405"/>
            <a:ext cx="9102055" cy="5445322"/>
          </a:xfrm>
          <a:prstGeom prst="rect">
            <a:avLst/>
          </a:prstGeom>
        </p:spPr>
      </p:pic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3388049" y="1982454"/>
            <a:ext cx="6722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b="1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H</a:t>
            </a:r>
            <a:r>
              <a:rPr lang="en-US" altLang="zh-CN" sz="2200" b="1" baseline="-2500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200" b="1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</a:t>
            </a:r>
            <a:endParaRPr lang="zh-CN" altLang="en-US" sz="2200" b="1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2703969" y="4196396"/>
            <a:ext cx="17394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b="1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CaSO</a:t>
            </a:r>
            <a:r>
              <a:rPr lang="en-US" altLang="zh-CN" sz="2200" b="1" baseline="-2500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4</a:t>
            </a:r>
            <a:r>
              <a:rPr lang="en-US" altLang="zh-CN" sz="2200" b="1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∙2H</a:t>
            </a:r>
            <a:r>
              <a:rPr lang="en-US" altLang="zh-CN" sz="2200" b="1" baseline="-2500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200" b="1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O</a:t>
            </a:r>
            <a:endParaRPr lang="zh-CN" altLang="en-US" sz="2200" b="1" baseline="-2500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5"/>
            </p:custDataLst>
          </p:nvPr>
        </p:nvSpPr>
        <p:spPr>
          <a:xfrm>
            <a:off x="3779745" y="5384099"/>
            <a:ext cx="7586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b="1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FeS</a:t>
            </a:r>
            <a:r>
              <a:rPr lang="en-US" altLang="zh-CN" sz="2200" b="1" baseline="-2500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endParaRPr lang="zh-CN" altLang="en-US" sz="2200" b="1" baseline="-2500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6"/>
            </p:custDataLst>
          </p:nvPr>
        </p:nvSpPr>
        <p:spPr>
          <a:xfrm>
            <a:off x="5916176" y="1828770"/>
            <a:ext cx="7195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b="1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SO</a:t>
            </a:r>
            <a:r>
              <a:rPr lang="en-US" altLang="zh-CN" sz="2200" b="1" baseline="-2500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3</a:t>
            </a:r>
            <a:endParaRPr lang="zh-CN" altLang="en-US" sz="2200" b="1" baseline="-2500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>
            <p:custDataLst>
              <p:tags r:id="rId7"/>
            </p:custDataLst>
          </p:nvPr>
        </p:nvSpPr>
        <p:spPr>
          <a:xfrm>
            <a:off x="6317243" y="2545510"/>
            <a:ext cx="6623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b="1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SO</a:t>
            </a:r>
            <a:r>
              <a:rPr lang="en-US" altLang="zh-CN" sz="2200" b="1" baseline="-2500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endParaRPr lang="zh-CN" altLang="en-US" sz="2200" b="1" baseline="-2500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8"/>
            </p:custDataLst>
          </p:nvPr>
        </p:nvSpPr>
        <p:spPr>
          <a:xfrm>
            <a:off x="7486406" y="2606024"/>
            <a:ext cx="9613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b="1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H</a:t>
            </a:r>
            <a:r>
              <a:rPr lang="en-US" altLang="zh-CN" sz="2200" b="1" baseline="-2500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200" b="1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SO</a:t>
            </a:r>
            <a:r>
              <a:rPr lang="en-US" altLang="zh-CN" sz="2200" b="1" baseline="-2500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3</a:t>
            </a:r>
            <a:endParaRPr lang="zh-CN" altLang="en-US" sz="2200" b="1" baseline="-2500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>
            <p:custDataLst>
              <p:tags r:id="rId9"/>
            </p:custDataLst>
          </p:nvPr>
        </p:nvSpPr>
        <p:spPr>
          <a:xfrm>
            <a:off x="8881937" y="1853752"/>
            <a:ext cx="9667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b="1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H</a:t>
            </a:r>
            <a:r>
              <a:rPr lang="en-US" altLang="zh-CN" sz="2200" b="1" baseline="-2500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200" b="1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SO</a:t>
            </a:r>
            <a:r>
              <a:rPr lang="en-US" altLang="zh-CN" sz="2200" b="1" baseline="-2500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4</a:t>
            </a:r>
            <a:endParaRPr lang="zh-CN" altLang="en-US" sz="2200" b="1" baseline="-2500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>
            <p:custDataLst>
              <p:tags r:id="rId10"/>
            </p:custDataLst>
          </p:nvPr>
        </p:nvSpPr>
        <p:spPr>
          <a:xfrm>
            <a:off x="8198934" y="5384099"/>
            <a:ext cx="11044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b="1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CuFeS</a:t>
            </a:r>
            <a:r>
              <a:rPr lang="en-US" altLang="zh-CN" sz="2200" b="1" baseline="-2500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endParaRPr lang="zh-CN" altLang="en-US" sz="2200" b="1" baseline="-2500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>
            <p:custDataLst>
              <p:tags r:id="rId11"/>
            </p:custDataLst>
          </p:nvPr>
        </p:nvSpPr>
        <p:spPr>
          <a:xfrm>
            <a:off x="7199775" y="4332467"/>
            <a:ext cx="19022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b="1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N</a:t>
            </a:r>
            <a:r>
              <a:rPr lang="en-US" altLang="zh-CN" sz="2200" b="1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aSO</a:t>
            </a:r>
            <a:r>
              <a:rPr lang="en-US" altLang="zh-CN" sz="2200" b="1" baseline="-2500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4</a:t>
            </a:r>
            <a:r>
              <a:rPr lang="en-US" altLang="zh-CN" sz="2200" b="1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∙10H</a:t>
            </a:r>
            <a:r>
              <a:rPr lang="en-US" altLang="zh-CN" sz="2200" b="1" baseline="-2500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200" b="1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O</a:t>
            </a:r>
            <a:endParaRPr lang="zh-CN" altLang="en-US" sz="2200" b="1" baseline="-2500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4" name="文本框 13"/>
          <p:cNvSpPr txBox="1"/>
          <p:nvPr>
            <p:custDataLst>
              <p:tags r:id="rId12"/>
            </p:custDataLst>
          </p:nvPr>
        </p:nvSpPr>
        <p:spPr>
          <a:xfrm>
            <a:off x="3779745" y="224010"/>
            <a:ext cx="41857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自然界中硫元素的存在示意图</a:t>
            </a:r>
            <a:endParaRPr lang="zh-CN" altLang="en-US" sz="2400" b="1" dirty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5" name="文本框 14"/>
          <p:cNvSpPr txBox="1"/>
          <p:nvPr>
            <p:custDataLst>
              <p:tags r:id="rId13"/>
            </p:custDataLst>
          </p:nvPr>
        </p:nvSpPr>
        <p:spPr>
          <a:xfrm>
            <a:off x="6918387" y="3765509"/>
            <a:ext cx="40345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b="1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</a:t>
            </a:r>
            <a:endParaRPr lang="zh-CN" altLang="en-US" sz="2200" b="1" baseline="-2500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773211" y="1061805"/>
            <a:ext cx="10536241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solidFill>
                  <a:prstClr val="white"/>
                </a:solidFill>
                <a:latin typeface="Arial" panose="020B0604020202020204"/>
                <a:ea typeface="微软雅黑" panose="020B0503020204020204" charset="-122"/>
                <a:cs typeface="+mn-ea"/>
                <a:sym typeface="+mn-lt"/>
              </a:rPr>
              <a:t>  </a:t>
            </a:r>
            <a:r>
              <a:rPr lang="zh-CN" altLang="en-US" sz="2800">
                <a:solidFill>
                  <a:prstClr val="black"/>
                </a:solidFill>
                <a:latin typeface="Arial" panose="020B0604020202020204"/>
                <a:ea typeface="微软雅黑" panose="020B0503020204020204" charset="-122"/>
                <a:cs typeface="+mn-ea"/>
                <a:sym typeface="+mn-lt"/>
              </a:rPr>
              <a:t>     化学实验设计：是指实验者在实施化学实验之前，根据一定的实验目的，运用化学知识与技能，按照一定的实验方法，对实验的原理、试剂、仪器与装置、步骤和方法等所进行的规划。例如，设计“不同价态含硫物质的转化”实验，当确定了要实现的转化关系后，需要明确转化前后的含硫物质时哪些，通过怎样的反应（氧化/还原）实现转化，用到的氧化剂或还原剂是什么，等等。</a:t>
            </a:r>
            <a:endParaRPr lang="zh-CN" altLang="en-US" sz="2800">
              <a:solidFill>
                <a:prstClr val="black"/>
              </a:solidFill>
              <a:latin typeface="Arial" panose="020B0604020202020204"/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126072" y="5232397"/>
            <a:ext cx="122507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  <a:r>
              <a:rPr lang="zh-CN" altLang="en-US" sz="28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进行化学实验设计时，应遵循科学性、可行性、安全性和绿色化原则</a:t>
            </a:r>
            <a:r>
              <a:rPr lang="zh-CN" altLang="en-US" sz="24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zh-CN" altLang="en-US" sz="2400" b="1" dirty="0">
              <a:solidFill>
                <a:srgbClr val="C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文本框 5"/>
          <p:cNvSpPr/>
          <p:nvPr>
            <p:custDataLst>
              <p:tags r:id="rId3"/>
            </p:custDataLst>
          </p:nvPr>
        </p:nvSpPr>
        <p:spPr>
          <a:xfrm>
            <a:off x="1795549" y="338628"/>
            <a:ext cx="8458835" cy="521970"/>
          </a:xfrm>
          <a:prstGeom prst="rect">
            <a:avLst/>
          </a:prstGeom>
          <a:solidFill>
            <a:srgbClr val="2606CC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FF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物质间相互转化：综合考虑实验安全和环境保护！</a:t>
            </a:r>
            <a:endParaRPr lang="zh-CN" altLang="en-US" sz="2800" b="1">
              <a:solidFill>
                <a:prstClr val="black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134588" y="2001567"/>
            <a:ext cx="8114999" cy="2244339"/>
          </a:xfrm>
          <a:prstGeom prst="rect">
            <a:avLst/>
          </a:prstGeom>
        </p:spPr>
      </p:pic>
      <p:sp>
        <p:nvSpPr>
          <p:cNvPr id="3" name="文本框 2"/>
          <p:cNvSpPr txBox="1"/>
          <p:nvPr>
            <p:custDataLst>
              <p:tags r:id="rId3"/>
            </p:custDataLst>
          </p:nvPr>
        </p:nvSpPr>
        <p:spPr>
          <a:xfrm>
            <a:off x="576163" y="390082"/>
            <a:ext cx="4416594" cy="430887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200" b="1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二</a:t>
            </a:r>
            <a:r>
              <a:rPr lang="zh-CN" altLang="en-US" sz="2200" b="1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、相同</a:t>
            </a:r>
            <a:r>
              <a:rPr lang="zh-CN" altLang="en-US" sz="2200" b="1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价态硫元素的转化与性质</a:t>
            </a:r>
            <a:endParaRPr lang="zh-CN" altLang="en-US" sz="2200" b="1">
              <a:solidFill>
                <a:srgbClr val="000000"/>
              </a:solidFill>
              <a:latin typeface="Arial" panose="020B0604020202020204"/>
              <a:ea typeface="微软雅黑" panose="020B0503020204020204" charset="-122"/>
              <a:sym typeface="+mn-ea"/>
            </a:endParaRPr>
          </a:p>
        </p:txBody>
      </p:sp>
      <p:sp>
        <p:nvSpPr>
          <p:cNvPr id="4" name="圆角矩形 3"/>
          <p:cNvSpPr/>
          <p:nvPr>
            <p:custDataLst>
              <p:tags r:id="rId4"/>
            </p:custDataLst>
          </p:nvPr>
        </p:nvSpPr>
        <p:spPr>
          <a:xfrm>
            <a:off x="1518037" y="4674652"/>
            <a:ext cx="2465308" cy="455008"/>
          </a:xfrm>
          <a:prstGeom prst="roundRect">
            <a:avLst/>
          </a:prstGeom>
          <a:solidFill>
            <a:srgbClr val="00B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tIns="36000" bIns="36000">
            <a:spAutoFit/>
          </a:bodyPr>
          <a:lstStyle/>
          <a:p>
            <a:r>
              <a:rPr lang="zh-CN" altLang="en-US" sz="2200" b="1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酸多了就是酸式盐</a:t>
            </a:r>
            <a:endParaRPr lang="zh-CN" altLang="en-US" sz="2200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圆角矩形 4"/>
          <p:cNvSpPr/>
          <p:nvPr>
            <p:custDataLst>
              <p:tags r:id="rId5"/>
            </p:custDataLst>
          </p:nvPr>
        </p:nvSpPr>
        <p:spPr>
          <a:xfrm>
            <a:off x="7891496" y="4674652"/>
            <a:ext cx="2201337" cy="455008"/>
          </a:xfrm>
          <a:prstGeom prst="roundRect">
            <a:avLst/>
          </a:prstGeom>
          <a:solidFill>
            <a:srgbClr val="00B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tIns="36000" bIns="36000">
            <a:spAutoFit/>
          </a:bodyPr>
          <a:lstStyle/>
          <a:p>
            <a:r>
              <a:rPr lang="zh-CN" altLang="en-US" sz="2200" b="1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碱多了就是正盐</a:t>
            </a:r>
            <a:endParaRPr lang="zh-CN" altLang="en-US" sz="2200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6"/>
            </p:custDataLst>
          </p:nvPr>
        </p:nvSpPr>
        <p:spPr>
          <a:xfrm>
            <a:off x="1518037" y="1113669"/>
            <a:ext cx="2334807" cy="4308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200" b="1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酸碱反应的核心：</a:t>
            </a:r>
            <a:endParaRPr lang="zh-CN" altLang="en-US" sz="2200" b="1">
              <a:solidFill>
                <a:srgbClr val="000000"/>
              </a:solidFill>
              <a:latin typeface="Arial" panose="020B0604020202020204"/>
              <a:ea typeface="微软雅黑" panose="020B0503020204020204" charset="-122"/>
              <a:sym typeface="+mn-ea"/>
            </a:endParaRPr>
          </a:p>
        </p:txBody>
      </p:sp>
      <p:sp>
        <p:nvSpPr>
          <p:cNvPr id="7" name="文本框 6"/>
          <p:cNvSpPr txBox="1"/>
          <p:nvPr>
            <p:custDataLst>
              <p:tags r:id="rId7"/>
            </p:custDataLst>
          </p:nvPr>
        </p:nvSpPr>
        <p:spPr>
          <a:xfrm>
            <a:off x="4992757" y="1141935"/>
            <a:ext cx="3464796" cy="4308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200" b="1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酸是提供</a:t>
            </a:r>
            <a:r>
              <a:rPr lang="en-US" altLang="zh-CN" sz="2200" b="1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H</a:t>
            </a:r>
            <a:r>
              <a:rPr lang="en-US" altLang="zh-CN" sz="2200" b="1" baseline="3000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+</a:t>
            </a:r>
            <a:r>
              <a:rPr lang="zh-CN" altLang="en-US" sz="2200" b="1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、碱是消耗</a:t>
            </a:r>
            <a:r>
              <a:rPr lang="en-US" altLang="zh-CN" sz="2200" b="1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H</a:t>
            </a:r>
            <a:r>
              <a:rPr lang="en-US" altLang="zh-CN" sz="2200" b="1" baseline="3000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+</a:t>
            </a:r>
            <a:r>
              <a:rPr lang="zh-CN" altLang="en-US" sz="2200" b="1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。</a:t>
            </a:r>
            <a:endParaRPr lang="zh-CN" altLang="en-US" sz="2200" b="1" baseline="30000">
              <a:solidFill>
                <a:srgbClr val="000000"/>
              </a:solidFill>
              <a:latin typeface="Arial" panose="020B0604020202020204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4474816" y="3105579"/>
            <a:ext cx="42319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CN" b="1" smtClean="0">
                <a:latin typeface="微软雅黑" panose="020B0503020204020204" charset="-122"/>
                <a:ea typeface="微软雅黑" panose="020B0503020204020204" charset="-122"/>
              </a:rPr>
              <a:t>SO</a:t>
            </a:r>
            <a:r>
              <a:rPr lang="en-US" altLang="zh-CN" b="1" baseline="-25000" smtClean="0">
                <a:latin typeface="微软雅黑" panose="020B0503020204020204" charset="-122"/>
                <a:ea typeface="微软雅黑" panose="020B0503020204020204" charset="-122"/>
              </a:rPr>
              <a:t>2</a:t>
            </a:r>
            <a:endParaRPr lang="zh-CN" altLang="en-US" b="1" baseline="-250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3619450" y="3781370"/>
            <a:ext cx="13946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CN" b="1" smtClean="0">
                <a:latin typeface="微软雅黑" panose="020B0503020204020204" charset="-122"/>
                <a:ea typeface="微软雅黑" panose="020B0503020204020204" charset="-122"/>
              </a:rPr>
              <a:t>S</a:t>
            </a:r>
            <a:endParaRPr lang="zh-CN" altLang="en-US" b="1" baseline="-250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>
            <p:custDataLst>
              <p:tags r:id="rId3"/>
            </p:custDataLst>
          </p:nvPr>
        </p:nvSpPr>
        <p:spPr>
          <a:xfrm>
            <a:off x="5887349" y="2230985"/>
            <a:ext cx="70692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CN" b="1" smtClean="0">
                <a:latin typeface="微软雅黑" panose="020B0503020204020204" charset="-122"/>
                <a:ea typeface="微软雅黑" panose="020B0503020204020204" charset="-122"/>
              </a:rPr>
              <a:t>H</a:t>
            </a:r>
            <a:r>
              <a:rPr lang="en-US" altLang="zh-CN" b="1" baseline="-25000" smtClean="0"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en-US" altLang="zh-CN" b="1" smtClean="0">
                <a:latin typeface="微软雅黑" panose="020B0503020204020204" charset="-122"/>
                <a:ea typeface="微软雅黑" panose="020B0503020204020204" charset="-122"/>
              </a:rPr>
              <a:t>SO</a:t>
            </a:r>
            <a:r>
              <a:rPr lang="en-US" altLang="zh-CN" b="1" baseline="-25000" smtClean="0">
                <a:latin typeface="微软雅黑" panose="020B0503020204020204" charset="-122"/>
                <a:ea typeface="微软雅黑" panose="020B0503020204020204" charset="-122"/>
              </a:rPr>
              <a:t>4</a:t>
            </a:r>
            <a:endParaRPr lang="zh-CN" altLang="en-US" b="1" baseline="-25000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5" name="直接箭头连接符 4"/>
          <p:cNvCxnSpPr/>
          <p:nvPr>
            <p:custDataLst>
              <p:tags r:id="rId4"/>
            </p:custDataLst>
          </p:nvPr>
        </p:nvCxnSpPr>
        <p:spPr>
          <a:xfrm flipV="1">
            <a:off x="5127232" y="2369484"/>
            <a:ext cx="612000" cy="0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>
            <p:custDataLst>
              <p:tags r:id="rId5"/>
            </p:custDataLst>
          </p:nvPr>
        </p:nvSpPr>
        <p:spPr>
          <a:xfrm>
            <a:off x="3064967" y="4393880"/>
            <a:ext cx="42319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CN" b="1" smtClean="0">
                <a:latin typeface="微软雅黑" panose="020B0503020204020204" charset="-122"/>
                <a:ea typeface="微软雅黑" panose="020B0503020204020204" charset="-122"/>
              </a:rPr>
              <a:t>H</a:t>
            </a:r>
            <a:r>
              <a:rPr lang="en-US" altLang="zh-CN" b="1" baseline="-25000" smtClean="0"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en-US" altLang="zh-CN" b="1" smtClean="0">
                <a:latin typeface="微软雅黑" panose="020B0503020204020204" charset="-122"/>
                <a:ea typeface="微软雅黑" panose="020B0503020204020204" charset="-122"/>
              </a:rPr>
              <a:t>S</a:t>
            </a:r>
            <a:endParaRPr lang="zh-CN" altLang="en-US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6"/>
            </p:custDataLst>
          </p:nvPr>
        </p:nvSpPr>
        <p:spPr>
          <a:xfrm>
            <a:off x="4469473" y="2230985"/>
            <a:ext cx="42319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CN" b="1" smtClean="0">
                <a:latin typeface="微软雅黑" panose="020B0503020204020204" charset="-122"/>
                <a:ea typeface="微软雅黑" panose="020B0503020204020204" charset="-122"/>
              </a:rPr>
              <a:t>SO</a:t>
            </a:r>
            <a:r>
              <a:rPr lang="en-US" altLang="zh-CN" b="1" baseline="-25000" smtClean="0">
                <a:latin typeface="微软雅黑" panose="020B0503020204020204" charset="-122"/>
                <a:ea typeface="微软雅黑" panose="020B0503020204020204" charset="-122"/>
              </a:rPr>
              <a:t>3</a:t>
            </a:r>
            <a:endParaRPr lang="zh-CN" altLang="en-US" b="1" baseline="-250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7"/>
            </p:custDataLst>
          </p:nvPr>
        </p:nvSpPr>
        <p:spPr>
          <a:xfrm>
            <a:off x="5887349" y="3105579"/>
            <a:ext cx="70692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CN" b="1" smtClean="0">
                <a:latin typeface="微软雅黑" panose="020B0503020204020204" charset="-122"/>
                <a:ea typeface="微软雅黑" panose="020B0503020204020204" charset="-122"/>
              </a:rPr>
              <a:t>H</a:t>
            </a:r>
            <a:r>
              <a:rPr lang="en-US" altLang="zh-CN" b="1" baseline="-25000" smtClean="0"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en-US" altLang="zh-CN" b="1" smtClean="0">
                <a:latin typeface="微软雅黑" panose="020B0503020204020204" charset="-122"/>
                <a:ea typeface="微软雅黑" panose="020B0503020204020204" charset="-122"/>
              </a:rPr>
              <a:t>SO</a:t>
            </a:r>
            <a:r>
              <a:rPr lang="en-US" altLang="zh-CN" b="1" baseline="-25000" smtClean="0">
                <a:latin typeface="微软雅黑" panose="020B0503020204020204" charset="-122"/>
                <a:ea typeface="微软雅黑" panose="020B0503020204020204" charset="-122"/>
              </a:rPr>
              <a:t>3</a:t>
            </a:r>
            <a:endParaRPr lang="zh-CN" altLang="en-US" b="1" baseline="-250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8"/>
            </p:custDataLst>
          </p:nvPr>
        </p:nvSpPr>
        <p:spPr>
          <a:xfrm>
            <a:off x="7378908" y="2230985"/>
            <a:ext cx="84638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CN" b="1" smtClean="0">
                <a:latin typeface="微软雅黑" panose="020B0503020204020204" charset="-122"/>
                <a:ea typeface="微软雅黑" panose="020B0503020204020204" charset="-122"/>
              </a:rPr>
              <a:t>Na</a:t>
            </a:r>
            <a:r>
              <a:rPr lang="en-US" altLang="zh-CN" b="1" baseline="-25000" smtClean="0"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en-US" altLang="zh-CN" b="1" smtClean="0">
                <a:latin typeface="微软雅黑" panose="020B0503020204020204" charset="-122"/>
                <a:ea typeface="微软雅黑" panose="020B0503020204020204" charset="-122"/>
              </a:rPr>
              <a:t>SO</a:t>
            </a:r>
            <a:r>
              <a:rPr lang="en-US" altLang="zh-CN" b="1" baseline="-25000" smtClean="0">
                <a:latin typeface="微软雅黑" panose="020B0503020204020204" charset="-122"/>
                <a:ea typeface="微软雅黑" panose="020B0503020204020204" charset="-122"/>
              </a:rPr>
              <a:t>4</a:t>
            </a:r>
            <a:endParaRPr lang="zh-CN" altLang="en-US" b="1" baseline="-250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文本框 9"/>
          <p:cNvSpPr txBox="1"/>
          <p:nvPr>
            <p:custDataLst>
              <p:tags r:id="rId9"/>
            </p:custDataLst>
          </p:nvPr>
        </p:nvSpPr>
        <p:spPr>
          <a:xfrm>
            <a:off x="7378908" y="3105579"/>
            <a:ext cx="84638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CN" b="1" smtClean="0">
                <a:latin typeface="微软雅黑" panose="020B0503020204020204" charset="-122"/>
                <a:ea typeface="微软雅黑" panose="020B0503020204020204" charset="-122"/>
              </a:rPr>
              <a:t>Na</a:t>
            </a:r>
            <a:r>
              <a:rPr lang="en-US" altLang="zh-CN" b="1" baseline="-25000" smtClean="0"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en-US" altLang="zh-CN" b="1" smtClean="0">
                <a:latin typeface="微软雅黑" panose="020B0503020204020204" charset="-122"/>
                <a:ea typeface="微软雅黑" panose="020B0503020204020204" charset="-122"/>
              </a:rPr>
              <a:t>SO</a:t>
            </a:r>
            <a:r>
              <a:rPr lang="en-US" altLang="zh-CN" b="1" baseline="-25000" smtClean="0">
                <a:latin typeface="微软雅黑" panose="020B0503020204020204" charset="-122"/>
                <a:ea typeface="微软雅黑" panose="020B0503020204020204" charset="-122"/>
              </a:rPr>
              <a:t>3</a:t>
            </a:r>
            <a:endParaRPr lang="zh-CN" altLang="en-US" b="1" baseline="-25000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11" name="直接箭头连接符 10"/>
          <p:cNvCxnSpPr/>
          <p:nvPr>
            <p:custDataLst>
              <p:tags r:id="rId10"/>
            </p:custDataLst>
          </p:nvPr>
        </p:nvCxnSpPr>
        <p:spPr>
          <a:xfrm flipV="1">
            <a:off x="6687185" y="2369484"/>
            <a:ext cx="612000" cy="0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>
            <p:custDataLst>
              <p:tags r:id="rId11"/>
            </p:custDataLst>
          </p:nvPr>
        </p:nvCxnSpPr>
        <p:spPr>
          <a:xfrm flipV="1">
            <a:off x="3254962" y="3919870"/>
            <a:ext cx="314154" cy="492231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>
            <p:custDataLst>
              <p:tags r:id="rId12"/>
            </p:custDataLst>
          </p:nvPr>
        </p:nvCxnSpPr>
        <p:spPr>
          <a:xfrm flipV="1">
            <a:off x="3751915" y="3333664"/>
            <a:ext cx="629990" cy="424602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>
            <p:custDataLst>
              <p:tags r:id="rId13"/>
            </p:custDataLst>
          </p:nvPr>
        </p:nvCxnSpPr>
        <p:spPr>
          <a:xfrm flipV="1">
            <a:off x="6687185" y="3244078"/>
            <a:ext cx="612000" cy="0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>
            <p:custDataLst>
              <p:tags r:id="rId14"/>
            </p:custDataLst>
          </p:nvPr>
        </p:nvSpPr>
        <p:spPr>
          <a:xfrm>
            <a:off x="7481339" y="4393880"/>
            <a:ext cx="56265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CN" b="1" smtClean="0">
                <a:latin typeface="微软雅黑" panose="020B0503020204020204" charset="-122"/>
                <a:ea typeface="微软雅黑" panose="020B0503020204020204" charset="-122"/>
              </a:rPr>
              <a:t>Na</a:t>
            </a:r>
            <a:r>
              <a:rPr lang="en-US" altLang="zh-CN" b="1" baseline="-25000" smtClean="0"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en-US" altLang="zh-CN" b="1" smtClean="0">
                <a:latin typeface="微软雅黑" panose="020B0503020204020204" charset="-122"/>
                <a:ea typeface="微软雅黑" panose="020B0503020204020204" charset="-122"/>
              </a:rPr>
              <a:t>S</a:t>
            </a:r>
            <a:endParaRPr lang="zh-CN" altLang="en-US" b="1" baseline="-25000"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6" name="组合 15"/>
          <p:cNvGrpSpPr/>
          <p:nvPr>
            <p:custDataLst>
              <p:tags r:id="rId15"/>
            </p:custDataLst>
          </p:nvPr>
        </p:nvGrpSpPr>
        <p:grpSpPr>
          <a:xfrm>
            <a:off x="2410694" y="1771957"/>
            <a:ext cx="6837251" cy="3465107"/>
            <a:chOff x="2633148" y="2841626"/>
            <a:chExt cx="6837251" cy="3465107"/>
          </a:xfrm>
        </p:grpSpPr>
        <p:cxnSp>
          <p:nvCxnSpPr>
            <p:cNvPr id="17" name="直接连接符 16"/>
            <p:cNvCxnSpPr/>
            <p:nvPr>
              <p:custDataLst>
                <p:tags r:id="rId16"/>
              </p:custDataLst>
            </p:nvPr>
          </p:nvCxnSpPr>
          <p:spPr>
            <a:xfrm flipH="1">
              <a:off x="3037599" y="5593547"/>
              <a:ext cx="1080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>
              <p:custDataLst>
                <p:tags r:id="rId17"/>
              </p:custDataLst>
            </p:nvPr>
          </p:nvCxnSpPr>
          <p:spPr>
            <a:xfrm flipH="1">
              <a:off x="3408202" y="5815055"/>
              <a:ext cx="0" cy="10800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连接符 18"/>
            <p:cNvCxnSpPr/>
            <p:nvPr>
              <p:custDataLst>
                <p:tags r:id="rId18"/>
              </p:custDataLst>
            </p:nvPr>
          </p:nvCxnSpPr>
          <p:spPr>
            <a:xfrm flipH="1">
              <a:off x="8005318" y="5815055"/>
              <a:ext cx="0" cy="10800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接连接符 19"/>
            <p:cNvCxnSpPr/>
            <p:nvPr>
              <p:custDataLst>
                <p:tags r:id="rId19"/>
              </p:custDataLst>
            </p:nvPr>
          </p:nvCxnSpPr>
          <p:spPr>
            <a:xfrm flipH="1">
              <a:off x="4036535" y="5815055"/>
              <a:ext cx="0" cy="10800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连接符 20"/>
            <p:cNvCxnSpPr/>
            <p:nvPr>
              <p:custDataLst>
                <p:tags r:id="rId20"/>
              </p:custDataLst>
            </p:nvPr>
          </p:nvCxnSpPr>
          <p:spPr>
            <a:xfrm flipH="1">
              <a:off x="6444029" y="5815055"/>
              <a:ext cx="0" cy="10800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接连接符 21"/>
            <p:cNvCxnSpPr/>
            <p:nvPr>
              <p:custDataLst>
                <p:tags r:id="rId21"/>
              </p:custDataLst>
            </p:nvPr>
          </p:nvCxnSpPr>
          <p:spPr>
            <a:xfrm flipH="1">
              <a:off x="3037599" y="4986500"/>
              <a:ext cx="1080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 Box 13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3095776" y="2869266"/>
              <a:ext cx="948104" cy="369332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 fontAlgn="auto" latinLnBrk="0">
                <a:spcBef>
                  <a:spcPct val="50000"/>
                </a:spcBef>
                <a:spcAft>
                  <a:spcPct val="0"/>
                </a:spcAft>
              </a:pPr>
              <a:r>
                <a:rPr kumimoji="1" lang="zh-CN" altLang="en-US" b="1" smtClean="0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rPr>
                <a:t>化合价</a:t>
              </a:r>
              <a:endParaRPr kumimoji="1" lang="zh-CN" altLang="en-US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cxnSp>
          <p:nvCxnSpPr>
            <p:cNvPr id="24" name="直接连接符 23"/>
            <p:cNvCxnSpPr/>
            <p:nvPr>
              <p:custDataLst>
                <p:tags r:id="rId23"/>
              </p:custDataLst>
            </p:nvPr>
          </p:nvCxnSpPr>
          <p:spPr>
            <a:xfrm flipH="1">
              <a:off x="3037599" y="3439153"/>
              <a:ext cx="1080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连接符 24"/>
            <p:cNvCxnSpPr/>
            <p:nvPr>
              <p:custDataLst>
                <p:tags r:id="rId24"/>
              </p:custDataLst>
            </p:nvPr>
          </p:nvCxnSpPr>
          <p:spPr>
            <a:xfrm flipH="1">
              <a:off x="3037599" y="4313747"/>
              <a:ext cx="1080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组合 25"/>
            <p:cNvGrpSpPr/>
            <p:nvPr>
              <p:custDataLst>
                <p:tags r:id="rId25"/>
              </p:custDataLst>
            </p:nvPr>
          </p:nvGrpSpPr>
          <p:grpSpPr>
            <a:xfrm>
              <a:off x="2633148" y="2841626"/>
              <a:ext cx="6837251" cy="3465107"/>
              <a:chOff x="2633148" y="2841626"/>
              <a:chExt cx="6837251" cy="3465107"/>
            </a:xfrm>
          </p:grpSpPr>
          <p:grpSp>
            <p:nvGrpSpPr>
              <p:cNvPr id="28" name="Group 3"/>
              <p:cNvGrpSpPr/>
              <p:nvPr>
                <p:custDataLst>
                  <p:tags r:id="rId26"/>
                </p:custDataLst>
              </p:nvPr>
            </p:nvGrpSpPr>
            <p:grpSpPr>
              <a:xfrm>
                <a:off x="3037632" y="2841626"/>
                <a:ext cx="6336785" cy="3078209"/>
                <a:chOff x="2981" y="1635"/>
                <a:chExt cx="3762" cy="1402"/>
              </a:xfrm>
            </p:grpSpPr>
            <p:sp>
              <p:nvSpPr>
                <p:cNvPr id="40" name="Line 4"/>
                <p:cNvSpPr>
                  <a:spLocks noChangeShapeType="1"/>
                </p:cNvSpPr>
                <p:nvPr>
                  <p:custDataLst>
                    <p:tags r:id="rId27"/>
                  </p:custDataLst>
                </p:nvPr>
              </p:nvSpPr>
              <p:spPr bwMode="auto">
                <a:xfrm flipH="1">
                  <a:off x="2983" y="1635"/>
                  <a:ext cx="0" cy="1394"/>
                </a:xfrm>
                <a:prstGeom prst="line">
                  <a:avLst/>
                </a:prstGeom>
                <a:noFill/>
                <a:ln w="28575">
                  <a:solidFill>
                    <a:sysClr val="windowText" lastClr="000000"/>
                  </a:solidFill>
                  <a:miter lim="800000"/>
                  <a:headEnd type="stealth" w="lg" len="lg"/>
                </a:ln>
                <a:effectLst/>
              </p:spPr>
              <p:txBody>
                <a:bodyPr wrap="none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2400" b="1" i="0" u="none" strike="noStrike" kern="0" cap="none" spc="0" normalizeH="0" baseline="0" noProof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  <p:sp>
              <p:nvSpPr>
                <p:cNvPr id="41" name="Line 5"/>
                <p:cNvSpPr>
                  <a:spLocks noChangeShapeType="1"/>
                </p:cNvSpPr>
                <p:nvPr>
                  <p:custDataLst>
                    <p:tags r:id="rId28"/>
                  </p:custDataLst>
                </p:nvPr>
              </p:nvSpPr>
              <p:spPr bwMode="auto">
                <a:xfrm>
                  <a:off x="2981" y="3037"/>
                  <a:ext cx="3762" cy="0"/>
                </a:xfrm>
                <a:prstGeom prst="line">
                  <a:avLst/>
                </a:prstGeom>
                <a:noFill/>
                <a:ln w="28575">
                  <a:solidFill>
                    <a:sysClr val="windowText" lastClr="000000"/>
                  </a:solidFill>
                  <a:miter lim="800000"/>
                  <a:tailEnd type="stealth" w="lg" len="lg"/>
                </a:ln>
                <a:effectLst/>
              </p:spPr>
              <p:txBody>
                <a:bodyPr wrap="none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2400" b="1" i="0" u="none" strike="noStrike" kern="0" cap="none" spc="0" normalizeH="0" baseline="0" noProof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</p:grpSp>
          <p:sp>
            <p:nvSpPr>
              <p:cNvPr id="29" name="Text Box 12"/>
              <p:cNvSpPr txBox="1"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8356881" y="5937401"/>
                <a:ext cx="1113518" cy="369332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wrap="square">
                <a:spAutoFit/>
              </a:bodyPr>
              <a:lstStyle/>
              <a:p>
                <a:pPr fontAlgn="auto" latinLnBrk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kumimoji="1" lang="zh-CN" altLang="en-US" b="1" smtClean="0">
                    <a:solidFill>
                      <a:prstClr val="black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物质类别 </a:t>
                </a:r>
                <a:endParaRPr kumimoji="1" lang="zh-CN" altLang="en-US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30" name="文本框 29"/>
              <p:cNvSpPr txBox="1"/>
              <p:nvPr>
                <p:custDataLst>
                  <p:tags r:id="rId30"/>
                </p:custDataLst>
              </p:nvPr>
            </p:nvSpPr>
            <p:spPr>
              <a:xfrm>
                <a:off x="2735740" y="5491342"/>
                <a:ext cx="216406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altLang="zh-CN" sz="1600" b="1" smtClean="0">
                    <a:latin typeface="微软雅黑" panose="020B0503020204020204" charset="-122"/>
                    <a:ea typeface="微软雅黑" panose="020B0503020204020204" charset="-122"/>
                  </a:rPr>
                  <a:t>-2</a:t>
                </a:r>
                <a:endParaRPr lang="zh-CN" altLang="en-US" sz="1600" b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31" name="文本框 30"/>
              <p:cNvSpPr txBox="1"/>
              <p:nvPr>
                <p:custDataLst>
                  <p:tags r:id="rId31"/>
                </p:custDataLst>
              </p:nvPr>
            </p:nvSpPr>
            <p:spPr>
              <a:xfrm>
                <a:off x="3102350" y="6006746"/>
                <a:ext cx="615553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zh-CN" altLang="en-US" sz="1600" b="1" smtClean="0">
                    <a:latin typeface="微软雅黑" panose="020B0503020204020204" charset="-122"/>
                    <a:ea typeface="微软雅黑" panose="020B0503020204020204" charset="-122"/>
                  </a:rPr>
                  <a:t>氢化物</a:t>
                </a:r>
                <a:endParaRPr lang="zh-CN" altLang="en-US" sz="1600" b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32" name="文本框 31"/>
              <p:cNvSpPr txBox="1"/>
              <p:nvPr>
                <p:custDataLst>
                  <p:tags r:id="rId32"/>
                </p:custDataLst>
              </p:nvPr>
            </p:nvSpPr>
            <p:spPr>
              <a:xfrm>
                <a:off x="3837816" y="6006746"/>
                <a:ext cx="410369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zh-CN" altLang="en-US" sz="1600" b="1" smtClean="0">
                    <a:latin typeface="微软雅黑" panose="020B0503020204020204" charset="-122"/>
                    <a:ea typeface="微软雅黑" panose="020B0503020204020204" charset="-122"/>
                  </a:rPr>
                  <a:t>单质</a:t>
                </a:r>
                <a:endParaRPr lang="zh-CN" altLang="en-US" sz="1600" b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33" name="文本框 32"/>
              <p:cNvSpPr txBox="1"/>
              <p:nvPr>
                <p:custDataLst>
                  <p:tags r:id="rId33"/>
                </p:custDataLst>
              </p:nvPr>
            </p:nvSpPr>
            <p:spPr>
              <a:xfrm>
                <a:off x="6341437" y="6006746"/>
                <a:ext cx="205184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zh-CN" altLang="en-US" sz="1600" b="1">
                    <a:latin typeface="微软雅黑" panose="020B0503020204020204" charset="-122"/>
                    <a:ea typeface="微软雅黑" panose="020B0503020204020204" charset="-122"/>
                  </a:rPr>
                  <a:t>酸</a:t>
                </a:r>
                <a:endParaRPr lang="zh-CN" altLang="en-US" sz="1600" b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34" name="文本框 33"/>
              <p:cNvSpPr txBox="1"/>
              <p:nvPr>
                <p:custDataLst>
                  <p:tags r:id="rId34"/>
                </p:custDataLst>
              </p:nvPr>
            </p:nvSpPr>
            <p:spPr>
              <a:xfrm>
                <a:off x="7902726" y="6006746"/>
                <a:ext cx="205184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zh-CN" altLang="en-US" sz="1600" b="1" smtClean="0">
                    <a:latin typeface="微软雅黑" panose="020B0503020204020204" charset="-122"/>
                    <a:ea typeface="微软雅黑" panose="020B0503020204020204" charset="-122"/>
                  </a:rPr>
                  <a:t>盐</a:t>
                </a:r>
                <a:endParaRPr lang="zh-CN" altLang="en-US" sz="1600" b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36" name="文本框 35"/>
              <p:cNvSpPr txBox="1"/>
              <p:nvPr>
                <p:custDataLst>
                  <p:tags r:id="rId35"/>
                </p:custDataLst>
              </p:nvPr>
            </p:nvSpPr>
            <p:spPr>
              <a:xfrm>
                <a:off x="2825508" y="4880114"/>
                <a:ext cx="126638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altLang="zh-CN" sz="1600" b="1" smtClean="0">
                    <a:latin typeface="微软雅黑" panose="020B0503020204020204" charset="-122"/>
                    <a:ea typeface="微软雅黑" panose="020B0503020204020204" charset="-122"/>
                  </a:rPr>
                  <a:t>0</a:t>
                </a:r>
                <a:endParaRPr lang="zh-CN" altLang="en-US" sz="1600" b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37" name="文本框 36"/>
              <p:cNvSpPr txBox="1"/>
              <p:nvPr>
                <p:custDataLst>
                  <p:tags r:id="rId36"/>
                </p:custDataLst>
              </p:nvPr>
            </p:nvSpPr>
            <p:spPr>
              <a:xfrm>
                <a:off x="2633148" y="3316043"/>
                <a:ext cx="331822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zh-CN" altLang="en-US" sz="1600" b="1" smtClean="0">
                    <a:latin typeface="微软雅黑" panose="020B0503020204020204" charset="-122"/>
                    <a:ea typeface="微软雅黑" panose="020B0503020204020204" charset="-122"/>
                  </a:rPr>
                  <a:t>＋</a:t>
                </a:r>
                <a:r>
                  <a:rPr lang="en-US" altLang="zh-CN" sz="1600" b="1" smtClean="0">
                    <a:latin typeface="微软雅黑" panose="020B0503020204020204" charset="-122"/>
                    <a:ea typeface="微软雅黑" panose="020B0503020204020204" charset="-122"/>
                  </a:rPr>
                  <a:t>6</a:t>
                </a:r>
                <a:endParaRPr lang="zh-CN" altLang="en-US" sz="1600" b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38" name="文本框 37"/>
              <p:cNvSpPr txBox="1"/>
              <p:nvPr>
                <p:custDataLst>
                  <p:tags r:id="rId37"/>
                </p:custDataLst>
              </p:nvPr>
            </p:nvSpPr>
            <p:spPr>
              <a:xfrm>
                <a:off x="2641537" y="4190637"/>
                <a:ext cx="331822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zh-CN" altLang="en-US" sz="1600" b="1" smtClean="0">
                    <a:latin typeface="微软雅黑" panose="020B0503020204020204" charset="-122"/>
                    <a:ea typeface="微软雅黑" panose="020B0503020204020204" charset="-122"/>
                  </a:rPr>
                  <a:t>＋</a:t>
                </a:r>
                <a:r>
                  <a:rPr lang="en-US" altLang="zh-CN" sz="1600" b="1" smtClean="0">
                    <a:latin typeface="微软雅黑" panose="020B0503020204020204" charset="-122"/>
                    <a:ea typeface="微软雅黑" panose="020B0503020204020204" charset="-122"/>
                  </a:rPr>
                  <a:t>4</a:t>
                </a:r>
                <a:endParaRPr lang="zh-CN" altLang="en-US" sz="1600" b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39" name="文本框 38"/>
              <p:cNvSpPr txBox="1"/>
              <p:nvPr>
                <p:custDataLst>
                  <p:tags r:id="rId38"/>
                </p:custDataLst>
              </p:nvPr>
            </p:nvSpPr>
            <p:spPr>
              <a:xfrm>
                <a:off x="4629143" y="6006746"/>
                <a:ext cx="615553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zh-CN" altLang="en-US" sz="1600" b="1" smtClean="0">
                    <a:latin typeface="微软雅黑" panose="020B0503020204020204" charset="-122"/>
                    <a:ea typeface="微软雅黑" panose="020B0503020204020204" charset="-122"/>
                  </a:rPr>
                  <a:t>氧化物</a:t>
                </a:r>
                <a:endParaRPr lang="zh-CN" altLang="en-US" sz="1600" b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</p:grpSp>
        <p:cxnSp>
          <p:nvCxnSpPr>
            <p:cNvPr id="27" name="直接连接符 26"/>
            <p:cNvCxnSpPr/>
            <p:nvPr>
              <p:custDataLst>
                <p:tags r:id="rId39"/>
              </p:custDataLst>
            </p:nvPr>
          </p:nvCxnSpPr>
          <p:spPr>
            <a:xfrm flipH="1">
              <a:off x="4936919" y="5815055"/>
              <a:ext cx="0" cy="10800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2" name="直接箭头连接符 41"/>
          <p:cNvCxnSpPr/>
          <p:nvPr>
            <p:custDataLst>
              <p:tags r:id="rId40"/>
            </p:custDataLst>
          </p:nvPr>
        </p:nvCxnSpPr>
        <p:spPr>
          <a:xfrm flipH="1" flipV="1">
            <a:off x="4638964" y="2522419"/>
            <a:ext cx="0" cy="576000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箭头连接符 42"/>
          <p:cNvCxnSpPr/>
          <p:nvPr>
            <p:custDataLst>
              <p:tags r:id="rId41"/>
            </p:custDataLst>
          </p:nvPr>
        </p:nvCxnSpPr>
        <p:spPr>
          <a:xfrm flipV="1">
            <a:off x="5118843" y="3218911"/>
            <a:ext cx="612000" cy="0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/>
          <p:nvPr>
            <p:custDataLst>
              <p:tags r:id="rId42"/>
            </p:custDataLst>
          </p:nvPr>
        </p:nvCxnSpPr>
        <p:spPr>
          <a:xfrm flipH="1" flipV="1">
            <a:off x="6220544" y="2522419"/>
            <a:ext cx="0" cy="576000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>
            <p:custDataLst>
              <p:tags r:id="rId43"/>
            </p:custDataLst>
          </p:nvPr>
        </p:nvCxnSpPr>
        <p:spPr>
          <a:xfrm flipH="1" flipV="1">
            <a:off x="7734024" y="2522419"/>
            <a:ext cx="0" cy="576000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箭头连接符 45"/>
          <p:cNvCxnSpPr/>
          <p:nvPr>
            <p:custDataLst>
              <p:tags r:id="rId44"/>
            </p:custDataLst>
          </p:nvPr>
        </p:nvCxnSpPr>
        <p:spPr>
          <a:xfrm flipH="1">
            <a:off x="4892666" y="2518547"/>
            <a:ext cx="1009066" cy="602421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箭头连接符 46"/>
          <p:cNvCxnSpPr/>
          <p:nvPr>
            <p:custDataLst>
              <p:tags r:id="rId45"/>
            </p:custDataLst>
          </p:nvPr>
        </p:nvCxnSpPr>
        <p:spPr>
          <a:xfrm flipH="1" flipV="1">
            <a:off x="5118843" y="3281052"/>
            <a:ext cx="612000" cy="0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箭头连接符 47"/>
          <p:cNvCxnSpPr/>
          <p:nvPr>
            <p:custDataLst>
              <p:tags r:id="rId46"/>
            </p:custDataLst>
          </p:nvPr>
        </p:nvCxnSpPr>
        <p:spPr>
          <a:xfrm flipH="1">
            <a:off x="3306405" y="3979380"/>
            <a:ext cx="314154" cy="492231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箭头连接符 48"/>
          <p:cNvCxnSpPr/>
          <p:nvPr>
            <p:custDataLst>
              <p:tags r:id="rId47"/>
            </p:custDataLst>
          </p:nvPr>
        </p:nvCxnSpPr>
        <p:spPr>
          <a:xfrm flipH="1">
            <a:off x="3807888" y="3382578"/>
            <a:ext cx="629990" cy="424602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箭头连接符 49"/>
          <p:cNvCxnSpPr/>
          <p:nvPr>
            <p:custDataLst>
              <p:tags r:id="rId48"/>
            </p:custDataLst>
          </p:nvPr>
        </p:nvCxnSpPr>
        <p:spPr>
          <a:xfrm flipV="1">
            <a:off x="6432140" y="4494809"/>
            <a:ext cx="1044000" cy="0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文本框 50"/>
          <p:cNvSpPr txBox="1"/>
          <p:nvPr>
            <p:custDataLst>
              <p:tags r:id="rId49"/>
            </p:custDataLst>
          </p:nvPr>
        </p:nvSpPr>
        <p:spPr>
          <a:xfrm>
            <a:off x="6008947" y="4393880"/>
            <a:ext cx="42319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CN" b="1" smtClean="0">
                <a:latin typeface="微软雅黑" panose="020B0503020204020204" charset="-122"/>
                <a:ea typeface="微软雅黑" panose="020B0503020204020204" charset="-122"/>
              </a:rPr>
              <a:t>H</a:t>
            </a:r>
            <a:r>
              <a:rPr lang="en-US" altLang="zh-CN" b="1" baseline="-25000" smtClean="0"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en-US" altLang="zh-CN" b="1" smtClean="0">
                <a:latin typeface="微软雅黑" panose="020B0503020204020204" charset="-122"/>
                <a:ea typeface="微软雅黑" panose="020B0503020204020204" charset="-122"/>
              </a:rPr>
              <a:t>S</a:t>
            </a:r>
            <a:endParaRPr lang="zh-CN" altLang="en-US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52" name="直接箭头连接符 51"/>
          <p:cNvCxnSpPr/>
          <p:nvPr>
            <p:custDataLst>
              <p:tags r:id="rId50"/>
            </p:custDataLst>
          </p:nvPr>
        </p:nvCxnSpPr>
        <p:spPr>
          <a:xfrm flipH="1" flipV="1">
            <a:off x="6415362" y="4567226"/>
            <a:ext cx="1044000" cy="0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文本框 52"/>
          <p:cNvSpPr txBox="1"/>
          <p:nvPr>
            <p:custDataLst>
              <p:tags r:id="rId51"/>
            </p:custDataLst>
          </p:nvPr>
        </p:nvSpPr>
        <p:spPr>
          <a:xfrm>
            <a:off x="4469473" y="673889"/>
            <a:ext cx="3788343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smtClean="0">
                <a:solidFill>
                  <a:srgbClr val="0070C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硫元素的价类二维图</a:t>
            </a:r>
            <a:endParaRPr lang="zh-CN" altLang="en-US" sz="2400" b="1">
              <a:solidFill>
                <a:srgbClr val="0070C0"/>
              </a:solidFill>
              <a:latin typeface="Arial" panose="020B0604020202020204"/>
              <a:ea typeface="微软雅黑" panose="020B0503020204020204" charset="-122"/>
              <a:sym typeface="+mn-ea"/>
            </a:endParaRPr>
          </a:p>
        </p:txBody>
      </p:sp>
      <p:sp>
        <p:nvSpPr>
          <p:cNvPr id="54" name="文本框 53"/>
          <p:cNvSpPr txBox="1"/>
          <p:nvPr>
            <p:custDataLst>
              <p:tags r:id="rId52"/>
            </p:custDataLst>
          </p:nvPr>
        </p:nvSpPr>
        <p:spPr>
          <a:xfrm>
            <a:off x="450362" y="2196121"/>
            <a:ext cx="1568109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 smtClean="0">
                <a:solidFill>
                  <a:srgbClr val="FF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只具氧化性</a:t>
            </a:r>
            <a:endParaRPr lang="zh-CN" altLang="en-US" sz="2000" b="1">
              <a:solidFill>
                <a:srgbClr val="FF0000"/>
              </a:solidFill>
              <a:latin typeface="Arial" panose="020B0604020202020204"/>
              <a:ea typeface="微软雅黑" panose="020B0503020204020204" charset="-122"/>
              <a:sym typeface="+mn-ea"/>
            </a:endParaRPr>
          </a:p>
        </p:txBody>
      </p:sp>
      <p:sp>
        <p:nvSpPr>
          <p:cNvPr id="55" name="文本框 54"/>
          <p:cNvSpPr txBox="1"/>
          <p:nvPr>
            <p:custDataLst>
              <p:tags r:id="rId53"/>
            </p:custDataLst>
          </p:nvPr>
        </p:nvSpPr>
        <p:spPr>
          <a:xfrm>
            <a:off x="452836" y="4330882"/>
            <a:ext cx="1568109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 smtClean="0">
                <a:solidFill>
                  <a:srgbClr val="FF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只具还原性</a:t>
            </a:r>
            <a:endParaRPr lang="zh-CN" altLang="en-US" sz="2000" b="1">
              <a:solidFill>
                <a:srgbClr val="FF0000"/>
              </a:solidFill>
              <a:latin typeface="Arial" panose="020B0604020202020204"/>
              <a:ea typeface="微软雅黑" panose="020B0503020204020204" charset="-122"/>
              <a:sym typeface="+mn-ea"/>
            </a:endParaRPr>
          </a:p>
        </p:txBody>
      </p:sp>
      <p:sp>
        <p:nvSpPr>
          <p:cNvPr id="56" name="文本框 55"/>
          <p:cNvSpPr txBox="1"/>
          <p:nvPr>
            <p:custDataLst>
              <p:tags r:id="rId54"/>
            </p:custDataLst>
          </p:nvPr>
        </p:nvSpPr>
        <p:spPr>
          <a:xfrm>
            <a:off x="453275" y="3217335"/>
            <a:ext cx="1568109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 smtClean="0">
                <a:solidFill>
                  <a:srgbClr val="FF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既有氧化性又有还原性</a:t>
            </a:r>
            <a:endParaRPr lang="zh-CN" altLang="en-US" sz="2000" b="1">
              <a:solidFill>
                <a:srgbClr val="FF0000"/>
              </a:solidFill>
              <a:latin typeface="Arial" panose="020B0604020202020204"/>
              <a:ea typeface="微软雅黑" panose="020B0503020204020204" charset="-122"/>
              <a:sym typeface="+mn-ea"/>
            </a:endParaRPr>
          </a:p>
        </p:txBody>
      </p:sp>
      <p:sp>
        <p:nvSpPr>
          <p:cNvPr id="58" name="文本框 57"/>
          <p:cNvSpPr txBox="1"/>
          <p:nvPr>
            <p:custDataLst>
              <p:tags r:id="rId55"/>
            </p:custDataLst>
          </p:nvPr>
        </p:nvSpPr>
        <p:spPr>
          <a:xfrm>
            <a:off x="9308573" y="3096386"/>
            <a:ext cx="2629415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smtClean="0">
                <a:solidFill>
                  <a:srgbClr val="FF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只靠近、不交叉</a:t>
            </a:r>
            <a:endParaRPr lang="zh-CN" altLang="en-US" sz="2400" b="1">
              <a:solidFill>
                <a:srgbClr val="FF0000"/>
              </a:solidFill>
              <a:latin typeface="Arial" panose="020B0604020202020204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5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8" grpId="0"/>
      <p:bldP spid="9" grpId="0"/>
      <p:bldP spid="10" grpId="0"/>
      <p:bldP spid="15" grpId="0"/>
      <p:bldP spid="51" grpId="0"/>
      <p:bldP spid="54" grpId="0"/>
      <p:bldP spid="55" grpId="0"/>
      <p:bldP spid="56" grpId="0"/>
      <p:bldP spid="5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rcRect r="54823"/>
          <a:stretch>
            <a:fillRect/>
          </a:stretch>
        </p:blipFill>
        <p:spPr>
          <a:xfrm>
            <a:off x="1222183" y="1126470"/>
            <a:ext cx="5236860" cy="19227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文本框 2"/>
          <p:cNvSpPr txBox="1"/>
          <p:nvPr>
            <p:custDataLst>
              <p:tags r:id="rId3"/>
            </p:custDataLst>
          </p:nvPr>
        </p:nvSpPr>
        <p:spPr>
          <a:xfrm>
            <a:off x="6788835" y="1941003"/>
            <a:ext cx="45129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sym typeface="+mn-ea"/>
              </a:rPr>
              <a:t>含硫物质的连续氧化</a:t>
            </a:r>
            <a:endParaRPr lang="zh-CN" altLang="en-US" sz="2800" b="1">
              <a:solidFill>
                <a:srgbClr val="0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4"/>
            </p:custDataLst>
          </p:nvPr>
        </p:nvSpPr>
        <p:spPr>
          <a:xfrm>
            <a:off x="595933" y="300391"/>
            <a:ext cx="4134465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 anchor="t">
            <a:spAutoFit/>
          </a:bodyPr>
          <a:lstStyle/>
          <a:p>
            <a:r>
              <a:rPr lang="zh-CN" altLang="en-US" sz="2800" b="1" dirty="0" smtClean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含</a:t>
            </a:r>
            <a:r>
              <a:rPr lang="zh-CN" altLang="en-US" sz="2800" b="1" dirty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硫物质的其他转化形式</a:t>
            </a:r>
            <a:endParaRPr lang="zh-CN" altLang="en-US" sz="2800" b="1" dirty="0">
              <a:solidFill>
                <a:srgbClr val="000000"/>
              </a:solidFill>
              <a:latin typeface="华文楷体" panose="02010600040101010101" pitchFamily="2" charset="-122"/>
              <a:ea typeface="华文楷体" panose="02010600040101010101" pitchFamily="2" charset="-122"/>
              <a:sym typeface="+mn-ea"/>
            </a:endParaRPr>
          </a:p>
        </p:txBody>
      </p:sp>
      <p:pic>
        <p:nvPicPr>
          <p:cNvPr id="6" name="图片 -2147482608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 r:link="rId7"/>
          <a:stretch>
            <a:fillRect/>
          </a:stretch>
        </p:blipFill>
        <p:spPr>
          <a:xfrm>
            <a:off x="414462" y="3535024"/>
            <a:ext cx="2280782" cy="209115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" name="图片 -2147482607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 r:link="rId7"/>
          <a:stretch>
            <a:fillRect/>
          </a:stretch>
        </p:blipFill>
        <p:spPr>
          <a:xfrm>
            <a:off x="3315097" y="3942407"/>
            <a:ext cx="8116212" cy="147410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圆角矩形 3"/>
          <p:cNvSpPr/>
          <p:nvPr>
            <p:custDataLst>
              <p:tags r:id="rId1"/>
            </p:custDataLst>
          </p:nvPr>
        </p:nvSpPr>
        <p:spPr>
          <a:xfrm>
            <a:off x="619478" y="328402"/>
            <a:ext cx="1626166" cy="455008"/>
          </a:xfrm>
          <a:prstGeom prst="roundRect">
            <a:avLst/>
          </a:prstGeom>
          <a:solidFill>
            <a:srgbClr val="00B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tIns="36000" bIns="36000">
            <a:spAutoFit/>
          </a:bodyPr>
          <a:lstStyle/>
          <a:p>
            <a:r>
              <a:rPr lang="zh-CN" altLang="en-US" sz="2200" b="1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思考与讨论</a:t>
            </a:r>
            <a:endParaRPr lang="zh-CN" altLang="en-US" sz="2200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828712" y="877253"/>
            <a:ext cx="10268045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>
              <a:lnSpc>
                <a:spcPct val="125000"/>
              </a:lnSpc>
            </a:pPr>
            <a:r>
              <a:rPr lang="zh-CN" altLang="en-US" sz="2200" b="1" smtClean="0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自然界中的含硫物质在一定条件下能够相互转化。在实验室里如何实现不同价态含硫物质的相互转化呢？</a:t>
            </a:r>
            <a:endParaRPr lang="zh-CN" altLang="en-US" sz="2200" b="1"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pSp>
        <p:nvGrpSpPr>
          <p:cNvPr id="6" name="组合 5"/>
          <p:cNvGrpSpPr/>
          <p:nvPr>
            <p:custDataLst>
              <p:tags r:id="rId3"/>
            </p:custDataLst>
          </p:nvPr>
        </p:nvGrpSpPr>
        <p:grpSpPr>
          <a:xfrm>
            <a:off x="1316514" y="2011438"/>
            <a:ext cx="9151278" cy="954107"/>
            <a:chOff x="2198041" y="2159538"/>
            <a:chExt cx="9151278" cy="954107"/>
          </a:xfrm>
        </p:grpSpPr>
        <p:sp>
          <p:nvSpPr>
            <p:cNvPr id="7" name="Text Box 5"/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198041" y="2159538"/>
              <a:ext cx="600920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800" b="1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</a:rPr>
                <a:t>-</a:t>
              </a:r>
              <a:r>
                <a:rPr lang="en-US" altLang="zh-CN" sz="2800" b="1" smtClean="0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</a:rPr>
                <a:t>2</a:t>
              </a:r>
              <a:endParaRPr lang="en-US" altLang="zh-CN" sz="2800" b="1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/>
              <a:r>
                <a:rPr lang="en-US" altLang="zh-CN" sz="2800" b="1" smtClean="0">
                  <a:latin typeface="微软雅黑" panose="020B0503020204020204" charset="-122"/>
                  <a:ea typeface="微软雅黑" panose="020B0503020204020204" charset="-122"/>
                </a:rPr>
                <a:t>S</a:t>
              </a:r>
              <a:endParaRPr lang="en-US" altLang="zh-CN" sz="2800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8" name="Text Box 5"/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5052060" y="2159538"/>
              <a:ext cx="348172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altLang="zh-CN" sz="2800" b="1" smtClean="0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</a:rPr>
                <a:t>0</a:t>
              </a:r>
              <a:endParaRPr lang="en-US" altLang="zh-CN" sz="2800" b="1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r>
                <a:rPr lang="en-US" altLang="zh-CN" sz="2800" b="1" smtClean="0">
                  <a:latin typeface="微软雅黑" panose="020B0503020204020204" charset="-122"/>
                  <a:ea typeface="微软雅黑" panose="020B0503020204020204" charset="-122"/>
                </a:rPr>
                <a:t>S</a:t>
              </a:r>
              <a:endParaRPr lang="en-US" altLang="zh-CN" sz="2800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9" name="Text Box 5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7653331" y="2159538"/>
              <a:ext cx="753813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800" b="1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</a:rPr>
                <a:t>+4</a:t>
              </a:r>
              <a:endParaRPr lang="en-US" altLang="zh-CN" sz="28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/>
              <a:r>
                <a:rPr lang="en-US" altLang="zh-CN" sz="2800" b="1" smtClean="0">
                  <a:latin typeface="微软雅黑" panose="020B0503020204020204" charset="-122"/>
                  <a:ea typeface="微软雅黑" panose="020B0503020204020204" charset="-122"/>
                </a:rPr>
                <a:t>S</a:t>
              </a:r>
              <a:endParaRPr lang="en-US" altLang="zh-CN" sz="2800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0" name="Text Box 5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10660242" y="2159538"/>
              <a:ext cx="689077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800" b="1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</a:rPr>
                <a:t>+6</a:t>
              </a:r>
              <a:endParaRPr lang="en-US" altLang="zh-CN" sz="28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/>
              <a:r>
                <a:rPr lang="en-US" altLang="zh-CN" sz="2800" b="1" smtClean="0">
                  <a:latin typeface="微软雅黑" panose="020B0503020204020204" charset="-122"/>
                  <a:ea typeface="微软雅黑" panose="020B0503020204020204" charset="-122"/>
                </a:rPr>
                <a:t>S</a:t>
              </a:r>
              <a:endParaRPr lang="en-US" altLang="zh-CN" sz="2800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cxnSp>
          <p:nvCxnSpPr>
            <p:cNvPr id="11" name="直接箭头连接符 10"/>
            <p:cNvCxnSpPr/>
            <p:nvPr>
              <p:custDataLst>
                <p:tags r:id="rId8"/>
              </p:custDataLst>
            </p:nvPr>
          </p:nvCxnSpPr>
          <p:spPr>
            <a:xfrm>
              <a:off x="3095646" y="2799343"/>
              <a:ext cx="1656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箭头连接符 11"/>
            <p:cNvCxnSpPr/>
            <p:nvPr>
              <p:custDataLst>
                <p:tags r:id="rId9"/>
              </p:custDataLst>
            </p:nvPr>
          </p:nvCxnSpPr>
          <p:spPr>
            <a:xfrm flipH="1">
              <a:off x="3056489" y="2901172"/>
              <a:ext cx="169834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箭头连接符 12"/>
            <p:cNvCxnSpPr/>
            <p:nvPr>
              <p:custDataLst>
                <p:tags r:id="rId10"/>
              </p:custDataLst>
            </p:nvPr>
          </p:nvCxnSpPr>
          <p:spPr>
            <a:xfrm>
              <a:off x="5842464" y="2799343"/>
              <a:ext cx="1593718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接箭头连接符 13"/>
            <p:cNvCxnSpPr/>
            <p:nvPr>
              <p:custDataLst>
                <p:tags r:id="rId11"/>
              </p:custDataLst>
            </p:nvPr>
          </p:nvCxnSpPr>
          <p:spPr>
            <a:xfrm flipH="1">
              <a:off x="5833586" y="2901172"/>
              <a:ext cx="1593718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箭头连接符 14"/>
            <p:cNvCxnSpPr/>
            <p:nvPr>
              <p:custDataLst>
                <p:tags r:id="rId12"/>
              </p:custDataLst>
            </p:nvPr>
          </p:nvCxnSpPr>
          <p:spPr>
            <a:xfrm>
              <a:off x="8833139" y="2799343"/>
              <a:ext cx="1593718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箭头连接符 15"/>
            <p:cNvCxnSpPr/>
            <p:nvPr>
              <p:custDataLst>
                <p:tags r:id="rId13"/>
              </p:custDataLst>
            </p:nvPr>
          </p:nvCxnSpPr>
          <p:spPr>
            <a:xfrm flipH="1">
              <a:off x="8815383" y="2901172"/>
              <a:ext cx="1593718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 Box 7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1158765" y="3187265"/>
            <a:ext cx="885724" cy="1903598"/>
          </a:xfrm>
          <a:prstGeom prst="rect">
            <a:avLst/>
          </a:prstGeom>
          <a:noFill/>
          <a:ln w="9525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45000"/>
              </a:spcBef>
            </a:pPr>
            <a:r>
              <a:rPr lang="en-US" altLang="zh-CN" sz="2200" b="1" err="1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FeS</a:t>
            </a:r>
            <a:endParaRPr lang="en-US" altLang="zh-CN" sz="2200" b="1">
              <a:solidFill>
                <a:srgbClr val="0000FF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eaLnBrk="1" hangingPunct="1">
              <a:spcBef>
                <a:spcPct val="45000"/>
              </a:spcBef>
            </a:pPr>
            <a:r>
              <a:rPr lang="en-US" altLang="zh-CN" sz="2200" b="1" smtClean="0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H</a:t>
            </a:r>
            <a:r>
              <a:rPr lang="en-US" altLang="zh-CN" sz="2200" b="1" baseline="-25000" smtClean="0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en-US" altLang="zh-CN" sz="2200" b="1" smtClean="0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S</a:t>
            </a:r>
            <a:endParaRPr lang="en-US" altLang="zh-CN" sz="2200" b="1" smtClean="0">
              <a:solidFill>
                <a:srgbClr val="0000FF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eaLnBrk="1" hangingPunct="1">
              <a:spcBef>
                <a:spcPct val="45000"/>
              </a:spcBef>
            </a:pPr>
            <a:r>
              <a:rPr lang="en-US" altLang="zh-CN" sz="2200" b="1" smtClean="0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Na</a:t>
            </a:r>
            <a:r>
              <a:rPr lang="en-US" altLang="zh-CN" sz="2200" b="1" baseline="-25000" smtClean="0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en-US" altLang="zh-CN" sz="2200" b="1" smtClean="0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S</a:t>
            </a:r>
            <a:endParaRPr lang="en-US" altLang="zh-CN" sz="2200" b="1" smtClean="0">
              <a:solidFill>
                <a:srgbClr val="0000FF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eaLnBrk="1" hangingPunct="1">
              <a:spcBef>
                <a:spcPct val="45000"/>
              </a:spcBef>
            </a:pPr>
            <a:r>
              <a:rPr lang="en-US" altLang="zh-CN" sz="2200" b="1" err="1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HgS</a:t>
            </a:r>
            <a:endParaRPr lang="en-US" altLang="zh-CN" sz="2200" b="1">
              <a:solidFill>
                <a:srgbClr val="0000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8" name="Text Box 8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6722235" y="3187265"/>
            <a:ext cx="1251470" cy="1412694"/>
          </a:xfrm>
          <a:prstGeom prst="rect">
            <a:avLst/>
          </a:prstGeom>
          <a:noFill/>
          <a:ln w="9525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45000"/>
              </a:spcBef>
            </a:pPr>
            <a:r>
              <a:rPr lang="en-US" altLang="zh-CN" sz="2200" b="1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SO</a:t>
            </a:r>
            <a:r>
              <a:rPr lang="en-US" altLang="zh-CN" sz="2200" b="1" baseline="-25000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endParaRPr lang="en-US" altLang="zh-CN" sz="2200" b="1" baseline="-25000">
              <a:solidFill>
                <a:srgbClr val="0000FF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eaLnBrk="1" hangingPunct="1">
              <a:spcBef>
                <a:spcPct val="45000"/>
              </a:spcBef>
            </a:pPr>
            <a:r>
              <a:rPr lang="en-US" altLang="zh-CN" sz="2200" b="1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H</a:t>
            </a:r>
            <a:r>
              <a:rPr lang="en-US" altLang="zh-CN" sz="2200" b="1" baseline="-25000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en-US" altLang="zh-CN" sz="2200" b="1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SO</a:t>
            </a:r>
            <a:r>
              <a:rPr lang="en-US" altLang="zh-CN" sz="2200" b="1" baseline="-25000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3</a:t>
            </a:r>
            <a:endParaRPr lang="en-US" altLang="zh-CN" sz="2200" b="1" baseline="-25000">
              <a:solidFill>
                <a:srgbClr val="0000FF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eaLnBrk="1" hangingPunct="1">
              <a:spcBef>
                <a:spcPct val="45000"/>
              </a:spcBef>
            </a:pPr>
            <a:r>
              <a:rPr lang="en-US" altLang="zh-CN" sz="2200" b="1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Na</a:t>
            </a:r>
            <a:r>
              <a:rPr lang="en-US" altLang="zh-CN" sz="2200" b="1" baseline="-25000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en-US" altLang="zh-CN" sz="2200" b="1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SO</a:t>
            </a:r>
            <a:r>
              <a:rPr lang="en-US" altLang="zh-CN" sz="2200" b="1" baseline="-25000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3</a:t>
            </a:r>
            <a:endParaRPr lang="en-US" altLang="zh-CN" sz="2200" b="1" baseline="-25000">
              <a:solidFill>
                <a:srgbClr val="0000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9" name="Text Box 9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9708435" y="3187265"/>
            <a:ext cx="1208666" cy="2394502"/>
          </a:xfrm>
          <a:prstGeom prst="rect">
            <a:avLst/>
          </a:prstGeom>
          <a:noFill/>
          <a:ln w="9525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45000"/>
              </a:spcBef>
            </a:pPr>
            <a:r>
              <a:rPr lang="en-US" altLang="zh-CN" sz="2200" b="1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SO</a:t>
            </a:r>
            <a:r>
              <a:rPr lang="en-US" altLang="zh-CN" sz="2200" b="1" baseline="-25000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3</a:t>
            </a:r>
            <a:endParaRPr lang="en-US" altLang="zh-CN" sz="2200" b="1" baseline="-25000">
              <a:solidFill>
                <a:srgbClr val="0000FF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eaLnBrk="1" hangingPunct="1">
              <a:spcBef>
                <a:spcPct val="45000"/>
              </a:spcBef>
            </a:pPr>
            <a:r>
              <a:rPr lang="en-US" altLang="zh-CN" sz="2200" b="1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H</a:t>
            </a:r>
            <a:r>
              <a:rPr lang="en-US" altLang="zh-CN" sz="2200" b="1" baseline="-25000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en-US" altLang="zh-CN" sz="2200" b="1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SO</a:t>
            </a:r>
            <a:r>
              <a:rPr lang="en-US" altLang="zh-CN" sz="2200" b="1" baseline="-25000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4</a:t>
            </a:r>
            <a:endParaRPr lang="en-US" altLang="zh-CN" sz="2200" b="1" baseline="-25000">
              <a:solidFill>
                <a:srgbClr val="0000FF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eaLnBrk="1" hangingPunct="1">
              <a:spcBef>
                <a:spcPct val="45000"/>
              </a:spcBef>
            </a:pPr>
            <a:r>
              <a:rPr lang="en-US" altLang="zh-CN" sz="2200" b="1" smtClean="0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Na</a:t>
            </a:r>
            <a:r>
              <a:rPr lang="en-US" altLang="zh-CN" sz="2200" b="1" baseline="-25000" smtClean="0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en-US" altLang="zh-CN" sz="2200" b="1" smtClean="0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SO</a:t>
            </a:r>
            <a:r>
              <a:rPr lang="en-US" altLang="zh-CN" sz="2200" b="1" baseline="-25000" smtClean="0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4</a:t>
            </a:r>
            <a:endParaRPr lang="en-US" altLang="zh-CN" sz="2200" b="1" baseline="-25000" smtClean="0">
              <a:solidFill>
                <a:srgbClr val="0000FF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eaLnBrk="1" hangingPunct="1">
              <a:spcBef>
                <a:spcPct val="45000"/>
              </a:spcBef>
            </a:pPr>
            <a:r>
              <a:rPr lang="en-US" altLang="zh-CN" sz="2200" b="1" smtClean="0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CuSO</a:t>
            </a:r>
            <a:r>
              <a:rPr lang="en-US" altLang="zh-CN" sz="2200" b="1" baseline="-25000" smtClean="0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4</a:t>
            </a:r>
            <a:endParaRPr lang="en-US" altLang="zh-CN" sz="2200" b="1" baseline="-25000">
              <a:solidFill>
                <a:srgbClr val="0000FF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eaLnBrk="1" hangingPunct="1">
              <a:spcBef>
                <a:spcPct val="45000"/>
              </a:spcBef>
            </a:pPr>
            <a:r>
              <a:rPr lang="en-US" altLang="zh-CN" sz="2200" b="1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BaSO</a:t>
            </a:r>
            <a:r>
              <a:rPr lang="en-US" altLang="zh-CN" sz="2200" b="1" baseline="-25000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4</a:t>
            </a:r>
            <a:endParaRPr lang="en-US" altLang="zh-CN" sz="2200" b="1" baseline="-25000">
              <a:solidFill>
                <a:srgbClr val="0000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" name="Text Box 10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197770" y="3187265"/>
            <a:ext cx="348172" cy="430887"/>
          </a:xfrm>
          <a:prstGeom prst="rect">
            <a:avLst/>
          </a:prstGeom>
          <a:noFill/>
          <a:ln w="9525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45000"/>
              </a:spcBef>
              <a:defRPr sz="240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</a:defRPr>
            </a:lvl1pPr>
            <a:lvl2pPr marL="742950" indent="-285750"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200" b="1">
                <a:latin typeface="微软雅黑" panose="020B0503020204020204" charset="-122"/>
              </a:rPr>
              <a:t>S</a:t>
            </a:r>
            <a:endParaRPr lang="en-US" altLang="zh-CN" sz="2200" b="1">
              <a:latin typeface="微软雅黑" panose="020B0503020204020204" charset="-122"/>
            </a:endParaRPr>
          </a:p>
        </p:txBody>
      </p:sp>
      <p:sp>
        <p:nvSpPr>
          <p:cNvPr id="21" name="Rectangle 13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2550625" y="2242003"/>
            <a:ext cx="8771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zh-CN" altLang="en-US" b="1" smtClean="0">
                <a:solidFill>
                  <a:srgbClr val="00B050"/>
                </a:solidFill>
                <a:latin typeface="微软雅黑" panose="020B0503020204020204" charset="-122"/>
                <a:ea typeface="微软雅黑" panose="020B0503020204020204" charset="-122"/>
              </a:rPr>
              <a:t>氧化剂</a:t>
            </a:r>
            <a:endParaRPr lang="zh-CN" altLang="en-US" b="1">
              <a:solidFill>
                <a:srgbClr val="00B05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2" name="Rectangle 13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238188" y="2242003"/>
            <a:ext cx="8771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zh-CN" altLang="en-US" b="1" smtClean="0">
                <a:solidFill>
                  <a:srgbClr val="00B050"/>
                </a:solidFill>
                <a:latin typeface="微软雅黑" panose="020B0503020204020204" charset="-122"/>
                <a:ea typeface="微软雅黑" panose="020B0503020204020204" charset="-122"/>
              </a:rPr>
              <a:t>氧化剂</a:t>
            </a:r>
            <a:endParaRPr lang="zh-CN" altLang="en-US" b="1">
              <a:solidFill>
                <a:srgbClr val="00B05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3" name="Rectangle 13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8297773" y="2242003"/>
            <a:ext cx="8771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zh-CN" altLang="en-US" b="1" smtClean="0">
                <a:solidFill>
                  <a:srgbClr val="00B050"/>
                </a:solidFill>
                <a:latin typeface="微软雅黑" panose="020B0503020204020204" charset="-122"/>
                <a:ea typeface="微软雅黑" panose="020B0503020204020204" charset="-122"/>
              </a:rPr>
              <a:t>氧化剂</a:t>
            </a:r>
            <a:endParaRPr lang="zh-CN" altLang="en-US" b="1">
              <a:solidFill>
                <a:srgbClr val="00B05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4" name="Rectangle 13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2550625" y="2773070"/>
            <a:ext cx="8771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zh-CN" altLang="en-US" b="1" smtClean="0">
                <a:solidFill>
                  <a:srgbClr val="00B050"/>
                </a:solidFill>
                <a:latin typeface="微软雅黑" panose="020B0503020204020204" charset="-122"/>
                <a:ea typeface="微软雅黑" panose="020B0503020204020204" charset="-122"/>
              </a:rPr>
              <a:t>还原剂</a:t>
            </a:r>
            <a:endParaRPr lang="zh-CN" altLang="en-US" b="1">
              <a:solidFill>
                <a:srgbClr val="00B05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5" name="Rectangle 13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238188" y="2773070"/>
            <a:ext cx="8771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zh-CN" altLang="en-US" b="1" smtClean="0">
                <a:solidFill>
                  <a:srgbClr val="00B050"/>
                </a:solidFill>
                <a:latin typeface="微软雅黑" panose="020B0503020204020204" charset="-122"/>
                <a:ea typeface="微软雅黑" panose="020B0503020204020204" charset="-122"/>
              </a:rPr>
              <a:t>还原剂</a:t>
            </a:r>
            <a:endParaRPr lang="zh-CN" altLang="en-US" b="1">
              <a:solidFill>
                <a:srgbClr val="00B05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6" name="Rectangle 13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8297773" y="2773070"/>
            <a:ext cx="8771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zh-CN" altLang="en-US" b="1" smtClean="0">
                <a:solidFill>
                  <a:srgbClr val="00B050"/>
                </a:solidFill>
                <a:latin typeface="微软雅黑" panose="020B0503020204020204" charset="-122"/>
                <a:ea typeface="微软雅黑" panose="020B0503020204020204" charset="-122"/>
              </a:rPr>
              <a:t>还原剂</a:t>
            </a:r>
            <a:endParaRPr lang="zh-CN" altLang="en-US" b="1">
              <a:solidFill>
                <a:srgbClr val="00B05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721768" y="272070"/>
            <a:ext cx="3570208" cy="430887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200" b="1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一</a:t>
            </a:r>
            <a:r>
              <a:rPr lang="zh-CN" altLang="en-US" sz="2200" b="1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、不同</a:t>
            </a:r>
            <a:r>
              <a:rPr lang="zh-CN" altLang="en-US" sz="2200" b="1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价态硫元素的</a:t>
            </a:r>
            <a:r>
              <a:rPr lang="zh-CN" altLang="en-US" sz="2200" b="1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转化</a:t>
            </a:r>
            <a:endParaRPr lang="zh-CN" altLang="en-US" sz="2200" b="1">
              <a:solidFill>
                <a:srgbClr val="000000"/>
              </a:solidFill>
              <a:latin typeface="Arial" panose="020B0604020202020204"/>
              <a:ea typeface="微软雅黑" panose="020B0503020204020204" charset="-122"/>
              <a:sym typeface="+mn-ea"/>
            </a:endParaRPr>
          </a:p>
        </p:txBody>
      </p:sp>
      <p:grpSp>
        <p:nvGrpSpPr>
          <p:cNvPr id="3" name="组合 2"/>
          <p:cNvGrpSpPr/>
          <p:nvPr>
            <p:custDataLst>
              <p:tags r:id="rId2"/>
            </p:custDataLst>
          </p:nvPr>
        </p:nvGrpSpPr>
        <p:grpSpPr>
          <a:xfrm>
            <a:off x="1201218" y="2397102"/>
            <a:ext cx="2642342" cy="769441"/>
            <a:chOff x="3330556" y="2159538"/>
            <a:chExt cx="2642342" cy="769441"/>
          </a:xfrm>
        </p:grpSpPr>
        <p:sp>
          <p:nvSpPr>
            <p:cNvPr id="4" name="Text Box 5"/>
            <p:cNvSpPr txBox="1"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3330556" y="2159538"/>
              <a:ext cx="600920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200" b="1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</a:rPr>
                <a:t>-</a:t>
              </a:r>
              <a:r>
                <a:rPr lang="en-US" altLang="zh-CN" sz="2200" b="1" smtClean="0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</a:rPr>
                <a:t>2</a:t>
              </a:r>
              <a:endParaRPr lang="en-US" altLang="zh-CN" sz="2200" b="1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/>
              <a:r>
                <a:rPr lang="en-US" altLang="zh-CN" sz="2200" b="1" smtClean="0">
                  <a:latin typeface="微软雅黑" panose="020B0503020204020204" charset="-122"/>
                  <a:ea typeface="微软雅黑" panose="020B0503020204020204" charset="-122"/>
                </a:rPr>
                <a:t>S</a:t>
              </a:r>
              <a:endParaRPr lang="en-US" altLang="zh-CN" sz="2200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5" name="Text Box 5"/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5624726" y="2159538"/>
              <a:ext cx="348172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altLang="zh-CN" sz="2200" b="1" smtClean="0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</a:rPr>
                <a:t>0</a:t>
              </a:r>
              <a:endParaRPr lang="en-US" altLang="zh-CN" sz="2200" b="1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r>
                <a:rPr lang="en-US" altLang="zh-CN" sz="2200" b="1" smtClean="0">
                  <a:latin typeface="微软雅黑" panose="020B0503020204020204" charset="-122"/>
                  <a:ea typeface="微软雅黑" panose="020B0503020204020204" charset="-122"/>
                </a:rPr>
                <a:t>S</a:t>
              </a:r>
              <a:endParaRPr lang="en-US" altLang="zh-CN" sz="2200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cxnSp>
          <p:nvCxnSpPr>
            <p:cNvPr id="6" name="直接箭头连接符 5"/>
            <p:cNvCxnSpPr/>
            <p:nvPr>
              <p:custDataLst>
                <p:tags r:id="rId5"/>
              </p:custDataLst>
            </p:nvPr>
          </p:nvCxnSpPr>
          <p:spPr>
            <a:xfrm>
              <a:off x="3900990" y="2695418"/>
              <a:ext cx="1656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文本框 6"/>
          <p:cNvSpPr txBox="1"/>
          <p:nvPr>
            <p:custDataLst>
              <p:tags r:id="rId6"/>
            </p:custDataLst>
          </p:nvPr>
        </p:nvSpPr>
        <p:spPr>
          <a:xfrm>
            <a:off x="2126444" y="2489435"/>
            <a:ext cx="1044637" cy="4308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200" b="1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氧化剂</a:t>
            </a:r>
            <a:endParaRPr lang="zh-CN" altLang="en-US" sz="2200" b="1">
              <a:solidFill>
                <a:srgbClr val="000000"/>
              </a:solidFill>
              <a:latin typeface="Arial" panose="020B0604020202020204"/>
              <a:ea typeface="微软雅黑" panose="020B0503020204020204" charset="-122"/>
              <a:sym typeface="+mn-ea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922573" y="1296822"/>
            <a:ext cx="4003777" cy="461665"/>
          </a:xfrm>
          <a:prstGeom prst="rect">
            <a:avLst/>
          </a:prstGeom>
          <a:noFill/>
          <a:ln w="9525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45000"/>
              </a:spcBef>
            </a:pP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2H</a:t>
            </a:r>
            <a:r>
              <a:rPr lang="en-US" altLang="zh-CN" sz="2400" b="1" baseline="-25000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 </a:t>
            </a:r>
            <a:r>
              <a:rPr lang="en-US" altLang="zh-CN" sz="2400" b="1" dirty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+ O</a:t>
            </a:r>
            <a:r>
              <a:rPr lang="en-US" altLang="zh-CN" sz="2400" b="1" baseline="-25000" dirty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dirty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 === 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2S </a:t>
            </a:r>
            <a:r>
              <a:rPr lang="en-US" altLang="zh-CN" sz="2400" b="1" dirty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↓ 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+ 2H</a:t>
            </a:r>
            <a:r>
              <a:rPr lang="en-US" altLang="zh-CN" sz="2400" b="1" baseline="-25000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O</a:t>
            </a:r>
            <a:endParaRPr lang="en-US" altLang="zh-CN" sz="2400" b="1" dirty="0">
              <a:solidFill>
                <a:srgbClr val="0000FF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922573" y="3980223"/>
            <a:ext cx="6612754" cy="461665"/>
          </a:xfrm>
          <a:prstGeom prst="rect">
            <a:avLst/>
          </a:prstGeom>
          <a:noFill/>
          <a:ln w="9525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45000"/>
              </a:spcBef>
            </a:pP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Na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 + H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O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+ 2HCl === S </a:t>
            </a:r>
            <a:r>
              <a: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↓ + 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2NaCl + 2H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O </a:t>
            </a:r>
            <a:endParaRPr lang="en-US" altLang="zh-CN" sz="2400" b="1" smtClean="0">
              <a:solidFill>
                <a:srgbClr val="0000FF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922573" y="2150773"/>
            <a:ext cx="4339338" cy="461665"/>
          </a:xfrm>
          <a:prstGeom prst="rect">
            <a:avLst/>
          </a:prstGeom>
          <a:noFill/>
          <a:ln w="9525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45000"/>
              </a:spcBef>
            </a:pP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2H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 </a:t>
            </a:r>
            <a:r>
              <a: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+ 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SO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 </a:t>
            </a:r>
            <a:r>
              <a: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=== 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3S </a:t>
            </a:r>
            <a:r>
              <a: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↓ 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+ 2H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O</a:t>
            </a:r>
            <a:endParaRPr lang="en-US" altLang="zh-CN" sz="2400" b="1">
              <a:solidFill>
                <a:srgbClr val="0000FF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pSp>
        <p:nvGrpSpPr>
          <p:cNvPr id="11" name="组合 10"/>
          <p:cNvGrpSpPr/>
          <p:nvPr>
            <p:custDataLst>
              <p:tags r:id="rId10"/>
            </p:custDataLst>
          </p:nvPr>
        </p:nvGrpSpPr>
        <p:grpSpPr>
          <a:xfrm>
            <a:off x="4922573" y="4668353"/>
            <a:ext cx="4774726" cy="656452"/>
            <a:chOff x="4796274" y="2096192"/>
            <a:chExt cx="4774726" cy="656452"/>
          </a:xfrm>
        </p:grpSpPr>
        <p:sp>
          <p:nvSpPr>
            <p:cNvPr id="12" name="Text Box 7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796274" y="2290979"/>
              <a:ext cx="4774726" cy="46166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45000"/>
                </a:spcBef>
              </a:pPr>
              <a:r>
                <a:rPr lang="en-US" altLang="zh-CN" sz="2400" b="1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4FeS + 7O</a:t>
              </a:r>
              <a:r>
                <a:rPr lang="en-US" altLang="zh-CN" sz="2400" b="1" baseline="-25000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2</a:t>
              </a:r>
              <a:r>
                <a:rPr lang="en-US" altLang="zh-CN" sz="2400" b="1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  === 2Fe</a:t>
              </a:r>
              <a:r>
                <a:rPr lang="en-US" altLang="zh-CN" sz="2400" b="1" baseline="-25000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2</a:t>
              </a:r>
              <a:r>
                <a:rPr lang="en-US" altLang="zh-CN" sz="2400" b="1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O</a:t>
              </a:r>
              <a:r>
                <a:rPr lang="en-US" altLang="zh-CN" sz="2400" b="1" baseline="-25000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3 </a:t>
              </a:r>
              <a:r>
                <a:rPr lang="en-US" altLang="zh-CN" sz="2400" b="1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+ 4SO</a:t>
              </a:r>
              <a:r>
                <a:rPr lang="en-US" altLang="zh-CN" sz="2400" b="1" baseline="-25000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2</a:t>
              </a:r>
              <a:endParaRPr lang="en-US" altLang="zh-CN" sz="2400" b="1" baseline="-25000" dirty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13" name="文本框 12"/>
            <p:cNvSpPr txBox="1"/>
            <p:nvPr>
              <p:custDataLst>
                <p:tags r:id="rId12"/>
              </p:custDataLst>
            </p:nvPr>
          </p:nvSpPr>
          <p:spPr>
            <a:xfrm>
              <a:off x="6476960" y="2096192"/>
              <a:ext cx="642404" cy="36933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zh-CN" altLang="en-US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高温</a:t>
              </a:r>
              <a:endPara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endParaRPr>
            </a:p>
          </p:txBody>
        </p:sp>
      </p:grpSp>
      <p:sp>
        <p:nvSpPr>
          <p:cNvPr id="14" name="Text Box 7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922573" y="3064944"/>
            <a:ext cx="6226397" cy="461665"/>
          </a:xfrm>
          <a:prstGeom prst="rect">
            <a:avLst/>
          </a:prstGeom>
          <a:noFill/>
          <a:ln w="9525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45000"/>
              </a:spcBef>
            </a:pP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H</a:t>
            </a:r>
            <a:r>
              <a:rPr lang="en-US" altLang="zh-CN" sz="2400" b="1" baseline="-25000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 </a:t>
            </a:r>
            <a:r>
              <a:rPr lang="en-US" altLang="zh-CN" sz="2400" b="1" dirty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+ 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H</a:t>
            </a:r>
            <a:r>
              <a:rPr lang="en-US" altLang="zh-CN" sz="2400" b="1" baseline="-25000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SO</a:t>
            </a:r>
            <a:r>
              <a:rPr lang="en-US" altLang="zh-CN" sz="2400" b="1" baseline="-25000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4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(</a:t>
            </a:r>
            <a:r>
              <a:rPr lang="zh-CN" alt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浓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) === S </a:t>
            </a:r>
            <a:r>
              <a:rPr lang="en-US" altLang="zh-CN" sz="2400" b="1" dirty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↓ 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+</a:t>
            </a:r>
            <a:r>
              <a:rPr lang="en-US" altLang="zh-CN" sz="2400" b="1" dirty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SO</a:t>
            </a:r>
            <a:r>
              <a:rPr lang="en-US" altLang="zh-CN" sz="2400" b="1" baseline="-25000" dirty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 </a:t>
            </a:r>
            <a:r>
              <a:rPr lang="en-US" altLang="zh-CN" sz="2400" b="1" dirty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↑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+ 2H</a:t>
            </a:r>
            <a:r>
              <a:rPr lang="en-US" altLang="zh-CN" sz="2400" b="1" baseline="-25000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O</a:t>
            </a:r>
            <a:endParaRPr lang="en-US" altLang="zh-CN" sz="2400" b="1" dirty="0">
              <a:solidFill>
                <a:srgbClr val="0000FF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922574" y="5633483"/>
            <a:ext cx="5354406" cy="461665"/>
          </a:xfrm>
          <a:prstGeom prst="rect">
            <a:avLst/>
          </a:prstGeom>
          <a:noFill/>
          <a:ln w="9525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45000"/>
              </a:spcBef>
            </a:pP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H</a:t>
            </a:r>
            <a:r>
              <a:rPr lang="en-US" altLang="zh-CN" sz="2400" b="1" baseline="-25000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 </a:t>
            </a:r>
            <a:r>
              <a:rPr lang="en-US" altLang="zh-CN" sz="2400" b="1" dirty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+ 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3H</a:t>
            </a:r>
            <a:r>
              <a:rPr lang="en-US" altLang="zh-CN" sz="2400" b="1" baseline="-25000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SO</a:t>
            </a:r>
            <a:r>
              <a:rPr lang="en-US" altLang="zh-CN" sz="2400" b="1" baseline="-25000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4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(</a:t>
            </a:r>
            <a:r>
              <a:rPr lang="zh-CN" alt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浓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) === 4SO</a:t>
            </a:r>
            <a:r>
              <a:rPr lang="en-US" altLang="zh-CN" sz="2400" b="1" baseline="-25000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↑ </a:t>
            </a:r>
            <a:r>
              <a:rPr lang="en-US" altLang="zh-CN" sz="2400" b="1" dirty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+ 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4H</a:t>
            </a:r>
            <a:r>
              <a:rPr lang="en-US" altLang="zh-CN" sz="2400" b="1" baseline="-25000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O</a:t>
            </a:r>
            <a:endParaRPr lang="en-US" altLang="zh-CN" sz="2400" b="1" dirty="0">
              <a:solidFill>
                <a:srgbClr val="0000FF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pSp>
        <p:nvGrpSpPr>
          <p:cNvPr id="21" name="组合 20"/>
          <p:cNvGrpSpPr/>
          <p:nvPr/>
        </p:nvGrpSpPr>
        <p:grpSpPr>
          <a:xfrm>
            <a:off x="1283728" y="4953020"/>
            <a:ext cx="3337600" cy="769442"/>
            <a:chOff x="1283728" y="4953020"/>
            <a:chExt cx="3337600" cy="769442"/>
          </a:xfrm>
        </p:grpSpPr>
        <p:grpSp>
          <p:nvGrpSpPr>
            <p:cNvPr id="16" name="组合 15"/>
            <p:cNvGrpSpPr/>
            <p:nvPr>
              <p:custDataLst>
                <p:tags r:id="rId15"/>
              </p:custDataLst>
            </p:nvPr>
          </p:nvGrpSpPr>
          <p:grpSpPr>
            <a:xfrm>
              <a:off x="1283728" y="4953020"/>
              <a:ext cx="3337600" cy="769442"/>
              <a:chOff x="3330556" y="2159537"/>
              <a:chExt cx="3337600" cy="769442"/>
            </a:xfrm>
          </p:grpSpPr>
          <p:sp>
            <p:nvSpPr>
              <p:cNvPr id="17" name="Text Box 5"/>
              <p:cNvSpPr txBox="1"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3330556" y="2159538"/>
                <a:ext cx="600920" cy="7694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zh-CN" sz="2200" b="1">
                    <a:solidFill>
                      <a:srgbClr val="FF0000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-</a:t>
                </a:r>
                <a:r>
                  <a:rPr lang="en-US" altLang="zh-CN" sz="2200" b="1" smtClean="0">
                    <a:solidFill>
                      <a:srgbClr val="FF0000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2</a:t>
                </a:r>
                <a:endParaRPr lang="en-US" altLang="zh-CN" sz="2200" b="1" smtClean="0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  <a:p>
                <a:pPr algn="ctr"/>
                <a:r>
                  <a:rPr lang="en-US" altLang="zh-CN" sz="2200" b="1" smtClean="0">
                    <a:latin typeface="微软雅黑" panose="020B0503020204020204" charset="-122"/>
                    <a:ea typeface="微软雅黑" panose="020B0503020204020204" charset="-122"/>
                  </a:rPr>
                  <a:t>S</a:t>
                </a:r>
                <a:endParaRPr lang="en-US" altLang="zh-CN" sz="2200" b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18" name="Text Box 5"/>
              <p:cNvSpPr txBox="1"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5586691" y="2159537"/>
                <a:ext cx="1081465" cy="7694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altLang="zh-CN" sz="2200" b="1" dirty="0" smtClean="0">
                    <a:solidFill>
                      <a:srgbClr val="FF0000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+4</a:t>
                </a:r>
                <a:endParaRPr lang="en-US" altLang="zh-CN" sz="2200" b="1" dirty="0" smtClean="0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  <a:p>
                <a:r>
                  <a:rPr lang="en-US" altLang="zh-CN" sz="2200" b="1" dirty="0" smtClean="0">
                    <a:latin typeface="微软雅黑" panose="020B0503020204020204" charset="-122"/>
                    <a:ea typeface="微软雅黑" panose="020B0503020204020204" charset="-122"/>
                  </a:rPr>
                  <a:t> S</a:t>
                </a:r>
                <a:endParaRPr lang="en-US" altLang="zh-CN" sz="2200" b="1" dirty="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cxnSp>
            <p:nvCxnSpPr>
              <p:cNvPr id="19" name="直接箭头连接符 18"/>
              <p:cNvCxnSpPr/>
              <p:nvPr>
                <p:custDataLst>
                  <p:tags r:id="rId18"/>
                </p:custDataLst>
              </p:nvPr>
            </p:nvCxnSpPr>
            <p:spPr>
              <a:xfrm>
                <a:off x="3900990" y="2695418"/>
                <a:ext cx="165600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文本框 19"/>
            <p:cNvSpPr txBox="1"/>
            <p:nvPr>
              <p:custDataLst>
                <p:tags r:id="rId19"/>
              </p:custDataLst>
            </p:nvPr>
          </p:nvSpPr>
          <p:spPr>
            <a:xfrm>
              <a:off x="2208954" y="5045354"/>
              <a:ext cx="1044637" cy="430887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zh-CN" altLang="en-US" sz="2200" b="1" dirty="0" smtClean="0">
                  <a:solidFill>
                    <a:srgbClr val="000000"/>
                  </a:solidFill>
                  <a:latin typeface="Arial" panose="020B0604020202020204"/>
                  <a:ea typeface="微软雅黑" panose="020B0503020204020204" charset="-122"/>
                  <a:sym typeface="+mn-ea"/>
                </a:rPr>
                <a:t>氧化剂</a:t>
              </a:r>
              <a:endParaRPr lang="zh-CN" altLang="en-US" sz="2200" b="1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>
            <p:custDataLst>
              <p:tags r:id="rId1"/>
            </p:custDataLst>
          </p:nvPr>
        </p:nvGrpSpPr>
        <p:grpSpPr>
          <a:xfrm>
            <a:off x="950563" y="666884"/>
            <a:ext cx="2708531" cy="769441"/>
            <a:chOff x="3489947" y="2159538"/>
            <a:chExt cx="2708531" cy="769441"/>
          </a:xfrm>
        </p:grpSpPr>
        <p:sp>
          <p:nvSpPr>
            <p:cNvPr id="4" name="Text Box 5"/>
            <p:cNvSpPr txBox="1"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3489947" y="2159538"/>
              <a:ext cx="342837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200" b="1" smtClean="0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</a:rPr>
                <a:t>0</a:t>
              </a:r>
              <a:endParaRPr lang="en-US" altLang="zh-CN" sz="2200" b="1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/>
              <a:r>
                <a:rPr lang="en-US" altLang="zh-CN" sz="2200" b="1" smtClean="0">
                  <a:latin typeface="微软雅黑" panose="020B0503020204020204" charset="-122"/>
                  <a:ea typeface="微软雅黑" panose="020B0503020204020204" charset="-122"/>
                </a:rPr>
                <a:t>S</a:t>
              </a:r>
              <a:endParaRPr lang="en-US" altLang="zh-CN" sz="2200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5" name="Text Box 5"/>
            <p:cNvSpPr txBox="1"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5624725" y="2159538"/>
              <a:ext cx="573753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200" b="1" smtClean="0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</a:rPr>
                <a:t>+4</a:t>
              </a:r>
              <a:endParaRPr lang="en-US" altLang="zh-CN" sz="2200" b="1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/>
              <a:r>
                <a:rPr lang="en-US" altLang="zh-CN" sz="2200" b="1" smtClean="0">
                  <a:latin typeface="微软雅黑" panose="020B0503020204020204" charset="-122"/>
                  <a:ea typeface="微软雅黑" panose="020B0503020204020204" charset="-122"/>
                </a:rPr>
                <a:t>S</a:t>
              </a:r>
              <a:endParaRPr lang="en-US" altLang="zh-CN" sz="2200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cxnSp>
          <p:nvCxnSpPr>
            <p:cNvPr id="6" name="直接箭头连接符 5"/>
            <p:cNvCxnSpPr/>
            <p:nvPr>
              <p:custDataLst>
                <p:tags r:id="rId4"/>
              </p:custDataLst>
            </p:nvPr>
          </p:nvCxnSpPr>
          <p:spPr>
            <a:xfrm>
              <a:off x="3900990" y="2695418"/>
              <a:ext cx="1656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文本框 6"/>
          <p:cNvSpPr txBox="1"/>
          <p:nvPr>
            <p:custDataLst>
              <p:tags r:id="rId5"/>
            </p:custDataLst>
          </p:nvPr>
        </p:nvSpPr>
        <p:spPr>
          <a:xfrm>
            <a:off x="1741565" y="759217"/>
            <a:ext cx="1044637" cy="4308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200" b="1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氧化剂</a:t>
            </a:r>
            <a:endParaRPr lang="zh-CN" altLang="en-US" sz="2200" b="1">
              <a:solidFill>
                <a:srgbClr val="000000"/>
              </a:solidFill>
              <a:latin typeface="Arial" panose="020B0604020202020204"/>
              <a:ea typeface="微软雅黑" panose="020B0503020204020204" charset="-122"/>
              <a:sym typeface="+mn-ea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520933" y="3010676"/>
            <a:ext cx="5161459" cy="461665"/>
          </a:xfrm>
          <a:prstGeom prst="rect">
            <a:avLst/>
          </a:prstGeom>
          <a:noFill/>
          <a:ln w="9525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45000"/>
              </a:spcBef>
            </a:pPr>
            <a:r>
              <a: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SO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+ Cl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+ H</a:t>
            </a:r>
            <a:r>
              <a:rPr lang="en-US" altLang="zh-CN" sz="2400" b="1" baseline="-2500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O 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=== H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SO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4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+ 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2HCl </a:t>
            </a:r>
            <a:endParaRPr lang="en-US" altLang="zh-CN" sz="2400" b="1" smtClean="0">
              <a:solidFill>
                <a:srgbClr val="0000FF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520933" y="5740947"/>
            <a:ext cx="3341048" cy="461665"/>
          </a:xfrm>
          <a:prstGeom prst="rect">
            <a:avLst/>
          </a:prstGeom>
          <a:noFill/>
          <a:ln w="9525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45000"/>
              </a:spcBef>
            </a:pP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SO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+ 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H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SO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4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(</a:t>
            </a:r>
            <a:r>
              <a:rPr lang="zh-CN" altLang="en-US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浓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) ===</a:t>
            </a:r>
            <a:endParaRPr lang="en-US" altLang="zh-CN" sz="2400" b="1">
              <a:solidFill>
                <a:srgbClr val="0000FF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pSp>
        <p:nvGrpSpPr>
          <p:cNvPr id="10" name="组合 9"/>
          <p:cNvGrpSpPr/>
          <p:nvPr>
            <p:custDataLst>
              <p:tags r:id="rId8"/>
            </p:custDataLst>
          </p:nvPr>
        </p:nvGrpSpPr>
        <p:grpSpPr>
          <a:xfrm>
            <a:off x="4520933" y="408412"/>
            <a:ext cx="2778986" cy="633273"/>
            <a:chOff x="4905331" y="1422248"/>
            <a:chExt cx="2778986" cy="633273"/>
          </a:xfrm>
        </p:grpSpPr>
        <p:sp>
          <p:nvSpPr>
            <p:cNvPr id="11" name="Text Box 7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4905331" y="1593856"/>
              <a:ext cx="2778986" cy="46166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45000"/>
                </a:spcBef>
              </a:pPr>
              <a:r>
                <a:rPr lang="en-US" altLang="zh-CN" sz="2400" b="1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S </a:t>
              </a:r>
              <a:r>
                <a:rPr lang="en-US" altLang="zh-CN" sz="2400" b="1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+ O</a:t>
              </a:r>
              <a:r>
                <a:rPr lang="en-US" altLang="zh-CN" sz="2400" b="1" baseline="-2500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2</a:t>
              </a:r>
              <a:r>
                <a:rPr lang="en-US" altLang="zh-CN" sz="2400" b="1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  === </a:t>
              </a:r>
              <a:r>
                <a:rPr lang="en-US" altLang="zh-CN" sz="2400" b="1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SO</a:t>
              </a:r>
              <a:r>
                <a:rPr lang="en-US" altLang="zh-CN" sz="2400" b="1" baseline="-2500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2</a:t>
              </a:r>
              <a:r>
                <a:rPr lang="en-US" altLang="zh-CN" sz="2400" b="1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400" b="1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↑</a:t>
              </a:r>
              <a:endPara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12" name="文本框 11"/>
            <p:cNvSpPr txBox="1"/>
            <p:nvPr>
              <p:custDataLst>
                <p:tags r:id="rId10"/>
              </p:custDataLst>
            </p:nvPr>
          </p:nvSpPr>
          <p:spPr>
            <a:xfrm>
              <a:off x="5933450" y="1422248"/>
              <a:ext cx="642404" cy="36933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zh-CN" altLang="en-US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点燃</a:t>
              </a:r>
              <a:endPara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823619" y="3482487"/>
            <a:ext cx="2827087" cy="769441"/>
            <a:chOff x="823618" y="3208749"/>
            <a:chExt cx="2827087" cy="769441"/>
          </a:xfrm>
        </p:grpSpPr>
        <p:grpSp>
          <p:nvGrpSpPr>
            <p:cNvPr id="13" name="组合 12"/>
            <p:cNvGrpSpPr/>
            <p:nvPr>
              <p:custDataLst>
                <p:tags r:id="rId11"/>
              </p:custDataLst>
            </p:nvPr>
          </p:nvGrpSpPr>
          <p:grpSpPr>
            <a:xfrm>
              <a:off x="823618" y="3208749"/>
              <a:ext cx="2827087" cy="769441"/>
              <a:chOff x="3371391" y="2159538"/>
              <a:chExt cx="2827087" cy="769441"/>
            </a:xfrm>
          </p:grpSpPr>
          <p:sp>
            <p:nvSpPr>
              <p:cNvPr id="14" name="Text Box 5"/>
              <p:cNvSpPr txBox="1"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3371391" y="2159538"/>
                <a:ext cx="578840" cy="7694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zh-CN" sz="2200" b="1" smtClean="0">
                    <a:solidFill>
                      <a:srgbClr val="FF0000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+4</a:t>
                </a:r>
                <a:endParaRPr lang="en-US" altLang="zh-CN" sz="2200" b="1" smtClean="0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  <a:p>
                <a:pPr algn="ctr"/>
                <a:r>
                  <a:rPr lang="en-US" altLang="zh-CN" sz="2200" b="1" smtClean="0">
                    <a:latin typeface="微软雅黑" panose="020B0503020204020204" charset="-122"/>
                    <a:ea typeface="微软雅黑" panose="020B0503020204020204" charset="-122"/>
                  </a:rPr>
                  <a:t>S</a:t>
                </a:r>
                <a:endParaRPr lang="en-US" altLang="zh-CN" sz="2200" b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15" name="Text Box 5"/>
              <p:cNvSpPr txBox="1">
                <a:spLocks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5624725" y="2159538"/>
                <a:ext cx="573753" cy="7694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zh-CN" sz="2200" b="1" smtClean="0">
                    <a:solidFill>
                      <a:srgbClr val="FF0000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+6</a:t>
                </a:r>
                <a:endParaRPr lang="en-US" altLang="zh-CN" sz="2200" b="1" smtClean="0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  <a:p>
                <a:pPr algn="ctr"/>
                <a:r>
                  <a:rPr lang="en-US" altLang="zh-CN" sz="2200" b="1" smtClean="0">
                    <a:latin typeface="微软雅黑" panose="020B0503020204020204" charset="-122"/>
                    <a:ea typeface="微软雅黑" panose="020B0503020204020204" charset="-122"/>
                  </a:rPr>
                  <a:t>S</a:t>
                </a:r>
                <a:endParaRPr lang="en-US" altLang="zh-CN" sz="2200" b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cxnSp>
            <p:nvCxnSpPr>
              <p:cNvPr id="16" name="直接箭头连接符 15"/>
              <p:cNvCxnSpPr/>
              <p:nvPr>
                <p:custDataLst>
                  <p:tags r:id="rId14"/>
                </p:custDataLst>
              </p:nvPr>
            </p:nvCxnSpPr>
            <p:spPr>
              <a:xfrm>
                <a:off x="3900990" y="2695418"/>
                <a:ext cx="165600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文本框 16"/>
            <p:cNvSpPr txBox="1"/>
            <p:nvPr>
              <p:custDataLst>
                <p:tags r:id="rId15"/>
              </p:custDataLst>
            </p:nvPr>
          </p:nvSpPr>
          <p:spPr>
            <a:xfrm>
              <a:off x="1699620" y="3301082"/>
              <a:ext cx="1044637" cy="430887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zh-CN" altLang="en-US" sz="2200" b="1" smtClean="0">
                  <a:solidFill>
                    <a:srgbClr val="000000"/>
                  </a:solidFill>
                  <a:latin typeface="Arial" panose="020B0604020202020204"/>
                  <a:ea typeface="微软雅黑" panose="020B0503020204020204" charset="-122"/>
                  <a:sym typeface="+mn-ea"/>
                </a:rPr>
                <a:t>氧化剂</a:t>
              </a:r>
              <a:endParaRPr lang="zh-CN" altLang="en-US" sz="2200" b="1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endParaRPr>
            </a:p>
          </p:txBody>
        </p:sp>
      </p:grpSp>
      <p:grpSp>
        <p:nvGrpSpPr>
          <p:cNvPr id="18" name="组合 17"/>
          <p:cNvGrpSpPr/>
          <p:nvPr>
            <p:custDataLst>
              <p:tags r:id="rId16"/>
            </p:custDataLst>
          </p:nvPr>
        </p:nvGrpSpPr>
        <p:grpSpPr>
          <a:xfrm>
            <a:off x="4520933" y="2162278"/>
            <a:ext cx="3341048" cy="807548"/>
            <a:chOff x="4905330" y="2283321"/>
            <a:chExt cx="3341048" cy="807548"/>
          </a:xfrm>
        </p:grpSpPr>
        <p:sp>
          <p:nvSpPr>
            <p:cNvPr id="19" name="Text Box 7"/>
            <p:cNvSpPr txBox="1"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4905330" y="2447807"/>
              <a:ext cx="3341048" cy="46166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45000"/>
                </a:spcBef>
              </a:pPr>
              <a:r>
                <a:rPr lang="en-US" altLang="zh-CN" sz="2400" b="1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2SO</a:t>
              </a:r>
              <a:r>
                <a:rPr lang="en-US" altLang="zh-CN" sz="2400" b="1" baseline="-25000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2</a:t>
              </a:r>
              <a:r>
                <a:rPr lang="en-US" altLang="zh-CN" sz="2400" b="1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400" b="1" dirty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+</a:t>
              </a:r>
              <a:r>
                <a:rPr lang="en-US" altLang="zh-CN" sz="2400" b="1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 O</a:t>
              </a:r>
              <a:r>
                <a:rPr lang="en-US" altLang="zh-CN" sz="2400" b="1" baseline="-25000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2</a:t>
              </a:r>
              <a:r>
                <a:rPr lang="en-US" altLang="zh-CN" sz="2400" b="1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 ==== 2SO</a:t>
              </a:r>
              <a:r>
                <a:rPr lang="en-US" altLang="zh-CN" sz="2400" b="1" baseline="-25000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3</a:t>
              </a:r>
              <a:endParaRPr lang="en-US" altLang="zh-CN" sz="2400" b="1" baseline="-25000" dirty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20" name="文本框 19"/>
            <p:cNvSpPr txBox="1"/>
            <p:nvPr>
              <p:custDataLst>
                <p:tags r:id="rId18"/>
              </p:custDataLst>
            </p:nvPr>
          </p:nvSpPr>
          <p:spPr>
            <a:xfrm>
              <a:off x="6294824" y="2283321"/>
              <a:ext cx="873571" cy="36933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zh-CN" altLang="en-US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催化剂</a:t>
              </a:r>
              <a:endPara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21" name="文本框 20"/>
            <p:cNvSpPr txBox="1"/>
            <p:nvPr>
              <p:custDataLst>
                <p:tags r:id="rId19"/>
              </p:custDataLst>
            </p:nvPr>
          </p:nvSpPr>
          <p:spPr>
            <a:xfrm>
              <a:off x="6494294" y="2629204"/>
              <a:ext cx="378621" cy="461665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zh-CN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△</a:t>
              </a:r>
              <a:endPara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</p:txBody>
        </p:sp>
      </p:grpSp>
      <p:sp>
        <p:nvSpPr>
          <p:cNvPr id="22" name="Text Box 7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4510125" y="4375812"/>
            <a:ext cx="3444135" cy="461665"/>
          </a:xfrm>
          <a:prstGeom prst="rect">
            <a:avLst/>
          </a:prstGeom>
          <a:noFill/>
          <a:ln w="9525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45000"/>
              </a:spcBef>
            </a:pPr>
            <a:r>
              <a: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SO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+ H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O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=== H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SO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4</a:t>
            </a:r>
            <a:endParaRPr lang="en-US" altLang="zh-CN" sz="2400" b="1" smtClean="0">
              <a:solidFill>
                <a:srgbClr val="0000FF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4510125" y="5058380"/>
            <a:ext cx="7043012" cy="461665"/>
          </a:xfrm>
          <a:prstGeom prst="rect">
            <a:avLst/>
          </a:prstGeom>
          <a:noFill/>
          <a:ln w="9525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45000"/>
              </a:spcBef>
            </a:pPr>
            <a:r>
              <a: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SO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+ 2FeCl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3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+ 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2H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O === H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SO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4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+ 2HCl 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+ 2FeCl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</a:t>
            </a:r>
            <a:endParaRPr lang="en-US" altLang="zh-CN" sz="2400" b="1" smtClean="0">
              <a:solidFill>
                <a:srgbClr val="0000FF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24" name="Text Box 7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4510125" y="3693244"/>
            <a:ext cx="5161459" cy="461665"/>
          </a:xfrm>
          <a:prstGeom prst="rect">
            <a:avLst/>
          </a:prstGeom>
          <a:noFill/>
          <a:ln w="9525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45000"/>
              </a:spcBef>
            </a:pPr>
            <a:r>
              <a: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SO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+ l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+ H</a:t>
            </a:r>
            <a:r>
              <a:rPr lang="en-US" altLang="zh-CN" sz="2400" b="1" baseline="-2500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O 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=== H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SO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4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+ 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2Hl </a:t>
            </a:r>
            <a:endParaRPr lang="en-US" altLang="zh-CN" sz="2400" b="1" smtClean="0">
              <a:solidFill>
                <a:srgbClr val="0000FF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pSp>
        <p:nvGrpSpPr>
          <p:cNvPr id="25" name="组合 24"/>
          <p:cNvGrpSpPr/>
          <p:nvPr>
            <p:custDataLst>
              <p:tags r:id="rId23"/>
            </p:custDataLst>
          </p:nvPr>
        </p:nvGrpSpPr>
        <p:grpSpPr>
          <a:xfrm>
            <a:off x="4393641" y="1041685"/>
            <a:ext cx="6067469" cy="655147"/>
            <a:chOff x="4810089" y="1413972"/>
            <a:chExt cx="4961029" cy="655147"/>
          </a:xfrm>
        </p:grpSpPr>
        <p:sp>
          <p:nvSpPr>
            <p:cNvPr id="26" name="Text Box 7"/>
            <p:cNvSpPr txBox="1"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4810089" y="1607454"/>
              <a:ext cx="4961029" cy="46166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45000"/>
                </a:spcBef>
              </a:pPr>
              <a:r>
                <a:rPr lang="en-US" altLang="zh-CN" sz="2400" b="1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3S </a:t>
              </a:r>
              <a:r>
                <a:rPr lang="en-US" altLang="zh-CN" sz="2400" b="1" dirty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+ </a:t>
              </a:r>
              <a:r>
                <a:rPr lang="en-US" altLang="zh-CN" sz="2400" b="1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6NaOH  </a:t>
              </a:r>
              <a:r>
                <a:rPr lang="en-US" altLang="zh-CN" sz="2400" b="1" dirty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=== </a:t>
              </a:r>
              <a:r>
                <a:rPr lang="en-US" altLang="zh-CN" sz="2400" b="1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2Na</a:t>
              </a:r>
              <a:r>
                <a:rPr lang="en-US" altLang="zh-CN" sz="2400" b="1" baseline="-25000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2</a:t>
              </a:r>
              <a:r>
                <a:rPr lang="en-US" altLang="zh-CN" sz="2400" b="1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S + Na</a:t>
              </a:r>
              <a:r>
                <a:rPr lang="en-US" altLang="zh-CN" sz="2400" b="1" baseline="-25000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2</a:t>
              </a:r>
              <a:r>
                <a:rPr lang="en-US" altLang="zh-CN" sz="2400" b="1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SO</a:t>
              </a:r>
              <a:r>
                <a:rPr lang="en-US" altLang="zh-CN" sz="2400" b="1" baseline="-25000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3 </a:t>
              </a:r>
              <a:r>
                <a:rPr lang="en-US" altLang="zh-CN" sz="2400" b="1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+3H</a:t>
              </a:r>
              <a:r>
                <a:rPr lang="en-US" altLang="zh-CN" sz="2400" b="1" baseline="-25000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2</a:t>
              </a:r>
              <a:r>
                <a:rPr lang="en-US" altLang="zh-CN" sz="2400" b="1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O</a:t>
              </a:r>
              <a:endParaRPr lang="en-US" altLang="zh-CN" sz="2400" b="1" dirty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27" name="文本框 26"/>
            <p:cNvSpPr txBox="1"/>
            <p:nvPr>
              <p:custDataLst>
                <p:tags r:id="rId25"/>
              </p:custDataLst>
            </p:nvPr>
          </p:nvSpPr>
          <p:spPr>
            <a:xfrm>
              <a:off x="6330569" y="1413972"/>
              <a:ext cx="384766" cy="461665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zh-CN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△</a:t>
              </a:r>
              <a:endPara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22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>
            <p:custDataLst>
              <p:tags r:id="rId1"/>
            </p:custDataLst>
          </p:nvPr>
        </p:nvGrpSpPr>
        <p:grpSpPr>
          <a:xfrm>
            <a:off x="881861" y="1461325"/>
            <a:ext cx="2827087" cy="769441"/>
            <a:chOff x="3371391" y="2159538"/>
            <a:chExt cx="2827087" cy="769441"/>
          </a:xfrm>
        </p:grpSpPr>
        <p:sp>
          <p:nvSpPr>
            <p:cNvPr id="4" name="Text Box 5"/>
            <p:cNvSpPr txBox="1"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3371391" y="2159538"/>
              <a:ext cx="578840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200" b="1" smtClean="0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</a:rPr>
                <a:t>+6</a:t>
              </a:r>
              <a:endParaRPr lang="en-US" altLang="zh-CN" sz="2200" b="1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/>
              <a:r>
                <a:rPr lang="en-US" altLang="zh-CN" sz="2200" b="1" smtClean="0">
                  <a:latin typeface="微软雅黑" panose="020B0503020204020204" charset="-122"/>
                  <a:ea typeface="微软雅黑" panose="020B0503020204020204" charset="-122"/>
                </a:rPr>
                <a:t>S</a:t>
              </a:r>
              <a:endParaRPr lang="en-US" altLang="zh-CN" sz="2200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5" name="Text Box 5"/>
            <p:cNvSpPr txBox="1"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5624725" y="2159538"/>
              <a:ext cx="573753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200" b="1" smtClean="0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</a:rPr>
                <a:t>+4</a:t>
              </a:r>
              <a:endParaRPr lang="en-US" altLang="zh-CN" sz="2200" b="1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/>
              <a:r>
                <a:rPr lang="en-US" altLang="zh-CN" sz="2200" b="1" smtClean="0">
                  <a:latin typeface="微软雅黑" panose="020B0503020204020204" charset="-122"/>
                  <a:ea typeface="微软雅黑" panose="020B0503020204020204" charset="-122"/>
                </a:rPr>
                <a:t>S</a:t>
              </a:r>
              <a:endParaRPr lang="en-US" altLang="zh-CN" sz="2200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cxnSp>
          <p:nvCxnSpPr>
            <p:cNvPr id="6" name="直接箭头连接符 5"/>
            <p:cNvCxnSpPr/>
            <p:nvPr>
              <p:custDataLst>
                <p:tags r:id="rId4"/>
              </p:custDataLst>
            </p:nvPr>
          </p:nvCxnSpPr>
          <p:spPr>
            <a:xfrm>
              <a:off x="3900990" y="2695418"/>
              <a:ext cx="1656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文本框 6"/>
          <p:cNvSpPr txBox="1"/>
          <p:nvPr>
            <p:custDataLst>
              <p:tags r:id="rId5"/>
            </p:custDataLst>
          </p:nvPr>
        </p:nvSpPr>
        <p:spPr>
          <a:xfrm>
            <a:off x="1757863" y="1553658"/>
            <a:ext cx="1044637" cy="4308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200" b="1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还原剂</a:t>
            </a:r>
            <a:endParaRPr lang="zh-CN" altLang="en-US" sz="2200" b="1">
              <a:solidFill>
                <a:srgbClr val="000000"/>
              </a:solidFill>
              <a:latin typeface="Arial" panose="020B0604020202020204"/>
              <a:ea typeface="微软雅黑" panose="020B0503020204020204" charset="-122"/>
              <a:sym typeface="+mn-ea"/>
            </a:endParaRPr>
          </a:p>
        </p:txBody>
      </p:sp>
      <p:grpSp>
        <p:nvGrpSpPr>
          <p:cNvPr id="8" name="组合 7"/>
          <p:cNvGrpSpPr/>
          <p:nvPr>
            <p:custDataLst>
              <p:tags r:id="rId6"/>
            </p:custDataLst>
          </p:nvPr>
        </p:nvGrpSpPr>
        <p:grpSpPr>
          <a:xfrm>
            <a:off x="4579175" y="304128"/>
            <a:ext cx="6338339" cy="632480"/>
            <a:chOff x="4894520" y="1420155"/>
            <a:chExt cx="6338339" cy="632480"/>
          </a:xfrm>
        </p:grpSpPr>
        <p:sp>
          <p:nvSpPr>
            <p:cNvPr id="9" name="Text Box 7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4894520" y="1590970"/>
              <a:ext cx="6338339" cy="46166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45000"/>
                </a:spcBef>
              </a:pPr>
              <a:r>
                <a:rPr lang="en-US" altLang="zh-CN" sz="2400" b="1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Cu + 2H</a:t>
              </a:r>
              <a:r>
                <a:rPr lang="en-US" altLang="zh-CN" sz="2400" b="1" baseline="-2500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2</a:t>
              </a:r>
              <a:r>
                <a:rPr lang="en-US" altLang="zh-CN" sz="2400" b="1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SO</a:t>
              </a:r>
              <a:r>
                <a:rPr lang="en-US" altLang="zh-CN" sz="2400" b="1" baseline="-2500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4</a:t>
              </a:r>
              <a:r>
                <a:rPr lang="en-US" altLang="zh-CN" sz="2400" b="1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(</a:t>
              </a:r>
              <a:r>
                <a:rPr lang="zh-CN" altLang="en-US" sz="2400" b="1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浓</a:t>
              </a:r>
              <a:r>
                <a:rPr lang="en-US" altLang="zh-CN" sz="2400" b="1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) === CuSO</a:t>
              </a:r>
              <a:r>
                <a:rPr lang="en-US" altLang="zh-CN" sz="2400" b="1" baseline="-2500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4 </a:t>
              </a:r>
              <a:r>
                <a:rPr lang="en-US" altLang="zh-CN" sz="2400" b="1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+ SO</a:t>
              </a:r>
              <a:r>
                <a:rPr lang="en-US" altLang="zh-CN" sz="2400" b="1" baseline="-2500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2 </a:t>
              </a:r>
              <a:r>
                <a:rPr lang="en-US" altLang="zh-CN" sz="2400" b="1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↑</a:t>
              </a:r>
              <a:r>
                <a:rPr lang="en-US" altLang="zh-CN" sz="2400" b="1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400" b="1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+ </a:t>
              </a:r>
              <a:r>
                <a:rPr lang="en-US" altLang="zh-CN" sz="2400" b="1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2H</a:t>
              </a:r>
              <a:r>
                <a:rPr lang="en-US" altLang="zh-CN" sz="2400" b="1" baseline="-2500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2</a:t>
              </a:r>
              <a:r>
                <a:rPr lang="en-US" altLang="zh-CN" sz="2400" b="1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O </a:t>
              </a:r>
              <a:endPara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10" name="文本框 9"/>
            <p:cNvSpPr txBox="1"/>
            <p:nvPr>
              <p:custDataLst>
                <p:tags r:id="rId8"/>
              </p:custDataLst>
            </p:nvPr>
          </p:nvSpPr>
          <p:spPr>
            <a:xfrm>
              <a:off x="7296398" y="1420155"/>
              <a:ext cx="378621" cy="461665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zh-CN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△</a:t>
              </a:r>
              <a:endPara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</p:txBody>
        </p:sp>
      </p:grpSp>
      <p:grpSp>
        <p:nvGrpSpPr>
          <p:cNvPr id="11" name="组合 10"/>
          <p:cNvGrpSpPr/>
          <p:nvPr>
            <p:custDataLst>
              <p:tags r:id="rId9"/>
            </p:custDataLst>
          </p:nvPr>
        </p:nvGrpSpPr>
        <p:grpSpPr>
          <a:xfrm>
            <a:off x="4568367" y="986588"/>
            <a:ext cx="6120223" cy="651484"/>
            <a:chOff x="4894520" y="1401151"/>
            <a:chExt cx="6120223" cy="651484"/>
          </a:xfrm>
        </p:grpSpPr>
        <p:sp>
          <p:nvSpPr>
            <p:cNvPr id="12" name="Text Box 7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894520" y="1590970"/>
              <a:ext cx="6120223" cy="46166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45000"/>
                </a:spcBef>
              </a:pPr>
              <a:r>
                <a:rPr lang="en-US" altLang="zh-CN" sz="2400" b="1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C + 2H</a:t>
              </a:r>
              <a:r>
                <a:rPr lang="en-US" altLang="zh-CN" sz="2400" b="1" baseline="-2500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2</a:t>
              </a:r>
              <a:r>
                <a:rPr lang="en-US" altLang="zh-CN" sz="2400" b="1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SO</a:t>
              </a:r>
              <a:r>
                <a:rPr lang="en-US" altLang="zh-CN" sz="2400" b="1" baseline="-2500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4</a:t>
              </a:r>
              <a:r>
                <a:rPr lang="en-US" altLang="zh-CN" sz="2400" b="1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(</a:t>
              </a:r>
              <a:r>
                <a:rPr lang="zh-CN" altLang="en-US" sz="2400" b="1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浓</a:t>
              </a:r>
              <a:r>
                <a:rPr lang="en-US" altLang="zh-CN" sz="2400" b="1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) === CO</a:t>
              </a:r>
              <a:r>
                <a:rPr lang="en-US" altLang="zh-CN" sz="2400" b="1" baseline="-2500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2</a:t>
              </a:r>
              <a:r>
                <a:rPr lang="en-US" altLang="zh-CN" sz="2400" b="1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↑</a:t>
              </a:r>
              <a:r>
                <a:rPr lang="en-US" altLang="zh-CN" sz="2400" b="1" baseline="-2500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400" b="1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+ 2SO</a:t>
              </a:r>
              <a:r>
                <a:rPr lang="en-US" altLang="zh-CN" sz="2400" b="1" baseline="-2500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2 </a:t>
              </a:r>
              <a:r>
                <a:rPr lang="en-US" altLang="zh-CN" sz="2400" b="1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↑</a:t>
              </a:r>
              <a:r>
                <a:rPr lang="en-US" altLang="zh-CN" sz="2400" b="1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400" b="1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+ </a:t>
              </a:r>
              <a:r>
                <a:rPr lang="en-US" altLang="zh-CN" sz="2400" b="1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2H</a:t>
              </a:r>
              <a:r>
                <a:rPr lang="en-US" altLang="zh-CN" sz="2400" b="1" baseline="-2500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2</a:t>
              </a:r>
              <a:r>
                <a:rPr lang="en-US" altLang="zh-CN" sz="2400" b="1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O </a:t>
              </a:r>
              <a:endPara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13" name="文本框 12"/>
            <p:cNvSpPr txBox="1"/>
            <p:nvPr>
              <p:custDataLst>
                <p:tags r:id="rId11"/>
              </p:custDataLst>
            </p:nvPr>
          </p:nvSpPr>
          <p:spPr>
            <a:xfrm>
              <a:off x="7134935" y="1401151"/>
              <a:ext cx="378621" cy="461665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zh-CN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△</a:t>
              </a:r>
              <a:endPara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</p:txBody>
        </p:sp>
      </p:grpSp>
      <p:sp>
        <p:nvSpPr>
          <p:cNvPr id="14" name="Text Box 7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4579175" y="1825526"/>
            <a:ext cx="6226397" cy="461665"/>
          </a:xfrm>
          <a:prstGeom prst="rect">
            <a:avLst/>
          </a:prstGeom>
          <a:noFill/>
          <a:ln w="9525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45000"/>
              </a:spcBef>
            </a:pP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H</a:t>
            </a:r>
            <a:r>
              <a:rPr lang="en-US" altLang="zh-CN" sz="2400" b="1" baseline="-25000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 </a:t>
            </a:r>
            <a:r>
              <a:rPr lang="en-US" altLang="zh-CN" sz="2400" b="1" dirty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+ 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H</a:t>
            </a:r>
            <a:r>
              <a:rPr lang="en-US" altLang="zh-CN" sz="2400" b="1" baseline="-25000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SO</a:t>
            </a:r>
            <a:r>
              <a:rPr lang="en-US" altLang="zh-CN" sz="2400" b="1" baseline="-25000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4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(</a:t>
            </a:r>
            <a:r>
              <a:rPr lang="zh-CN" alt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浓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) === S </a:t>
            </a:r>
            <a:r>
              <a:rPr lang="en-US" altLang="zh-CN" sz="2400" b="1" dirty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↓ 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+</a:t>
            </a:r>
            <a:r>
              <a:rPr lang="en-US" altLang="zh-CN" sz="2400" b="1" dirty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SO</a:t>
            </a:r>
            <a:r>
              <a:rPr lang="en-US" altLang="zh-CN" sz="2400" b="1" baseline="-25000" dirty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 </a:t>
            </a:r>
            <a:r>
              <a:rPr lang="en-US" altLang="zh-CN" sz="2400" b="1" dirty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↑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+ 2H</a:t>
            </a:r>
            <a:r>
              <a:rPr lang="en-US" altLang="zh-CN" sz="2400" b="1" baseline="-25000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O</a:t>
            </a:r>
            <a:endParaRPr lang="en-US" altLang="zh-CN" sz="2400" b="1" dirty="0">
              <a:solidFill>
                <a:srgbClr val="0000FF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579176" y="2494115"/>
            <a:ext cx="5354406" cy="461665"/>
          </a:xfrm>
          <a:prstGeom prst="rect">
            <a:avLst/>
          </a:prstGeom>
          <a:noFill/>
          <a:ln w="9525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45000"/>
              </a:spcBef>
            </a:pP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H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 </a:t>
            </a:r>
            <a:r>
              <a: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+ 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3H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SO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4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(</a:t>
            </a:r>
            <a:r>
              <a:rPr lang="zh-CN" altLang="en-US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浓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) === 4SO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↑ </a:t>
            </a:r>
            <a:r>
              <a: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+ 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4H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O</a:t>
            </a:r>
            <a:endParaRPr lang="en-US" altLang="zh-CN" sz="2400" b="1">
              <a:solidFill>
                <a:srgbClr val="0000FF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pSp>
        <p:nvGrpSpPr>
          <p:cNvPr id="16" name="组合 15"/>
          <p:cNvGrpSpPr/>
          <p:nvPr>
            <p:custDataLst>
              <p:tags r:id="rId14"/>
            </p:custDataLst>
          </p:nvPr>
        </p:nvGrpSpPr>
        <p:grpSpPr>
          <a:xfrm>
            <a:off x="923806" y="3281369"/>
            <a:ext cx="2827087" cy="769441"/>
            <a:chOff x="3371391" y="2159538"/>
            <a:chExt cx="2827087" cy="769441"/>
          </a:xfrm>
        </p:grpSpPr>
        <p:sp>
          <p:nvSpPr>
            <p:cNvPr id="17" name="Text Box 5"/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3371391" y="2159538"/>
              <a:ext cx="578840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200" b="1" smtClean="0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</a:rPr>
                <a:t>+4</a:t>
              </a:r>
              <a:endParaRPr lang="en-US" altLang="zh-CN" sz="2200" b="1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/>
              <a:r>
                <a:rPr lang="en-US" altLang="zh-CN" sz="2200" b="1" smtClean="0">
                  <a:latin typeface="微软雅黑" panose="020B0503020204020204" charset="-122"/>
                  <a:ea typeface="微软雅黑" panose="020B0503020204020204" charset="-122"/>
                </a:rPr>
                <a:t>S</a:t>
              </a:r>
              <a:endParaRPr lang="en-US" altLang="zh-CN" sz="2200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8" name="Text Box 5"/>
            <p:cNvSpPr txBox="1"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5624725" y="2159538"/>
              <a:ext cx="573753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200" b="1" smtClean="0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</a:rPr>
                <a:t>0</a:t>
              </a:r>
              <a:endParaRPr lang="en-US" altLang="zh-CN" sz="2200" b="1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/>
              <a:r>
                <a:rPr lang="en-US" altLang="zh-CN" sz="2200" b="1" smtClean="0">
                  <a:latin typeface="微软雅黑" panose="020B0503020204020204" charset="-122"/>
                  <a:ea typeface="微软雅黑" panose="020B0503020204020204" charset="-122"/>
                </a:rPr>
                <a:t>S</a:t>
              </a:r>
              <a:endParaRPr lang="en-US" altLang="zh-CN" sz="2200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cxnSp>
          <p:nvCxnSpPr>
            <p:cNvPr id="19" name="直接箭头连接符 18"/>
            <p:cNvCxnSpPr/>
            <p:nvPr>
              <p:custDataLst>
                <p:tags r:id="rId17"/>
              </p:custDataLst>
            </p:nvPr>
          </p:nvCxnSpPr>
          <p:spPr>
            <a:xfrm>
              <a:off x="3900990" y="2695418"/>
              <a:ext cx="1656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文本框 19"/>
          <p:cNvSpPr txBox="1"/>
          <p:nvPr>
            <p:custDataLst>
              <p:tags r:id="rId18"/>
            </p:custDataLst>
          </p:nvPr>
        </p:nvSpPr>
        <p:spPr>
          <a:xfrm>
            <a:off x="1799808" y="3373702"/>
            <a:ext cx="1044637" cy="4308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200" b="1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还原剂</a:t>
            </a:r>
            <a:endParaRPr lang="zh-CN" altLang="en-US" sz="2200" b="1">
              <a:solidFill>
                <a:srgbClr val="000000"/>
              </a:solidFill>
              <a:latin typeface="Arial" panose="020B0604020202020204"/>
              <a:ea typeface="微软雅黑" panose="020B0503020204020204" charset="-122"/>
              <a:sym typeface="+mn-ea"/>
            </a:endParaRPr>
          </a:p>
        </p:txBody>
      </p:sp>
      <p:sp>
        <p:nvSpPr>
          <p:cNvPr id="21" name="Text Box 7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4579175" y="3593527"/>
            <a:ext cx="4339338" cy="461665"/>
          </a:xfrm>
          <a:prstGeom prst="rect">
            <a:avLst/>
          </a:prstGeom>
          <a:noFill/>
          <a:ln w="9525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45000"/>
              </a:spcBef>
            </a:pP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SO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+ 2H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 === 3S </a:t>
            </a:r>
            <a:r>
              <a: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↓ 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+ 2H</a:t>
            </a:r>
            <a:r>
              <a:rPr lang="en-US" altLang="zh-CN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O</a:t>
            </a:r>
            <a:endParaRPr lang="en-US" altLang="zh-CN" sz="2400" b="1">
              <a:solidFill>
                <a:srgbClr val="0000FF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pSp>
        <p:nvGrpSpPr>
          <p:cNvPr id="22" name="组合 21"/>
          <p:cNvGrpSpPr/>
          <p:nvPr>
            <p:custDataLst>
              <p:tags r:id="rId20"/>
            </p:custDataLst>
          </p:nvPr>
        </p:nvGrpSpPr>
        <p:grpSpPr>
          <a:xfrm>
            <a:off x="922153" y="4458676"/>
            <a:ext cx="2827087" cy="769441"/>
            <a:chOff x="3371391" y="2159538"/>
            <a:chExt cx="2827087" cy="769441"/>
          </a:xfrm>
        </p:grpSpPr>
        <p:sp>
          <p:nvSpPr>
            <p:cNvPr id="23" name="Text Box 5"/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3371391" y="2159538"/>
              <a:ext cx="578840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200" b="1" smtClean="0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</a:rPr>
                <a:t>0</a:t>
              </a:r>
              <a:endParaRPr lang="en-US" altLang="zh-CN" sz="2200" b="1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/>
              <a:r>
                <a:rPr lang="en-US" altLang="zh-CN" sz="2200" b="1" smtClean="0">
                  <a:latin typeface="微软雅黑" panose="020B0503020204020204" charset="-122"/>
                  <a:ea typeface="微软雅黑" panose="020B0503020204020204" charset="-122"/>
                </a:rPr>
                <a:t>S</a:t>
              </a:r>
              <a:endParaRPr lang="en-US" altLang="zh-CN" sz="2200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4" name="Text Box 5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5624725" y="2159538"/>
              <a:ext cx="573753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200" b="1" smtClean="0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</a:rPr>
                <a:t>-2</a:t>
              </a:r>
              <a:endParaRPr lang="en-US" altLang="zh-CN" sz="2200" b="1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/>
              <a:r>
                <a:rPr lang="en-US" altLang="zh-CN" sz="2200" b="1" smtClean="0">
                  <a:latin typeface="微软雅黑" panose="020B0503020204020204" charset="-122"/>
                  <a:ea typeface="微软雅黑" panose="020B0503020204020204" charset="-122"/>
                </a:rPr>
                <a:t>S</a:t>
              </a:r>
              <a:endParaRPr lang="en-US" altLang="zh-CN" sz="2200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cxnSp>
          <p:nvCxnSpPr>
            <p:cNvPr id="25" name="直接箭头连接符 24"/>
            <p:cNvCxnSpPr/>
            <p:nvPr>
              <p:custDataLst>
                <p:tags r:id="rId23"/>
              </p:custDataLst>
            </p:nvPr>
          </p:nvCxnSpPr>
          <p:spPr>
            <a:xfrm>
              <a:off x="3900990" y="2695418"/>
              <a:ext cx="1656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文本框 25"/>
          <p:cNvSpPr txBox="1"/>
          <p:nvPr>
            <p:custDataLst>
              <p:tags r:id="rId24"/>
            </p:custDataLst>
          </p:nvPr>
        </p:nvSpPr>
        <p:spPr>
          <a:xfrm>
            <a:off x="1798155" y="4551009"/>
            <a:ext cx="1044637" cy="4308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200" b="1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还原剂</a:t>
            </a:r>
            <a:endParaRPr lang="zh-CN" altLang="en-US" sz="2200" b="1">
              <a:solidFill>
                <a:srgbClr val="000000"/>
              </a:solidFill>
              <a:latin typeface="Arial" panose="020B0604020202020204"/>
              <a:ea typeface="微软雅黑" panose="020B0503020204020204" charset="-122"/>
              <a:sym typeface="+mn-ea"/>
            </a:endParaRPr>
          </a:p>
        </p:txBody>
      </p:sp>
      <p:grpSp>
        <p:nvGrpSpPr>
          <p:cNvPr id="27" name="组合 26"/>
          <p:cNvGrpSpPr/>
          <p:nvPr>
            <p:custDataLst>
              <p:tags r:id="rId25"/>
            </p:custDataLst>
          </p:nvPr>
        </p:nvGrpSpPr>
        <p:grpSpPr>
          <a:xfrm>
            <a:off x="4579175" y="4314095"/>
            <a:ext cx="2366905" cy="632765"/>
            <a:chOff x="-300088" y="4008159"/>
            <a:chExt cx="1669296" cy="457925"/>
          </a:xfrm>
        </p:grpSpPr>
        <p:sp>
          <p:nvSpPr>
            <p:cNvPr id="28" name="矩形 7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-300088" y="4131982"/>
              <a:ext cx="1669296" cy="334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tabLst>
                  <a:tab pos="2667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2667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2667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2667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2667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667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667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667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667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en-US" altLang="zh-CN" sz="2400" b="1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Fe + </a:t>
              </a:r>
              <a:r>
                <a:rPr lang="en-US" altLang="zh-CN" sz="2400" b="1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S === FeS</a:t>
              </a:r>
              <a:endPara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29" name="Text Box 6"/>
            <p:cNvSpPr txBox="1"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408505" y="4008159"/>
              <a:ext cx="352235" cy="34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l"/>
              <a:r>
                <a:rPr lang="zh-CN" altLang="zh-CN" sz="2400" b="1" dirty="0">
                  <a:solidFill>
                    <a:srgbClr val="0000FF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△</a:t>
              </a:r>
              <a:endParaRPr lang="zh-CN" altLang="zh-CN" sz="2400" b="1" dirty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" name="组合 29"/>
          <p:cNvGrpSpPr/>
          <p:nvPr>
            <p:custDataLst>
              <p:tags r:id="rId28"/>
            </p:custDataLst>
          </p:nvPr>
        </p:nvGrpSpPr>
        <p:grpSpPr>
          <a:xfrm>
            <a:off x="7187403" y="4301249"/>
            <a:ext cx="2492308" cy="645640"/>
            <a:chOff x="-208440" y="3993953"/>
            <a:chExt cx="1869272" cy="485294"/>
          </a:xfrm>
        </p:grpSpPr>
        <p:sp>
          <p:nvSpPr>
            <p:cNvPr id="31" name="矩形 7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-208440" y="4132237"/>
              <a:ext cx="1869272" cy="3470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tabLst>
                  <a:tab pos="2667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2667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2667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2667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2667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667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667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667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667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en-US" altLang="zh-CN" sz="2400" b="1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H</a:t>
              </a:r>
              <a:r>
                <a:rPr lang="en-US" altLang="zh-CN" sz="2400" b="1" baseline="-3000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2</a:t>
              </a:r>
              <a:r>
                <a:rPr lang="en-US" altLang="zh-CN" sz="2400" b="1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400" b="1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+ </a:t>
              </a:r>
              <a:r>
                <a:rPr lang="en-US" altLang="zh-CN" sz="2400" b="1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S === H</a:t>
              </a:r>
              <a:r>
                <a:rPr lang="en-US" altLang="zh-CN" sz="2400" b="1" baseline="-3000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2</a:t>
              </a:r>
              <a:r>
                <a:rPr lang="en-US" altLang="zh-CN" sz="2400" b="1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S</a:t>
              </a:r>
              <a:endPara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32" name="Text Box 6"/>
            <p:cNvSpPr txBox="1"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561909" y="3993953"/>
              <a:ext cx="328574" cy="34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l"/>
              <a:r>
                <a:rPr lang="zh-CN" altLang="zh-CN" sz="2400" b="1" dirty="0">
                  <a:solidFill>
                    <a:srgbClr val="0000FF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△</a:t>
              </a:r>
              <a:endParaRPr lang="zh-CN" altLang="zh-CN" sz="2400" b="1" dirty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3" name="组合 32"/>
          <p:cNvGrpSpPr/>
          <p:nvPr>
            <p:custDataLst>
              <p:tags r:id="rId31"/>
            </p:custDataLst>
          </p:nvPr>
        </p:nvGrpSpPr>
        <p:grpSpPr>
          <a:xfrm>
            <a:off x="4579175" y="5046820"/>
            <a:ext cx="5940257" cy="628722"/>
            <a:chOff x="4905331" y="1426799"/>
            <a:chExt cx="4857015" cy="628722"/>
          </a:xfrm>
        </p:grpSpPr>
        <p:sp>
          <p:nvSpPr>
            <p:cNvPr id="34" name="Text Box 7"/>
            <p:cNvSpPr txBox="1"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4905331" y="1593856"/>
              <a:ext cx="4857015" cy="46166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45000"/>
                </a:spcBef>
              </a:pPr>
              <a:r>
                <a:rPr lang="en-US" altLang="zh-CN" sz="2400" b="1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S </a:t>
              </a:r>
              <a:r>
                <a:rPr lang="en-US" altLang="zh-CN" sz="2400" b="1" dirty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+ </a:t>
              </a:r>
              <a:r>
                <a:rPr lang="en-US" altLang="zh-CN" sz="2400" b="1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6NaOH  </a:t>
              </a:r>
              <a:r>
                <a:rPr lang="en-US" altLang="zh-CN" sz="2400" b="1" dirty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=== </a:t>
              </a:r>
              <a:r>
                <a:rPr lang="en-US" altLang="zh-CN" sz="2400" b="1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2Na</a:t>
              </a:r>
              <a:r>
                <a:rPr lang="en-US" altLang="zh-CN" sz="2400" b="1" baseline="-25000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2</a:t>
              </a:r>
              <a:r>
                <a:rPr lang="en-US" altLang="zh-CN" sz="2400" b="1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S + Na</a:t>
              </a:r>
              <a:r>
                <a:rPr lang="en-US" altLang="zh-CN" sz="2400" b="1" baseline="-25000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2</a:t>
              </a:r>
              <a:r>
                <a:rPr lang="en-US" altLang="zh-CN" sz="2400" b="1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SO</a:t>
              </a:r>
              <a:r>
                <a:rPr lang="en-US" altLang="zh-CN" sz="2400" b="1" baseline="-25000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3 </a:t>
              </a:r>
              <a:r>
                <a:rPr lang="en-US" altLang="zh-CN" sz="2400" b="1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+3H</a:t>
              </a:r>
              <a:r>
                <a:rPr lang="en-US" altLang="zh-CN" sz="2400" b="1" baseline="-25000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2</a:t>
              </a:r>
              <a:r>
                <a:rPr lang="en-US" altLang="zh-CN" sz="2400" b="1" dirty="0" smtClean="0">
                  <a:solidFill>
                    <a:srgbClr val="0000FF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O</a:t>
              </a:r>
              <a:endParaRPr lang="en-US" altLang="zh-CN" sz="2400" b="1" dirty="0">
                <a:solidFill>
                  <a:srgbClr val="0000FF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35" name="文本框 34"/>
            <p:cNvSpPr txBox="1"/>
            <p:nvPr>
              <p:custDataLst>
                <p:tags r:id="rId33"/>
              </p:custDataLst>
            </p:nvPr>
          </p:nvSpPr>
          <p:spPr>
            <a:xfrm>
              <a:off x="6352428" y="1426799"/>
              <a:ext cx="384766" cy="461665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zh-CN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△</a:t>
              </a:r>
              <a:endPara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20" grpId="0"/>
      <p:bldP spid="21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>
            <p:custDataLst>
              <p:tags r:id="rId1"/>
            </p:custDataLst>
          </p:nvPr>
        </p:nvGrpSpPr>
        <p:grpSpPr>
          <a:xfrm>
            <a:off x="3232072" y="1854149"/>
            <a:ext cx="3241829" cy="3506597"/>
            <a:chOff x="3752617" y="2368816"/>
            <a:chExt cx="3241829" cy="3506597"/>
          </a:xfrm>
        </p:grpSpPr>
        <p:sp>
          <p:nvSpPr>
            <p:cNvPr id="3" name="立方体 2"/>
            <p:cNvSpPr/>
            <p:nvPr>
              <p:custDataLst>
                <p:tags r:id="rId2"/>
              </p:custDataLst>
            </p:nvPr>
          </p:nvSpPr>
          <p:spPr>
            <a:xfrm>
              <a:off x="3752617" y="4810012"/>
              <a:ext cx="1006679" cy="1065401"/>
            </a:xfrm>
            <a:prstGeom prst="cube">
              <a:avLst/>
            </a:prstGeom>
            <a:solidFill>
              <a:srgbClr val="00B050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立方体 3"/>
            <p:cNvSpPr/>
            <p:nvPr>
              <p:custDataLst>
                <p:tags r:id="rId3"/>
              </p:custDataLst>
            </p:nvPr>
          </p:nvSpPr>
          <p:spPr>
            <a:xfrm>
              <a:off x="4497667" y="3996280"/>
              <a:ext cx="1006679" cy="1065401"/>
            </a:xfrm>
            <a:prstGeom prst="cube">
              <a:avLst/>
            </a:prstGeom>
            <a:solidFill>
              <a:srgbClr val="00B050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立方体 4"/>
            <p:cNvSpPr/>
            <p:nvPr>
              <p:custDataLst>
                <p:tags r:id="rId4"/>
              </p:custDataLst>
            </p:nvPr>
          </p:nvSpPr>
          <p:spPr>
            <a:xfrm>
              <a:off x="5242717" y="3182548"/>
              <a:ext cx="1006679" cy="1065401"/>
            </a:xfrm>
            <a:prstGeom prst="cube">
              <a:avLst/>
            </a:prstGeom>
            <a:solidFill>
              <a:srgbClr val="00B050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立方体 5"/>
            <p:cNvSpPr/>
            <p:nvPr>
              <p:custDataLst>
                <p:tags r:id="rId5"/>
              </p:custDataLst>
            </p:nvPr>
          </p:nvSpPr>
          <p:spPr>
            <a:xfrm>
              <a:off x="5987767" y="2368816"/>
              <a:ext cx="1006679" cy="1065401"/>
            </a:xfrm>
            <a:prstGeom prst="cube">
              <a:avLst/>
            </a:prstGeom>
            <a:solidFill>
              <a:srgbClr val="00B050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7" name="文本框 6"/>
          <p:cNvSpPr txBox="1"/>
          <p:nvPr>
            <p:custDataLst>
              <p:tags r:id="rId6"/>
            </p:custDataLst>
          </p:nvPr>
        </p:nvSpPr>
        <p:spPr>
          <a:xfrm>
            <a:off x="650341" y="534158"/>
            <a:ext cx="3570208" cy="430887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200" b="1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一</a:t>
            </a:r>
            <a:r>
              <a:rPr lang="zh-CN" altLang="en-US" sz="2200" b="1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、不同</a:t>
            </a:r>
            <a:r>
              <a:rPr lang="zh-CN" altLang="en-US" sz="2200" b="1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价态硫元素的</a:t>
            </a:r>
            <a:r>
              <a:rPr lang="zh-CN" altLang="en-US" sz="2200" b="1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转化</a:t>
            </a:r>
            <a:endParaRPr lang="zh-CN" altLang="en-US" sz="2200" b="1">
              <a:solidFill>
                <a:srgbClr val="000000"/>
              </a:solidFill>
              <a:latin typeface="Arial" panose="020B0604020202020204"/>
              <a:ea typeface="微软雅黑" panose="020B0503020204020204" charset="-122"/>
              <a:sym typeface="+mn-ea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299452" y="4591305"/>
            <a:ext cx="60092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zh-CN" sz="2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-</a:t>
            </a:r>
            <a:r>
              <a:rPr lang="en-US" altLang="zh-CN" sz="2200" b="1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endParaRPr lang="en-US" altLang="zh-CN" sz="2200" b="1" smtClean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en-US" altLang="zh-CN" sz="2200" b="1" smtClean="0">
                <a:latin typeface="微软雅黑" panose="020B0503020204020204" charset="-122"/>
                <a:ea typeface="微软雅黑" panose="020B0503020204020204" charset="-122"/>
              </a:rPr>
              <a:t>S</a:t>
            </a:r>
            <a:endParaRPr lang="en-US" altLang="zh-CN" sz="22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208052" y="3757864"/>
            <a:ext cx="34817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sz="2200" b="1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0</a:t>
            </a:r>
            <a:endParaRPr lang="en-US" altLang="zh-CN" sz="2200" b="1" smtClean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2200" b="1" smtClean="0">
                <a:latin typeface="微软雅黑" panose="020B0503020204020204" charset="-122"/>
                <a:ea typeface="微软雅黑" panose="020B0503020204020204" charset="-122"/>
              </a:rPr>
              <a:t>S</a:t>
            </a:r>
            <a:endParaRPr lang="en-US" altLang="zh-CN" sz="22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743152" y="2963841"/>
            <a:ext cx="61317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zh-CN" sz="2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+4</a:t>
            </a:r>
            <a:endParaRPr lang="en-US" altLang="zh-CN" sz="22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en-US" altLang="zh-CN" sz="2200" b="1" smtClean="0">
                <a:latin typeface="微软雅黑" panose="020B0503020204020204" charset="-122"/>
                <a:ea typeface="微软雅黑" panose="020B0503020204020204" charset="-122"/>
              </a:rPr>
              <a:t>S</a:t>
            </a:r>
            <a:endParaRPr lang="en-US" altLang="zh-CN" sz="22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523250" y="2150109"/>
            <a:ext cx="57812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zh-CN" sz="2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+6</a:t>
            </a:r>
            <a:endParaRPr lang="en-US" altLang="zh-CN" sz="22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en-US" altLang="zh-CN" sz="2200" b="1" smtClean="0">
                <a:latin typeface="微软雅黑" panose="020B0503020204020204" charset="-122"/>
                <a:ea typeface="微软雅黑" panose="020B0503020204020204" charset="-122"/>
              </a:rPr>
              <a:t>S</a:t>
            </a:r>
            <a:endParaRPr lang="en-US" altLang="zh-CN" sz="22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文本框 11"/>
          <p:cNvSpPr txBox="1"/>
          <p:nvPr>
            <p:custDataLst>
              <p:tags r:id="rId11"/>
            </p:custDataLst>
          </p:nvPr>
        </p:nvSpPr>
        <p:spPr>
          <a:xfrm>
            <a:off x="1842693" y="2188619"/>
            <a:ext cx="1312027" cy="4308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200" b="1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逐档上升</a:t>
            </a:r>
            <a:endParaRPr lang="zh-CN" altLang="en-US" sz="2200" b="1">
              <a:solidFill>
                <a:srgbClr val="000000"/>
              </a:solidFill>
              <a:latin typeface="Arial" panose="020B0604020202020204"/>
              <a:ea typeface="微软雅黑" panose="020B0503020204020204" charset="-122"/>
              <a:sym typeface="+mn-ea"/>
            </a:endParaRPr>
          </a:p>
        </p:txBody>
      </p:sp>
      <p:sp>
        <p:nvSpPr>
          <p:cNvPr id="13" name="文本框 12"/>
          <p:cNvSpPr txBox="1"/>
          <p:nvPr>
            <p:custDataLst>
              <p:tags r:id="rId12"/>
            </p:custDataLst>
          </p:nvPr>
        </p:nvSpPr>
        <p:spPr>
          <a:xfrm>
            <a:off x="6354758" y="4612601"/>
            <a:ext cx="1312027" cy="4308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200" b="1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逐档下降</a:t>
            </a:r>
            <a:endParaRPr lang="zh-CN" altLang="en-US" sz="2200" b="1">
              <a:solidFill>
                <a:srgbClr val="000000"/>
              </a:solidFill>
              <a:latin typeface="Arial" panose="020B0604020202020204"/>
              <a:ea typeface="微软雅黑" panose="020B0503020204020204" charset="-122"/>
              <a:sym typeface="+mn-ea"/>
            </a:endParaRPr>
          </a:p>
        </p:txBody>
      </p:sp>
      <p:sp>
        <p:nvSpPr>
          <p:cNvPr id="14" name="燕尾形箭头 13"/>
          <p:cNvSpPr/>
          <p:nvPr>
            <p:custDataLst>
              <p:tags r:id="rId13"/>
            </p:custDataLst>
          </p:nvPr>
        </p:nvSpPr>
        <p:spPr>
          <a:xfrm rot="18729628">
            <a:off x="1728178" y="2569565"/>
            <a:ext cx="3909587" cy="278198"/>
          </a:xfrm>
          <a:prstGeom prst="notchedRightArrow">
            <a:avLst>
              <a:gd name="adj1" fmla="val 50000"/>
              <a:gd name="adj2" fmla="val 113325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燕尾形箭头 14"/>
          <p:cNvSpPr/>
          <p:nvPr>
            <p:custDataLst>
              <p:tags r:id="rId14"/>
            </p:custDataLst>
          </p:nvPr>
        </p:nvSpPr>
        <p:spPr>
          <a:xfrm rot="18729628" flipH="1" flipV="1">
            <a:off x="4182564" y="4452205"/>
            <a:ext cx="3909587" cy="278198"/>
          </a:xfrm>
          <a:prstGeom prst="notchedRightArrow">
            <a:avLst>
              <a:gd name="adj1" fmla="val 50000"/>
              <a:gd name="adj2" fmla="val 113325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圆角矩形 15"/>
          <p:cNvSpPr/>
          <p:nvPr>
            <p:custDataLst>
              <p:tags r:id="rId15"/>
            </p:custDataLst>
          </p:nvPr>
        </p:nvSpPr>
        <p:spPr>
          <a:xfrm>
            <a:off x="7010771" y="1270679"/>
            <a:ext cx="3319879" cy="455008"/>
          </a:xfrm>
          <a:prstGeom prst="roundRect">
            <a:avLst/>
          </a:prstGeom>
          <a:solidFill>
            <a:srgbClr val="00B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tIns="36000" bIns="36000">
            <a:spAutoFit/>
          </a:bodyPr>
          <a:lstStyle/>
          <a:p>
            <a:r>
              <a:rPr lang="zh-CN" altLang="en-US" sz="2200" b="1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遇到强氧化剂，可以跳档</a:t>
            </a:r>
            <a:endParaRPr lang="zh-CN" altLang="en-US" sz="2200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>
            <p:custDataLst>
              <p:tags r:id="rId1"/>
            </p:custDataLst>
          </p:nvPr>
        </p:nvGrpSpPr>
        <p:grpSpPr>
          <a:xfrm>
            <a:off x="1010396" y="2725733"/>
            <a:ext cx="9201612" cy="769441"/>
            <a:chOff x="2147707" y="2159538"/>
            <a:chExt cx="9201612" cy="769441"/>
          </a:xfrm>
        </p:grpSpPr>
        <p:sp>
          <p:nvSpPr>
            <p:cNvPr id="3" name="Text Box 5"/>
            <p:cNvSpPr txBox="1"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2147707" y="2159538"/>
              <a:ext cx="501356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200" b="1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</a:rPr>
                <a:t>-</a:t>
              </a:r>
              <a:r>
                <a:rPr lang="en-US" altLang="zh-CN" sz="2200" b="1" smtClean="0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</a:rPr>
                <a:t>2</a:t>
              </a:r>
              <a:endParaRPr lang="en-US" altLang="zh-CN" sz="2200" b="1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/>
              <a:r>
                <a:rPr lang="en-US" altLang="zh-CN" sz="2200" b="1" smtClean="0">
                  <a:latin typeface="微软雅黑" panose="020B0503020204020204" charset="-122"/>
                  <a:ea typeface="微软雅黑" panose="020B0503020204020204" charset="-122"/>
                </a:rPr>
                <a:t>S</a:t>
              </a:r>
              <a:endParaRPr lang="en-US" altLang="zh-CN" sz="2200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4" name="Text Box 5"/>
            <p:cNvSpPr txBox="1"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5052060" y="2159538"/>
              <a:ext cx="348172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altLang="zh-CN" sz="2200" b="1" smtClean="0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</a:rPr>
                <a:t>0</a:t>
              </a:r>
              <a:endParaRPr lang="en-US" altLang="zh-CN" sz="2200" b="1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r>
                <a:rPr lang="en-US" altLang="zh-CN" sz="2200" b="1" smtClean="0">
                  <a:latin typeface="微软雅黑" panose="020B0503020204020204" charset="-122"/>
                  <a:ea typeface="微软雅黑" panose="020B0503020204020204" charset="-122"/>
                </a:rPr>
                <a:t>S</a:t>
              </a:r>
              <a:endParaRPr lang="en-US" altLang="zh-CN" sz="2200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5" name="Text Box 5"/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7653331" y="2159538"/>
              <a:ext cx="753813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200" b="1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</a:rPr>
                <a:t>+4</a:t>
              </a:r>
              <a:endParaRPr lang="en-US" altLang="zh-CN" sz="2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/>
              <a:r>
                <a:rPr lang="en-US" altLang="zh-CN" sz="2200" b="1" smtClean="0">
                  <a:latin typeface="微软雅黑" panose="020B0503020204020204" charset="-122"/>
                  <a:ea typeface="微软雅黑" panose="020B0503020204020204" charset="-122"/>
                </a:rPr>
                <a:t>S</a:t>
              </a:r>
              <a:endParaRPr lang="en-US" altLang="zh-CN" sz="2200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6" name="Text Box 5"/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10660242" y="2159538"/>
              <a:ext cx="689077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200" b="1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</a:rPr>
                <a:t>+6</a:t>
              </a:r>
              <a:endParaRPr lang="en-US" altLang="zh-CN" sz="2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/>
              <a:r>
                <a:rPr lang="en-US" altLang="zh-CN" sz="2200" b="1" smtClean="0">
                  <a:latin typeface="微软雅黑" panose="020B0503020204020204" charset="-122"/>
                  <a:ea typeface="微软雅黑" panose="020B0503020204020204" charset="-122"/>
                </a:rPr>
                <a:t>S</a:t>
              </a:r>
              <a:endParaRPr lang="en-US" altLang="zh-CN" sz="2200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cxnSp>
          <p:nvCxnSpPr>
            <p:cNvPr id="7" name="直接箭头连接符 6"/>
            <p:cNvCxnSpPr/>
            <p:nvPr>
              <p:custDataLst>
                <p:tags r:id="rId6"/>
              </p:custDataLst>
            </p:nvPr>
          </p:nvCxnSpPr>
          <p:spPr>
            <a:xfrm>
              <a:off x="3028534" y="2715453"/>
              <a:ext cx="1656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接箭头连接符 7"/>
            <p:cNvCxnSpPr/>
            <p:nvPr>
              <p:custDataLst>
                <p:tags r:id="rId7"/>
              </p:custDataLst>
            </p:nvPr>
          </p:nvCxnSpPr>
          <p:spPr>
            <a:xfrm>
              <a:off x="5842464" y="2715453"/>
              <a:ext cx="1593718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接箭头连接符 8"/>
            <p:cNvCxnSpPr/>
            <p:nvPr>
              <p:custDataLst>
                <p:tags r:id="rId8"/>
              </p:custDataLst>
            </p:nvPr>
          </p:nvCxnSpPr>
          <p:spPr>
            <a:xfrm>
              <a:off x="8833139" y="2715453"/>
              <a:ext cx="1593718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组合 9"/>
          <p:cNvGrpSpPr/>
          <p:nvPr>
            <p:custDataLst>
              <p:tags r:id="rId9"/>
            </p:custDataLst>
          </p:nvPr>
        </p:nvGrpSpPr>
        <p:grpSpPr>
          <a:xfrm>
            <a:off x="1329660" y="2446822"/>
            <a:ext cx="2700000" cy="278911"/>
            <a:chOff x="1646678" y="1719743"/>
            <a:chExt cx="2700000" cy="278911"/>
          </a:xfrm>
        </p:grpSpPr>
        <p:cxnSp>
          <p:nvCxnSpPr>
            <p:cNvPr id="11" name="直接连接符 10"/>
            <p:cNvCxnSpPr/>
            <p:nvPr>
              <p:custDataLst>
                <p:tags r:id="rId10"/>
              </p:custDataLst>
            </p:nvPr>
          </p:nvCxnSpPr>
          <p:spPr>
            <a:xfrm flipH="1">
              <a:off x="1653041" y="1719743"/>
              <a:ext cx="0" cy="278911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连接符 11"/>
            <p:cNvCxnSpPr/>
            <p:nvPr>
              <p:custDataLst>
                <p:tags r:id="rId11"/>
              </p:custDataLst>
            </p:nvPr>
          </p:nvCxnSpPr>
          <p:spPr>
            <a:xfrm flipH="1">
              <a:off x="4335696" y="1719743"/>
              <a:ext cx="0" cy="278911"/>
            </a:xfrm>
            <a:prstGeom prst="line">
              <a:avLst/>
            </a:prstGeom>
            <a:ln w="28575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>
              <p:custDataLst>
                <p:tags r:id="rId12"/>
              </p:custDataLst>
            </p:nvPr>
          </p:nvCxnSpPr>
          <p:spPr>
            <a:xfrm>
              <a:off x="1646678" y="1719743"/>
              <a:ext cx="2700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组合 13"/>
          <p:cNvGrpSpPr/>
          <p:nvPr>
            <p:custDataLst>
              <p:tags r:id="rId13"/>
            </p:custDataLst>
          </p:nvPr>
        </p:nvGrpSpPr>
        <p:grpSpPr>
          <a:xfrm flipH="1">
            <a:off x="4146625" y="2449991"/>
            <a:ext cx="2736000" cy="278911"/>
            <a:chOff x="1611083" y="1719743"/>
            <a:chExt cx="2736000" cy="278911"/>
          </a:xfrm>
        </p:grpSpPr>
        <p:cxnSp>
          <p:nvCxnSpPr>
            <p:cNvPr id="15" name="直接连接符 14"/>
            <p:cNvCxnSpPr/>
            <p:nvPr>
              <p:custDataLst>
                <p:tags r:id="rId14"/>
              </p:custDataLst>
            </p:nvPr>
          </p:nvCxnSpPr>
          <p:spPr>
            <a:xfrm flipH="1">
              <a:off x="1614188" y="1719743"/>
              <a:ext cx="0" cy="278911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连接符 15"/>
            <p:cNvCxnSpPr/>
            <p:nvPr>
              <p:custDataLst>
                <p:tags r:id="rId15"/>
              </p:custDataLst>
            </p:nvPr>
          </p:nvCxnSpPr>
          <p:spPr>
            <a:xfrm flipH="1">
              <a:off x="4339061" y="1719743"/>
              <a:ext cx="0" cy="278911"/>
            </a:xfrm>
            <a:prstGeom prst="line">
              <a:avLst/>
            </a:prstGeom>
            <a:ln w="28575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>
              <p:custDataLst>
                <p:tags r:id="rId16"/>
              </p:custDataLst>
            </p:nvPr>
          </p:nvCxnSpPr>
          <p:spPr>
            <a:xfrm>
              <a:off x="1611083" y="1719743"/>
              <a:ext cx="27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组合 17"/>
          <p:cNvGrpSpPr/>
          <p:nvPr>
            <p:custDataLst>
              <p:tags r:id="rId17"/>
            </p:custDataLst>
          </p:nvPr>
        </p:nvGrpSpPr>
        <p:grpSpPr>
          <a:xfrm flipH="1" flipV="1">
            <a:off x="1270616" y="3557118"/>
            <a:ext cx="2772000" cy="278911"/>
            <a:chOff x="1623759" y="1719743"/>
            <a:chExt cx="2772000" cy="278911"/>
          </a:xfrm>
        </p:grpSpPr>
        <p:cxnSp>
          <p:nvCxnSpPr>
            <p:cNvPr id="19" name="直接连接符 18"/>
            <p:cNvCxnSpPr/>
            <p:nvPr>
              <p:custDataLst>
                <p:tags r:id="rId18"/>
              </p:custDataLst>
            </p:nvPr>
          </p:nvCxnSpPr>
          <p:spPr>
            <a:xfrm flipH="1">
              <a:off x="1637969" y="1719743"/>
              <a:ext cx="0" cy="278911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接连接符 19"/>
            <p:cNvCxnSpPr/>
            <p:nvPr>
              <p:custDataLst>
                <p:tags r:id="rId19"/>
              </p:custDataLst>
            </p:nvPr>
          </p:nvCxnSpPr>
          <p:spPr>
            <a:xfrm flipH="1">
              <a:off x="4389395" y="1719743"/>
              <a:ext cx="0" cy="278911"/>
            </a:xfrm>
            <a:prstGeom prst="line">
              <a:avLst/>
            </a:prstGeom>
            <a:ln w="28575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连接符 20"/>
            <p:cNvCxnSpPr/>
            <p:nvPr>
              <p:custDataLst>
                <p:tags r:id="rId20"/>
              </p:custDataLst>
            </p:nvPr>
          </p:nvCxnSpPr>
          <p:spPr>
            <a:xfrm>
              <a:off x="1623759" y="1719743"/>
              <a:ext cx="2772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组合 21"/>
          <p:cNvGrpSpPr/>
          <p:nvPr>
            <p:custDataLst>
              <p:tags r:id="rId21"/>
            </p:custDataLst>
          </p:nvPr>
        </p:nvGrpSpPr>
        <p:grpSpPr>
          <a:xfrm flipV="1">
            <a:off x="4139894" y="3551898"/>
            <a:ext cx="2772000" cy="278911"/>
            <a:chOff x="1637968" y="1719743"/>
            <a:chExt cx="2772000" cy="278911"/>
          </a:xfrm>
        </p:grpSpPr>
        <p:cxnSp>
          <p:nvCxnSpPr>
            <p:cNvPr id="23" name="直接连接符 22"/>
            <p:cNvCxnSpPr/>
            <p:nvPr>
              <p:custDataLst>
                <p:tags r:id="rId22"/>
              </p:custDataLst>
            </p:nvPr>
          </p:nvCxnSpPr>
          <p:spPr>
            <a:xfrm flipH="1">
              <a:off x="1644332" y="1719743"/>
              <a:ext cx="0" cy="278911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连接符 23"/>
            <p:cNvCxnSpPr/>
            <p:nvPr>
              <p:custDataLst>
                <p:tags r:id="rId23"/>
              </p:custDataLst>
            </p:nvPr>
          </p:nvCxnSpPr>
          <p:spPr>
            <a:xfrm flipH="1">
              <a:off x="4395758" y="1719743"/>
              <a:ext cx="0" cy="278911"/>
            </a:xfrm>
            <a:prstGeom prst="line">
              <a:avLst/>
            </a:prstGeom>
            <a:ln w="28575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连接符 24"/>
            <p:cNvCxnSpPr/>
            <p:nvPr>
              <p:custDataLst>
                <p:tags r:id="rId24"/>
              </p:custDataLst>
            </p:nvPr>
          </p:nvCxnSpPr>
          <p:spPr>
            <a:xfrm>
              <a:off x="1637968" y="1719743"/>
              <a:ext cx="2772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文本框 25"/>
          <p:cNvSpPr txBox="1"/>
          <p:nvPr>
            <p:custDataLst>
              <p:tags r:id="rId25"/>
            </p:custDataLst>
          </p:nvPr>
        </p:nvSpPr>
        <p:spPr>
          <a:xfrm>
            <a:off x="4922397" y="708094"/>
            <a:ext cx="1310231" cy="4308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200" b="1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归中反应</a:t>
            </a:r>
            <a:endParaRPr lang="zh-CN" altLang="en-US" sz="2200" b="1">
              <a:solidFill>
                <a:srgbClr val="000000"/>
              </a:solidFill>
              <a:latin typeface="Arial" panose="020B0604020202020204"/>
              <a:ea typeface="微软雅黑" panose="020B0503020204020204" charset="-122"/>
              <a:sym typeface="+mn-ea"/>
            </a:endParaRPr>
          </a:p>
        </p:txBody>
      </p:sp>
      <p:sp>
        <p:nvSpPr>
          <p:cNvPr id="27" name="文本框 26"/>
          <p:cNvSpPr txBox="1"/>
          <p:nvPr>
            <p:custDataLst>
              <p:tags r:id="rId26"/>
            </p:custDataLst>
          </p:nvPr>
        </p:nvSpPr>
        <p:spPr>
          <a:xfrm>
            <a:off x="3499851" y="4138617"/>
            <a:ext cx="1310231" cy="4308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200" b="1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岐化反应</a:t>
            </a:r>
            <a:endParaRPr lang="zh-CN" altLang="en-US" sz="2200" b="1">
              <a:solidFill>
                <a:srgbClr val="000000"/>
              </a:solidFill>
              <a:latin typeface="Arial" panose="020B0604020202020204"/>
              <a:ea typeface="微软雅黑" panose="020B0503020204020204" charset="-122"/>
              <a:sym typeface="+mn-ea"/>
            </a:endParaRPr>
          </a:p>
        </p:txBody>
      </p:sp>
      <p:grpSp>
        <p:nvGrpSpPr>
          <p:cNvPr id="29" name="组合 28"/>
          <p:cNvGrpSpPr/>
          <p:nvPr>
            <p:custDataLst>
              <p:tags r:id="rId27"/>
            </p:custDataLst>
          </p:nvPr>
        </p:nvGrpSpPr>
        <p:grpSpPr>
          <a:xfrm>
            <a:off x="1278686" y="1961181"/>
            <a:ext cx="2736000" cy="756000"/>
            <a:chOff x="1637969" y="1719742"/>
            <a:chExt cx="2735999" cy="756000"/>
          </a:xfrm>
        </p:grpSpPr>
        <p:cxnSp>
          <p:nvCxnSpPr>
            <p:cNvPr id="30" name="直接连接符 29"/>
            <p:cNvCxnSpPr/>
            <p:nvPr>
              <p:custDataLst>
                <p:tags r:id="rId28"/>
              </p:custDataLst>
            </p:nvPr>
          </p:nvCxnSpPr>
          <p:spPr>
            <a:xfrm flipH="1">
              <a:off x="1653041" y="1719742"/>
              <a:ext cx="0" cy="756000"/>
            </a:xfrm>
            <a:prstGeom prst="line">
              <a:avLst/>
            </a:prstGeom>
            <a:ln w="28575">
              <a:solidFill>
                <a:srgbClr val="00FE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/>
            <p:cNvCxnSpPr/>
            <p:nvPr>
              <p:custDataLst>
                <p:tags r:id="rId29"/>
              </p:custDataLst>
            </p:nvPr>
          </p:nvCxnSpPr>
          <p:spPr>
            <a:xfrm flipH="1">
              <a:off x="4360590" y="1719743"/>
              <a:ext cx="0" cy="278911"/>
            </a:xfrm>
            <a:prstGeom prst="line">
              <a:avLst/>
            </a:prstGeom>
            <a:ln w="28575">
              <a:solidFill>
                <a:srgbClr val="00FE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连接符 31"/>
            <p:cNvCxnSpPr/>
            <p:nvPr>
              <p:custDataLst>
                <p:tags r:id="rId30"/>
              </p:custDataLst>
            </p:nvPr>
          </p:nvCxnSpPr>
          <p:spPr>
            <a:xfrm>
              <a:off x="1637969" y="1719743"/>
              <a:ext cx="2735999" cy="0"/>
            </a:xfrm>
            <a:prstGeom prst="line">
              <a:avLst/>
            </a:prstGeom>
            <a:ln w="28575">
              <a:solidFill>
                <a:srgbClr val="00FE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组合 32"/>
          <p:cNvGrpSpPr/>
          <p:nvPr>
            <p:custDataLst>
              <p:tags r:id="rId31"/>
            </p:custDataLst>
          </p:nvPr>
        </p:nvGrpSpPr>
        <p:grpSpPr>
          <a:xfrm flipH="1">
            <a:off x="6874949" y="1961181"/>
            <a:ext cx="2988000" cy="828000"/>
            <a:chOff x="1647120" y="1719742"/>
            <a:chExt cx="2747424" cy="828000"/>
          </a:xfrm>
        </p:grpSpPr>
        <p:cxnSp>
          <p:nvCxnSpPr>
            <p:cNvPr id="34" name="直接连接符 33"/>
            <p:cNvCxnSpPr/>
            <p:nvPr>
              <p:custDataLst>
                <p:tags r:id="rId32"/>
              </p:custDataLst>
            </p:nvPr>
          </p:nvCxnSpPr>
          <p:spPr>
            <a:xfrm flipH="1">
              <a:off x="1653041" y="1719742"/>
              <a:ext cx="0" cy="828000"/>
            </a:xfrm>
            <a:prstGeom prst="line">
              <a:avLst/>
            </a:prstGeom>
            <a:ln w="28575">
              <a:solidFill>
                <a:srgbClr val="00FE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接连接符 34"/>
            <p:cNvCxnSpPr/>
            <p:nvPr>
              <p:custDataLst>
                <p:tags r:id="rId33"/>
              </p:custDataLst>
            </p:nvPr>
          </p:nvCxnSpPr>
          <p:spPr>
            <a:xfrm flipH="1">
              <a:off x="4380686" y="1719743"/>
              <a:ext cx="0" cy="278911"/>
            </a:xfrm>
            <a:prstGeom prst="line">
              <a:avLst/>
            </a:prstGeom>
            <a:ln w="28575">
              <a:solidFill>
                <a:srgbClr val="00FE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连接符 35"/>
            <p:cNvCxnSpPr/>
            <p:nvPr>
              <p:custDataLst>
                <p:tags r:id="rId34"/>
              </p:custDataLst>
            </p:nvPr>
          </p:nvCxnSpPr>
          <p:spPr>
            <a:xfrm>
              <a:off x="1647120" y="1719743"/>
              <a:ext cx="2747424" cy="0"/>
            </a:xfrm>
            <a:prstGeom prst="line">
              <a:avLst/>
            </a:prstGeom>
            <a:ln w="28575">
              <a:solidFill>
                <a:srgbClr val="00FE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组合 36"/>
          <p:cNvGrpSpPr/>
          <p:nvPr>
            <p:custDataLst>
              <p:tags r:id="rId35"/>
            </p:custDataLst>
          </p:nvPr>
        </p:nvGrpSpPr>
        <p:grpSpPr>
          <a:xfrm>
            <a:off x="1242088" y="1339384"/>
            <a:ext cx="5544001" cy="1368000"/>
            <a:chOff x="1645574" y="1719742"/>
            <a:chExt cx="2747147" cy="1368000"/>
          </a:xfrm>
        </p:grpSpPr>
        <p:cxnSp>
          <p:nvCxnSpPr>
            <p:cNvPr id="38" name="直接连接符 37"/>
            <p:cNvCxnSpPr/>
            <p:nvPr>
              <p:custDataLst>
                <p:tags r:id="rId36"/>
              </p:custDataLst>
            </p:nvPr>
          </p:nvCxnSpPr>
          <p:spPr>
            <a:xfrm flipH="1">
              <a:off x="1648725" y="1719742"/>
              <a:ext cx="0" cy="1368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连接符 38"/>
            <p:cNvCxnSpPr/>
            <p:nvPr>
              <p:custDataLst>
                <p:tags r:id="rId37"/>
              </p:custDataLst>
            </p:nvPr>
          </p:nvCxnSpPr>
          <p:spPr>
            <a:xfrm flipH="1">
              <a:off x="4385664" y="1719743"/>
              <a:ext cx="0" cy="278911"/>
            </a:xfrm>
            <a:prstGeom prst="line">
              <a:avLst/>
            </a:prstGeom>
            <a:ln w="28575">
              <a:solidFill>
                <a:srgbClr val="00206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接连接符 39"/>
            <p:cNvCxnSpPr/>
            <p:nvPr>
              <p:custDataLst>
                <p:tags r:id="rId38"/>
              </p:custDataLst>
            </p:nvPr>
          </p:nvCxnSpPr>
          <p:spPr>
            <a:xfrm>
              <a:off x="1645574" y="1719743"/>
              <a:ext cx="2747147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组合 40"/>
          <p:cNvGrpSpPr/>
          <p:nvPr>
            <p:custDataLst>
              <p:tags r:id="rId39"/>
            </p:custDataLst>
          </p:nvPr>
        </p:nvGrpSpPr>
        <p:grpSpPr>
          <a:xfrm flipH="1">
            <a:off x="6919802" y="1340304"/>
            <a:ext cx="3023999" cy="1440000"/>
            <a:chOff x="1614019" y="1719742"/>
            <a:chExt cx="2780525" cy="1440000"/>
          </a:xfrm>
        </p:grpSpPr>
        <p:cxnSp>
          <p:nvCxnSpPr>
            <p:cNvPr id="42" name="直接连接符 41"/>
            <p:cNvCxnSpPr/>
            <p:nvPr>
              <p:custDataLst>
                <p:tags r:id="rId40"/>
              </p:custDataLst>
            </p:nvPr>
          </p:nvCxnSpPr>
          <p:spPr>
            <a:xfrm flipH="1">
              <a:off x="1629944" y="1719742"/>
              <a:ext cx="0" cy="1440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接连接符 42"/>
            <p:cNvCxnSpPr/>
            <p:nvPr>
              <p:custDataLst>
                <p:tags r:id="rId41"/>
              </p:custDataLst>
            </p:nvPr>
          </p:nvCxnSpPr>
          <p:spPr>
            <a:xfrm flipH="1">
              <a:off x="4380686" y="1719743"/>
              <a:ext cx="0" cy="278911"/>
            </a:xfrm>
            <a:prstGeom prst="line">
              <a:avLst/>
            </a:prstGeom>
            <a:ln w="28575">
              <a:solidFill>
                <a:srgbClr val="00206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接连接符 43"/>
            <p:cNvCxnSpPr/>
            <p:nvPr>
              <p:custDataLst>
                <p:tags r:id="rId42"/>
              </p:custDataLst>
            </p:nvPr>
          </p:nvCxnSpPr>
          <p:spPr>
            <a:xfrm>
              <a:off x="1614019" y="1719743"/>
              <a:ext cx="2780525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圆角矩形 44"/>
          <p:cNvSpPr/>
          <p:nvPr>
            <p:custDataLst>
              <p:tags r:id="rId43"/>
            </p:custDataLst>
          </p:nvPr>
        </p:nvSpPr>
        <p:spPr>
          <a:xfrm>
            <a:off x="7605033" y="452569"/>
            <a:ext cx="2201337" cy="455008"/>
          </a:xfrm>
          <a:prstGeom prst="roundRect">
            <a:avLst/>
          </a:prstGeom>
          <a:solidFill>
            <a:srgbClr val="00B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tIns="36000" bIns="36000">
            <a:spAutoFit/>
          </a:bodyPr>
          <a:lstStyle/>
          <a:p>
            <a:r>
              <a:rPr lang="zh-CN" altLang="en-US" sz="2200" b="1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只靠近、不交叉</a:t>
            </a:r>
            <a:endParaRPr lang="zh-CN" altLang="en-US" sz="2200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6" name="KSO_Shape"/>
          <p:cNvSpPr>
            <a:spLocks noChangeAspect="1"/>
          </p:cNvSpPr>
          <p:nvPr>
            <p:custDataLst>
              <p:tags r:id="rId44"/>
            </p:custDataLst>
          </p:nvPr>
        </p:nvSpPr>
        <p:spPr bwMode="auto">
          <a:xfrm>
            <a:off x="8359034" y="4766088"/>
            <a:ext cx="643745" cy="557912"/>
          </a:xfrm>
          <a:custGeom>
            <a:avLst/>
            <a:gdLst>
              <a:gd name="T0" fmla="*/ 537882 w 1360"/>
              <a:gd name="T1" fmla="*/ 182096 h 1360"/>
              <a:gd name="T2" fmla="*/ 661147 w 1360"/>
              <a:gd name="T3" fmla="*/ 444313 h 1360"/>
              <a:gd name="T4" fmla="*/ 837640 w 1360"/>
              <a:gd name="T5" fmla="*/ 696819 h 1360"/>
              <a:gd name="T6" fmla="*/ 1004327 w 1360"/>
              <a:gd name="T7" fmla="*/ 598488 h 1360"/>
              <a:gd name="T8" fmla="*/ 1138798 w 1360"/>
              <a:gd name="T9" fmla="*/ 454025 h 1360"/>
              <a:gd name="T10" fmla="*/ 1263463 w 1360"/>
              <a:gd name="T11" fmla="*/ 342340 h 1360"/>
              <a:gd name="T12" fmla="*/ 1375522 w 1360"/>
              <a:gd name="T13" fmla="*/ 263432 h 1360"/>
              <a:gd name="T14" fmla="*/ 1477776 w 1360"/>
              <a:gd name="T15" fmla="*/ 213659 h 1360"/>
              <a:gd name="T16" fmla="*/ 1566022 w 1360"/>
              <a:gd name="T17" fmla="*/ 197877 h 1360"/>
              <a:gd name="T18" fmla="*/ 1647265 w 1360"/>
              <a:gd name="T19" fmla="*/ 213659 h 1360"/>
              <a:gd name="T20" fmla="*/ 1714500 w 1360"/>
              <a:gd name="T21" fmla="*/ 258576 h 1360"/>
              <a:gd name="T22" fmla="*/ 1767728 w 1360"/>
              <a:gd name="T23" fmla="*/ 326558 h 1360"/>
              <a:gd name="T24" fmla="*/ 1641662 w 1360"/>
              <a:gd name="T25" fmla="*/ 433388 h 1360"/>
              <a:gd name="T26" fmla="*/ 1402136 w 1360"/>
              <a:gd name="T27" fmla="*/ 610627 h 1360"/>
              <a:gd name="T28" fmla="*/ 1144401 w 1360"/>
              <a:gd name="T29" fmla="*/ 859491 h 1360"/>
              <a:gd name="T30" fmla="*/ 1165412 w 1360"/>
              <a:gd name="T31" fmla="*/ 1045229 h 1360"/>
              <a:gd name="T32" fmla="*/ 1290077 w 1360"/>
              <a:gd name="T33" fmla="*/ 1156914 h 1360"/>
              <a:gd name="T34" fmla="*/ 1410540 w 1360"/>
              <a:gd name="T35" fmla="*/ 1245534 h 1360"/>
              <a:gd name="T36" fmla="*/ 1526801 w 1360"/>
              <a:gd name="T37" fmla="*/ 1308660 h 1360"/>
              <a:gd name="T38" fmla="*/ 1638860 w 1360"/>
              <a:gd name="T39" fmla="*/ 1346293 h 1360"/>
              <a:gd name="T40" fmla="*/ 1746717 w 1360"/>
              <a:gd name="T41" fmla="*/ 1357219 h 1360"/>
              <a:gd name="T42" fmla="*/ 1905000 w 1360"/>
              <a:gd name="T43" fmla="*/ 1341438 h 1360"/>
              <a:gd name="T44" fmla="*/ 1861577 w 1360"/>
              <a:gd name="T45" fmla="*/ 1420346 h 1360"/>
              <a:gd name="T46" fmla="*/ 1808349 w 1360"/>
              <a:gd name="T47" fmla="*/ 1508965 h 1360"/>
              <a:gd name="T48" fmla="*/ 1762125 w 1360"/>
              <a:gd name="T49" fmla="*/ 1569664 h 1360"/>
              <a:gd name="T50" fmla="*/ 1673879 w 1360"/>
              <a:gd name="T51" fmla="*/ 1627935 h 1360"/>
              <a:gd name="T52" fmla="*/ 1550614 w 1360"/>
              <a:gd name="T53" fmla="*/ 1638860 h 1360"/>
              <a:gd name="T54" fmla="*/ 1453963 w 1360"/>
              <a:gd name="T55" fmla="*/ 1615795 h 1360"/>
              <a:gd name="T56" fmla="*/ 1346107 w 1360"/>
              <a:gd name="T57" fmla="*/ 1564808 h 1360"/>
              <a:gd name="T58" fmla="*/ 1231246 w 1360"/>
              <a:gd name="T59" fmla="*/ 1485900 h 1360"/>
              <a:gd name="T60" fmla="*/ 1103779 w 1360"/>
              <a:gd name="T61" fmla="*/ 1380285 h 1360"/>
              <a:gd name="T62" fmla="*/ 969309 w 1360"/>
              <a:gd name="T63" fmla="*/ 1245534 h 1360"/>
              <a:gd name="T64" fmla="*/ 795618 w 1360"/>
              <a:gd name="T65" fmla="*/ 1262529 h 1360"/>
              <a:gd name="T66" fmla="*/ 682158 w 1360"/>
              <a:gd name="T67" fmla="*/ 1392424 h 1360"/>
              <a:gd name="T68" fmla="*/ 577103 w 1360"/>
              <a:gd name="T69" fmla="*/ 1496826 h 1360"/>
              <a:gd name="T70" fmla="*/ 480452 w 1360"/>
              <a:gd name="T71" fmla="*/ 1574520 h 1360"/>
              <a:gd name="T72" fmla="*/ 395007 w 1360"/>
              <a:gd name="T73" fmla="*/ 1625507 h 1360"/>
              <a:gd name="T74" fmla="*/ 319368 w 1360"/>
              <a:gd name="T75" fmla="*/ 1648572 h 1360"/>
              <a:gd name="T76" fmla="*/ 277346 w 1360"/>
              <a:gd name="T77" fmla="*/ 1648572 h 1360"/>
              <a:gd name="T78" fmla="*/ 175092 w 1360"/>
              <a:gd name="T79" fmla="*/ 1610939 h 1360"/>
              <a:gd name="T80" fmla="*/ 70037 w 1360"/>
              <a:gd name="T81" fmla="*/ 1516249 h 1360"/>
              <a:gd name="T82" fmla="*/ 23813 w 1360"/>
              <a:gd name="T83" fmla="*/ 1425201 h 1360"/>
              <a:gd name="T84" fmla="*/ 81243 w 1360"/>
              <a:gd name="T85" fmla="*/ 1432485 h 1360"/>
              <a:gd name="T86" fmla="*/ 172290 w 1360"/>
              <a:gd name="T87" fmla="*/ 1417918 h 1360"/>
              <a:gd name="T88" fmla="*/ 271743 w 1360"/>
              <a:gd name="T89" fmla="*/ 1379071 h 1360"/>
              <a:gd name="T90" fmla="*/ 373996 w 1360"/>
              <a:gd name="T91" fmla="*/ 1311088 h 1360"/>
              <a:gd name="T92" fmla="*/ 483254 w 1360"/>
              <a:gd name="T93" fmla="*/ 1215185 h 1360"/>
              <a:gd name="T94" fmla="*/ 593912 w 1360"/>
              <a:gd name="T95" fmla="*/ 1095001 h 1360"/>
              <a:gd name="T96" fmla="*/ 652743 w 1360"/>
              <a:gd name="T97" fmla="*/ 898338 h 1360"/>
              <a:gd name="T98" fmla="*/ 526676 w 1360"/>
              <a:gd name="T99" fmla="*/ 750234 h 1360"/>
              <a:gd name="T100" fmla="*/ 424423 w 1360"/>
              <a:gd name="T101" fmla="*/ 619125 h 1360"/>
              <a:gd name="T102" fmla="*/ 348783 w 1360"/>
              <a:gd name="T103" fmla="*/ 505012 h 1360"/>
              <a:gd name="T104" fmla="*/ 301158 w 1360"/>
              <a:gd name="T105" fmla="*/ 410322 h 1360"/>
              <a:gd name="T106" fmla="*/ 278746 w 1360"/>
              <a:gd name="T107" fmla="*/ 330200 h 1360"/>
              <a:gd name="T108" fmla="*/ 289952 w 1360"/>
              <a:gd name="T109" fmla="*/ 244008 h 1360"/>
              <a:gd name="T110" fmla="*/ 357188 w 1360"/>
              <a:gd name="T111" fmla="*/ 129895 h 1360"/>
              <a:gd name="T112" fmla="*/ 483254 w 1360"/>
              <a:gd name="T113" fmla="*/ 0 h 136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1360" h="1360">
                <a:moveTo>
                  <a:pt x="345" y="0"/>
                </a:moveTo>
                <a:lnTo>
                  <a:pt x="363" y="75"/>
                </a:lnTo>
                <a:lnTo>
                  <a:pt x="384" y="150"/>
                </a:lnTo>
                <a:lnTo>
                  <a:pt x="409" y="223"/>
                </a:lnTo>
                <a:lnTo>
                  <a:pt x="439" y="295"/>
                </a:lnTo>
                <a:lnTo>
                  <a:pt x="472" y="366"/>
                </a:lnTo>
                <a:lnTo>
                  <a:pt x="510" y="435"/>
                </a:lnTo>
                <a:lnTo>
                  <a:pt x="552" y="504"/>
                </a:lnTo>
                <a:lnTo>
                  <a:pt x="598" y="574"/>
                </a:lnTo>
                <a:lnTo>
                  <a:pt x="629" y="614"/>
                </a:lnTo>
                <a:lnTo>
                  <a:pt x="685" y="539"/>
                </a:lnTo>
                <a:lnTo>
                  <a:pt x="717" y="493"/>
                </a:lnTo>
                <a:lnTo>
                  <a:pt x="750" y="451"/>
                </a:lnTo>
                <a:lnTo>
                  <a:pt x="783" y="410"/>
                </a:lnTo>
                <a:lnTo>
                  <a:pt x="813" y="374"/>
                </a:lnTo>
                <a:lnTo>
                  <a:pt x="844" y="341"/>
                </a:lnTo>
                <a:lnTo>
                  <a:pt x="873" y="311"/>
                </a:lnTo>
                <a:lnTo>
                  <a:pt x="902" y="282"/>
                </a:lnTo>
                <a:lnTo>
                  <a:pt x="930" y="257"/>
                </a:lnTo>
                <a:lnTo>
                  <a:pt x="957" y="236"/>
                </a:lnTo>
                <a:lnTo>
                  <a:pt x="982" y="217"/>
                </a:lnTo>
                <a:lnTo>
                  <a:pt x="1007" y="199"/>
                </a:lnTo>
                <a:lnTo>
                  <a:pt x="1032" y="186"/>
                </a:lnTo>
                <a:lnTo>
                  <a:pt x="1055" y="176"/>
                </a:lnTo>
                <a:lnTo>
                  <a:pt x="1076" y="169"/>
                </a:lnTo>
                <a:lnTo>
                  <a:pt x="1099" y="165"/>
                </a:lnTo>
                <a:lnTo>
                  <a:pt x="1118" y="163"/>
                </a:lnTo>
                <a:lnTo>
                  <a:pt x="1139" y="165"/>
                </a:lnTo>
                <a:lnTo>
                  <a:pt x="1157" y="169"/>
                </a:lnTo>
                <a:lnTo>
                  <a:pt x="1176" y="176"/>
                </a:lnTo>
                <a:lnTo>
                  <a:pt x="1191" y="184"/>
                </a:lnTo>
                <a:lnTo>
                  <a:pt x="1208" y="198"/>
                </a:lnTo>
                <a:lnTo>
                  <a:pt x="1224" y="213"/>
                </a:lnTo>
                <a:lnTo>
                  <a:pt x="1237" y="230"/>
                </a:lnTo>
                <a:lnTo>
                  <a:pt x="1251" y="249"/>
                </a:lnTo>
                <a:lnTo>
                  <a:pt x="1262" y="269"/>
                </a:lnTo>
                <a:lnTo>
                  <a:pt x="1278" y="292"/>
                </a:lnTo>
                <a:lnTo>
                  <a:pt x="1226" y="320"/>
                </a:lnTo>
                <a:lnTo>
                  <a:pt x="1172" y="357"/>
                </a:lnTo>
                <a:lnTo>
                  <a:pt x="1116" y="399"/>
                </a:lnTo>
                <a:lnTo>
                  <a:pt x="1059" y="447"/>
                </a:lnTo>
                <a:lnTo>
                  <a:pt x="1001" y="503"/>
                </a:lnTo>
                <a:lnTo>
                  <a:pt x="942" y="564"/>
                </a:lnTo>
                <a:lnTo>
                  <a:pt x="880" y="633"/>
                </a:lnTo>
                <a:lnTo>
                  <a:pt x="817" y="708"/>
                </a:lnTo>
                <a:lnTo>
                  <a:pt x="762" y="777"/>
                </a:lnTo>
                <a:lnTo>
                  <a:pt x="802" y="825"/>
                </a:lnTo>
                <a:lnTo>
                  <a:pt x="832" y="861"/>
                </a:lnTo>
                <a:lnTo>
                  <a:pt x="861" y="894"/>
                </a:lnTo>
                <a:lnTo>
                  <a:pt x="892" y="925"/>
                </a:lnTo>
                <a:lnTo>
                  <a:pt x="921" y="953"/>
                </a:lnTo>
                <a:lnTo>
                  <a:pt x="950" y="980"/>
                </a:lnTo>
                <a:lnTo>
                  <a:pt x="978" y="1003"/>
                </a:lnTo>
                <a:lnTo>
                  <a:pt x="1007" y="1026"/>
                </a:lnTo>
                <a:lnTo>
                  <a:pt x="1034" y="1045"/>
                </a:lnTo>
                <a:lnTo>
                  <a:pt x="1063" y="1063"/>
                </a:lnTo>
                <a:lnTo>
                  <a:pt x="1090" y="1078"/>
                </a:lnTo>
                <a:lnTo>
                  <a:pt x="1116" y="1090"/>
                </a:lnTo>
                <a:lnTo>
                  <a:pt x="1143" y="1101"/>
                </a:lnTo>
                <a:lnTo>
                  <a:pt x="1170" y="1109"/>
                </a:lnTo>
                <a:lnTo>
                  <a:pt x="1197" y="1114"/>
                </a:lnTo>
                <a:lnTo>
                  <a:pt x="1222" y="1118"/>
                </a:lnTo>
                <a:lnTo>
                  <a:pt x="1247" y="1118"/>
                </a:lnTo>
                <a:lnTo>
                  <a:pt x="1291" y="1116"/>
                </a:lnTo>
                <a:lnTo>
                  <a:pt x="1333" y="1111"/>
                </a:lnTo>
                <a:lnTo>
                  <a:pt x="1360" y="1105"/>
                </a:lnTo>
                <a:lnTo>
                  <a:pt x="1343" y="1141"/>
                </a:lnTo>
                <a:lnTo>
                  <a:pt x="1329" y="1170"/>
                </a:lnTo>
                <a:lnTo>
                  <a:pt x="1316" y="1197"/>
                </a:lnTo>
                <a:lnTo>
                  <a:pt x="1304" y="1222"/>
                </a:lnTo>
                <a:lnTo>
                  <a:pt x="1291" y="1243"/>
                </a:lnTo>
                <a:lnTo>
                  <a:pt x="1279" y="1262"/>
                </a:lnTo>
                <a:lnTo>
                  <a:pt x="1270" y="1279"/>
                </a:lnTo>
                <a:lnTo>
                  <a:pt x="1258" y="1293"/>
                </a:lnTo>
                <a:lnTo>
                  <a:pt x="1249" y="1304"/>
                </a:lnTo>
                <a:lnTo>
                  <a:pt x="1224" y="1325"/>
                </a:lnTo>
                <a:lnTo>
                  <a:pt x="1195" y="1341"/>
                </a:lnTo>
                <a:lnTo>
                  <a:pt x="1164" y="1348"/>
                </a:lnTo>
                <a:lnTo>
                  <a:pt x="1128" y="1352"/>
                </a:lnTo>
                <a:lnTo>
                  <a:pt x="1107" y="1350"/>
                </a:lnTo>
                <a:lnTo>
                  <a:pt x="1084" y="1347"/>
                </a:lnTo>
                <a:lnTo>
                  <a:pt x="1061" y="1341"/>
                </a:lnTo>
                <a:lnTo>
                  <a:pt x="1038" y="1331"/>
                </a:lnTo>
                <a:lnTo>
                  <a:pt x="1013" y="1320"/>
                </a:lnTo>
                <a:lnTo>
                  <a:pt x="988" y="1306"/>
                </a:lnTo>
                <a:lnTo>
                  <a:pt x="961" y="1289"/>
                </a:lnTo>
                <a:lnTo>
                  <a:pt x="934" y="1270"/>
                </a:lnTo>
                <a:lnTo>
                  <a:pt x="907" y="1249"/>
                </a:lnTo>
                <a:lnTo>
                  <a:pt x="879" y="1224"/>
                </a:lnTo>
                <a:lnTo>
                  <a:pt x="850" y="1199"/>
                </a:lnTo>
                <a:lnTo>
                  <a:pt x="819" y="1168"/>
                </a:lnTo>
                <a:lnTo>
                  <a:pt x="788" y="1137"/>
                </a:lnTo>
                <a:lnTo>
                  <a:pt x="758" y="1103"/>
                </a:lnTo>
                <a:lnTo>
                  <a:pt x="725" y="1067"/>
                </a:lnTo>
                <a:lnTo>
                  <a:pt x="692" y="1026"/>
                </a:lnTo>
                <a:lnTo>
                  <a:pt x="629" y="951"/>
                </a:lnTo>
                <a:lnTo>
                  <a:pt x="597" y="997"/>
                </a:lnTo>
                <a:lnTo>
                  <a:pt x="568" y="1040"/>
                </a:lnTo>
                <a:lnTo>
                  <a:pt x="541" y="1078"/>
                </a:lnTo>
                <a:lnTo>
                  <a:pt x="512" y="1114"/>
                </a:lnTo>
                <a:lnTo>
                  <a:pt x="487" y="1147"/>
                </a:lnTo>
                <a:lnTo>
                  <a:pt x="460" y="1180"/>
                </a:lnTo>
                <a:lnTo>
                  <a:pt x="435" y="1207"/>
                </a:lnTo>
                <a:lnTo>
                  <a:pt x="412" y="1233"/>
                </a:lnTo>
                <a:lnTo>
                  <a:pt x="387" y="1256"/>
                </a:lnTo>
                <a:lnTo>
                  <a:pt x="366" y="1279"/>
                </a:lnTo>
                <a:lnTo>
                  <a:pt x="343" y="1297"/>
                </a:lnTo>
                <a:lnTo>
                  <a:pt x="322" y="1314"/>
                </a:lnTo>
                <a:lnTo>
                  <a:pt x="303" y="1327"/>
                </a:lnTo>
                <a:lnTo>
                  <a:pt x="282" y="1339"/>
                </a:lnTo>
                <a:lnTo>
                  <a:pt x="265" y="1348"/>
                </a:lnTo>
                <a:lnTo>
                  <a:pt x="246" y="1354"/>
                </a:lnTo>
                <a:lnTo>
                  <a:pt x="228" y="1358"/>
                </a:lnTo>
                <a:lnTo>
                  <a:pt x="211" y="1360"/>
                </a:lnTo>
                <a:lnTo>
                  <a:pt x="198" y="1358"/>
                </a:lnTo>
                <a:lnTo>
                  <a:pt x="173" y="1352"/>
                </a:lnTo>
                <a:lnTo>
                  <a:pt x="150" y="1343"/>
                </a:lnTo>
                <a:lnTo>
                  <a:pt x="125" y="1327"/>
                </a:lnTo>
                <a:lnTo>
                  <a:pt x="100" y="1306"/>
                </a:lnTo>
                <a:lnTo>
                  <a:pt x="75" y="1279"/>
                </a:lnTo>
                <a:lnTo>
                  <a:pt x="50" y="1249"/>
                </a:lnTo>
                <a:lnTo>
                  <a:pt x="25" y="1212"/>
                </a:lnTo>
                <a:lnTo>
                  <a:pt x="0" y="1170"/>
                </a:lnTo>
                <a:lnTo>
                  <a:pt x="17" y="1174"/>
                </a:lnTo>
                <a:lnTo>
                  <a:pt x="33" y="1178"/>
                </a:lnTo>
                <a:lnTo>
                  <a:pt x="46" y="1180"/>
                </a:lnTo>
                <a:lnTo>
                  <a:pt x="58" y="1180"/>
                </a:lnTo>
                <a:lnTo>
                  <a:pt x="79" y="1178"/>
                </a:lnTo>
                <a:lnTo>
                  <a:pt x="102" y="1174"/>
                </a:lnTo>
                <a:lnTo>
                  <a:pt x="123" y="1168"/>
                </a:lnTo>
                <a:lnTo>
                  <a:pt x="146" y="1161"/>
                </a:lnTo>
                <a:lnTo>
                  <a:pt x="171" y="1149"/>
                </a:lnTo>
                <a:lnTo>
                  <a:pt x="194" y="1136"/>
                </a:lnTo>
                <a:lnTo>
                  <a:pt x="219" y="1118"/>
                </a:lnTo>
                <a:lnTo>
                  <a:pt x="242" y="1101"/>
                </a:lnTo>
                <a:lnTo>
                  <a:pt x="267" y="1080"/>
                </a:lnTo>
                <a:lnTo>
                  <a:pt x="293" y="1055"/>
                </a:lnTo>
                <a:lnTo>
                  <a:pt x="318" y="1030"/>
                </a:lnTo>
                <a:lnTo>
                  <a:pt x="345" y="1001"/>
                </a:lnTo>
                <a:lnTo>
                  <a:pt x="370" y="971"/>
                </a:lnTo>
                <a:lnTo>
                  <a:pt x="397" y="938"/>
                </a:lnTo>
                <a:lnTo>
                  <a:pt x="424" y="902"/>
                </a:lnTo>
                <a:lnTo>
                  <a:pt x="453" y="863"/>
                </a:lnTo>
                <a:lnTo>
                  <a:pt x="504" y="790"/>
                </a:lnTo>
                <a:lnTo>
                  <a:pt x="466" y="740"/>
                </a:lnTo>
                <a:lnTo>
                  <a:pt x="434" y="698"/>
                </a:lnTo>
                <a:lnTo>
                  <a:pt x="405" y="658"/>
                </a:lnTo>
                <a:lnTo>
                  <a:pt x="376" y="618"/>
                </a:lnTo>
                <a:lnTo>
                  <a:pt x="349" y="581"/>
                </a:lnTo>
                <a:lnTo>
                  <a:pt x="326" y="545"/>
                </a:lnTo>
                <a:lnTo>
                  <a:pt x="303" y="510"/>
                </a:lnTo>
                <a:lnTo>
                  <a:pt x="284" y="478"/>
                </a:lnTo>
                <a:lnTo>
                  <a:pt x="267" y="447"/>
                </a:lnTo>
                <a:lnTo>
                  <a:pt x="249" y="416"/>
                </a:lnTo>
                <a:lnTo>
                  <a:pt x="236" y="389"/>
                </a:lnTo>
                <a:lnTo>
                  <a:pt x="224" y="363"/>
                </a:lnTo>
                <a:lnTo>
                  <a:pt x="215" y="338"/>
                </a:lnTo>
                <a:lnTo>
                  <a:pt x="209" y="315"/>
                </a:lnTo>
                <a:lnTo>
                  <a:pt x="203" y="293"/>
                </a:lnTo>
                <a:lnTo>
                  <a:pt x="199" y="272"/>
                </a:lnTo>
                <a:lnTo>
                  <a:pt x="199" y="255"/>
                </a:lnTo>
                <a:lnTo>
                  <a:pt x="201" y="228"/>
                </a:lnTo>
                <a:lnTo>
                  <a:pt x="207" y="201"/>
                </a:lnTo>
                <a:lnTo>
                  <a:pt x="219" y="173"/>
                </a:lnTo>
                <a:lnTo>
                  <a:pt x="236" y="140"/>
                </a:lnTo>
                <a:lnTo>
                  <a:pt x="255" y="107"/>
                </a:lnTo>
                <a:lnTo>
                  <a:pt x="280" y="73"/>
                </a:lnTo>
                <a:lnTo>
                  <a:pt x="311" y="38"/>
                </a:lnTo>
                <a:lnTo>
                  <a:pt x="345" y="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lIns="68580" tIns="34290" rIns="68580" bIns="34290"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endParaRPr lang="zh-CN" altLang="en-US"/>
          </a:p>
        </p:txBody>
      </p:sp>
      <p:pic>
        <p:nvPicPr>
          <p:cNvPr id="47" name="图片 46"/>
          <p:cNvPicPr>
            <a:picLocks noChangeAspect="1"/>
          </p:cNvPicPr>
          <p:nvPr>
            <p:custDataLst>
              <p:tags r:id="rId45"/>
            </p:custDataLst>
          </p:nvPr>
        </p:nvPicPr>
        <p:blipFill>
          <a:blip r:embed="rId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043" y="4688272"/>
            <a:ext cx="739884" cy="739884"/>
          </a:xfrm>
          <a:prstGeom prst="rect">
            <a:avLst/>
          </a:prstGeom>
        </p:spPr>
      </p:pic>
      <p:sp>
        <p:nvSpPr>
          <p:cNvPr id="48" name="文本框 47"/>
          <p:cNvSpPr txBox="1"/>
          <p:nvPr>
            <p:custDataLst>
              <p:tags r:id="rId47"/>
            </p:custDataLst>
          </p:nvPr>
        </p:nvSpPr>
        <p:spPr>
          <a:xfrm>
            <a:off x="2586644" y="4829600"/>
            <a:ext cx="5444561" cy="4308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200" b="1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同种元素邻位价态能发生氧化还原反应吗？</a:t>
            </a:r>
            <a:endParaRPr lang="zh-CN" altLang="en-US" sz="2200" b="1">
              <a:solidFill>
                <a:srgbClr val="000000"/>
              </a:solidFill>
              <a:latin typeface="Arial" panose="020B0604020202020204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45" grpId="0" animBg="1"/>
      <p:bldP spid="46" grpId="0" animBg="1"/>
      <p:bldP spid="4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331470" y="140646"/>
            <a:ext cx="11860530" cy="4616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zh-CN" altLang="en-US" sz="2400" b="1" dirty="0">
                <a:solidFill>
                  <a:srgbClr val="FF0000"/>
                </a:solidFill>
                <a:latin typeface="Arial" panose="020B0604020202020204"/>
                <a:ea typeface="微软雅黑" panose="020B0503020204020204" charset="-122"/>
              </a:rPr>
              <a:t>【总结】</a:t>
            </a:r>
            <a:r>
              <a:rPr lang="zh-CN" altLang="en-US" sz="2400" b="1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不同价态硫元素的</a:t>
            </a:r>
            <a:r>
              <a:rPr lang="zh-CN" altLang="en-US" sz="2400" b="1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转化，可</a:t>
            </a:r>
            <a:r>
              <a:rPr lang="zh-CN" altLang="en-US" sz="2400" b="1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通过氧化还原反应实现</a:t>
            </a:r>
            <a:endParaRPr lang="zh-CN" altLang="en-US" sz="2400" b="1" dirty="0">
              <a:solidFill>
                <a:srgbClr val="000000"/>
              </a:solidFill>
              <a:latin typeface="Arial" panose="020B0604020202020204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418465" y="581903"/>
            <a:ext cx="1120369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zh-CN" sz="2400" b="1" kern="100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1" kern="100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2400" b="1" kern="100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宋体" panose="02010600030101010101" pitchFamily="2" charset="-122"/>
              </a:rPr>
              <a:t>）</a:t>
            </a:r>
            <a:r>
              <a:rPr lang="zh-CN" altLang="zh-CN" sz="2400" b="1" kern="100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宋体" panose="02010600030101010101" pitchFamily="2" charset="-122"/>
              </a:rPr>
              <a:t>邻位价态原则</a:t>
            </a:r>
            <a:r>
              <a:rPr lang="zh-CN" altLang="en-US" sz="2400" b="1" kern="100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宋体" panose="02010600030101010101" pitchFamily="2" charset="-122"/>
              </a:rPr>
              <a:t>：</a:t>
            </a:r>
            <a:endParaRPr lang="en-US" altLang="zh-CN" sz="2400" b="1" kern="100" dirty="0">
              <a:solidFill>
                <a:srgbClr val="FF0000"/>
              </a:solidFill>
              <a:latin typeface="华文中宋" panose="02010600040101010101" pitchFamily="2" charset="-122"/>
              <a:ea typeface="华文中宋" panose="0201060004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z="2400" b="1" kern="100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宋体" panose="02010600030101010101" pitchFamily="2" charset="-122"/>
              </a:rPr>
              <a:t>① </a:t>
            </a:r>
            <a:r>
              <a:rPr lang="zh-CN" altLang="zh-CN" sz="2400" b="1" kern="100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宋体" panose="02010600030101010101" pitchFamily="2" charset="-122"/>
              </a:rPr>
              <a:t>当硫元素化合价升高或降低时，一般升高或降低到其相邻价态</a:t>
            </a:r>
            <a:r>
              <a:rPr lang="zh-CN" altLang="en-US" sz="2400" b="1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宋体" panose="02010600030101010101" pitchFamily="2" charset="-122"/>
                <a:sym typeface="+mn-ea"/>
              </a:rPr>
              <a:t>(化合价只靠拢不交叉)。</a:t>
            </a:r>
            <a:endParaRPr lang="zh-CN" altLang="en-US" sz="2400" b="1" dirty="0">
              <a:solidFill>
                <a:srgbClr val="000000"/>
              </a:solidFill>
              <a:latin typeface="华文中宋" panose="02010600040101010101" pitchFamily="2" charset="-122"/>
              <a:ea typeface="华文中宋" panose="0201060004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5" name="图片 1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30818" y="1777202"/>
            <a:ext cx="5534025" cy="162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文本框 5"/>
          <p:cNvSpPr txBox="1"/>
          <p:nvPr>
            <p:custDataLst>
              <p:tags r:id="rId5"/>
            </p:custDataLst>
          </p:nvPr>
        </p:nvSpPr>
        <p:spPr>
          <a:xfrm>
            <a:off x="418465" y="3487489"/>
            <a:ext cx="854913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z="2400" b="1" kern="100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+mn-ea"/>
              </a:rPr>
              <a:t>② 同种元素</a:t>
            </a:r>
            <a:r>
              <a:rPr lang="zh-CN" altLang="zh-CN" sz="2400" b="1" kern="100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+mn-ea"/>
              </a:rPr>
              <a:t>相邻价态的粒子间不发生氧化还原反应</a:t>
            </a:r>
            <a:r>
              <a:rPr lang="zh-CN" altLang="en-US" sz="2400" b="1" kern="100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  <a:sym typeface="+mn-ea"/>
              </a:rPr>
              <a:t>。</a:t>
            </a:r>
            <a:endParaRPr lang="zh-CN" altLang="en-US" sz="2400" b="1" kern="100" dirty="0">
              <a:solidFill>
                <a:srgbClr val="000000"/>
              </a:solidFill>
              <a:latin typeface="华文中宋" panose="02010600040101010101" pitchFamily="2" charset="-122"/>
              <a:ea typeface="华文中宋" panose="02010600040101010101" pitchFamily="2" charset="-122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altLang="zh-CN" sz="2400" b="1" kern="1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  </a:t>
            </a:r>
            <a:r>
              <a:rPr lang="zh-CN" altLang="zh-CN" sz="2400" b="1" kern="1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如</a:t>
            </a:r>
            <a:r>
              <a:rPr lang="en-US" altLang="zh-CN" sz="2400" b="1" kern="1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Courier New" panose="02070309020205020404" pitchFamily="49" charset="0"/>
                <a:sym typeface="+mn-ea"/>
              </a:rPr>
              <a:t>S</a:t>
            </a:r>
            <a:r>
              <a:rPr lang="zh-CN" altLang="zh-CN" sz="2400" b="1" kern="1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和</a:t>
            </a:r>
            <a:r>
              <a:rPr lang="en-US" altLang="zh-CN" sz="2400" b="1" kern="1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Courier New" panose="02070309020205020404" pitchFamily="49" charset="0"/>
                <a:sym typeface="+mn-ea"/>
              </a:rPr>
              <a:t>H</a:t>
            </a:r>
            <a:r>
              <a:rPr lang="en-US" altLang="zh-CN" sz="2400" b="1" kern="100" baseline="-250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Courier New" panose="02070309020205020404" pitchFamily="49" charset="0"/>
                <a:sym typeface="+mn-ea"/>
              </a:rPr>
              <a:t>2</a:t>
            </a:r>
            <a:r>
              <a:rPr lang="en-US" altLang="zh-CN" sz="2400" b="1" kern="1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Courier New" panose="02070309020205020404" pitchFamily="49" charset="0"/>
                <a:sym typeface="+mn-ea"/>
              </a:rPr>
              <a:t>S</a:t>
            </a:r>
            <a:r>
              <a:rPr lang="zh-CN" altLang="zh-CN" sz="2400" b="1" kern="1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、</a:t>
            </a:r>
            <a:r>
              <a:rPr lang="en-US" altLang="zh-CN" sz="2400" b="1" kern="1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Courier New" panose="02070309020205020404" pitchFamily="49" charset="0"/>
                <a:sym typeface="+mn-ea"/>
              </a:rPr>
              <a:t>S</a:t>
            </a:r>
            <a:r>
              <a:rPr lang="zh-CN" altLang="zh-CN" sz="2400" b="1" kern="1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和</a:t>
            </a:r>
            <a:r>
              <a:rPr lang="en-US" altLang="zh-CN" sz="2400" b="1" kern="1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Courier New" panose="02070309020205020404" pitchFamily="49" charset="0"/>
                <a:sym typeface="+mn-ea"/>
              </a:rPr>
              <a:t>SO</a:t>
            </a:r>
            <a:r>
              <a:rPr lang="en-US" altLang="zh-CN" sz="2400" b="1" kern="100" baseline="-250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Courier New" panose="02070309020205020404" pitchFamily="49" charset="0"/>
                <a:sym typeface="+mn-ea"/>
              </a:rPr>
              <a:t>2</a:t>
            </a:r>
            <a:r>
              <a:rPr lang="zh-CN" altLang="zh-CN" sz="2400" b="1" kern="1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、</a:t>
            </a:r>
            <a:r>
              <a:rPr lang="en-US" altLang="zh-CN" sz="2400" b="1" kern="1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Courier New" panose="02070309020205020404" pitchFamily="49" charset="0"/>
                <a:sym typeface="+mn-ea"/>
              </a:rPr>
              <a:t>SO</a:t>
            </a:r>
            <a:r>
              <a:rPr lang="en-US" altLang="zh-CN" sz="2400" b="1" kern="100" baseline="-250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Courier New" panose="02070309020205020404" pitchFamily="49" charset="0"/>
                <a:sym typeface="+mn-ea"/>
              </a:rPr>
              <a:t>2</a:t>
            </a:r>
            <a:r>
              <a:rPr lang="zh-CN" altLang="zh-CN" sz="2400" b="1" kern="1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和浓硫酸之间不发生氧化还原反应。</a:t>
            </a:r>
            <a:endParaRPr lang="zh-CN" altLang="zh-CN" sz="2400" b="1" kern="100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  <a:cs typeface="Courier New" panose="02070309020205020404" pitchFamily="49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6"/>
            </p:custDataLst>
          </p:nvPr>
        </p:nvSpPr>
        <p:spPr>
          <a:xfrm>
            <a:off x="488356" y="4449078"/>
            <a:ext cx="1177353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zh-CN" sz="2400" b="1" kern="100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1" kern="100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400" b="1" kern="100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宋体" panose="02010600030101010101" pitchFamily="2" charset="-122"/>
              </a:rPr>
              <a:t>）</a:t>
            </a:r>
            <a:r>
              <a:rPr lang="zh-CN" altLang="zh-CN" sz="2400" b="1" kern="100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宋体" panose="02010600030101010101" pitchFamily="2" charset="-122"/>
              </a:rPr>
              <a:t>归中规律</a:t>
            </a:r>
            <a:r>
              <a:rPr lang="en-US" altLang="zh-CN" sz="2400" b="1" kern="100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宋体" panose="02010600030101010101" pitchFamily="2" charset="-122"/>
              </a:rPr>
              <a:t>:</a:t>
            </a:r>
            <a:endParaRPr lang="en-US" altLang="zh-CN" sz="2400" b="1" kern="100" dirty="0">
              <a:solidFill>
                <a:srgbClr val="FF0000"/>
              </a:solidFill>
              <a:latin typeface="华文中宋" panose="02010600040101010101" pitchFamily="2" charset="-122"/>
              <a:ea typeface="华文中宋" panose="0201060004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altLang="zh-CN" sz="2400" b="1" kern="100" dirty="0">
                <a:solidFill>
                  <a:srgbClr val="FF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宋体" panose="02010600030101010101" pitchFamily="2" charset="-122"/>
              </a:rPr>
              <a:t>      </a:t>
            </a:r>
            <a:r>
              <a:rPr lang="zh-CN" altLang="zh-CN" sz="2400" b="1" kern="100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宋体" panose="02010600030101010101" pitchFamily="2" charset="-122"/>
              </a:rPr>
              <a:t>当硫元素高价态粒子与低价态粒子反应时，一般生成中间价态</a:t>
            </a:r>
            <a:r>
              <a:rPr lang="zh-CN" altLang="en-US" sz="2400" b="1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2400" b="1" dirty="0">
              <a:solidFill>
                <a:srgbClr val="000000"/>
              </a:solidFill>
              <a:latin typeface="华文中宋" panose="02010600040101010101" pitchFamily="2" charset="-122"/>
              <a:ea typeface="华文中宋" panose="0201060004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8" name="矩形 7"/>
          <p:cNvSpPr/>
          <p:nvPr>
            <p:custDataLst>
              <p:tags r:id="rId7"/>
            </p:custDataLst>
          </p:nvPr>
        </p:nvSpPr>
        <p:spPr>
          <a:xfrm>
            <a:off x="1305918" y="5769420"/>
            <a:ext cx="10138410" cy="816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880"/>
              </a:lnSpc>
              <a:spcAft>
                <a:spcPct val="0"/>
              </a:spcAft>
            </a:pP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2H</a:t>
            </a:r>
            <a:r>
              <a:rPr lang="en-US" altLang="zh-CN" sz="2400" b="1" kern="1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</a:t>
            </a:r>
            <a:r>
              <a:rPr lang="zh-CN" altLang="zh-CN" sz="2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＋</a:t>
            </a: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SO</a:t>
            </a:r>
            <a:r>
              <a:rPr lang="en-US" altLang="zh-CN" sz="2400" b="1" kern="1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kern="100" spc="-8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= 3S</a:t>
            </a:r>
            <a:r>
              <a:rPr lang="zh-CN" altLang="zh-CN" sz="2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＋</a:t>
            </a: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2H</a:t>
            </a:r>
            <a:r>
              <a:rPr lang="en-US" altLang="zh-CN" sz="2400" b="1" kern="1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O</a:t>
            </a:r>
            <a:endParaRPr lang="zh-CN" altLang="zh-CN" sz="2400" b="1" kern="100" dirty="0">
              <a:solidFill>
                <a:srgbClr val="000000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 algn="just">
              <a:lnSpc>
                <a:spcPts val="2880"/>
              </a:lnSpc>
              <a:spcAft>
                <a:spcPct val="0"/>
              </a:spcAft>
            </a:pP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2Na</a:t>
            </a:r>
            <a:r>
              <a:rPr lang="en-US" altLang="zh-CN" sz="2400" b="1" kern="1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</a:t>
            </a:r>
            <a:r>
              <a:rPr lang="zh-CN" altLang="zh-CN" sz="2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＋</a:t>
            </a: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Na</a:t>
            </a:r>
            <a:r>
              <a:rPr lang="en-US" altLang="zh-CN" sz="2400" b="1" kern="1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SO</a:t>
            </a:r>
            <a:r>
              <a:rPr lang="en-US" altLang="zh-CN" sz="2400" b="1" kern="1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3</a:t>
            </a:r>
            <a:r>
              <a:rPr lang="zh-CN" altLang="zh-CN" sz="2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＋</a:t>
            </a: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3H</a:t>
            </a:r>
            <a:r>
              <a:rPr lang="en-US" altLang="zh-CN" sz="2400" b="1" kern="1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SO</a:t>
            </a:r>
            <a:r>
              <a:rPr lang="en-US" altLang="zh-CN" sz="2400" b="1" kern="1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4</a:t>
            </a:r>
            <a:r>
              <a:rPr lang="en-US" altLang="zh-CN" sz="2400" b="1" kern="100" spc="-8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= 3Na</a:t>
            </a:r>
            <a:r>
              <a:rPr lang="en-US" altLang="zh-CN" sz="2400" b="1" kern="1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SO</a:t>
            </a:r>
            <a:r>
              <a:rPr lang="en-US" altLang="zh-CN" sz="2400" b="1" kern="1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4</a:t>
            </a:r>
            <a:r>
              <a:rPr lang="zh-CN" altLang="zh-CN" sz="2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＋</a:t>
            </a: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3S↓</a:t>
            </a:r>
            <a:r>
              <a:rPr lang="zh-CN" altLang="zh-CN" sz="2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＋</a:t>
            </a: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3H</a:t>
            </a:r>
            <a:r>
              <a:rPr lang="en-US" altLang="zh-CN" sz="2400" b="1" kern="1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O</a:t>
            </a:r>
            <a:endParaRPr lang="en-US" altLang="zh-CN" sz="2400" b="1" kern="100" dirty="0">
              <a:solidFill>
                <a:srgbClr val="000000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430190" y="892968"/>
          <a:ext cx="11266414" cy="485352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90917"/>
                <a:gridCol w="1177603"/>
                <a:gridCol w="1231525"/>
                <a:gridCol w="951247"/>
                <a:gridCol w="1197552"/>
                <a:gridCol w="6017570"/>
              </a:tblGrid>
              <a:tr h="692081"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zh-CN" altLang="en-US" sz="2000" dirty="0"/>
                        <a:t>实验序号</a:t>
                      </a:r>
                      <a:endParaRPr lang="zh-CN" altLang="en-US" sz="2000" b="1" dirty="0">
                        <a:solidFill>
                          <a:schemeClr val="tx2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zh-CN" altLang="en-US" sz="2000" smtClean="0"/>
                        <a:t>价态</a:t>
                      </a:r>
                      <a:endParaRPr lang="en-US" altLang="zh-CN" sz="2000" smtClean="0"/>
                    </a:p>
                    <a:p>
                      <a:pPr algn="ctr">
                        <a:buNone/>
                      </a:pPr>
                      <a:r>
                        <a:rPr lang="zh-CN" altLang="en-US" sz="2000" smtClean="0"/>
                        <a:t>变化</a:t>
                      </a:r>
                      <a:endParaRPr lang="zh-CN" altLang="en-US" sz="2000" b="1">
                        <a:solidFill>
                          <a:schemeClr val="tx2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zh-CN" altLang="en-US" sz="2000"/>
                        <a:t>转化前的物质</a:t>
                      </a:r>
                      <a:endParaRPr lang="zh-CN" altLang="en-US" sz="2000" b="1">
                        <a:solidFill>
                          <a:schemeClr val="tx2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zh-CN" altLang="en-US" sz="2000" smtClean="0"/>
                        <a:t>选择</a:t>
                      </a:r>
                      <a:endParaRPr lang="en-US" altLang="zh-CN" sz="2000" smtClean="0"/>
                    </a:p>
                    <a:p>
                      <a:pPr algn="ctr">
                        <a:buNone/>
                      </a:pPr>
                      <a:r>
                        <a:rPr lang="zh-CN" altLang="en-US" sz="2000" smtClean="0"/>
                        <a:t>试剂</a:t>
                      </a:r>
                      <a:endParaRPr lang="zh-CN" altLang="en-US" sz="2000" b="1">
                        <a:solidFill>
                          <a:schemeClr val="tx2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zh-CN" altLang="en-US" sz="2000"/>
                        <a:t>转化后的物质</a:t>
                      </a:r>
                      <a:endParaRPr lang="zh-CN" altLang="en-US" sz="2000" b="1">
                        <a:solidFill>
                          <a:schemeClr val="tx2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1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zh-CN" altLang="en-US" sz="2000"/>
                        <a:t>预期现象</a:t>
                      </a:r>
                      <a:endParaRPr lang="zh-CN" altLang="en-US" sz="2000" b="1">
                        <a:solidFill>
                          <a:schemeClr val="tx2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anchor="ctr"/>
                </a:tc>
              </a:tr>
              <a:tr h="692081"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n-US" altLang="zh-CN" sz="2000"/>
                        <a:t>1</a:t>
                      </a:r>
                      <a:endParaRPr lang="en-US" altLang="zh-CN" sz="2000" b="1">
                        <a:solidFill>
                          <a:schemeClr val="tx2"/>
                        </a:solidFill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000" smtClean="0">
                          <a:sym typeface="+mn-ea"/>
                        </a:rPr>
                        <a:t>0 → -2</a:t>
                      </a:r>
                      <a:endParaRPr lang="en-US" altLang="zh-CN" sz="2000" b="1" smtClean="0"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000" smtClean="0"/>
                        <a:t>S</a:t>
                      </a:r>
                      <a:endParaRPr lang="en-US" altLang="zh-CN" sz="2000" b="1" smtClean="0"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buNone/>
                      </a:pPr>
                      <a:endParaRPr lang="zh-CN" altLang="en-US" sz="2000" b="1"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buNone/>
                      </a:pPr>
                      <a:endParaRPr lang="zh-CN" altLang="en-US" sz="2000" b="1"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buNone/>
                      </a:pPr>
                      <a:endParaRPr lang="zh-CN" altLang="en-US" sz="2000" b="1"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692081"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n-US" altLang="zh-CN" sz="2000"/>
                        <a:t>2</a:t>
                      </a:r>
                      <a:endParaRPr lang="en-US" altLang="zh-CN" sz="2000" b="1">
                        <a:solidFill>
                          <a:schemeClr val="tx2"/>
                        </a:solidFill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000" smtClean="0">
                          <a:sym typeface="+mn-ea"/>
                        </a:rPr>
                        <a:t>+6 → +4</a:t>
                      </a:r>
                      <a:endParaRPr lang="en-US" altLang="zh-CN" sz="2000" b="1" smtClean="0"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000" smtClean="0"/>
                        <a:t>H</a:t>
                      </a:r>
                      <a:r>
                        <a:rPr lang="en-US" altLang="zh-CN" sz="2000" baseline="-25000" smtClean="0"/>
                        <a:t>2</a:t>
                      </a:r>
                      <a:r>
                        <a:rPr lang="en-US" altLang="zh-CN" sz="2000" smtClean="0"/>
                        <a:t>SO</a:t>
                      </a:r>
                      <a:r>
                        <a:rPr lang="en-US" altLang="zh-CN" sz="2000" baseline="-25000" smtClean="0"/>
                        <a:t>4</a:t>
                      </a:r>
                      <a:endParaRPr lang="en-US" altLang="zh-CN" sz="2000" b="1" baseline="-25000" smtClean="0"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buNone/>
                      </a:pPr>
                      <a:endParaRPr lang="zh-CN" altLang="en-US" sz="2000" b="1" dirty="0"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buNone/>
                      </a:pPr>
                      <a:endParaRPr lang="zh-CN" altLang="en-US" sz="2000" b="1"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buNone/>
                      </a:pPr>
                      <a:endParaRPr lang="zh-CN" altLang="en-US" sz="2000" b="1" dirty="0"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692081"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n-US" altLang="zh-CN" sz="2000"/>
                        <a:t>3</a:t>
                      </a:r>
                      <a:endParaRPr lang="en-US" altLang="zh-CN" sz="2000" b="1">
                        <a:solidFill>
                          <a:schemeClr val="tx2"/>
                        </a:solidFill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000" smtClean="0">
                          <a:sym typeface="+mn-ea"/>
                        </a:rPr>
                        <a:t>+4 → 0</a:t>
                      </a:r>
                      <a:endParaRPr lang="en-US" altLang="zh-CN" sz="2000" b="1" smtClean="0"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000" smtClean="0"/>
                        <a:t>SO</a:t>
                      </a:r>
                      <a:r>
                        <a:rPr lang="en-US" altLang="zh-CN" sz="2000" baseline="-25000" smtClean="0"/>
                        <a:t>2</a:t>
                      </a:r>
                      <a:endParaRPr lang="en-US" altLang="zh-CN" sz="2000" b="1" baseline="-25000" smtClean="0"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buNone/>
                      </a:pPr>
                      <a:endParaRPr lang="zh-CN" altLang="en-US" sz="2000" b="1"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buNone/>
                      </a:pPr>
                      <a:endParaRPr lang="zh-CN" altLang="en-US" sz="2000" b="1"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buNone/>
                      </a:pPr>
                      <a:endParaRPr lang="zh-CN" altLang="en-US" sz="2000" b="1"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692081"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n-US" altLang="zh-CN" sz="2000"/>
                        <a:t>4</a:t>
                      </a:r>
                      <a:endParaRPr lang="en-US" altLang="zh-CN" sz="2000" b="1">
                        <a:solidFill>
                          <a:schemeClr val="tx2"/>
                        </a:solidFill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000" smtClean="0"/>
                        <a:t>-2 → 0</a:t>
                      </a:r>
                      <a:endParaRPr lang="en-US" altLang="zh-CN" sz="2000" b="1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000" smtClean="0"/>
                        <a:t>H</a:t>
                      </a:r>
                      <a:r>
                        <a:rPr lang="en-US" altLang="zh-CN" sz="2000" baseline="-25000" smtClean="0"/>
                        <a:t>2</a:t>
                      </a:r>
                      <a:r>
                        <a:rPr lang="en-US" altLang="zh-CN" sz="2000" smtClean="0"/>
                        <a:t>S</a:t>
                      </a:r>
                      <a:endParaRPr lang="en-US" altLang="zh-CN" sz="2000" b="1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buNone/>
                      </a:pPr>
                      <a:endParaRPr lang="zh-CN" altLang="en-US" sz="2000" b="1"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buNone/>
                      </a:pPr>
                      <a:endParaRPr lang="zh-CN" altLang="en-US" sz="2000" b="1"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buNone/>
                      </a:pPr>
                      <a:endParaRPr lang="zh-CN" altLang="en-US" sz="2000" b="1" dirty="0"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692081"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n-US" altLang="zh-CN" sz="2000"/>
                        <a:t>5</a:t>
                      </a:r>
                      <a:endParaRPr lang="en-US" altLang="zh-CN" sz="2000" b="1">
                        <a:solidFill>
                          <a:schemeClr val="tx2"/>
                        </a:solidFill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000" smtClean="0">
                          <a:sym typeface="+mn-ea"/>
                        </a:rPr>
                        <a:t>0 → +4</a:t>
                      </a:r>
                      <a:endParaRPr lang="en-US" altLang="zh-CN" sz="2000" b="1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000" smtClean="0"/>
                        <a:t>S</a:t>
                      </a:r>
                      <a:endParaRPr lang="en-US" altLang="zh-CN" sz="2000" b="1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buNone/>
                      </a:pPr>
                      <a:endParaRPr lang="zh-CN" altLang="en-US" sz="2000" b="1" dirty="0"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buNone/>
                      </a:pPr>
                      <a:endParaRPr lang="zh-CN" altLang="en-US" sz="2000" b="1"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buNone/>
                      </a:pPr>
                      <a:endParaRPr lang="zh-CN" altLang="en-US" sz="2000" b="1"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692081"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n-US" altLang="zh-CN" sz="2000"/>
                        <a:t>6</a:t>
                      </a:r>
                      <a:endParaRPr lang="en-US" altLang="zh-CN" sz="2000" b="1">
                        <a:solidFill>
                          <a:schemeClr val="tx2"/>
                        </a:solidFill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000" smtClean="0">
                          <a:sym typeface="+mn-ea"/>
                        </a:rPr>
                        <a:t>+4 → +6</a:t>
                      </a:r>
                      <a:endParaRPr lang="en-US" altLang="zh-CN" sz="2000" b="1"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000" smtClean="0"/>
                        <a:t>H</a:t>
                      </a:r>
                      <a:r>
                        <a:rPr lang="en-US" altLang="zh-CN" sz="2000" baseline="-25000" smtClean="0"/>
                        <a:t>2</a:t>
                      </a:r>
                      <a:r>
                        <a:rPr lang="en-US" altLang="zh-CN" sz="2000" smtClean="0"/>
                        <a:t>SO</a:t>
                      </a:r>
                      <a:r>
                        <a:rPr lang="en-US" altLang="zh-CN" sz="2000" baseline="-25000" smtClean="0"/>
                        <a:t>3</a:t>
                      </a:r>
                      <a:endParaRPr lang="en-US" altLang="zh-CN" sz="2000" b="1"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buNone/>
                      </a:pPr>
                      <a:endParaRPr lang="zh-CN" altLang="en-US" sz="2000" b="1"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buNone/>
                      </a:pPr>
                      <a:endParaRPr lang="zh-CN" altLang="en-US" sz="2000" b="1"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1pPr>
                      <a:lvl2pPr marL="457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2pPr>
                      <a:lvl3pPr marL="914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3pPr>
                      <a:lvl4pPr marL="1371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4pPr>
                      <a:lvl5pPr marL="18288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5pPr>
                      <a:lvl6pPr marL="22860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6pPr>
                      <a:lvl7pPr marL="27432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7pPr>
                      <a:lvl8pPr marL="32004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8pPr>
                      <a:lvl9pPr marL="365760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/>
                          <a:ea typeface="微软雅黑" panose="020B0503020204020204" charset="-122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buNone/>
                      </a:pPr>
                      <a:endParaRPr lang="zh-CN" altLang="en-US" sz="2000" b="1">
                        <a:latin typeface="Times New Roman" panose="020206030504050203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3660332" y="5192376"/>
            <a:ext cx="8388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b="1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H</a:t>
            </a:r>
            <a:r>
              <a:rPr lang="en-US" altLang="zh-CN" sz="2200" b="1" baseline="-2500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200" b="1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O</a:t>
            </a:r>
            <a:r>
              <a:rPr lang="en-US" altLang="zh-CN" sz="2200" b="1" baseline="-2500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endParaRPr lang="en-US" altLang="zh-CN" sz="2200" b="1" baseline="-25000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>
            <p:custDataLst>
              <p:tags r:id="rId3"/>
            </p:custDataLst>
          </p:nvPr>
        </p:nvSpPr>
        <p:spPr>
          <a:xfrm>
            <a:off x="4945027" y="3789970"/>
            <a:ext cx="3417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b="1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</a:t>
            </a:r>
            <a:endParaRPr lang="en-US" altLang="zh-CN" sz="2200" b="1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>
            <p:custDataLst>
              <p:tags r:id="rId4"/>
            </p:custDataLst>
          </p:nvPr>
        </p:nvSpPr>
        <p:spPr>
          <a:xfrm>
            <a:off x="5799785" y="3810469"/>
            <a:ext cx="21595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生成淡黄色固体</a:t>
            </a:r>
            <a:endParaRPr lang="zh-CN" altLang="en-US" sz="2000" b="1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5"/>
            </p:custDataLst>
          </p:nvPr>
        </p:nvSpPr>
        <p:spPr>
          <a:xfrm>
            <a:off x="3705276" y="4496645"/>
            <a:ext cx="7489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空气</a:t>
            </a:r>
            <a:endParaRPr lang="zh-CN" altLang="en-US" sz="2200" b="1" dirty="0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6"/>
            </p:custDataLst>
          </p:nvPr>
        </p:nvSpPr>
        <p:spPr>
          <a:xfrm>
            <a:off x="4787933" y="4484767"/>
            <a:ext cx="6559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b="1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SO</a:t>
            </a:r>
            <a:r>
              <a:rPr lang="en-US" altLang="zh-CN" sz="2200" b="1" baseline="-2500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endParaRPr lang="en-US" altLang="zh-CN" sz="2200" b="1" baseline="-25000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7"/>
            </p:custDataLst>
          </p:nvPr>
        </p:nvSpPr>
        <p:spPr>
          <a:xfrm>
            <a:off x="5799785" y="4496645"/>
            <a:ext cx="58272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硫燃烧，发出淡蓝色火焰，产生有刺激气味的气体</a:t>
            </a:r>
            <a:endParaRPr lang="zh-CN" altLang="en-US" sz="2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>
            <p:custDataLst>
              <p:tags r:id="rId8"/>
            </p:custDataLst>
          </p:nvPr>
        </p:nvSpPr>
        <p:spPr>
          <a:xfrm>
            <a:off x="3673216" y="3800916"/>
            <a:ext cx="8130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b="1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H</a:t>
            </a:r>
            <a:r>
              <a:rPr lang="en-US" altLang="zh-CN" sz="2200" b="1" baseline="-2500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en-US" altLang="zh-CN" sz="2200" b="1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O</a:t>
            </a:r>
            <a:r>
              <a:rPr lang="en-US" altLang="zh-CN" sz="2200" b="1" baseline="-2500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2</a:t>
            </a:r>
            <a:endParaRPr lang="zh-CN" altLang="en-US" sz="2200" b="1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9"/>
            </p:custDataLst>
          </p:nvPr>
        </p:nvSpPr>
        <p:spPr>
          <a:xfrm>
            <a:off x="4630839" y="5179563"/>
            <a:ext cx="9701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b="1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H</a:t>
            </a:r>
            <a:r>
              <a:rPr lang="en-US" altLang="zh-CN" sz="2200" b="1" baseline="-2500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en-US" altLang="zh-CN" sz="2200" b="1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SO</a:t>
            </a:r>
            <a:r>
              <a:rPr lang="en-US" altLang="zh-CN" sz="2200" b="1" baseline="-2500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4</a:t>
            </a:r>
            <a:endParaRPr lang="en-US" altLang="zh-CN" sz="2200" b="1" baseline="-25000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>
            <p:custDataLst>
              <p:tags r:id="rId10"/>
            </p:custDataLst>
          </p:nvPr>
        </p:nvSpPr>
        <p:spPr>
          <a:xfrm>
            <a:off x="5799785" y="5010285"/>
            <a:ext cx="56620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反应前后用</a:t>
            </a:r>
            <a:r>
              <a:rPr lang="en-US" altLang="zh-CN" sz="2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pH</a:t>
            </a:r>
            <a:r>
              <a:rPr lang="zh-CN" altLang="en-US" sz="2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试纸测</a:t>
            </a:r>
            <a:r>
              <a:rPr lang="en-US" altLang="zh-CN" sz="2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pH</a:t>
            </a:r>
            <a:r>
              <a:rPr lang="zh-CN" altLang="en-US" sz="2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，值变小；反应后滴入稀盐酸，再滴入</a:t>
            </a:r>
            <a:r>
              <a:rPr lang="en-US" altLang="zh-CN" sz="2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BaCl</a:t>
            </a:r>
            <a:r>
              <a:rPr lang="en-US" altLang="zh-CN" sz="2000" b="1" baseline="-250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r>
              <a:rPr lang="zh-CN" altLang="en-US" sz="2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，产生白色沉淀。</a:t>
            </a:r>
            <a:endParaRPr lang="zh-CN" altLang="en-US" sz="2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>
            <p:custDataLst>
              <p:tags r:id="rId11"/>
            </p:custDataLst>
          </p:nvPr>
        </p:nvSpPr>
        <p:spPr>
          <a:xfrm>
            <a:off x="3807066" y="2409458"/>
            <a:ext cx="5453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b="1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Cu</a:t>
            </a:r>
            <a:endParaRPr lang="en-US" altLang="zh-CN" sz="2200" b="1" dirty="0">
              <a:solidFill>
                <a:prstClr val="black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>
            <p:custDataLst>
              <p:tags r:id="rId12"/>
            </p:custDataLst>
          </p:nvPr>
        </p:nvSpPr>
        <p:spPr>
          <a:xfrm>
            <a:off x="4787933" y="2400376"/>
            <a:ext cx="6559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b="1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SO</a:t>
            </a:r>
            <a:r>
              <a:rPr lang="en-US" altLang="zh-CN" sz="2200" b="1" baseline="-25000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endParaRPr lang="en-US" altLang="zh-CN" sz="2200" b="1" baseline="-25000" dirty="0">
              <a:solidFill>
                <a:prstClr val="black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4" name="文本框 13"/>
          <p:cNvSpPr txBox="1"/>
          <p:nvPr>
            <p:custDataLst>
              <p:tags r:id="rId13"/>
            </p:custDataLst>
          </p:nvPr>
        </p:nvSpPr>
        <p:spPr>
          <a:xfrm>
            <a:off x="5799785" y="2419011"/>
            <a:ext cx="58272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产生有刺激气味的气体，该气体能使品红褪色</a:t>
            </a:r>
            <a:endParaRPr lang="zh-CN" altLang="en-US" sz="2000" b="1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5" name="文本框 14"/>
          <p:cNvSpPr txBox="1"/>
          <p:nvPr>
            <p:custDataLst>
              <p:tags r:id="rId14"/>
            </p:custDataLst>
          </p:nvPr>
        </p:nvSpPr>
        <p:spPr>
          <a:xfrm>
            <a:off x="3751763" y="3105187"/>
            <a:ext cx="6559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b="1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H</a:t>
            </a:r>
            <a:r>
              <a:rPr lang="en-US" altLang="zh-CN" sz="2200" b="1" baseline="-25000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en-US" altLang="zh-CN" sz="2200" b="1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S</a:t>
            </a:r>
            <a:endParaRPr lang="en-US" altLang="zh-CN" sz="2200" b="1" dirty="0">
              <a:solidFill>
                <a:prstClr val="black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6" name="文本框 15"/>
          <p:cNvSpPr txBox="1"/>
          <p:nvPr>
            <p:custDataLst>
              <p:tags r:id="rId15"/>
            </p:custDataLst>
          </p:nvPr>
        </p:nvSpPr>
        <p:spPr>
          <a:xfrm>
            <a:off x="4945027" y="3095173"/>
            <a:ext cx="3417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b="1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S</a:t>
            </a:r>
            <a:endParaRPr lang="en-US" altLang="zh-CN" sz="2200" b="1" dirty="0">
              <a:solidFill>
                <a:prstClr val="black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7" name="文本框 16"/>
          <p:cNvSpPr txBox="1"/>
          <p:nvPr>
            <p:custDataLst>
              <p:tags r:id="rId16"/>
            </p:custDataLst>
          </p:nvPr>
        </p:nvSpPr>
        <p:spPr>
          <a:xfrm>
            <a:off x="5799785" y="3105187"/>
            <a:ext cx="21595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生成淡黄色固体</a:t>
            </a:r>
            <a:endParaRPr lang="zh-CN" altLang="en-US" sz="2000" b="1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8" name="文本框 17"/>
          <p:cNvSpPr txBox="1"/>
          <p:nvPr>
            <p:custDataLst>
              <p:tags r:id="rId17"/>
            </p:custDataLst>
          </p:nvPr>
        </p:nvSpPr>
        <p:spPr>
          <a:xfrm>
            <a:off x="3838325" y="1713729"/>
            <a:ext cx="4828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b="1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Fe</a:t>
            </a:r>
            <a:endParaRPr lang="en-US" altLang="zh-CN" sz="2200" b="1">
              <a:solidFill>
                <a:prstClr val="black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9" name="文本框 18"/>
          <p:cNvSpPr txBox="1"/>
          <p:nvPr>
            <p:custDataLst>
              <p:tags r:id="rId18"/>
            </p:custDataLst>
          </p:nvPr>
        </p:nvSpPr>
        <p:spPr>
          <a:xfrm>
            <a:off x="4795948" y="1705579"/>
            <a:ext cx="63991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b="1" err="1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FeS</a:t>
            </a:r>
            <a:endParaRPr lang="en-US" altLang="zh-CN" sz="2200" b="1">
              <a:solidFill>
                <a:prstClr val="black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20" name="文本框 19"/>
          <p:cNvSpPr txBox="1"/>
          <p:nvPr>
            <p:custDataLst>
              <p:tags r:id="rId19"/>
            </p:custDataLst>
          </p:nvPr>
        </p:nvSpPr>
        <p:spPr>
          <a:xfrm>
            <a:off x="5799785" y="1727412"/>
            <a:ext cx="32747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剧烈反应，生成</a:t>
            </a:r>
            <a:r>
              <a:rPr lang="zh-CN" altLang="en-US" sz="20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黑色固体</a:t>
            </a:r>
            <a:endParaRPr lang="zh-CN" altLang="en-US" sz="2000" b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21" name="文本框 20"/>
          <p:cNvSpPr txBox="1"/>
          <p:nvPr>
            <p:custDataLst>
              <p:tags r:id="rId20"/>
            </p:custDataLst>
          </p:nvPr>
        </p:nvSpPr>
        <p:spPr>
          <a:xfrm>
            <a:off x="1184382" y="162787"/>
            <a:ext cx="4416594" cy="430887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200" b="1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不同</a:t>
            </a:r>
            <a:r>
              <a:rPr lang="zh-CN" altLang="en-US" sz="2200" b="1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价态硫元素的转化与</a:t>
            </a:r>
            <a:r>
              <a:rPr lang="zh-CN" altLang="en-US" sz="2200" b="1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性质实验</a:t>
            </a:r>
            <a:endParaRPr lang="zh-CN" altLang="en-US" sz="2200" b="1" dirty="0">
              <a:solidFill>
                <a:srgbClr val="000000"/>
              </a:solidFill>
              <a:latin typeface="Arial" panose="020B0604020202020204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tags/tag1.xml><?xml version="1.0" encoding="utf-8"?>
<p:tagLst xmlns:p="http://schemas.openxmlformats.org/presentationml/2006/main">
  <p:tag name="AS_UNIQUEID" val="890"/>
</p:tagLst>
</file>

<file path=ppt/tags/tag10.xml><?xml version="1.0" encoding="utf-8"?>
<p:tagLst xmlns:p="http://schemas.openxmlformats.org/presentationml/2006/main">
  <p:tag name="AS_UNIQUEID" val="899"/>
</p:tagLst>
</file>

<file path=ppt/tags/tag100.xml><?xml version="1.0" encoding="utf-8"?>
<p:tagLst xmlns:p="http://schemas.openxmlformats.org/presentationml/2006/main">
  <p:tag name="AS_UNIQUEID" val="141"/>
</p:tagLst>
</file>

<file path=ppt/tags/tag101.xml><?xml version="1.0" encoding="utf-8"?>
<p:tagLst xmlns:p="http://schemas.openxmlformats.org/presentationml/2006/main">
  <p:tag name="AS_UNIQUEID" val="142"/>
</p:tagLst>
</file>

<file path=ppt/tags/tag102.xml><?xml version="1.0" encoding="utf-8"?>
<p:tagLst xmlns:p="http://schemas.openxmlformats.org/presentationml/2006/main">
  <p:tag name="AS_UNIQUEID" val="145"/>
</p:tagLst>
</file>

<file path=ppt/tags/tag103.xml><?xml version="1.0" encoding="utf-8"?>
<p:tagLst xmlns:p="http://schemas.openxmlformats.org/presentationml/2006/main">
  <p:tag name="AS_UNIQUEID" val="2405"/>
</p:tagLst>
</file>

<file path=ppt/tags/tag104.xml><?xml version="1.0" encoding="utf-8"?>
<p:tagLst xmlns:p="http://schemas.openxmlformats.org/presentationml/2006/main">
  <p:tag name="AS_UNIQUEID" val="174"/>
</p:tagLst>
</file>

<file path=ppt/tags/tag105.xml><?xml version="1.0" encoding="utf-8"?>
<p:tagLst xmlns:p="http://schemas.openxmlformats.org/presentationml/2006/main">
  <p:tag name="AS_UNIQUEID" val="175"/>
</p:tagLst>
</file>

<file path=ppt/tags/tag106.xml><?xml version="1.0" encoding="utf-8"?>
<p:tagLst xmlns:p="http://schemas.openxmlformats.org/presentationml/2006/main">
  <p:tag name="AS_UNIQUEID" val="176"/>
</p:tagLst>
</file>

<file path=ppt/tags/tag107.xml><?xml version="1.0" encoding="utf-8"?>
<p:tagLst xmlns:p="http://schemas.openxmlformats.org/presentationml/2006/main">
  <p:tag name="AS_UNIQUEID" val="177"/>
</p:tagLst>
</file>

<file path=ppt/tags/tag108.xml><?xml version="1.0" encoding="utf-8"?>
<p:tagLst xmlns:p="http://schemas.openxmlformats.org/presentationml/2006/main">
  <p:tag name="AS_UNIQUEID" val="178"/>
</p:tagLst>
</file>

<file path=ppt/tags/tag109.xml><?xml version="1.0" encoding="utf-8"?>
<p:tagLst xmlns:p="http://schemas.openxmlformats.org/presentationml/2006/main">
  <p:tag name="AS_UNIQUEID" val="179"/>
</p:tagLst>
</file>

<file path=ppt/tags/tag11.xml><?xml version="1.0" encoding="utf-8"?>
<p:tagLst xmlns:p="http://schemas.openxmlformats.org/presentationml/2006/main">
  <p:tag name="AS_UNIQUEID" val="900"/>
</p:tagLst>
</file>

<file path=ppt/tags/tag110.xml><?xml version="1.0" encoding="utf-8"?>
<p:tagLst xmlns:p="http://schemas.openxmlformats.org/presentationml/2006/main">
  <p:tag name="AS_UNIQUEID" val="5105"/>
</p:tagLst>
</file>

<file path=ppt/tags/tag111.xml><?xml version="1.0" encoding="utf-8"?>
<p:tagLst xmlns:p="http://schemas.openxmlformats.org/presentationml/2006/main">
  <p:tag name="AS_UNIQUEID" val="159"/>
</p:tagLst>
</file>

<file path=ppt/tags/tag112.xml><?xml version="1.0" encoding="utf-8"?>
<p:tagLst xmlns:p="http://schemas.openxmlformats.org/presentationml/2006/main">
  <p:tag name="AS_UNIQUEID" val="2405"/>
</p:tagLst>
</file>

<file path=ppt/tags/tag113.xml><?xml version="1.0" encoding="utf-8"?>
<p:tagLst xmlns:p="http://schemas.openxmlformats.org/presentationml/2006/main">
  <p:tag name="AS_UNIQUEID" val="5107"/>
</p:tagLst>
</file>

<file path=ppt/tags/tag114.xml><?xml version="1.0" encoding="utf-8"?>
<p:tagLst xmlns:p="http://schemas.openxmlformats.org/presentationml/2006/main">
  <p:tag name="AS_UNIQUEID" val="5108"/>
</p:tagLst>
</file>

<file path=ppt/tags/tag115.xml><?xml version="1.0" encoding="utf-8"?>
<p:tagLst xmlns:p="http://schemas.openxmlformats.org/presentationml/2006/main">
  <p:tag name="AS_UNIQUEID" val="5109"/>
</p:tagLst>
</file>

<file path=ppt/tags/tag116.xml><?xml version="1.0" encoding="utf-8"?>
<p:tagLst xmlns:p="http://schemas.openxmlformats.org/presentationml/2006/main">
  <p:tag name="AS_UNIQUEID" val="5110"/>
</p:tagLst>
</file>

<file path=ppt/tags/tag117.xml><?xml version="1.0" encoding="utf-8"?>
<p:tagLst xmlns:p="http://schemas.openxmlformats.org/presentationml/2006/main">
  <p:tag name="AS_UNIQUEID" val="5111"/>
</p:tagLst>
</file>

<file path=ppt/tags/tag118.xml><?xml version="1.0" encoding="utf-8"?>
<p:tagLst xmlns:p="http://schemas.openxmlformats.org/presentationml/2006/main">
  <p:tag name="AS_UNIQUEID" val="2405"/>
</p:tagLst>
</file>

<file path=ppt/tags/tag119.xml><?xml version="1.0" encoding="utf-8"?>
<p:tagLst xmlns:p="http://schemas.openxmlformats.org/presentationml/2006/main">
  <p:tag name="AS_UNIQUEID" val="141"/>
</p:tagLst>
</file>

<file path=ppt/tags/tag12.xml><?xml version="1.0" encoding="utf-8"?>
<p:tagLst xmlns:p="http://schemas.openxmlformats.org/presentationml/2006/main">
  <p:tag name="AS_UNIQUEID" val="895"/>
</p:tagLst>
</file>

<file path=ppt/tags/tag120.xml><?xml version="1.0" encoding="utf-8"?>
<p:tagLst xmlns:p="http://schemas.openxmlformats.org/presentationml/2006/main">
  <p:tag name="AS_UNIQUEID" val="142"/>
</p:tagLst>
</file>

<file path=ppt/tags/tag121.xml><?xml version="1.0" encoding="utf-8"?>
<p:tagLst xmlns:p="http://schemas.openxmlformats.org/presentationml/2006/main">
  <p:tag name="AS_UNIQUEID" val="143"/>
</p:tagLst>
</file>

<file path=ppt/tags/tag122.xml><?xml version="1.0" encoding="utf-8"?>
<p:tagLst xmlns:p="http://schemas.openxmlformats.org/presentationml/2006/main">
  <p:tag name="AS_UNIQUEID" val="144"/>
</p:tagLst>
</file>

<file path=ppt/tags/tag123.xml><?xml version="1.0" encoding="utf-8"?>
<p:tagLst xmlns:p="http://schemas.openxmlformats.org/presentationml/2006/main">
  <p:tag name="AS_UNIQUEID" val="2405"/>
</p:tagLst>
</file>

<file path=ppt/tags/tag124.xml><?xml version="1.0" encoding="utf-8"?>
<p:tagLst xmlns:p="http://schemas.openxmlformats.org/presentationml/2006/main">
  <p:tag name="AS_UNIQUEID" val="2405"/>
</p:tagLst>
</file>

<file path=ppt/tags/tag125.xml><?xml version="1.0" encoding="utf-8"?>
<p:tagLst xmlns:p="http://schemas.openxmlformats.org/presentationml/2006/main">
  <p:tag name="AS_UNIQUEID" val="5112"/>
</p:tagLst>
</file>

<file path=ppt/tags/tag126.xml><?xml version="1.0" encoding="utf-8"?>
<p:tagLst xmlns:p="http://schemas.openxmlformats.org/presentationml/2006/main">
  <p:tag name="AS_UNIQUEID" val="5113"/>
</p:tagLst>
</file>

<file path=ppt/tags/tag127.xml><?xml version="1.0" encoding="utf-8"?>
<p:tagLst xmlns:p="http://schemas.openxmlformats.org/presentationml/2006/main">
  <p:tag name="AS_UNIQUEID" val="5114"/>
</p:tagLst>
</file>

<file path=ppt/tags/tag128.xml><?xml version="1.0" encoding="utf-8"?>
<p:tagLst xmlns:p="http://schemas.openxmlformats.org/presentationml/2006/main">
  <p:tag name="AS_UNIQUEID" val="140"/>
</p:tagLst>
</file>

<file path=ppt/tags/tag129.xml><?xml version="1.0" encoding="utf-8"?>
<p:tagLst xmlns:p="http://schemas.openxmlformats.org/presentationml/2006/main">
  <p:tag name="AS_UNIQUEID" val="141"/>
</p:tagLst>
</file>

<file path=ppt/tags/tag13.xml><?xml version="1.0" encoding="utf-8"?>
<p:tagLst xmlns:p="http://schemas.openxmlformats.org/presentationml/2006/main">
  <p:tag name="AS_UNIQUEID" val="5095"/>
</p:tagLst>
</file>

<file path=ppt/tags/tag130.xml><?xml version="1.0" encoding="utf-8"?>
<p:tagLst xmlns:p="http://schemas.openxmlformats.org/presentationml/2006/main">
  <p:tag name="AS_UNIQUEID" val="142"/>
</p:tagLst>
</file>

<file path=ppt/tags/tag131.xml><?xml version="1.0" encoding="utf-8"?>
<p:tagLst xmlns:p="http://schemas.openxmlformats.org/presentationml/2006/main">
  <p:tag name="AS_UNIQUEID" val="143"/>
</p:tagLst>
</file>

<file path=ppt/tags/tag132.xml><?xml version="1.0" encoding="utf-8"?>
<p:tagLst xmlns:p="http://schemas.openxmlformats.org/presentationml/2006/main">
  <p:tag name="AS_UNIQUEID" val="144"/>
</p:tagLst>
</file>

<file path=ppt/tags/tag133.xml><?xml version="1.0" encoding="utf-8"?>
<p:tagLst xmlns:p="http://schemas.openxmlformats.org/presentationml/2006/main">
  <p:tag name="AS_UNIQUEID" val="145"/>
</p:tagLst>
</file>

<file path=ppt/tags/tag134.xml><?xml version="1.0" encoding="utf-8"?>
<p:tagLst xmlns:p="http://schemas.openxmlformats.org/presentationml/2006/main">
  <p:tag name="AS_UNIQUEID" val="147"/>
</p:tagLst>
</file>

<file path=ppt/tags/tag135.xml><?xml version="1.0" encoding="utf-8"?>
<p:tagLst xmlns:p="http://schemas.openxmlformats.org/presentationml/2006/main">
  <p:tag name="AS_UNIQUEID" val="149"/>
</p:tagLst>
</file>

<file path=ppt/tags/tag136.xml><?xml version="1.0" encoding="utf-8"?>
<p:tagLst xmlns:p="http://schemas.openxmlformats.org/presentationml/2006/main">
  <p:tag name="AS_UNIQUEID" val="5116"/>
</p:tagLst>
</file>

<file path=ppt/tags/tag137.xml><?xml version="1.0" encoding="utf-8"?>
<p:tagLst xmlns:p="http://schemas.openxmlformats.org/presentationml/2006/main">
  <p:tag name="AS_UNIQUEID" val="5117"/>
</p:tagLst>
</file>

<file path=ppt/tags/tag138.xml><?xml version="1.0" encoding="utf-8"?>
<p:tagLst xmlns:p="http://schemas.openxmlformats.org/presentationml/2006/main">
  <p:tag name="AS_UNIQUEID" val="5118"/>
</p:tagLst>
</file>

<file path=ppt/tags/tag139.xml><?xml version="1.0" encoding="utf-8"?>
<p:tagLst xmlns:p="http://schemas.openxmlformats.org/presentationml/2006/main">
  <p:tag name="AS_UNIQUEID" val="5119"/>
</p:tagLst>
</file>

<file path=ppt/tags/tag14.xml><?xml version="1.0" encoding="utf-8"?>
<p:tagLst xmlns:p="http://schemas.openxmlformats.org/presentationml/2006/main">
  <p:tag name="AS_UNIQUEID" val="900"/>
</p:tagLst>
</file>

<file path=ppt/tags/tag140.xml><?xml version="1.0" encoding="utf-8"?>
<p:tagLst xmlns:p="http://schemas.openxmlformats.org/presentationml/2006/main">
  <p:tag name="AS_UNIQUEID" val="5120"/>
</p:tagLst>
</file>

<file path=ppt/tags/tag141.xml><?xml version="1.0" encoding="utf-8"?>
<p:tagLst xmlns:p="http://schemas.openxmlformats.org/presentationml/2006/main">
  <p:tag name="AS_UNIQUEID" val="5121"/>
</p:tagLst>
</file>

<file path=ppt/tags/tag142.xml><?xml version="1.0" encoding="utf-8"?>
<p:tagLst xmlns:p="http://schemas.openxmlformats.org/presentationml/2006/main">
  <p:tag name="AS_UNIQUEID" val="5122"/>
</p:tagLst>
</file>

<file path=ppt/tags/tag143.xml><?xml version="1.0" encoding="utf-8"?>
<p:tagLst xmlns:p="http://schemas.openxmlformats.org/presentationml/2006/main">
  <p:tag name="AS_UNIQUEID" val="5123"/>
</p:tagLst>
</file>

<file path=ppt/tags/tag144.xml><?xml version="1.0" encoding="utf-8"?>
<p:tagLst xmlns:p="http://schemas.openxmlformats.org/presentationml/2006/main">
  <p:tag name="AS_UNIQUEID" val="5124"/>
</p:tagLst>
</file>

<file path=ppt/tags/tag145.xml><?xml version="1.0" encoding="utf-8"?>
<p:tagLst xmlns:p="http://schemas.openxmlformats.org/presentationml/2006/main">
  <p:tag name="AS_UNIQUEID" val="5125"/>
</p:tagLst>
</file>

<file path=ppt/tags/tag146.xml><?xml version="1.0" encoding="utf-8"?>
<p:tagLst xmlns:p="http://schemas.openxmlformats.org/presentationml/2006/main">
  <p:tag name="AS_UNIQUEID" val="5126"/>
</p:tagLst>
</file>

<file path=ppt/tags/tag147.xml><?xml version="1.0" encoding="utf-8"?>
<p:tagLst xmlns:p="http://schemas.openxmlformats.org/presentationml/2006/main">
  <p:tag name="AS_UNIQUEID" val="5127"/>
</p:tagLst>
</file>

<file path=ppt/tags/tag148.xml><?xml version="1.0" encoding="utf-8"?>
<p:tagLst xmlns:p="http://schemas.openxmlformats.org/presentationml/2006/main">
  <p:tag name="AS_UNIQUEID" val="5128"/>
</p:tagLst>
</file>

<file path=ppt/tags/tag149.xml><?xml version="1.0" encoding="utf-8"?>
<p:tagLst xmlns:p="http://schemas.openxmlformats.org/presentationml/2006/main">
  <p:tag name="AS_UNIQUEID" val="5129"/>
</p:tagLst>
</file>

<file path=ppt/tags/tag15.xml><?xml version="1.0" encoding="utf-8"?>
<p:tagLst xmlns:p="http://schemas.openxmlformats.org/presentationml/2006/main">
  <p:tag name="AS_UNIQUEID" val="140"/>
</p:tagLst>
</file>

<file path=ppt/tags/tag150.xml><?xml version="1.0" encoding="utf-8"?>
<p:tagLst xmlns:p="http://schemas.openxmlformats.org/presentationml/2006/main">
  <p:tag name="AS_UNIQUEID" val="5130"/>
</p:tagLst>
</file>

<file path=ppt/tags/tag151.xml><?xml version="1.0" encoding="utf-8"?>
<p:tagLst xmlns:p="http://schemas.openxmlformats.org/presentationml/2006/main">
  <p:tag name="AS_UNIQUEID" val="5131"/>
</p:tagLst>
</file>

<file path=ppt/tags/tag152.xml><?xml version="1.0" encoding="utf-8"?>
<p:tagLst xmlns:p="http://schemas.openxmlformats.org/presentationml/2006/main">
  <p:tag name="AS_UNIQUEID" val="2405"/>
</p:tagLst>
</file>

<file path=ppt/tags/tag153.xml><?xml version="1.0" encoding="utf-8"?>
<p:tagLst xmlns:p="http://schemas.openxmlformats.org/presentationml/2006/main">
  <p:tag name="AS_UNIQUEID" val="2405"/>
</p:tagLst>
</file>

<file path=ppt/tags/tag154.xml><?xml version="1.0" encoding="utf-8"?>
<p:tagLst xmlns:p="http://schemas.openxmlformats.org/presentationml/2006/main">
  <p:tag name="AS_UNIQUEID" val="5132"/>
</p:tagLst>
</file>

<file path=ppt/tags/tag155.xml><?xml version="1.0" encoding="utf-8"?>
<p:tagLst xmlns:p="http://schemas.openxmlformats.org/presentationml/2006/main">
  <p:tag name="AS_UNIQUEID" val="5133"/>
</p:tagLst>
</file>

<file path=ppt/tags/tag156.xml><?xml version="1.0" encoding="utf-8"?>
<p:tagLst xmlns:p="http://schemas.openxmlformats.org/presentationml/2006/main">
  <p:tag name="AS_UNIQUEID" val="5134"/>
</p:tagLst>
</file>

<file path=ppt/tags/tag157.xml><?xml version="1.0" encoding="utf-8"?>
<p:tagLst xmlns:p="http://schemas.openxmlformats.org/presentationml/2006/main">
  <p:tag name="AS_UNIQUEID" val="5135"/>
</p:tagLst>
</file>

<file path=ppt/tags/tag158.xml><?xml version="1.0" encoding="utf-8"?>
<p:tagLst xmlns:p="http://schemas.openxmlformats.org/presentationml/2006/main">
  <p:tag name="AS_UNIQUEID" val="5136"/>
</p:tagLst>
</file>

<file path=ppt/tags/tag159.xml><?xml version="1.0" encoding="utf-8"?>
<p:tagLst xmlns:p="http://schemas.openxmlformats.org/presentationml/2006/main">
  <p:tag name="AS_UNIQUEID" val="5137"/>
</p:tagLst>
</file>

<file path=ppt/tags/tag16.xml><?xml version="1.0" encoding="utf-8"?>
<p:tagLst xmlns:p="http://schemas.openxmlformats.org/presentationml/2006/main">
  <p:tag name="AS_UNIQUEID" val="141"/>
</p:tagLst>
</file>

<file path=ppt/tags/tag160.xml><?xml version="1.0" encoding="utf-8"?>
<p:tagLst xmlns:p="http://schemas.openxmlformats.org/presentationml/2006/main">
  <p:tag name="AS_UNIQUEID" val="5138"/>
</p:tagLst>
</file>

<file path=ppt/tags/tag161.xml><?xml version="1.0" encoding="utf-8"?>
<p:tagLst xmlns:p="http://schemas.openxmlformats.org/presentationml/2006/main">
  <p:tag name="AS_UNIQUEID" val="5139"/>
</p:tagLst>
</file>

<file path=ppt/tags/tag162.xml><?xml version="1.0" encoding="utf-8"?>
<p:tagLst xmlns:p="http://schemas.openxmlformats.org/presentationml/2006/main">
  <p:tag name="AS_UNIQUEID" val="5140"/>
</p:tagLst>
</file>

<file path=ppt/tags/tag163.xml><?xml version="1.0" encoding="utf-8"?>
<p:tagLst xmlns:p="http://schemas.openxmlformats.org/presentationml/2006/main">
  <p:tag name="AS_UNIQUEID" val="5141"/>
</p:tagLst>
</file>

<file path=ppt/tags/tag164.xml><?xml version="1.0" encoding="utf-8"?>
<p:tagLst xmlns:p="http://schemas.openxmlformats.org/presentationml/2006/main">
  <p:tag name="AS_UNIQUEID" val="5142"/>
</p:tagLst>
</file>

<file path=ppt/tags/tag165.xml><?xml version="1.0" encoding="utf-8"?>
<p:tagLst xmlns:p="http://schemas.openxmlformats.org/presentationml/2006/main">
  <p:tag name="AS_UNIQUEID" val="5143"/>
</p:tagLst>
</file>

<file path=ppt/tags/tag166.xml><?xml version="1.0" encoding="utf-8"?>
<p:tagLst xmlns:p="http://schemas.openxmlformats.org/presentationml/2006/main">
  <p:tag name="AS_UNIQUEID" val="5144"/>
</p:tagLst>
</file>

<file path=ppt/tags/tag167.xml><?xml version="1.0" encoding="utf-8"?>
<p:tagLst xmlns:p="http://schemas.openxmlformats.org/presentationml/2006/main">
  <p:tag name="AS_UNIQUEID" val="5145"/>
</p:tagLst>
</file>

<file path=ppt/tags/tag168.xml><?xml version="1.0" encoding="utf-8"?>
<p:tagLst xmlns:p="http://schemas.openxmlformats.org/presentationml/2006/main">
  <p:tag name="AS_UNIQUEID" val="5146"/>
</p:tagLst>
</file>

<file path=ppt/tags/tag169.xml><?xml version="1.0" encoding="utf-8"?>
<p:tagLst xmlns:p="http://schemas.openxmlformats.org/presentationml/2006/main">
  <p:tag name="AS_UNIQUEID" val="5147"/>
</p:tagLst>
</file>

<file path=ppt/tags/tag17.xml><?xml version="1.0" encoding="utf-8"?>
<p:tagLst xmlns:p="http://schemas.openxmlformats.org/presentationml/2006/main">
  <p:tag name="AS_UNIQUEID" val="142"/>
</p:tagLst>
</file>

<file path=ppt/tags/tag170.xml><?xml version="1.0" encoding="utf-8"?>
<p:tagLst xmlns:p="http://schemas.openxmlformats.org/presentationml/2006/main">
  <p:tag name="AS_UNIQUEID" val="5148"/>
</p:tagLst>
</file>

<file path=ppt/tags/tag171.xml><?xml version="1.0" encoding="utf-8"?>
<p:tagLst xmlns:p="http://schemas.openxmlformats.org/presentationml/2006/main">
  <p:tag name="AS_UNIQUEID" val="5149"/>
</p:tagLst>
</file>

<file path=ppt/tags/tag172.xml><?xml version="1.0" encoding="utf-8"?>
<p:tagLst xmlns:p="http://schemas.openxmlformats.org/presentationml/2006/main">
  <p:tag name="AS_UNIQUEID" val="5150"/>
</p:tagLst>
</file>

<file path=ppt/tags/tag173.xml><?xml version="1.0" encoding="utf-8"?>
<p:tagLst xmlns:p="http://schemas.openxmlformats.org/presentationml/2006/main">
  <p:tag name="AS_UNIQUEID" val="2405"/>
</p:tagLst>
</file>

<file path=ppt/tags/tag174.xml><?xml version="1.0" encoding="utf-8"?>
<p:tagLst xmlns:p="http://schemas.openxmlformats.org/presentationml/2006/main">
  <p:tag name="AS_UNIQUEID" val="582"/>
</p:tagLst>
</file>

<file path=ppt/tags/tag175.xml><?xml version="1.0" encoding="utf-8"?>
<p:tagLst xmlns:p="http://schemas.openxmlformats.org/presentationml/2006/main">
  <p:tag name="AS_UNIQUEID" val="510"/>
</p:tagLst>
</file>

<file path=ppt/tags/tag176.xml><?xml version="1.0" encoding="utf-8"?>
<p:tagLst xmlns:p="http://schemas.openxmlformats.org/presentationml/2006/main">
  <p:tag name="AS_UNIQUEID" val="1602"/>
</p:tagLst>
</file>

<file path=ppt/tags/tag177.xml><?xml version="1.0" encoding="utf-8"?>
<p:tagLst xmlns:p="http://schemas.openxmlformats.org/presentationml/2006/main">
  <p:tag name="AS_UNIQUEID" val="1607"/>
</p:tagLst>
</file>

<file path=ppt/tags/tag178.xml><?xml version="1.0" encoding="utf-8"?>
<p:tagLst xmlns:p="http://schemas.openxmlformats.org/presentationml/2006/main">
  <p:tag name="AS_UNIQUEID" val="511"/>
</p:tagLst>
</file>

<file path=ppt/tags/tag179.xml><?xml version="1.0" encoding="utf-8"?>
<p:tagLst xmlns:p="http://schemas.openxmlformats.org/presentationml/2006/main">
  <p:tag name="AS_UNIQUEID" val="1605"/>
  <p:tag name="KSO_WM_BEAUTIFY_FLAG" val=""/>
</p:tagLst>
</file>

<file path=ppt/tags/tag18.xml><?xml version="1.0" encoding="utf-8"?>
<p:tagLst xmlns:p="http://schemas.openxmlformats.org/presentationml/2006/main">
  <p:tag name="AS_UNIQUEID" val="143"/>
</p:tagLst>
</file>

<file path=ppt/tags/tag180.xml><?xml version="1.0" encoding="utf-8"?>
<p:tagLst xmlns:p="http://schemas.openxmlformats.org/presentationml/2006/main">
  <p:tag name="AS_UNIQUEID" val="1698"/>
  <p:tag name="KSO_WM_UNIT_TABLE_BEAUTIFY" val="smartTable{28390000-07bd-47a3-9476-fa63ad203539}"/>
</p:tagLst>
</file>

<file path=ppt/tags/tag181.xml><?xml version="1.0" encoding="utf-8"?>
<p:tagLst xmlns:p="http://schemas.openxmlformats.org/presentationml/2006/main">
  <p:tag name="AS_UNIQUEID" val="1699"/>
</p:tagLst>
</file>

<file path=ppt/tags/tag182.xml><?xml version="1.0" encoding="utf-8"?>
<p:tagLst xmlns:p="http://schemas.openxmlformats.org/presentationml/2006/main">
  <p:tag name="AS_UNIQUEID" val="1700"/>
</p:tagLst>
</file>

<file path=ppt/tags/tag183.xml><?xml version="1.0" encoding="utf-8"?>
<p:tagLst xmlns:p="http://schemas.openxmlformats.org/presentationml/2006/main">
  <p:tag name="AS_UNIQUEID" val="1701"/>
</p:tagLst>
</file>

<file path=ppt/tags/tag184.xml><?xml version="1.0" encoding="utf-8"?>
<p:tagLst xmlns:p="http://schemas.openxmlformats.org/presentationml/2006/main">
  <p:tag name="AS_UNIQUEID" val="1702"/>
</p:tagLst>
</file>

<file path=ppt/tags/tag185.xml><?xml version="1.0" encoding="utf-8"?>
<p:tagLst xmlns:p="http://schemas.openxmlformats.org/presentationml/2006/main">
  <p:tag name="AS_UNIQUEID" val="1703"/>
</p:tagLst>
</file>

<file path=ppt/tags/tag186.xml><?xml version="1.0" encoding="utf-8"?>
<p:tagLst xmlns:p="http://schemas.openxmlformats.org/presentationml/2006/main">
  <p:tag name="AS_UNIQUEID" val="1704"/>
</p:tagLst>
</file>

<file path=ppt/tags/tag187.xml><?xml version="1.0" encoding="utf-8"?>
<p:tagLst xmlns:p="http://schemas.openxmlformats.org/presentationml/2006/main">
  <p:tag name="AS_UNIQUEID" val="1705"/>
</p:tagLst>
</file>

<file path=ppt/tags/tag188.xml><?xml version="1.0" encoding="utf-8"?>
<p:tagLst xmlns:p="http://schemas.openxmlformats.org/presentationml/2006/main">
  <p:tag name="AS_UNIQUEID" val="1706"/>
</p:tagLst>
</file>

<file path=ppt/tags/tag189.xml><?xml version="1.0" encoding="utf-8"?>
<p:tagLst xmlns:p="http://schemas.openxmlformats.org/presentationml/2006/main">
  <p:tag name="AS_UNIQUEID" val="1707"/>
</p:tagLst>
</file>

<file path=ppt/tags/tag19.xml><?xml version="1.0" encoding="utf-8"?>
<p:tagLst xmlns:p="http://schemas.openxmlformats.org/presentationml/2006/main">
  <p:tag name="AS_UNIQUEID" val="144"/>
</p:tagLst>
</file>

<file path=ppt/tags/tag190.xml><?xml version="1.0" encoding="utf-8"?>
<p:tagLst xmlns:p="http://schemas.openxmlformats.org/presentationml/2006/main">
  <p:tag name="AS_UNIQUEID" val="1708"/>
</p:tagLst>
</file>

<file path=ppt/tags/tag191.xml><?xml version="1.0" encoding="utf-8"?>
<p:tagLst xmlns:p="http://schemas.openxmlformats.org/presentationml/2006/main">
  <p:tag name="AS_UNIQUEID" val="1709"/>
</p:tagLst>
</file>

<file path=ppt/tags/tag192.xml><?xml version="1.0" encoding="utf-8"?>
<p:tagLst xmlns:p="http://schemas.openxmlformats.org/presentationml/2006/main">
  <p:tag name="AS_UNIQUEID" val="1710"/>
</p:tagLst>
</file>

<file path=ppt/tags/tag193.xml><?xml version="1.0" encoding="utf-8"?>
<p:tagLst xmlns:p="http://schemas.openxmlformats.org/presentationml/2006/main">
  <p:tag name="AS_UNIQUEID" val="1711"/>
</p:tagLst>
</file>

<file path=ppt/tags/tag194.xml><?xml version="1.0" encoding="utf-8"?>
<p:tagLst xmlns:p="http://schemas.openxmlformats.org/presentationml/2006/main">
  <p:tag name="AS_UNIQUEID" val="1712"/>
</p:tagLst>
</file>

<file path=ppt/tags/tag195.xml><?xml version="1.0" encoding="utf-8"?>
<p:tagLst xmlns:p="http://schemas.openxmlformats.org/presentationml/2006/main">
  <p:tag name="AS_UNIQUEID" val="1713"/>
</p:tagLst>
</file>

<file path=ppt/tags/tag196.xml><?xml version="1.0" encoding="utf-8"?>
<p:tagLst xmlns:p="http://schemas.openxmlformats.org/presentationml/2006/main">
  <p:tag name="AS_UNIQUEID" val="1714"/>
</p:tagLst>
</file>

<file path=ppt/tags/tag197.xml><?xml version="1.0" encoding="utf-8"?>
<p:tagLst xmlns:p="http://schemas.openxmlformats.org/presentationml/2006/main">
  <p:tag name="AS_UNIQUEID" val="1715"/>
</p:tagLst>
</file>

<file path=ppt/tags/tag198.xml><?xml version="1.0" encoding="utf-8"?>
<p:tagLst xmlns:p="http://schemas.openxmlformats.org/presentationml/2006/main">
  <p:tag name="AS_UNIQUEID" val="1716"/>
</p:tagLst>
</file>

<file path=ppt/tags/tag199.xml><?xml version="1.0" encoding="utf-8"?>
<p:tagLst xmlns:p="http://schemas.openxmlformats.org/presentationml/2006/main">
  <p:tag name="AS_UNIQUEID" val="2405"/>
</p:tagLst>
</file>

<file path=ppt/tags/tag2.xml><?xml version="1.0" encoding="utf-8"?>
<p:tagLst xmlns:p="http://schemas.openxmlformats.org/presentationml/2006/main">
  <p:tag name="AS_UNIQUEID" val="891"/>
</p:tagLst>
</file>

<file path=ppt/tags/tag20.xml><?xml version="1.0" encoding="utf-8"?>
<p:tagLst xmlns:p="http://schemas.openxmlformats.org/presentationml/2006/main">
  <p:tag name="AS_UNIQUEID" val="145"/>
</p:tagLst>
</file>

<file path=ppt/tags/tag200.xml><?xml version="1.0" encoding="utf-8"?>
<p:tagLst xmlns:p="http://schemas.openxmlformats.org/presentationml/2006/main">
  <p:tag name="AS_UNIQUEID" val="1625"/>
</p:tagLst>
</file>

<file path=ppt/tags/tag201.xml><?xml version="1.0" encoding="utf-8"?>
<p:tagLst xmlns:p="http://schemas.openxmlformats.org/presentationml/2006/main">
  <p:tag name="AS_UNIQUEID" val="1631"/>
</p:tagLst>
</file>

<file path=ppt/tags/tag202.xml><?xml version="1.0" encoding="utf-8"?>
<p:tagLst xmlns:p="http://schemas.openxmlformats.org/presentationml/2006/main">
  <p:tag name="AS_UNIQUEID" val="1720"/>
</p:tagLst>
</file>

<file path=ppt/tags/tag203.xml><?xml version="1.0" encoding="utf-8"?>
<p:tagLst xmlns:p="http://schemas.openxmlformats.org/presentationml/2006/main">
  <p:tag name="AS_UNIQUEID" val="2446"/>
</p:tagLst>
</file>

<file path=ppt/tags/tag204.xml><?xml version="1.0" encoding="utf-8"?>
<p:tagLst xmlns:p="http://schemas.openxmlformats.org/presentationml/2006/main">
  <p:tag name="AS_UNIQUEID" val="2405"/>
</p:tagLst>
</file>

<file path=ppt/tags/tag205.xml><?xml version="1.0" encoding="utf-8"?>
<p:tagLst xmlns:p="http://schemas.openxmlformats.org/presentationml/2006/main">
  <p:tag name="AS_UNIQUEID" val="5155"/>
</p:tagLst>
</file>

<file path=ppt/tags/tag206.xml><?xml version="1.0" encoding="utf-8"?>
<p:tagLst xmlns:p="http://schemas.openxmlformats.org/presentationml/2006/main">
  <p:tag name="AS_UNIQUEID" val="5156"/>
</p:tagLst>
</file>

<file path=ppt/tags/tag207.xml><?xml version="1.0" encoding="utf-8"?>
<p:tagLst xmlns:p="http://schemas.openxmlformats.org/presentationml/2006/main">
  <p:tag name="AS_UNIQUEID" val="2405"/>
</p:tagLst>
</file>

<file path=ppt/tags/tag208.xml><?xml version="1.0" encoding="utf-8"?>
<p:tagLst xmlns:p="http://schemas.openxmlformats.org/presentationml/2006/main">
  <p:tag name="AS_UNIQUEID" val="2405"/>
</p:tagLst>
</file>

<file path=ppt/tags/tag209.xml><?xml version="1.0" encoding="utf-8"?>
<p:tagLst xmlns:p="http://schemas.openxmlformats.org/presentationml/2006/main">
  <p:tag name="AS_UNIQUEID" val="5176"/>
</p:tagLst>
</file>

<file path=ppt/tags/tag21.xml><?xml version="1.0" encoding="utf-8"?>
<p:tagLst xmlns:p="http://schemas.openxmlformats.org/presentationml/2006/main">
  <p:tag name="AS_UNIQUEID" val="146"/>
</p:tagLst>
</file>

<file path=ppt/tags/tag210.xml><?xml version="1.0" encoding="utf-8"?>
<p:tagLst xmlns:p="http://schemas.openxmlformats.org/presentationml/2006/main">
  <p:tag name="AS_UNIQUEID" val="5177"/>
</p:tagLst>
</file>

<file path=ppt/tags/tag211.xml><?xml version="1.0" encoding="utf-8"?>
<p:tagLst xmlns:p="http://schemas.openxmlformats.org/presentationml/2006/main">
  <p:tag name="AS_UNIQUEID" val="5178"/>
</p:tagLst>
</file>

<file path=ppt/tags/tag212.xml><?xml version="1.0" encoding="utf-8"?>
<p:tagLst xmlns:p="http://schemas.openxmlformats.org/presentationml/2006/main">
  <p:tag name="AS_UNIQUEID" val="5179"/>
</p:tagLst>
</file>

<file path=ppt/tags/tag213.xml><?xml version="1.0" encoding="utf-8"?>
<p:tagLst xmlns:p="http://schemas.openxmlformats.org/presentationml/2006/main">
  <p:tag name="AS_UNIQUEID" val="5180"/>
</p:tagLst>
</file>

<file path=ppt/tags/tag214.xml><?xml version="1.0" encoding="utf-8"?>
<p:tagLst xmlns:p="http://schemas.openxmlformats.org/presentationml/2006/main">
  <p:tag name="AS_UNIQUEID" val="5181"/>
</p:tagLst>
</file>

<file path=ppt/tags/tag215.xml><?xml version="1.0" encoding="utf-8"?>
<p:tagLst xmlns:p="http://schemas.openxmlformats.org/presentationml/2006/main">
  <p:tag name="AS_UNIQUEID" val="5182"/>
</p:tagLst>
</file>

<file path=ppt/tags/tag216.xml><?xml version="1.0" encoding="utf-8"?>
<p:tagLst xmlns:p="http://schemas.openxmlformats.org/presentationml/2006/main">
  <p:tag name="AS_UNIQUEID" val="5183"/>
</p:tagLst>
</file>

<file path=ppt/tags/tag217.xml><?xml version="1.0" encoding="utf-8"?>
<p:tagLst xmlns:p="http://schemas.openxmlformats.org/presentationml/2006/main">
  <p:tag name="AS_UNIQUEID" val="5184"/>
</p:tagLst>
</file>

<file path=ppt/tags/tag218.xml><?xml version="1.0" encoding="utf-8"?>
<p:tagLst xmlns:p="http://schemas.openxmlformats.org/presentationml/2006/main">
  <p:tag name="AS_UNIQUEID" val="5185"/>
</p:tagLst>
</file>

<file path=ppt/tags/tag219.xml><?xml version="1.0" encoding="utf-8"?>
<p:tagLst xmlns:p="http://schemas.openxmlformats.org/presentationml/2006/main">
  <p:tag name="AS_UNIQUEID" val="5186"/>
</p:tagLst>
</file>

<file path=ppt/tags/tag22.xml><?xml version="1.0" encoding="utf-8"?>
<p:tagLst xmlns:p="http://schemas.openxmlformats.org/presentationml/2006/main">
  <p:tag name="AS_UNIQUEID" val="147"/>
</p:tagLst>
</file>

<file path=ppt/tags/tag220.xml><?xml version="1.0" encoding="utf-8"?>
<p:tagLst xmlns:p="http://schemas.openxmlformats.org/presentationml/2006/main">
  <p:tag name="AS_UNIQUEID" val="5187"/>
</p:tagLst>
</file>

<file path=ppt/tags/tag221.xml><?xml version="1.0" encoding="utf-8"?>
<p:tagLst xmlns:p="http://schemas.openxmlformats.org/presentationml/2006/main">
  <p:tag name="AS_UNIQUEID" val="5188"/>
</p:tagLst>
</file>

<file path=ppt/tags/tag222.xml><?xml version="1.0" encoding="utf-8"?>
<p:tagLst xmlns:p="http://schemas.openxmlformats.org/presentationml/2006/main">
  <p:tag name="AS_UNIQUEID" val="5189"/>
</p:tagLst>
</file>

<file path=ppt/tags/tag223.xml><?xml version="1.0" encoding="utf-8"?>
<p:tagLst xmlns:p="http://schemas.openxmlformats.org/presentationml/2006/main">
  <p:tag name="AS_UNIQUEID" val="5190"/>
</p:tagLst>
</file>

<file path=ppt/tags/tag224.xml><?xml version="1.0" encoding="utf-8"?>
<p:tagLst xmlns:p="http://schemas.openxmlformats.org/presentationml/2006/main">
  <p:tag name="AS_UNIQUEID" val="5191"/>
</p:tagLst>
</file>

<file path=ppt/tags/tag225.xml><?xml version="1.0" encoding="utf-8"?>
<p:tagLst xmlns:p="http://schemas.openxmlformats.org/presentationml/2006/main">
  <p:tag name="AS_UNIQUEID" val="5192"/>
</p:tagLst>
</file>

<file path=ppt/tags/tag226.xml><?xml version="1.0" encoding="utf-8"?>
<p:tagLst xmlns:p="http://schemas.openxmlformats.org/presentationml/2006/main">
  <p:tag name="AS_UNIQUEID" val="5193"/>
</p:tagLst>
</file>

<file path=ppt/tags/tag227.xml><?xml version="1.0" encoding="utf-8"?>
<p:tagLst xmlns:p="http://schemas.openxmlformats.org/presentationml/2006/main">
  <p:tag name="AS_UNIQUEID" val="5194"/>
</p:tagLst>
</file>

<file path=ppt/tags/tag228.xml><?xml version="1.0" encoding="utf-8"?>
<p:tagLst xmlns:p="http://schemas.openxmlformats.org/presentationml/2006/main">
  <p:tag name="AS_UNIQUEID" val="5195"/>
</p:tagLst>
</file>

<file path=ppt/tags/tag229.xml><?xml version="1.0" encoding="utf-8"?>
<p:tagLst xmlns:p="http://schemas.openxmlformats.org/presentationml/2006/main">
  <p:tag name="AS_UNIQUEID" val="5196"/>
</p:tagLst>
</file>

<file path=ppt/tags/tag23.xml><?xml version="1.0" encoding="utf-8"?>
<p:tagLst xmlns:p="http://schemas.openxmlformats.org/presentationml/2006/main">
  <p:tag name="AS_UNIQUEID" val="148"/>
</p:tagLst>
</file>

<file path=ppt/tags/tag230.xml><?xml version="1.0" encoding="utf-8"?>
<p:tagLst xmlns:p="http://schemas.openxmlformats.org/presentationml/2006/main">
  <p:tag name="AS_UNIQUEID" val="497"/>
</p:tagLst>
</file>

<file path=ppt/tags/tag231.xml><?xml version="1.0" encoding="utf-8"?>
<p:tagLst xmlns:p="http://schemas.openxmlformats.org/presentationml/2006/main">
  <p:tag name="AS_UNIQUEID" val="5197"/>
</p:tagLst>
</file>

<file path=ppt/tags/tag232.xml><?xml version="1.0" encoding="utf-8"?>
<p:tagLst xmlns:p="http://schemas.openxmlformats.org/presentationml/2006/main">
  <p:tag name="AS_UNIQUEID" val="5198"/>
</p:tagLst>
</file>

<file path=ppt/tags/tag233.xml><?xml version="1.0" encoding="utf-8"?>
<p:tagLst xmlns:p="http://schemas.openxmlformats.org/presentationml/2006/main">
  <p:tag name="AS_UNIQUEID" val="5199"/>
</p:tagLst>
</file>

<file path=ppt/tags/tag234.xml><?xml version="1.0" encoding="utf-8"?>
<p:tagLst xmlns:p="http://schemas.openxmlformats.org/presentationml/2006/main">
  <p:tag name="AS_UNIQUEID" val="488"/>
</p:tagLst>
</file>

<file path=ppt/tags/tag235.xml><?xml version="1.0" encoding="utf-8"?>
<p:tagLst xmlns:p="http://schemas.openxmlformats.org/presentationml/2006/main">
  <p:tag name="AS_UNIQUEID" val="489"/>
</p:tagLst>
</file>

<file path=ppt/tags/tag236.xml><?xml version="1.0" encoding="utf-8"?>
<p:tagLst xmlns:p="http://schemas.openxmlformats.org/presentationml/2006/main">
  <p:tag name="AS_UNIQUEID" val="490"/>
</p:tagLst>
</file>

<file path=ppt/tags/tag237.xml><?xml version="1.0" encoding="utf-8"?>
<p:tagLst xmlns:p="http://schemas.openxmlformats.org/presentationml/2006/main">
  <p:tag name="AS_UNIQUEID" val="496"/>
</p:tagLst>
</file>

<file path=ppt/tags/tag238.xml><?xml version="1.0" encoding="utf-8"?>
<p:tagLst xmlns:p="http://schemas.openxmlformats.org/presentationml/2006/main">
  <p:tag name="AS_UNIQUEID" val="5200"/>
</p:tagLst>
</file>

<file path=ppt/tags/tag239.xml><?xml version="1.0" encoding="utf-8"?>
<p:tagLst xmlns:p="http://schemas.openxmlformats.org/presentationml/2006/main">
  <p:tag name="AS_UNIQUEID" val="5201"/>
</p:tagLst>
</file>

<file path=ppt/tags/tag24.xml><?xml version="1.0" encoding="utf-8"?>
<p:tagLst xmlns:p="http://schemas.openxmlformats.org/presentationml/2006/main">
  <p:tag name="AS_UNIQUEID" val="149"/>
</p:tagLst>
</file>

<file path=ppt/tags/tag240.xml><?xml version="1.0" encoding="utf-8"?>
<p:tagLst xmlns:p="http://schemas.openxmlformats.org/presentationml/2006/main">
  <p:tag name="AS_UNIQUEID" val="5202"/>
</p:tagLst>
</file>

<file path=ppt/tags/tag241.xml><?xml version="1.0" encoding="utf-8"?>
<p:tagLst xmlns:p="http://schemas.openxmlformats.org/presentationml/2006/main">
  <p:tag name="AS_UNIQUEID" val="5203"/>
</p:tagLst>
</file>

<file path=ppt/tags/tag242.xml><?xml version="1.0" encoding="utf-8"?>
<p:tagLst xmlns:p="http://schemas.openxmlformats.org/presentationml/2006/main">
  <p:tag name="AS_UNIQUEID" val="5204"/>
</p:tagLst>
</file>

<file path=ppt/tags/tag243.xml><?xml version="1.0" encoding="utf-8"?>
<p:tagLst xmlns:p="http://schemas.openxmlformats.org/presentationml/2006/main">
  <p:tag name="AS_UNIQUEID" val="5205"/>
</p:tagLst>
</file>

<file path=ppt/tags/tag244.xml><?xml version="1.0" encoding="utf-8"?>
<p:tagLst xmlns:p="http://schemas.openxmlformats.org/presentationml/2006/main">
  <p:tag name="AS_UNIQUEID" val="5206"/>
</p:tagLst>
</file>

<file path=ppt/tags/tag245.xml><?xml version="1.0" encoding="utf-8"?>
<p:tagLst xmlns:p="http://schemas.openxmlformats.org/presentationml/2006/main">
  <p:tag name="AS_UNIQUEID" val="5207"/>
</p:tagLst>
</file>

<file path=ppt/tags/tag246.xml><?xml version="1.0" encoding="utf-8"?>
<p:tagLst xmlns:p="http://schemas.openxmlformats.org/presentationml/2006/main">
  <p:tag name="AS_UNIQUEID" val="5208"/>
</p:tagLst>
</file>

<file path=ppt/tags/tag247.xml><?xml version="1.0" encoding="utf-8"?>
<p:tagLst xmlns:p="http://schemas.openxmlformats.org/presentationml/2006/main">
  <p:tag name="AS_UNIQUEID" val="5209"/>
</p:tagLst>
</file>

<file path=ppt/tags/tag248.xml><?xml version="1.0" encoding="utf-8"?>
<p:tagLst xmlns:p="http://schemas.openxmlformats.org/presentationml/2006/main">
  <p:tag name="AS_UNIQUEID" val="5210"/>
</p:tagLst>
</file>

<file path=ppt/tags/tag249.xml><?xml version="1.0" encoding="utf-8"?>
<p:tagLst xmlns:p="http://schemas.openxmlformats.org/presentationml/2006/main">
  <p:tag name="AS_UNIQUEID" val="5211"/>
</p:tagLst>
</file>

<file path=ppt/tags/tag25.xml><?xml version="1.0" encoding="utf-8"?>
<p:tagLst xmlns:p="http://schemas.openxmlformats.org/presentationml/2006/main">
  <p:tag name="AS_UNIQUEID" val="150"/>
</p:tagLst>
</file>

<file path=ppt/tags/tag250.xml><?xml version="1.0" encoding="utf-8"?>
<p:tagLst xmlns:p="http://schemas.openxmlformats.org/presentationml/2006/main">
  <p:tag name="AS_UNIQUEID" val="5212"/>
</p:tagLst>
</file>

<file path=ppt/tags/tag251.xml><?xml version="1.0" encoding="utf-8"?>
<p:tagLst xmlns:p="http://schemas.openxmlformats.org/presentationml/2006/main">
  <p:tag name="AS_UNIQUEID" val="5213"/>
</p:tagLst>
</file>

<file path=ppt/tags/tag252.xml><?xml version="1.0" encoding="utf-8"?>
<p:tagLst xmlns:p="http://schemas.openxmlformats.org/presentationml/2006/main">
  <p:tag name="AS_UNIQUEID" val="5214"/>
</p:tagLst>
</file>

<file path=ppt/tags/tag253.xml><?xml version="1.0" encoding="utf-8"?>
<p:tagLst xmlns:p="http://schemas.openxmlformats.org/presentationml/2006/main">
  <p:tag name="AS_UNIQUEID" val="5215"/>
</p:tagLst>
</file>

<file path=ppt/tags/tag254.xml><?xml version="1.0" encoding="utf-8"?>
<p:tagLst xmlns:p="http://schemas.openxmlformats.org/presentationml/2006/main">
  <p:tag name="AS_UNIQUEID" val="5216"/>
</p:tagLst>
</file>

<file path=ppt/tags/tag255.xml><?xml version="1.0" encoding="utf-8"?>
<p:tagLst xmlns:p="http://schemas.openxmlformats.org/presentationml/2006/main">
  <p:tag name="AS_UNIQUEID" val="5217"/>
</p:tagLst>
</file>

<file path=ppt/tags/tag256.xml><?xml version="1.0" encoding="utf-8"?>
<p:tagLst xmlns:p="http://schemas.openxmlformats.org/presentationml/2006/main">
  <p:tag name="AS_UNIQUEID" val="5218"/>
</p:tagLst>
</file>

<file path=ppt/tags/tag257.xml><?xml version="1.0" encoding="utf-8"?>
<p:tagLst xmlns:p="http://schemas.openxmlformats.org/presentationml/2006/main">
  <p:tag name="AS_UNIQUEID" val="5219"/>
</p:tagLst>
</file>

<file path=ppt/tags/tag258.xml><?xml version="1.0" encoding="utf-8"?>
<p:tagLst xmlns:p="http://schemas.openxmlformats.org/presentationml/2006/main">
  <p:tag name="AS_UNIQUEID" val="5220"/>
</p:tagLst>
</file>

<file path=ppt/tags/tag259.xml><?xml version="1.0" encoding="utf-8"?>
<p:tagLst xmlns:p="http://schemas.openxmlformats.org/presentationml/2006/main">
  <p:tag name="AS_UNIQUEID" val="2405"/>
</p:tagLst>
</file>

<file path=ppt/tags/tag26.xml><?xml version="1.0" encoding="utf-8"?>
<p:tagLst xmlns:p="http://schemas.openxmlformats.org/presentationml/2006/main">
  <p:tag name="AS_UNIQUEID" val="159"/>
</p:tagLst>
</file>

<file path=ppt/tags/tag260.xml><?xml version="1.0" encoding="utf-8"?>
<p:tagLst xmlns:p="http://schemas.openxmlformats.org/presentationml/2006/main">
  <p:tag name="AS_UNIQUEID" val="2405"/>
</p:tagLst>
</file>

<file path=ppt/tags/tag261.xml><?xml version="1.0" encoding="utf-8"?>
<p:tagLst xmlns:p="http://schemas.openxmlformats.org/presentationml/2006/main">
  <p:tag name="AS_UNIQUEID" val="2405"/>
</p:tagLst>
</file>

<file path=ppt/tags/tag262.xml><?xml version="1.0" encoding="utf-8"?>
<p:tagLst xmlns:p="http://schemas.openxmlformats.org/presentationml/2006/main">
  <p:tag name="AS_UNIQUEID" val="2405"/>
</p:tagLst>
</file>

<file path=ppt/tags/tag263.xml><?xml version="1.0" encoding="utf-8"?>
<p:tagLst xmlns:p="http://schemas.openxmlformats.org/presentationml/2006/main">
  <p:tag name="AS_UNIQUEID" val="2405"/>
</p:tagLst>
</file>

<file path=ppt/tags/tag264.xml><?xml version="1.0" encoding="utf-8"?>
<p:tagLst xmlns:p="http://schemas.openxmlformats.org/presentationml/2006/main">
  <p:tag name="AS_UNIQUEID" val="619"/>
  <p:tag name="KSO_WM_UNIT_PLACING_PICTURE_USER_VIEWPORT" val="{&quot;height&quot;:3793,&quot;width&quot;:10331}"/>
</p:tagLst>
</file>

<file path=ppt/tags/tag265.xml><?xml version="1.0" encoding="utf-8"?>
<p:tagLst xmlns:p="http://schemas.openxmlformats.org/presentationml/2006/main">
  <p:tag name="AS_UNIQUEID" val="620"/>
</p:tagLst>
</file>

<file path=ppt/tags/tag266.xml><?xml version="1.0" encoding="utf-8"?>
<p:tagLst xmlns:p="http://schemas.openxmlformats.org/presentationml/2006/main">
  <p:tag name="AS_UNIQUEID" val="2405"/>
</p:tagLst>
</file>

<file path=ppt/tags/tag267.xml><?xml version="1.0" encoding="utf-8"?>
<p:tagLst xmlns:p="http://schemas.openxmlformats.org/presentationml/2006/main">
  <p:tag name="AS_UNIQUEID" val="624"/>
</p:tagLst>
</file>

<file path=ppt/tags/tag268.xml><?xml version="1.0" encoding="utf-8"?>
<p:tagLst xmlns:p="http://schemas.openxmlformats.org/presentationml/2006/main">
  <p:tag name="AS_UNIQUEID" val="627"/>
</p:tagLst>
</file>

<file path=ppt/tags/tag27.xml><?xml version="1.0" encoding="utf-8"?>
<p:tagLst xmlns:p="http://schemas.openxmlformats.org/presentationml/2006/main">
  <p:tag name="AS_UNIQUEID" val="160"/>
</p:tagLst>
</file>

<file path=ppt/tags/tag28.xml><?xml version="1.0" encoding="utf-8"?>
<p:tagLst xmlns:p="http://schemas.openxmlformats.org/presentationml/2006/main">
  <p:tag name="AS_UNIQUEID" val="161"/>
</p:tagLst>
</file>

<file path=ppt/tags/tag29.xml><?xml version="1.0" encoding="utf-8"?>
<p:tagLst xmlns:p="http://schemas.openxmlformats.org/presentationml/2006/main">
  <p:tag name="AS_UNIQUEID" val="162"/>
</p:tagLst>
</file>

<file path=ppt/tags/tag3.xml><?xml version="1.0" encoding="utf-8"?>
<p:tagLst xmlns:p="http://schemas.openxmlformats.org/presentationml/2006/main">
  <p:tag name="AS_UNIQUEID" val="892"/>
</p:tagLst>
</file>

<file path=ppt/tags/tag30.xml><?xml version="1.0" encoding="utf-8"?>
<p:tagLst xmlns:p="http://schemas.openxmlformats.org/presentationml/2006/main">
  <p:tag name="AS_UNIQUEID" val="164"/>
</p:tagLst>
</file>

<file path=ppt/tags/tag31.xml><?xml version="1.0" encoding="utf-8"?>
<p:tagLst xmlns:p="http://schemas.openxmlformats.org/presentationml/2006/main">
  <p:tag name="AS_UNIQUEID" val="164"/>
</p:tagLst>
</file>

<file path=ppt/tags/tag32.xml><?xml version="1.0" encoding="utf-8"?>
<p:tagLst xmlns:p="http://schemas.openxmlformats.org/presentationml/2006/main">
  <p:tag name="AS_UNIQUEID" val="164"/>
</p:tagLst>
</file>

<file path=ppt/tags/tag33.xml><?xml version="1.0" encoding="utf-8"?>
<p:tagLst xmlns:p="http://schemas.openxmlformats.org/presentationml/2006/main">
  <p:tag name="AS_UNIQUEID" val="164"/>
</p:tagLst>
</file>

<file path=ppt/tags/tag34.xml><?xml version="1.0" encoding="utf-8"?>
<p:tagLst xmlns:p="http://schemas.openxmlformats.org/presentationml/2006/main">
  <p:tag name="AS_UNIQUEID" val="164"/>
</p:tagLst>
</file>

<file path=ppt/tags/tag35.xml><?xml version="1.0" encoding="utf-8"?>
<p:tagLst xmlns:p="http://schemas.openxmlformats.org/presentationml/2006/main">
  <p:tag name="AS_UNIQUEID" val="164"/>
</p:tagLst>
</file>

<file path=ppt/tags/tag36.xml><?xml version="1.0" encoding="utf-8"?>
<p:tagLst xmlns:p="http://schemas.openxmlformats.org/presentationml/2006/main">
  <p:tag name="AS_UNIQUEID" val="2405"/>
</p:tagLst>
</file>

<file path=ppt/tags/tag37.xml><?xml version="1.0" encoding="utf-8"?>
<p:tagLst xmlns:p="http://schemas.openxmlformats.org/presentationml/2006/main">
  <p:tag name="AS_UNIQUEID" val="140"/>
</p:tagLst>
</file>

<file path=ppt/tags/tag38.xml><?xml version="1.0" encoding="utf-8"?>
<p:tagLst xmlns:p="http://schemas.openxmlformats.org/presentationml/2006/main">
  <p:tag name="AS_UNIQUEID" val="141"/>
</p:tagLst>
</file>

<file path=ppt/tags/tag39.xml><?xml version="1.0" encoding="utf-8"?>
<p:tagLst xmlns:p="http://schemas.openxmlformats.org/presentationml/2006/main">
  <p:tag name="AS_UNIQUEID" val="142"/>
</p:tagLst>
</file>

<file path=ppt/tags/tag4.xml><?xml version="1.0" encoding="utf-8"?>
<p:tagLst xmlns:p="http://schemas.openxmlformats.org/presentationml/2006/main">
  <p:tag name="AS_UNIQUEID" val="893"/>
</p:tagLst>
</file>

<file path=ppt/tags/tag40.xml><?xml version="1.0" encoding="utf-8"?>
<p:tagLst xmlns:p="http://schemas.openxmlformats.org/presentationml/2006/main">
  <p:tag name="AS_UNIQUEID" val="145"/>
</p:tagLst>
</file>

<file path=ppt/tags/tag41.xml><?xml version="1.0" encoding="utf-8"?>
<p:tagLst xmlns:p="http://schemas.openxmlformats.org/presentationml/2006/main">
  <p:tag name="AS_UNIQUEID" val="2405"/>
</p:tagLst>
</file>

<file path=ppt/tags/tag42.xml><?xml version="1.0" encoding="utf-8"?>
<p:tagLst xmlns:p="http://schemas.openxmlformats.org/presentationml/2006/main">
  <p:tag name="AS_UNIQUEID" val="159"/>
</p:tagLst>
</file>

<file path=ppt/tags/tag43.xml><?xml version="1.0" encoding="utf-8"?>
<p:tagLst xmlns:p="http://schemas.openxmlformats.org/presentationml/2006/main">
  <p:tag name="AS_UNIQUEID" val="159"/>
</p:tagLst>
</file>

<file path=ppt/tags/tag44.xml><?xml version="1.0" encoding="utf-8"?>
<p:tagLst xmlns:p="http://schemas.openxmlformats.org/presentationml/2006/main">
  <p:tag name="AS_UNIQUEID" val="159"/>
</p:tagLst>
</file>

<file path=ppt/tags/tag45.xml><?xml version="1.0" encoding="utf-8"?>
<p:tagLst xmlns:p="http://schemas.openxmlformats.org/presentationml/2006/main">
  <p:tag name="AS_UNIQUEID" val="5097"/>
</p:tagLst>
</file>

<file path=ppt/tags/tag46.xml><?xml version="1.0" encoding="utf-8"?>
<p:tagLst xmlns:p="http://schemas.openxmlformats.org/presentationml/2006/main">
  <p:tag name="AS_UNIQUEID" val="159"/>
</p:tagLst>
</file>

<file path=ppt/tags/tag47.xml><?xml version="1.0" encoding="utf-8"?>
<p:tagLst xmlns:p="http://schemas.openxmlformats.org/presentationml/2006/main">
  <p:tag name="AS_UNIQUEID" val="2405"/>
</p:tagLst>
</file>

<file path=ppt/tags/tag48.xml><?xml version="1.0" encoding="utf-8"?>
<p:tagLst xmlns:p="http://schemas.openxmlformats.org/presentationml/2006/main">
  <p:tag name="AS_UNIQUEID" val="159"/>
</p:tagLst>
</file>

<file path=ppt/tags/tag49.xml><?xml version="1.0" encoding="utf-8"?>
<p:tagLst xmlns:p="http://schemas.openxmlformats.org/presentationml/2006/main">
  <p:tag name="AS_UNIQUEID" val="159"/>
</p:tagLst>
</file>

<file path=ppt/tags/tag5.xml><?xml version="1.0" encoding="utf-8"?>
<p:tagLst xmlns:p="http://schemas.openxmlformats.org/presentationml/2006/main">
  <p:tag name="AS_UNIQUEID" val="894"/>
</p:tagLst>
</file>

<file path=ppt/tags/tag50.xml><?xml version="1.0" encoding="utf-8"?>
<p:tagLst xmlns:p="http://schemas.openxmlformats.org/presentationml/2006/main">
  <p:tag name="AS_UNIQUEID" val="140"/>
</p:tagLst>
</file>

<file path=ppt/tags/tag51.xml><?xml version="1.0" encoding="utf-8"?>
<p:tagLst xmlns:p="http://schemas.openxmlformats.org/presentationml/2006/main">
  <p:tag name="AS_UNIQUEID" val="141"/>
</p:tagLst>
</file>

<file path=ppt/tags/tag52.xml><?xml version="1.0" encoding="utf-8"?>
<p:tagLst xmlns:p="http://schemas.openxmlformats.org/presentationml/2006/main">
  <p:tag name="AS_UNIQUEID" val="142"/>
</p:tagLst>
</file>

<file path=ppt/tags/tag53.xml><?xml version="1.0" encoding="utf-8"?>
<p:tagLst xmlns:p="http://schemas.openxmlformats.org/presentationml/2006/main">
  <p:tag name="AS_UNIQUEID" val="145"/>
</p:tagLst>
</file>

<file path=ppt/tags/tag54.xml><?xml version="1.0" encoding="utf-8"?>
<p:tagLst xmlns:p="http://schemas.openxmlformats.org/presentationml/2006/main">
  <p:tag name="AS_UNIQUEID" val="2405"/>
</p:tagLst>
</file>

<file path=ppt/tags/tag55.xml><?xml version="1.0" encoding="utf-8"?>
<p:tagLst xmlns:p="http://schemas.openxmlformats.org/presentationml/2006/main">
  <p:tag name="AS_UNIQUEID" val="140"/>
</p:tagLst>
</file>

<file path=ppt/tags/tag56.xml><?xml version="1.0" encoding="utf-8"?>
<p:tagLst xmlns:p="http://schemas.openxmlformats.org/presentationml/2006/main">
  <p:tag name="AS_UNIQUEID" val="141"/>
</p:tagLst>
</file>

<file path=ppt/tags/tag57.xml><?xml version="1.0" encoding="utf-8"?>
<p:tagLst xmlns:p="http://schemas.openxmlformats.org/presentationml/2006/main">
  <p:tag name="AS_UNIQUEID" val="142"/>
</p:tagLst>
</file>

<file path=ppt/tags/tag58.xml><?xml version="1.0" encoding="utf-8"?>
<p:tagLst xmlns:p="http://schemas.openxmlformats.org/presentationml/2006/main">
  <p:tag name="AS_UNIQUEID" val="145"/>
</p:tagLst>
</file>

<file path=ppt/tags/tag59.xml><?xml version="1.0" encoding="utf-8"?>
<p:tagLst xmlns:p="http://schemas.openxmlformats.org/presentationml/2006/main">
  <p:tag name="AS_UNIQUEID" val="2405"/>
</p:tagLst>
</file>

<file path=ppt/tags/tag6.xml><?xml version="1.0" encoding="utf-8"?>
<p:tagLst xmlns:p="http://schemas.openxmlformats.org/presentationml/2006/main">
  <p:tag name="AS_UNIQUEID" val="895"/>
</p:tagLst>
</file>

<file path=ppt/tags/tag60.xml><?xml version="1.0" encoding="utf-8"?>
<p:tagLst xmlns:p="http://schemas.openxmlformats.org/presentationml/2006/main">
  <p:tag name="AS_UNIQUEID" val="159"/>
</p:tagLst>
</file>

<file path=ppt/tags/tag61.xml><?xml version="1.0" encoding="utf-8"?>
<p:tagLst xmlns:p="http://schemas.openxmlformats.org/presentationml/2006/main">
  <p:tag name="AS_UNIQUEID" val="159"/>
</p:tagLst>
</file>

<file path=ppt/tags/tag62.xml><?xml version="1.0" encoding="utf-8"?>
<p:tagLst xmlns:p="http://schemas.openxmlformats.org/presentationml/2006/main">
  <p:tag name="AS_UNIQUEID" val="5099"/>
</p:tagLst>
</file>

<file path=ppt/tags/tag63.xml><?xml version="1.0" encoding="utf-8"?>
<p:tagLst xmlns:p="http://schemas.openxmlformats.org/presentationml/2006/main">
  <p:tag name="AS_UNIQUEID" val="159"/>
</p:tagLst>
</file>

<file path=ppt/tags/tag64.xml><?xml version="1.0" encoding="utf-8"?>
<p:tagLst xmlns:p="http://schemas.openxmlformats.org/presentationml/2006/main">
  <p:tag name="AS_UNIQUEID" val="2405"/>
</p:tagLst>
</file>

<file path=ppt/tags/tag65.xml><?xml version="1.0" encoding="utf-8"?>
<p:tagLst xmlns:p="http://schemas.openxmlformats.org/presentationml/2006/main">
  <p:tag name="AS_UNIQUEID" val="140"/>
</p:tagLst>
</file>

<file path=ppt/tags/tag66.xml><?xml version="1.0" encoding="utf-8"?>
<p:tagLst xmlns:p="http://schemas.openxmlformats.org/presentationml/2006/main">
  <p:tag name="AS_UNIQUEID" val="141"/>
</p:tagLst>
</file>

<file path=ppt/tags/tag67.xml><?xml version="1.0" encoding="utf-8"?>
<p:tagLst xmlns:p="http://schemas.openxmlformats.org/presentationml/2006/main">
  <p:tag name="AS_UNIQUEID" val="142"/>
</p:tagLst>
</file>

<file path=ppt/tags/tag68.xml><?xml version="1.0" encoding="utf-8"?>
<p:tagLst xmlns:p="http://schemas.openxmlformats.org/presentationml/2006/main">
  <p:tag name="AS_UNIQUEID" val="145"/>
</p:tagLst>
</file>

<file path=ppt/tags/tag69.xml><?xml version="1.0" encoding="utf-8"?>
<p:tagLst xmlns:p="http://schemas.openxmlformats.org/presentationml/2006/main">
  <p:tag name="AS_UNIQUEID" val="2405"/>
</p:tagLst>
</file>

<file path=ppt/tags/tag7.xml><?xml version="1.0" encoding="utf-8"?>
<p:tagLst xmlns:p="http://schemas.openxmlformats.org/presentationml/2006/main">
  <p:tag name="AS_UNIQUEID" val="896"/>
</p:tagLst>
</file>

<file path=ppt/tags/tag70.xml><?xml version="1.0" encoding="utf-8"?>
<p:tagLst xmlns:p="http://schemas.openxmlformats.org/presentationml/2006/main">
  <p:tag name="AS_UNIQUEID" val="5100"/>
</p:tagLst>
</file>

<file path=ppt/tags/tag71.xml><?xml version="1.0" encoding="utf-8"?>
<p:tagLst xmlns:p="http://schemas.openxmlformats.org/presentationml/2006/main">
  <p:tag name="AS_UNIQUEID" val="159"/>
</p:tagLst>
</file>

<file path=ppt/tags/tag72.xml><?xml version="1.0" encoding="utf-8"?>
<p:tagLst xmlns:p="http://schemas.openxmlformats.org/presentationml/2006/main">
  <p:tag name="AS_UNIQUEID" val="2405"/>
</p:tagLst>
</file>

<file path=ppt/tags/tag73.xml><?xml version="1.0" encoding="utf-8"?>
<p:tagLst xmlns:p="http://schemas.openxmlformats.org/presentationml/2006/main">
  <p:tag name="AS_UNIQUEID" val="2405"/>
</p:tagLst>
</file>

<file path=ppt/tags/tag74.xml><?xml version="1.0" encoding="utf-8"?>
<p:tagLst xmlns:p="http://schemas.openxmlformats.org/presentationml/2006/main">
  <p:tag name="AS_UNIQUEID" val="159"/>
</p:tagLst>
</file>

<file path=ppt/tags/tag75.xml><?xml version="1.0" encoding="utf-8"?>
<p:tagLst xmlns:p="http://schemas.openxmlformats.org/presentationml/2006/main">
  <p:tag name="AS_UNIQUEID" val="159"/>
</p:tagLst>
</file>

<file path=ppt/tags/tag76.xml><?xml version="1.0" encoding="utf-8"?>
<p:tagLst xmlns:p="http://schemas.openxmlformats.org/presentationml/2006/main">
  <p:tag name="AS_UNIQUEID" val="159"/>
</p:tagLst>
</file>

<file path=ppt/tags/tag77.xml><?xml version="1.0" encoding="utf-8"?>
<p:tagLst xmlns:p="http://schemas.openxmlformats.org/presentationml/2006/main">
  <p:tag name="AS_UNIQUEID" val="5101"/>
</p:tagLst>
</file>

<file path=ppt/tags/tag78.xml><?xml version="1.0" encoding="utf-8"?>
<p:tagLst xmlns:p="http://schemas.openxmlformats.org/presentationml/2006/main">
  <p:tag name="AS_UNIQUEID" val="159"/>
</p:tagLst>
</file>

<file path=ppt/tags/tag79.xml><?xml version="1.0" encoding="utf-8"?>
<p:tagLst xmlns:p="http://schemas.openxmlformats.org/presentationml/2006/main">
  <p:tag name="AS_UNIQUEID" val="2405"/>
</p:tagLst>
</file>

<file path=ppt/tags/tag8.xml><?xml version="1.0" encoding="utf-8"?>
<p:tagLst xmlns:p="http://schemas.openxmlformats.org/presentationml/2006/main">
  <p:tag name="AS_UNIQUEID" val="897"/>
</p:tagLst>
</file>

<file path=ppt/tags/tag80.xml><?xml version="1.0" encoding="utf-8"?>
<p:tagLst xmlns:p="http://schemas.openxmlformats.org/presentationml/2006/main">
  <p:tag name="AS_UNIQUEID" val="140"/>
</p:tagLst>
</file>

<file path=ppt/tags/tag81.xml><?xml version="1.0" encoding="utf-8"?>
<p:tagLst xmlns:p="http://schemas.openxmlformats.org/presentationml/2006/main">
  <p:tag name="AS_UNIQUEID" val="141"/>
</p:tagLst>
</file>

<file path=ppt/tags/tag82.xml><?xml version="1.0" encoding="utf-8"?>
<p:tagLst xmlns:p="http://schemas.openxmlformats.org/presentationml/2006/main">
  <p:tag name="AS_UNIQUEID" val="142"/>
</p:tagLst>
</file>

<file path=ppt/tags/tag83.xml><?xml version="1.0" encoding="utf-8"?>
<p:tagLst xmlns:p="http://schemas.openxmlformats.org/presentationml/2006/main">
  <p:tag name="AS_UNIQUEID" val="145"/>
</p:tagLst>
</file>

<file path=ppt/tags/tag84.xml><?xml version="1.0" encoding="utf-8"?>
<p:tagLst xmlns:p="http://schemas.openxmlformats.org/presentationml/2006/main">
  <p:tag name="AS_UNIQUEID" val="2405"/>
</p:tagLst>
</file>

<file path=ppt/tags/tag85.xml><?xml version="1.0" encoding="utf-8"?>
<p:tagLst xmlns:p="http://schemas.openxmlformats.org/presentationml/2006/main">
  <p:tag name="AS_UNIQUEID" val="5103"/>
</p:tagLst>
</file>

<file path=ppt/tags/tag86.xml><?xml version="1.0" encoding="utf-8"?>
<p:tagLst xmlns:p="http://schemas.openxmlformats.org/presentationml/2006/main">
  <p:tag name="AS_UNIQUEID" val="159"/>
</p:tagLst>
</file>

<file path=ppt/tags/tag87.xml><?xml version="1.0" encoding="utf-8"?>
<p:tagLst xmlns:p="http://schemas.openxmlformats.org/presentationml/2006/main">
  <p:tag name="AS_UNIQUEID" val="2405"/>
</p:tagLst>
</file>

<file path=ppt/tags/tag88.xml><?xml version="1.0" encoding="utf-8"?>
<p:tagLst xmlns:p="http://schemas.openxmlformats.org/presentationml/2006/main">
  <p:tag name="AS_UNIQUEID" val="5104"/>
</p:tagLst>
</file>

<file path=ppt/tags/tag89.xml><?xml version="1.0" encoding="utf-8"?>
<p:tagLst xmlns:p="http://schemas.openxmlformats.org/presentationml/2006/main">
  <p:tag name="AS_UNIQUEID" val="159"/>
</p:tagLst>
</file>

<file path=ppt/tags/tag9.xml><?xml version="1.0" encoding="utf-8"?>
<p:tagLst xmlns:p="http://schemas.openxmlformats.org/presentationml/2006/main">
  <p:tag name="AS_UNIQUEID" val="898"/>
</p:tagLst>
</file>

<file path=ppt/tags/tag90.xml><?xml version="1.0" encoding="utf-8"?>
<p:tagLst xmlns:p="http://schemas.openxmlformats.org/presentationml/2006/main">
  <p:tag name="AS_UNIQUEID" val="2405"/>
</p:tagLst>
</file>

<file path=ppt/tags/tag91.xml><?xml version="1.0" encoding="utf-8"?>
<p:tagLst xmlns:p="http://schemas.openxmlformats.org/presentationml/2006/main">
  <p:tag name="AS_UNIQUEID" val="159"/>
</p:tagLst>
</file>

<file path=ppt/tags/tag92.xml><?xml version="1.0" encoding="utf-8"?>
<p:tagLst xmlns:p="http://schemas.openxmlformats.org/presentationml/2006/main">
  <p:tag name="AS_UNIQUEID" val="159"/>
</p:tagLst>
</file>

<file path=ppt/tags/tag93.xml><?xml version="1.0" encoding="utf-8"?>
<p:tagLst xmlns:p="http://schemas.openxmlformats.org/presentationml/2006/main">
  <p:tag name="AS_UNIQUEID" val="140"/>
</p:tagLst>
</file>

<file path=ppt/tags/tag94.xml><?xml version="1.0" encoding="utf-8"?>
<p:tagLst xmlns:p="http://schemas.openxmlformats.org/presentationml/2006/main">
  <p:tag name="AS_UNIQUEID" val="141"/>
</p:tagLst>
</file>

<file path=ppt/tags/tag95.xml><?xml version="1.0" encoding="utf-8"?>
<p:tagLst xmlns:p="http://schemas.openxmlformats.org/presentationml/2006/main">
  <p:tag name="AS_UNIQUEID" val="142"/>
</p:tagLst>
</file>

<file path=ppt/tags/tag96.xml><?xml version="1.0" encoding="utf-8"?>
<p:tagLst xmlns:p="http://schemas.openxmlformats.org/presentationml/2006/main">
  <p:tag name="AS_UNIQUEID" val="145"/>
</p:tagLst>
</file>

<file path=ppt/tags/tag97.xml><?xml version="1.0" encoding="utf-8"?>
<p:tagLst xmlns:p="http://schemas.openxmlformats.org/presentationml/2006/main">
  <p:tag name="AS_UNIQUEID" val="2405"/>
</p:tagLst>
</file>

<file path=ppt/tags/tag98.xml><?xml version="1.0" encoding="utf-8"?>
<p:tagLst xmlns:p="http://schemas.openxmlformats.org/presentationml/2006/main">
  <p:tag name="AS_UNIQUEID" val="159"/>
</p:tagLst>
</file>

<file path=ppt/tags/tag99.xml><?xml version="1.0" encoding="utf-8"?>
<p:tagLst xmlns:p="http://schemas.openxmlformats.org/presentationml/2006/main">
  <p:tag name="AS_UNIQUEID" val="140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1903</Words>
  <Application>WPS 演示</Application>
  <PresentationFormat>宽屏</PresentationFormat>
  <Paragraphs>403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9" baseType="lpstr">
      <vt:lpstr>Arial</vt:lpstr>
      <vt:lpstr>宋体</vt:lpstr>
      <vt:lpstr>Wingdings</vt:lpstr>
      <vt:lpstr>Times New Roman</vt:lpstr>
      <vt:lpstr>微软雅黑</vt:lpstr>
      <vt:lpstr>Calibri</vt:lpstr>
      <vt:lpstr>Arial</vt:lpstr>
      <vt:lpstr>华文中宋</vt:lpstr>
      <vt:lpstr>楷体</vt:lpstr>
      <vt:lpstr>Courier New</vt:lpstr>
      <vt:lpstr>黑体</vt:lpstr>
      <vt:lpstr>Arial Black</vt:lpstr>
      <vt:lpstr>华文楷体</vt:lpstr>
      <vt:lpstr>Arial Unicode MS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hx</dc:creator>
  <cp:lastModifiedBy>敢情莫畏</cp:lastModifiedBy>
  <cp:revision>24</cp:revision>
  <dcterms:created xsi:type="dcterms:W3CDTF">2023-12-11T12:29:00Z</dcterms:created>
  <dcterms:modified xsi:type="dcterms:W3CDTF">2025-03-20T11:39:38Z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2052-11.8.2.10393</vt:lpwstr>
  </property>
</Properties>
</file>