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3"/>
  </p:handoutMasterIdLst>
  <p:sldIdLst>
    <p:sldId id="279" r:id="rId3"/>
    <p:sldId id="280" r:id="rId5"/>
    <p:sldId id="281" r:id="rId6"/>
    <p:sldId id="267" r:id="rId7"/>
    <p:sldId id="268" r:id="rId8"/>
    <p:sldId id="269" r:id="rId9"/>
    <p:sldId id="271" r:id="rId10"/>
    <p:sldId id="272" r:id="rId11"/>
    <p:sldId id="270" r:id="rId12"/>
  </p:sldIdLst>
  <p:sldSz cx="12192000" cy="6858000"/>
  <p:notesSz cx="6858000" cy="9144000"/>
  <p:custDataLst>
    <p:tags r:id="rId17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864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67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p>
            <a:pPr lvl="0" algn="r" fontAlgn="base"/>
            <a:fld id="{9A0DB2DC-4C9A-4742-B13C-FB6460FD3503}" type="slidenum">
              <a:rPr lang="zh-CN" altLang="en-US" sz="120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idx="1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idx="1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idx="1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idx="1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idx="1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idx="1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idx="1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idx="1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idx="1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zh-CN" altLang="en-US" strike="noStrike" noProof="1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等腰三角形 1"/>
          <p:cNvSpPr/>
          <p:nvPr>
            <p:custDataLst>
              <p:tags r:id="rId2"/>
            </p:custDataLst>
          </p:nvPr>
        </p:nvSpPr>
        <p:spPr>
          <a:xfrm rot="5400000">
            <a:off x="-12700" y="19050"/>
            <a:ext cx="896938" cy="858838"/>
          </a:xfrm>
          <a:prstGeom prst="triangle">
            <a:avLst>
              <a:gd name="adj" fmla="val 23814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等腰三角形 2"/>
          <p:cNvSpPr/>
          <p:nvPr>
            <p:custDataLst>
              <p:tags r:id="rId3"/>
            </p:custDataLst>
          </p:nvPr>
        </p:nvSpPr>
        <p:spPr>
          <a:xfrm rot="16200000" flipH="1">
            <a:off x="597694" y="246856"/>
            <a:ext cx="261938" cy="250825"/>
          </a:xfrm>
          <a:prstGeom prst="triangle">
            <a:avLst>
              <a:gd name="adj" fmla="val 77003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任意多边形 8"/>
          <p:cNvSpPr/>
          <p:nvPr>
            <p:custDataLst>
              <p:tags r:id="rId4"/>
            </p:custDataLst>
          </p:nvPr>
        </p:nvSpPr>
        <p:spPr>
          <a:xfrm>
            <a:off x="9139238" y="6710363"/>
            <a:ext cx="3052763" cy="169863"/>
          </a:xfrm>
          <a:custGeom>
            <a:avLst/>
            <a:gdLst>
              <a:gd name="connsiteX0" fmla="*/ 55245 w 2289640"/>
              <a:gd name="connsiteY0" fmla="*/ 0 h 220980"/>
              <a:gd name="connsiteX1" fmla="*/ 2289640 w 2289640"/>
              <a:gd name="connsiteY1" fmla="*/ 0 h 220980"/>
              <a:gd name="connsiteX2" fmla="*/ 2289640 w 2289640"/>
              <a:gd name="connsiteY2" fmla="*/ 220980 h 220980"/>
              <a:gd name="connsiteX3" fmla="*/ 0 w 2289640"/>
              <a:gd name="connsiteY3" fmla="*/ 220980 h 220980"/>
              <a:gd name="connsiteX4" fmla="*/ 55245 w 2289640"/>
              <a:gd name="connsiteY4" fmla="*/ 0 h 220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9640" h="220977">
                <a:moveTo>
                  <a:pt x="55245" y="0"/>
                </a:moveTo>
                <a:lnTo>
                  <a:pt x="2289640" y="0"/>
                </a:lnTo>
                <a:lnTo>
                  <a:pt x="2289640" y="220980"/>
                </a:lnTo>
                <a:lnTo>
                  <a:pt x="0" y="220980"/>
                </a:lnTo>
                <a:lnTo>
                  <a:pt x="55245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任意多边形 9"/>
          <p:cNvSpPr/>
          <p:nvPr>
            <p:custDataLst>
              <p:tags r:id="rId5"/>
            </p:custDataLst>
          </p:nvPr>
        </p:nvSpPr>
        <p:spPr>
          <a:xfrm>
            <a:off x="0" y="6710363"/>
            <a:ext cx="9139238" cy="169863"/>
          </a:xfrm>
          <a:custGeom>
            <a:avLst/>
            <a:gdLst>
              <a:gd name="connsiteX0" fmla="*/ 0 w 6854361"/>
              <a:gd name="connsiteY0" fmla="*/ 0 h 220980"/>
              <a:gd name="connsiteX1" fmla="*/ 6854361 w 6854361"/>
              <a:gd name="connsiteY1" fmla="*/ 0 h 220980"/>
              <a:gd name="connsiteX2" fmla="*/ 6799116 w 6854361"/>
              <a:gd name="connsiteY2" fmla="*/ 220980 h 220980"/>
              <a:gd name="connsiteX3" fmla="*/ 0 w 6854361"/>
              <a:gd name="connsiteY3" fmla="*/ 220980 h 220980"/>
              <a:gd name="connsiteX4" fmla="*/ 0 w 6854361"/>
              <a:gd name="connsiteY4" fmla="*/ 0 h 220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54361" h="220977">
                <a:moveTo>
                  <a:pt x="0" y="0"/>
                </a:moveTo>
                <a:lnTo>
                  <a:pt x="6854361" y="0"/>
                </a:lnTo>
                <a:lnTo>
                  <a:pt x="6799116" y="220980"/>
                </a:lnTo>
                <a:lnTo>
                  <a:pt x="0" y="22098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fontAlgn="base" hangingPunct="1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tags" Target="../tags/tag13.xml"/><Relationship Id="rId8" Type="http://schemas.openxmlformats.org/officeDocument/2006/relationships/tags" Target="../tags/tag12.xml"/><Relationship Id="rId7" Type="http://schemas.openxmlformats.org/officeDocument/2006/relationships/tags" Target="../tags/tag11.xml"/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5" Type="http://schemas.openxmlformats.org/officeDocument/2006/relationships/notesSlide" Target="../notesSlides/notesSlide1.xml"/><Relationship Id="rId34" Type="http://schemas.openxmlformats.org/officeDocument/2006/relationships/slideLayout" Target="../slideLayouts/slideLayout12.xml"/><Relationship Id="rId33" Type="http://schemas.openxmlformats.org/officeDocument/2006/relationships/tags" Target="../tags/tag37.xml"/><Relationship Id="rId32" Type="http://schemas.openxmlformats.org/officeDocument/2006/relationships/tags" Target="../tags/tag36.xml"/><Relationship Id="rId31" Type="http://schemas.openxmlformats.org/officeDocument/2006/relationships/tags" Target="../tags/tag35.xml"/><Relationship Id="rId30" Type="http://schemas.openxmlformats.org/officeDocument/2006/relationships/tags" Target="../tags/tag34.xml"/><Relationship Id="rId3" Type="http://schemas.openxmlformats.org/officeDocument/2006/relationships/tags" Target="../tags/tag7.xml"/><Relationship Id="rId29" Type="http://schemas.openxmlformats.org/officeDocument/2006/relationships/tags" Target="../tags/tag33.xml"/><Relationship Id="rId28" Type="http://schemas.openxmlformats.org/officeDocument/2006/relationships/tags" Target="../tags/tag32.xml"/><Relationship Id="rId27" Type="http://schemas.openxmlformats.org/officeDocument/2006/relationships/tags" Target="../tags/tag31.xml"/><Relationship Id="rId26" Type="http://schemas.openxmlformats.org/officeDocument/2006/relationships/tags" Target="../tags/tag30.xml"/><Relationship Id="rId25" Type="http://schemas.openxmlformats.org/officeDocument/2006/relationships/tags" Target="../tags/tag29.xml"/><Relationship Id="rId24" Type="http://schemas.openxmlformats.org/officeDocument/2006/relationships/tags" Target="../tags/tag28.xml"/><Relationship Id="rId23" Type="http://schemas.openxmlformats.org/officeDocument/2006/relationships/tags" Target="../tags/tag27.xml"/><Relationship Id="rId22" Type="http://schemas.openxmlformats.org/officeDocument/2006/relationships/tags" Target="../tags/tag26.xml"/><Relationship Id="rId21" Type="http://schemas.openxmlformats.org/officeDocument/2006/relationships/tags" Target="../tags/tag25.xml"/><Relationship Id="rId20" Type="http://schemas.openxmlformats.org/officeDocument/2006/relationships/tags" Target="../tags/tag24.xml"/><Relationship Id="rId2" Type="http://schemas.openxmlformats.org/officeDocument/2006/relationships/tags" Target="../tags/tag6.xml"/><Relationship Id="rId19" Type="http://schemas.openxmlformats.org/officeDocument/2006/relationships/tags" Target="../tags/tag23.xml"/><Relationship Id="rId18" Type="http://schemas.openxmlformats.org/officeDocument/2006/relationships/tags" Target="../tags/tag22.xml"/><Relationship Id="rId17" Type="http://schemas.openxmlformats.org/officeDocument/2006/relationships/tags" Target="../tags/tag21.xml"/><Relationship Id="rId16" Type="http://schemas.openxmlformats.org/officeDocument/2006/relationships/tags" Target="../tags/tag20.xml"/><Relationship Id="rId15" Type="http://schemas.openxmlformats.org/officeDocument/2006/relationships/tags" Target="../tags/tag19.xml"/><Relationship Id="rId14" Type="http://schemas.openxmlformats.org/officeDocument/2006/relationships/tags" Target="../tags/tag18.xml"/><Relationship Id="rId13" Type="http://schemas.openxmlformats.org/officeDocument/2006/relationships/tags" Target="../tags/tag17.xml"/><Relationship Id="rId12" Type="http://schemas.openxmlformats.org/officeDocument/2006/relationships/tags" Target="../tags/tag16.xml"/><Relationship Id="rId11" Type="http://schemas.openxmlformats.org/officeDocument/2006/relationships/tags" Target="../tags/tag15.xml"/><Relationship Id="rId10" Type="http://schemas.openxmlformats.org/officeDocument/2006/relationships/tags" Target="../tags/tag14.xml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44.xml"/><Relationship Id="rId8" Type="http://schemas.openxmlformats.org/officeDocument/2006/relationships/tags" Target="../tags/tag43.xml"/><Relationship Id="rId7" Type="http://schemas.openxmlformats.org/officeDocument/2006/relationships/image" Target="../media/image2.png"/><Relationship Id="rId6" Type="http://schemas.openxmlformats.org/officeDocument/2006/relationships/tags" Target="../tags/tag42.xml"/><Relationship Id="rId5" Type="http://schemas.openxmlformats.org/officeDocument/2006/relationships/tags" Target="../tags/tag41.xml"/><Relationship Id="rId4" Type="http://schemas.openxmlformats.org/officeDocument/2006/relationships/tags" Target="../tags/tag40.xml"/><Relationship Id="rId3" Type="http://schemas.openxmlformats.org/officeDocument/2006/relationships/tags" Target="../tags/tag39.xml"/><Relationship Id="rId22" Type="http://schemas.openxmlformats.org/officeDocument/2006/relationships/notesSlide" Target="../notesSlides/notesSlide2.xml"/><Relationship Id="rId21" Type="http://schemas.openxmlformats.org/officeDocument/2006/relationships/slideLayout" Target="../slideLayouts/slideLayout12.xml"/><Relationship Id="rId20" Type="http://schemas.openxmlformats.org/officeDocument/2006/relationships/tags" Target="../tags/tag54.xml"/><Relationship Id="rId2" Type="http://schemas.openxmlformats.org/officeDocument/2006/relationships/image" Target="../media/image1.jpeg"/><Relationship Id="rId19" Type="http://schemas.openxmlformats.org/officeDocument/2006/relationships/tags" Target="../tags/tag53.xml"/><Relationship Id="rId18" Type="http://schemas.openxmlformats.org/officeDocument/2006/relationships/tags" Target="../tags/tag52.xml"/><Relationship Id="rId17" Type="http://schemas.openxmlformats.org/officeDocument/2006/relationships/tags" Target="../tags/tag51.xml"/><Relationship Id="rId16" Type="http://schemas.openxmlformats.org/officeDocument/2006/relationships/tags" Target="../tags/tag50.xml"/><Relationship Id="rId15" Type="http://schemas.openxmlformats.org/officeDocument/2006/relationships/tags" Target="../tags/tag49.xml"/><Relationship Id="rId14" Type="http://schemas.openxmlformats.org/officeDocument/2006/relationships/tags" Target="../tags/tag48.xml"/><Relationship Id="rId13" Type="http://schemas.openxmlformats.org/officeDocument/2006/relationships/tags" Target="../tags/tag47.xml"/><Relationship Id="rId12" Type="http://schemas.openxmlformats.org/officeDocument/2006/relationships/tags" Target="../tags/tag46.xml"/><Relationship Id="rId11" Type="http://schemas.openxmlformats.org/officeDocument/2006/relationships/image" Target="../media/image3.png"/><Relationship Id="rId10" Type="http://schemas.openxmlformats.org/officeDocument/2006/relationships/tags" Target="../tags/tag45.xml"/><Relationship Id="rId1" Type="http://schemas.openxmlformats.org/officeDocument/2006/relationships/tags" Target="../tags/tag38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62.xml"/><Relationship Id="rId8" Type="http://schemas.openxmlformats.org/officeDocument/2006/relationships/tags" Target="../tags/tag61.xml"/><Relationship Id="rId7" Type="http://schemas.openxmlformats.org/officeDocument/2006/relationships/tags" Target="../tags/tag60.xml"/><Relationship Id="rId6" Type="http://schemas.openxmlformats.org/officeDocument/2006/relationships/tags" Target="../tags/tag59.xml"/><Relationship Id="rId5" Type="http://schemas.openxmlformats.org/officeDocument/2006/relationships/tags" Target="../tags/tag58.xml"/><Relationship Id="rId4" Type="http://schemas.openxmlformats.org/officeDocument/2006/relationships/tags" Target="../tags/tag57.xml"/><Relationship Id="rId3" Type="http://schemas.openxmlformats.org/officeDocument/2006/relationships/tags" Target="../tags/tag56.xml"/><Relationship Id="rId2" Type="http://schemas.openxmlformats.org/officeDocument/2006/relationships/image" Target="../media/image4.jpeg"/><Relationship Id="rId15" Type="http://schemas.openxmlformats.org/officeDocument/2006/relationships/notesSlide" Target="../notesSlides/notesSlide3.xml"/><Relationship Id="rId14" Type="http://schemas.openxmlformats.org/officeDocument/2006/relationships/slideLayout" Target="../slideLayouts/slideLayout7.xml"/><Relationship Id="rId13" Type="http://schemas.openxmlformats.org/officeDocument/2006/relationships/tags" Target="../tags/tag66.xml"/><Relationship Id="rId12" Type="http://schemas.openxmlformats.org/officeDocument/2006/relationships/tags" Target="../tags/tag65.xml"/><Relationship Id="rId11" Type="http://schemas.openxmlformats.org/officeDocument/2006/relationships/tags" Target="../tags/tag64.xml"/><Relationship Id="rId10" Type="http://schemas.openxmlformats.org/officeDocument/2006/relationships/tags" Target="../tags/tag63.xml"/><Relationship Id="rId1" Type="http://schemas.openxmlformats.org/officeDocument/2006/relationships/tags" Target="../tags/tag5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8.xml"/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wmf"/><Relationship Id="rId1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矩形 8"/>
          <p:cNvSpPr/>
          <p:nvPr>
            <p:custDataLst>
              <p:tags r:id="rId1"/>
            </p:custDataLst>
          </p:nvPr>
        </p:nvSpPr>
        <p:spPr>
          <a:xfrm>
            <a:off x="646113" y="565150"/>
            <a:ext cx="2997200" cy="4254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【思考与交流】</a:t>
            </a:r>
            <a:endParaRPr kumimoji="0" lang="zh-CN" altLang="en-US" sz="2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098" name="文本框 3"/>
          <p:cNvSpPr txBox="1"/>
          <p:nvPr>
            <p:custDataLst>
              <p:tags r:id="rId2"/>
            </p:custDataLst>
          </p:nvPr>
        </p:nvSpPr>
        <p:spPr>
          <a:xfrm>
            <a:off x="1249363" y="1066800"/>
            <a:ext cx="9493250" cy="11303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eaLnBrk="0" hangingPunct="0">
              <a:lnSpc>
                <a:spcPct val="150000"/>
              </a:lnSpc>
              <a:buClrTx/>
              <a:buFontTx/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硝酸是重要的化工原料，用于制化肥、农药、炸药、染料等。工业上制硝酸的原理是将氨经过一系列反应得到硝酸，如下图所示：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9" name="Line 10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3067050" y="3519488"/>
            <a:ext cx="722313" cy="0"/>
          </a:xfrm>
          <a:prstGeom prst="line">
            <a:avLst/>
          </a:prstGeom>
          <a:solidFill>
            <a:srgbClr val="0000FF"/>
          </a:solidFill>
          <a:ln w="57150" cap="flat" cmpd="sng">
            <a:solidFill>
              <a:srgbClr val="000000"/>
            </a:solidFill>
            <a:round/>
            <a:tailEnd type="triangle" w="med" len="med"/>
          </a:ln>
          <a:effectLst/>
        </p:spPr>
        <p:txBody>
          <a:bodyPr wrap="none"/>
          <a:lstStyle/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0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40" name="Line 11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>
            <a:off x="4522788" y="3536950"/>
            <a:ext cx="661988" cy="3175"/>
          </a:xfrm>
          <a:prstGeom prst="line">
            <a:avLst/>
          </a:prstGeom>
          <a:solidFill>
            <a:srgbClr val="0000FF"/>
          </a:solidFill>
          <a:ln w="57150" cap="flat" cmpd="sng">
            <a:solidFill>
              <a:srgbClr val="000000"/>
            </a:solidFill>
            <a:round/>
            <a:tailEnd type="triangle" w="med" len="med"/>
          </a:ln>
          <a:effectLst/>
        </p:spPr>
        <p:txBody>
          <a:bodyPr wrap="none"/>
          <a:lstStyle/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0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41" name="Line 12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 flipV="1">
            <a:off x="5961063" y="3563938"/>
            <a:ext cx="700088" cy="3175"/>
          </a:xfrm>
          <a:prstGeom prst="line">
            <a:avLst/>
          </a:prstGeom>
          <a:solidFill>
            <a:srgbClr val="0000FF"/>
          </a:solidFill>
          <a:ln w="57150" cap="flat" cmpd="sng">
            <a:solidFill>
              <a:srgbClr val="000000"/>
            </a:solidFill>
            <a:round/>
            <a:tailEnd type="triangle" w="med" len="med"/>
          </a:ln>
          <a:effectLst/>
        </p:spPr>
        <p:txBody>
          <a:bodyPr wrap="none"/>
          <a:lstStyle/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0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42" name="Line 13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7380288" y="3567113"/>
            <a:ext cx="646113" cy="0"/>
          </a:xfrm>
          <a:prstGeom prst="line">
            <a:avLst/>
          </a:prstGeom>
          <a:solidFill>
            <a:srgbClr val="0000FF"/>
          </a:solidFill>
          <a:ln w="57150" cap="flat" cmpd="sng">
            <a:solidFill>
              <a:srgbClr val="000000"/>
            </a:solidFill>
            <a:round/>
            <a:tailEnd type="triangle" w="med" len="med"/>
          </a:ln>
          <a:effectLst/>
        </p:spPr>
        <p:txBody>
          <a:bodyPr wrap="none"/>
          <a:lstStyle/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0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45" name="Line 16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 flipH="1">
            <a:off x="4779963" y="2943225"/>
            <a:ext cx="0" cy="576263"/>
          </a:xfrm>
          <a:prstGeom prst="line">
            <a:avLst/>
          </a:prstGeom>
          <a:solidFill>
            <a:srgbClr val="FF0000"/>
          </a:solidFill>
          <a:ln w="57150" cap="flat" cmpd="sng">
            <a:solidFill>
              <a:srgbClr val="000000"/>
            </a:solidFill>
            <a:round/>
            <a:tailEnd type="triangle" w="med" len="med"/>
          </a:ln>
          <a:effectLst/>
        </p:spPr>
        <p:txBody>
          <a:bodyPr wrap="none"/>
          <a:lstStyle/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0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48" name="Line 19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 flipH="1">
            <a:off x="6265863" y="2952750"/>
            <a:ext cx="0" cy="576263"/>
          </a:xfrm>
          <a:prstGeom prst="line">
            <a:avLst/>
          </a:prstGeom>
          <a:solidFill>
            <a:srgbClr val="FFFFFF"/>
          </a:solidFill>
          <a:ln w="57150" cap="flat" cmpd="sng">
            <a:solidFill>
              <a:srgbClr val="000000"/>
            </a:solidFill>
            <a:round/>
            <a:tailEnd type="triangle" w="med" len="med"/>
          </a:ln>
          <a:effectLst/>
        </p:spPr>
        <p:txBody>
          <a:bodyPr wrap="none"/>
          <a:lstStyle/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0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1" name="Line 22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H="1">
            <a:off x="7653338" y="2960688"/>
            <a:ext cx="0" cy="576263"/>
          </a:xfrm>
          <a:prstGeom prst="line">
            <a:avLst/>
          </a:prstGeom>
          <a:solidFill>
            <a:srgbClr val="FF0000"/>
          </a:solidFill>
          <a:ln w="57150" cap="flat" cmpd="sng">
            <a:solidFill>
              <a:srgbClr val="000000"/>
            </a:solidFill>
            <a:round/>
            <a:tailEnd type="triangle" w="med" len="med"/>
          </a:ln>
          <a:effectLst/>
        </p:spPr>
        <p:txBody>
          <a:bodyPr wrap="none"/>
          <a:lstStyle/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0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4" name="Line 26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 flipH="1">
            <a:off x="3406775" y="2932113"/>
            <a:ext cx="0" cy="576263"/>
          </a:xfrm>
          <a:prstGeom prst="line">
            <a:avLst/>
          </a:prstGeom>
          <a:solidFill>
            <a:srgbClr val="FF0000"/>
          </a:solidFill>
          <a:ln w="57150" cap="flat" cmpd="sng">
            <a:solidFill>
              <a:srgbClr val="000000"/>
            </a:solidFill>
            <a:round/>
            <a:tailEnd type="triangle" w="med" len="med"/>
          </a:ln>
          <a:effectLst/>
        </p:spPr>
        <p:txBody>
          <a:bodyPr wrap="none"/>
          <a:lstStyle/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0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pSp>
        <p:nvGrpSpPr>
          <p:cNvPr id="55" name="组合 54"/>
          <p:cNvGrpSpPr/>
          <p:nvPr/>
        </p:nvGrpSpPr>
        <p:grpSpPr>
          <a:xfrm>
            <a:off x="2422525" y="3317875"/>
            <a:ext cx="608013" cy="465138"/>
            <a:chOff x="1614011" y="3855534"/>
            <a:chExt cx="622722" cy="501590"/>
          </a:xfrm>
        </p:grpSpPr>
        <p:sp>
          <p:nvSpPr>
            <p:cNvPr id="56" name="圆角矩形 55"/>
            <p:cNvSpPr/>
            <p:nvPr>
              <p:custDataLst>
                <p:tags r:id="rId11"/>
              </p:custDataLst>
            </p:nvPr>
          </p:nvSpPr>
          <p:spPr>
            <a:xfrm>
              <a:off x="1661163" y="3855534"/>
              <a:ext cx="500779" cy="436537"/>
            </a:xfrm>
            <a:prstGeom prst="roundRect">
              <a:avLst/>
            </a:prstGeom>
            <a:noFill/>
            <a:ln>
              <a:solidFill>
                <a:srgbClr val="B8BAB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0" i="0" u="none" strike="noStrike" kern="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宋体" panose="02010600030101010101" pitchFamily="2" charset="-122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4109" name="文本框 56"/>
            <p:cNvSpPr txBox="1"/>
            <p:nvPr>
              <p:custDataLst>
                <p:tags r:id="rId12"/>
              </p:custDataLst>
            </p:nvPr>
          </p:nvSpPr>
          <p:spPr>
            <a:xfrm>
              <a:off x="1614011" y="3860670"/>
              <a:ext cx="622722" cy="496454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algn="ctr" eaLnBrk="0" hangingPunct="0">
                <a:spcBef>
                  <a:spcPct val="50000"/>
                </a:spcBef>
                <a:buClrTx/>
                <a:buFontTx/>
              </a:pPr>
              <a:r>
                <a:rPr lang="zh-CN" alt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N</a:t>
              </a:r>
              <a:r>
                <a:rPr lang="zh-CN" altLang="zh-CN" sz="2400" baseline="-25000">
                  <a:latin typeface="Times New Roman" panose="02020603050405020304" pitchFamily="18" charset="0"/>
                  <a:ea typeface="宋体" panose="02010600030101010101" pitchFamily="2" charset="-122"/>
                </a:rPr>
                <a:t>2</a:t>
              </a:r>
              <a:endParaRPr lang="zh-CN" altLang="zh-CN" sz="2400" baseline="-2500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71" name="组合 70"/>
          <p:cNvGrpSpPr/>
          <p:nvPr/>
        </p:nvGrpSpPr>
        <p:grpSpPr>
          <a:xfrm>
            <a:off x="3109913" y="2460625"/>
            <a:ext cx="606425" cy="465138"/>
            <a:chOff x="1614011" y="3855534"/>
            <a:chExt cx="622722" cy="501590"/>
          </a:xfrm>
        </p:grpSpPr>
        <p:sp>
          <p:nvSpPr>
            <p:cNvPr id="72" name="圆角矩形 71"/>
            <p:cNvSpPr/>
            <p:nvPr>
              <p:custDataLst>
                <p:tags r:id="rId13"/>
              </p:custDataLst>
            </p:nvPr>
          </p:nvSpPr>
          <p:spPr>
            <a:xfrm>
              <a:off x="1661285" y="3855534"/>
              <a:ext cx="500460" cy="436537"/>
            </a:xfrm>
            <a:prstGeom prst="roundRect">
              <a:avLst/>
            </a:prstGeom>
            <a:noFill/>
            <a:ln>
              <a:solidFill>
                <a:srgbClr val="B8BAB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0" i="0" u="none" strike="noStrike" kern="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宋体" panose="02010600030101010101" pitchFamily="2" charset="-122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4112" name="文本框 72"/>
            <p:cNvSpPr txBox="1"/>
            <p:nvPr>
              <p:custDataLst>
                <p:tags r:id="rId14"/>
              </p:custDataLst>
            </p:nvPr>
          </p:nvSpPr>
          <p:spPr>
            <a:xfrm>
              <a:off x="1614011" y="3860670"/>
              <a:ext cx="622722" cy="496454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algn="ctr" eaLnBrk="0" hangingPunct="0">
                <a:spcBef>
                  <a:spcPct val="50000"/>
                </a:spcBef>
                <a:buClrTx/>
                <a:buFontTx/>
              </a:pPr>
              <a:r>
                <a:rPr lang="en-US" alt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H</a:t>
              </a:r>
              <a:r>
                <a:rPr lang="zh-CN" altLang="zh-CN" sz="2400" baseline="-25000">
                  <a:latin typeface="Times New Roman" panose="02020603050405020304" pitchFamily="18" charset="0"/>
                  <a:ea typeface="宋体" panose="02010600030101010101" pitchFamily="2" charset="-122"/>
                </a:rPr>
                <a:t>2</a:t>
              </a:r>
              <a:endParaRPr lang="zh-CN" altLang="zh-CN" sz="2400" baseline="-2500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74" name="组合 73"/>
          <p:cNvGrpSpPr/>
          <p:nvPr/>
        </p:nvGrpSpPr>
        <p:grpSpPr>
          <a:xfrm>
            <a:off x="4522788" y="2460625"/>
            <a:ext cx="608012" cy="463550"/>
            <a:chOff x="1614011" y="3855534"/>
            <a:chExt cx="622722" cy="501590"/>
          </a:xfrm>
        </p:grpSpPr>
        <p:sp>
          <p:nvSpPr>
            <p:cNvPr id="75" name="圆角矩形 74"/>
            <p:cNvSpPr/>
            <p:nvPr>
              <p:custDataLst>
                <p:tags r:id="rId15"/>
              </p:custDataLst>
            </p:nvPr>
          </p:nvSpPr>
          <p:spPr>
            <a:xfrm>
              <a:off x="1661162" y="3855534"/>
              <a:ext cx="500779" cy="436315"/>
            </a:xfrm>
            <a:prstGeom prst="roundRect">
              <a:avLst/>
            </a:prstGeom>
            <a:noFill/>
            <a:ln>
              <a:solidFill>
                <a:srgbClr val="B8BAB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0" i="0" u="none" strike="noStrike" kern="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宋体" panose="02010600030101010101" pitchFamily="2" charset="-122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4115" name="文本框 75"/>
            <p:cNvSpPr txBox="1"/>
            <p:nvPr>
              <p:custDataLst>
                <p:tags r:id="rId16"/>
              </p:custDataLst>
            </p:nvPr>
          </p:nvSpPr>
          <p:spPr>
            <a:xfrm>
              <a:off x="1614011" y="3860688"/>
              <a:ext cx="622722" cy="496436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algn="ctr" eaLnBrk="0" hangingPunct="0">
                <a:spcBef>
                  <a:spcPct val="50000"/>
                </a:spcBef>
                <a:buClrTx/>
                <a:buFontTx/>
              </a:pPr>
              <a:r>
                <a:rPr lang="en-US" alt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O</a:t>
              </a:r>
              <a:r>
                <a:rPr lang="zh-CN" altLang="zh-CN" sz="2400" baseline="-25000">
                  <a:latin typeface="Times New Roman" panose="02020603050405020304" pitchFamily="18" charset="0"/>
                  <a:ea typeface="宋体" panose="02010600030101010101" pitchFamily="2" charset="-122"/>
                </a:rPr>
                <a:t>2</a:t>
              </a:r>
              <a:endParaRPr lang="zh-CN" altLang="zh-CN" sz="2400" baseline="-2500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77" name="组合 76"/>
          <p:cNvGrpSpPr/>
          <p:nvPr/>
        </p:nvGrpSpPr>
        <p:grpSpPr>
          <a:xfrm>
            <a:off x="5994400" y="2465388"/>
            <a:ext cx="608013" cy="465137"/>
            <a:chOff x="1614011" y="3855534"/>
            <a:chExt cx="622722" cy="501590"/>
          </a:xfrm>
        </p:grpSpPr>
        <p:sp>
          <p:nvSpPr>
            <p:cNvPr id="78" name="圆角矩形 77"/>
            <p:cNvSpPr/>
            <p:nvPr>
              <p:custDataLst>
                <p:tags r:id="rId17"/>
              </p:custDataLst>
            </p:nvPr>
          </p:nvSpPr>
          <p:spPr>
            <a:xfrm>
              <a:off x="1661163" y="3855534"/>
              <a:ext cx="500779" cy="436537"/>
            </a:xfrm>
            <a:prstGeom prst="roundRect">
              <a:avLst/>
            </a:prstGeom>
            <a:noFill/>
            <a:ln>
              <a:solidFill>
                <a:srgbClr val="B8BAB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0" i="0" u="none" strike="noStrike" kern="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宋体" panose="02010600030101010101" pitchFamily="2" charset="-122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4118" name="文本框 78"/>
            <p:cNvSpPr txBox="1"/>
            <p:nvPr>
              <p:custDataLst>
                <p:tags r:id="rId18"/>
              </p:custDataLst>
            </p:nvPr>
          </p:nvSpPr>
          <p:spPr>
            <a:xfrm>
              <a:off x="1614011" y="3860669"/>
              <a:ext cx="622722" cy="49645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algn="ctr" eaLnBrk="0" hangingPunct="0">
                <a:spcBef>
                  <a:spcPct val="50000"/>
                </a:spcBef>
                <a:buClrTx/>
                <a:buFontTx/>
              </a:pPr>
              <a:r>
                <a:rPr lang="en-US" alt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O</a:t>
              </a:r>
              <a:r>
                <a:rPr lang="zh-CN" altLang="zh-CN" sz="2400" baseline="-25000">
                  <a:latin typeface="Times New Roman" panose="02020603050405020304" pitchFamily="18" charset="0"/>
                  <a:ea typeface="宋体" panose="02010600030101010101" pitchFamily="2" charset="-122"/>
                </a:rPr>
                <a:t>2</a:t>
              </a:r>
              <a:endParaRPr lang="zh-CN" altLang="zh-CN" sz="2400" baseline="-2500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80" name="组合 79"/>
          <p:cNvGrpSpPr/>
          <p:nvPr/>
        </p:nvGrpSpPr>
        <p:grpSpPr>
          <a:xfrm>
            <a:off x="7218363" y="2454275"/>
            <a:ext cx="808037" cy="477838"/>
            <a:chOff x="1613063" y="3855534"/>
            <a:chExt cx="595753" cy="516230"/>
          </a:xfrm>
        </p:grpSpPr>
        <p:sp>
          <p:nvSpPr>
            <p:cNvPr id="81" name="圆角矩形 80"/>
            <p:cNvSpPr/>
            <p:nvPr>
              <p:custDataLst>
                <p:tags r:id="rId19"/>
              </p:custDataLst>
            </p:nvPr>
          </p:nvSpPr>
          <p:spPr>
            <a:xfrm>
              <a:off x="1661051" y="3855534"/>
              <a:ext cx="499778" cy="437338"/>
            </a:xfrm>
            <a:prstGeom prst="roundRect">
              <a:avLst/>
            </a:prstGeom>
            <a:noFill/>
            <a:ln>
              <a:solidFill>
                <a:srgbClr val="B8BAB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0" i="0" u="none" strike="noStrike" kern="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宋体" panose="02010600030101010101" pitchFamily="2" charset="-122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4121" name="文本框 81"/>
            <p:cNvSpPr txBox="1"/>
            <p:nvPr>
              <p:custDataLst>
                <p:tags r:id="rId20"/>
              </p:custDataLst>
            </p:nvPr>
          </p:nvSpPr>
          <p:spPr>
            <a:xfrm>
              <a:off x="1613063" y="3874400"/>
              <a:ext cx="595753" cy="497364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algn="ctr" eaLnBrk="0" hangingPunct="0">
                <a:spcBef>
                  <a:spcPct val="50000"/>
                </a:spcBef>
                <a:buClrTx/>
                <a:buFontTx/>
              </a:pPr>
              <a:r>
                <a:rPr lang="en-US" alt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H</a:t>
              </a:r>
              <a:r>
                <a:rPr lang="zh-CN" altLang="zh-CN" sz="2400" baseline="-25000">
                  <a:latin typeface="Times New Roman" panose="02020603050405020304" pitchFamily="18" charset="0"/>
                  <a:ea typeface="宋体" panose="02010600030101010101" pitchFamily="2" charset="-122"/>
                </a:rPr>
                <a:t>2</a:t>
              </a:r>
              <a:r>
                <a:rPr lang="en-US" alt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O</a:t>
              </a:r>
              <a:endParaRPr lang="zh-CN" altLang="zh-CN" sz="2400" baseline="-2500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83" name="组合 82"/>
          <p:cNvGrpSpPr/>
          <p:nvPr/>
        </p:nvGrpSpPr>
        <p:grpSpPr>
          <a:xfrm>
            <a:off x="3714750" y="3336925"/>
            <a:ext cx="808038" cy="466725"/>
            <a:chOff x="1613062" y="3855534"/>
            <a:chExt cx="595753" cy="503303"/>
          </a:xfrm>
        </p:grpSpPr>
        <p:sp>
          <p:nvSpPr>
            <p:cNvPr id="84" name="圆角矩形 83"/>
            <p:cNvSpPr/>
            <p:nvPr>
              <p:custDataLst>
                <p:tags r:id="rId21"/>
              </p:custDataLst>
            </p:nvPr>
          </p:nvSpPr>
          <p:spPr>
            <a:xfrm>
              <a:off x="1661050" y="3855534"/>
              <a:ext cx="499776" cy="436539"/>
            </a:xfrm>
            <a:prstGeom prst="roundRect">
              <a:avLst/>
            </a:prstGeom>
            <a:noFill/>
            <a:ln>
              <a:solidFill>
                <a:srgbClr val="B8BAB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0" i="0" u="none" strike="noStrike" kern="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宋体" panose="02010600030101010101" pitchFamily="2" charset="-122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4124" name="文本框 84"/>
            <p:cNvSpPr txBox="1"/>
            <p:nvPr>
              <p:custDataLst>
                <p:tags r:id="rId22"/>
              </p:custDataLst>
            </p:nvPr>
          </p:nvSpPr>
          <p:spPr>
            <a:xfrm>
              <a:off x="1613062" y="3862382"/>
              <a:ext cx="595753" cy="49645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algn="ctr" eaLnBrk="0" hangingPunct="0">
                <a:spcBef>
                  <a:spcPct val="50000"/>
                </a:spcBef>
                <a:buClrTx/>
                <a:buFontTx/>
              </a:pPr>
              <a:r>
                <a:rPr lang="en-US" alt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NH</a:t>
              </a:r>
              <a:r>
                <a:rPr lang="en-US" altLang="zh-CN" sz="2400" baseline="-25000">
                  <a:latin typeface="Times New Roman" panose="02020603050405020304" pitchFamily="18" charset="0"/>
                  <a:ea typeface="宋体" panose="02010600030101010101" pitchFamily="2" charset="-122"/>
                </a:rPr>
                <a:t>3</a:t>
              </a:r>
              <a:endParaRPr lang="zh-CN" altLang="zh-CN" sz="2400" baseline="-2500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86" name="组合 85"/>
          <p:cNvGrpSpPr/>
          <p:nvPr/>
        </p:nvGrpSpPr>
        <p:grpSpPr>
          <a:xfrm>
            <a:off x="5145088" y="3325813"/>
            <a:ext cx="808037" cy="465137"/>
            <a:chOff x="1613062" y="3855534"/>
            <a:chExt cx="595753" cy="503303"/>
          </a:xfrm>
        </p:grpSpPr>
        <p:sp>
          <p:nvSpPr>
            <p:cNvPr id="87" name="圆角矩形 86"/>
            <p:cNvSpPr/>
            <p:nvPr>
              <p:custDataLst>
                <p:tags r:id="rId23"/>
              </p:custDataLst>
            </p:nvPr>
          </p:nvSpPr>
          <p:spPr>
            <a:xfrm>
              <a:off x="1661050" y="3855534"/>
              <a:ext cx="499778" cy="436311"/>
            </a:xfrm>
            <a:prstGeom prst="roundRect">
              <a:avLst/>
            </a:prstGeom>
            <a:noFill/>
            <a:ln>
              <a:solidFill>
                <a:srgbClr val="B8BAB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0" i="0" u="none" strike="noStrike" kern="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宋体" panose="02010600030101010101" pitchFamily="2" charset="-122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4127" name="文本框 87"/>
            <p:cNvSpPr txBox="1"/>
            <p:nvPr>
              <p:custDataLst>
                <p:tags r:id="rId24"/>
              </p:custDataLst>
            </p:nvPr>
          </p:nvSpPr>
          <p:spPr>
            <a:xfrm>
              <a:off x="1613062" y="3862405"/>
              <a:ext cx="595753" cy="496432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algn="ctr" eaLnBrk="0" hangingPunct="0">
                <a:spcBef>
                  <a:spcPct val="50000"/>
                </a:spcBef>
                <a:buClrTx/>
                <a:buFontTx/>
              </a:pPr>
              <a:r>
                <a:rPr lang="en-US" alt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NO</a:t>
              </a:r>
              <a:endParaRPr lang="en-US" altLang="zh-CN" sz="2400" baseline="-2500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89" name="组合 88"/>
          <p:cNvGrpSpPr/>
          <p:nvPr/>
        </p:nvGrpSpPr>
        <p:grpSpPr>
          <a:xfrm>
            <a:off x="6602413" y="3336925"/>
            <a:ext cx="808037" cy="466725"/>
            <a:chOff x="1613062" y="3855534"/>
            <a:chExt cx="595753" cy="503303"/>
          </a:xfrm>
        </p:grpSpPr>
        <p:sp>
          <p:nvSpPr>
            <p:cNvPr id="90" name="圆角矩形 89"/>
            <p:cNvSpPr/>
            <p:nvPr>
              <p:custDataLst>
                <p:tags r:id="rId25"/>
              </p:custDataLst>
            </p:nvPr>
          </p:nvSpPr>
          <p:spPr>
            <a:xfrm>
              <a:off x="1661050" y="3855534"/>
              <a:ext cx="499778" cy="436539"/>
            </a:xfrm>
            <a:prstGeom prst="roundRect">
              <a:avLst/>
            </a:prstGeom>
            <a:noFill/>
            <a:ln>
              <a:solidFill>
                <a:srgbClr val="B8BAB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0" i="0" u="none" strike="noStrike" kern="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宋体" panose="02010600030101010101" pitchFamily="2" charset="-122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4130" name="文本框 90"/>
            <p:cNvSpPr txBox="1"/>
            <p:nvPr>
              <p:custDataLst>
                <p:tags r:id="rId26"/>
              </p:custDataLst>
            </p:nvPr>
          </p:nvSpPr>
          <p:spPr>
            <a:xfrm>
              <a:off x="1613062" y="3862382"/>
              <a:ext cx="595753" cy="49645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algn="ctr" eaLnBrk="0" hangingPunct="0">
                <a:spcBef>
                  <a:spcPct val="50000"/>
                </a:spcBef>
                <a:buClrTx/>
                <a:buFontTx/>
              </a:pPr>
              <a:r>
                <a:rPr lang="en-US" alt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NO</a:t>
              </a:r>
              <a:r>
                <a:rPr lang="en-US" altLang="zh-CN" sz="2400" baseline="-25000">
                  <a:latin typeface="Times New Roman" panose="02020603050405020304" pitchFamily="18" charset="0"/>
                  <a:ea typeface="宋体" panose="02010600030101010101" pitchFamily="2" charset="-122"/>
                </a:rPr>
                <a:t>2</a:t>
              </a:r>
              <a:endParaRPr lang="zh-CN" altLang="zh-CN" sz="2400" baseline="-2500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92" name="组合 91"/>
          <p:cNvGrpSpPr/>
          <p:nvPr/>
        </p:nvGrpSpPr>
        <p:grpSpPr>
          <a:xfrm>
            <a:off x="7972425" y="3330575"/>
            <a:ext cx="987425" cy="466725"/>
            <a:chOff x="1613062" y="3855534"/>
            <a:chExt cx="595753" cy="503303"/>
          </a:xfrm>
        </p:grpSpPr>
        <p:sp>
          <p:nvSpPr>
            <p:cNvPr id="93" name="圆角矩形 92"/>
            <p:cNvSpPr/>
            <p:nvPr>
              <p:custDataLst>
                <p:tags r:id="rId27"/>
              </p:custDataLst>
            </p:nvPr>
          </p:nvSpPr>
          <p:spPr>
            <a:xfrm>
              <a:off x="1660952" y="3855534"/>
              <a:ext cx="499973" cy="436539"/>
            </a:xfrm>
            <a:prstGeom prst="roundRect">
              <a:avLst/>
            </a:prstGeom>
            <a:noFill/>
            <a:ln>
              <a:solidFill>
                <a:srgbClr val="B8BAB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0" i="0" u="none" strike="noStrike" kern="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宋体" panose="02010600030101010101" pitchFamily="2" charset="-122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4133" name="文本框 93"/>
            <p:cNvSpPr txBox="1"/>
            <p:nvPr>
              <p:custDataLst>
                <p:tags r:id="rId28"/>
              </p:custDataLst>
            </p:nvPr>
          </p:nvSpPr>
          <p:spPr>
            <a:xfrm>
              <a:off x="1613062" y="3862382"/>
              <a:ext cx="595753" cy="49645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algn="ctr" eaLnBrk="0" hangingPunct="0">
                <a:spcBef>
                  <a:spcPct val="50000"/>
                </a:spcBef>
                <a:buClrTx/>
                <a:buFontTx/>
              </a:pPr>
              <a:r>
                <a:rPr lang="en-US" alt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HNO</a:t>
              </a:r>
              <a:r>
                <a:rPr lang="en-US" altLang="zh-CN" sz="2400" baseline="-25000">
                  <a:latin typeface="Times New Roman" panose="02020603050405020304" pitchFamily="18" charset="0"/>
                  <a:ea typeface="宋体" panose="02010600030101010101" pitchFamily="2" charset="-122"/>
                </a:rPr>
                <a:t>3</a:t>
              </a:r>
              <a:endParaRPr lang="zh-CN" altLang="zh-CN" sz="2400" baseline="-2500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sp>
        <p:nvSpPr>
          <p:cNvPr id="95" name="椭圆 94"/>
          <p:cNvSpPr/>
          <p:nvPr>
            <p:custDataLst>
              <p:tags r:id="rId29"/>
            </p:custDataLst>
          </p:nvPr>
        </p:nvSpPr>
        <p:spPr>
          <a:xfrm>
            <a:off x="2135188" y="3271838"/>
            <a:ext cx="1109663" cy="495300"/>
          </a:xfrm>
          <a:prstGeom prst="ellipse">
            <a:avLst/>
          </a:prstGeom>
          <a:noFill/>
          <a:ln w="444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396" tIns="34199" rIns="68396" bIns="34199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0" cap="none" spc="0" normalizeH="0" baseline="-2500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9" name="椭圆 98"/>
          <p:cNvSpPr/>
          <p:nvPr>
            <p:custDataLst>
              <p:tags r:id="rId30"/>
            </p:custDataLst>
          </p:nvPr>
        </p:nvSpPr>
        <p:spPr>
          <a:xfrm>
            <a:off x="2851150" y="2419350"/>
            <a:ext cx="1109663" cy="495300"/>
          </a:xfrm>
          <a:prstGeom prst="ellipse">
            <a:avLst/>
          </a:prstGeom>
          <a:noFill/>
          <a:ln w="444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396" tIns="34199" rIns="68396" bIns="34199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0" cap="none" spc="0" normalizeH="0" baseline="-2500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0" name="椭圆 99"/>
          <p:cNvSpPr/>
          <p:nvPr>
            <p:custDataLst>
              <p:tags r:id="rId31"/>
            </p:custDataLst>
          </p:nvPr>
        </p:nvSpPr>
        <p:spPr>
          <a:xfrm>
            <a:off x="4260850" y="2420938"/>
            <a:ext cx="1109663" cy="495300"/>
          </a:xfrm>
          <a:prstGeom prst="ellipse">
            <a:avLst/>
          </a:prstGeom>
          <a:noFill/>
          <a:ln w="444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396" tIns="34199" rIns="68396" bIns="34199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0" cap="none" spc="0" normalizeH="0" baseline="-2500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1" name="椭圆 100"/>
          <p:cNvSpPr/>
          <p:nvPr>
            <p:custDataLst>
              <p:tags r:id="rId32"/>
            </p:custDataLst>
          </p:nvPr>
        </p:nvSpPr>
        <p:spPr>
          <a:xfrm>
            <a:off x="7005638" y="2408238"/>
            <a:ext cx="1109663" cy="495300"/>
          </a:xfrm>
          <a:prstGeom prst="ellipse">
            <a:avLst/>
          </a:prstGeom>
          <a:noFill/>
          <a:ln w="444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396" tIns="34199" rIns="68396" bIns="34199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0" cap="none" spc="0" normalizeH="0" baseline="-2500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>
            <p:custDataLst>
              <p:tags r:id="rId33"/>
            </p:custDataLst>
          </p:nvPr>
        </p:nvSpPr>
        <p:spPr>
          <a:xfrm>
            <a:off x="1416050" y="4006850"/>
            <a:ext cx="9239250" cy="16414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eaLnBrk="0" hangingPunct="0">
              <a:lnSpc>
                <a:spcPct val="140000"/>
              </a:lnSpc>
              <a:buClrTx/>
              <a:buFontTx/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(1) 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写出每一步反应的化学方程式。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eaLnBrk="0" hangingPunct="0">
              <a:lnSpc>
                <a:spcPct val="140000"/>
              </a:lnSpc>
              <a:buClrTx/>
              <a:buFontTx/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(2) 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请分析上述反应中的物质类别和氮元素化合价的变化情况，以及每一步反应中含氮物质发生的是氧化反应还是还原反应。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charRg st="0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 tmFilter="0, 0; .2, .5; .8, .5; 1, 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250" autoRev="1" fill="hold"/>
                                        <p:tgtEl>
                                          <p:spTgt spid="9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charRg st="0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99">
                                            <p:txEl>
                                              <p:charRg st="0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6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 tmFilter="0, 0; .2, .5; .8, .5; 1, 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0" dur="250" autoRev="1" fill="hold"/>
                                        <p:tgtEl>
                                          <p:spTgt spid="9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charRg st="0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 tmFilter="0, 0; .2, .5; .8, .5; 1, 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2" dur="250" autoRev="1" fill="hold"/>
                                        <p:tgtEl>
                                          <p:spTgt spid="10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charRg st="0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 tmFilter="0, 0; .2, .5; .8, .5; 1, 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4" dur="250" autoRev="1" fill="hold"/>
                                        <p:tgtEl>
                                          <p:spTgt spid="10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animBg="1"/>
      <p:bldP spid="95" grpId="1" animBg="1"/>
      <p:bldP spid="99" grpId="0" animBg="1"/>
      <p:bldP spid="99" grpId="1" animBg="1"/>
      <p:bldP spid="100" grpId="0" animBg="1"/>
      <p:bldP spid="100" grpId="1" animBg="1"/>
      <p:bldP spid="101" grpId="0" animBg="1"/>
      <p:bldP spid="101" grpId="1" animBg="1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121" name="202xhxr141.jp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147888" y="747713"/>
            <a:ext cx="6697662" cy="1574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2" name="Text Box 2"/>
          <p:cNvSpPr txBox="1"/>
          <p:nvPr>
            <p:custDataLst>
              <p:tags r:id="rId3"/>
            </p:custDataLst>
          </p:nvPr>
        </p:nvSpPr>
        <p:spPr>
          <a:xfrm>
            <a:off x="1862138" y="2066925"/>
            <a:ext cx="8415337" cy="3784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eaLnBrk="0" hangingPunct="0">
              <a:lnSpc>
                <a:spcPct val="200000"/>
              </a:lnSpc>
            </a:pPr>
            <a:r>
              <a:rPr lang="zh-CN" alt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写出有关化学方程式</a:t>
            </a:r>
            <a:r>
              <a:rPr lang="en-US" altLang="zh-CN" sz="24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:</a:t>
            </a:r>
            <a:endParaRPr lang="pt-BR" altLang="zh-CN" sz="2400" dirty="0">
              <a:solidFill>
                <a:srgbClr val="000000"/>
              </a:solidFill>
              <a:latin typeface="Times New Roman" panose="02020603050405020304" pitchFamily="18" charset="0"/>
              <a:ea typeface="微软雅黑" panose="020B0503020204020204" pitchFamily="34" charset="-122"/>
            </a:endParaRPr>
          </a:p>
          <a:p>
            <a:pPr eaLnBrk="0" hangingPunct="0">
              <a:lnSpc>
                <a:spcPct val="200000"/>
              </a:lnSpc>
            </a:pPr>
            <a:r>
              <a:rPr lang="pt-BR" altLang="zh-CN" sz="24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N</a:t>
            </a:r>
            <a:r>
              <a:rPr lang="pt-BR" altLang="zh-CN" sz="2400" baseline="-300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2</a:t>
            </a:r>
            <a:r>
              <a:rPr lang="pt-BR" altLang="zh-CN" sz="24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→NH</a:t>
            </a:r>
            <a:r>
              <a:rPr lang="pt-BR" altLang="zh-CN" sz="2400" baseline="-300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3</a:t>
            </a:r>
            <a:r>
              <a:rPr lang="pt-BR" altLang="zh-CN" sz="24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: ________________________________</a:t>
            </a:r>
            <a:r>
              <a:rPr lang="zh-CN" altLang="pt-BR" sz="24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。</a:t>
            </a:r>
            <a:endParaRPr lang="zh-CN" altLang="pt-BR" sz="2400" dirty="0">
              <a:solidFill>
                <a:srgbClr val="000000"/>
              </a:solidFill>
              <a:latin typeface="Times New Roman" panose="02020603050405020304" pitchFamily="18" charset="0"/>
              <a:ea typeface="微软雅黑" panose="020B0503020204020204" pitchFamily="34" charset="-122"/>
            </a:endParaRPr>
          </a:p>
          <a:p>
            <a:pPr eaLnBrk="0" hangingPunct="0">
              <a:lnSpc>
                <a:spcPct val="200000"/>
              </a:lnSpc>
            </a:pPr>
            <a:r>
              <a:rPr lang="pt-BR" altLang="zh-CN" sz="24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NH</a:t>
            </a:r>
            <a:r>
              <a:rPr lang="pt-BR" altLang="zh-CN" sz="2400" baseline="-300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3</a:t>
            </a:r>
            <a:r>
              <a:rPr lang="pt-BR" altLang="zh-CN" sz="24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→NO: _______________________________</a:t>
            </a:r>
            <a:r>
              <a:rPr lang="zh-CN" altLang="pt-BR" sz="24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。</a:t>
            </a:r>
            <a:endParaRPr lang="zh-CN" altLang="pt-BR" sz="2400" dirty="0">
              <a:solidFill>
                <a:srgbClr val="000000"/>
              </a:solidFill>
              <a:latin typeface="Times New Roman" panose="02020603050405020304" pitchFamily="18" charset="0"/>
              <a:ea typeface="微软雅黑" panose="020B0503020204020204" pitchFamily="34" charset="-122"/>
            </a:endParaRPr>
          </a:p>
          <a:p>
            <a:pPr eaLnBrk="0" hangingPunct="0">
              <a:lnSpc>
                <a:spcPct val="200000"/>
              </a:lnSpc>
            </a:pPr>
            <a:r>
              <a:rPr lang="pt-BR" altLang="zh-CN" sz="24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NO→NO</a:t>
            </a:r>
            <a:r>
              <a:rPr lang="pt-BR" altLang="zh-CN" sz="2400" baseline="-300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2</a:t>
            </a:r>
            <a:r>
              <a:rPr lang="pt-BR" altLang="zh-CN" sz="24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: _______________________________</a:t>
            </a:r>
            <a:r>
              <a:rPr lang="zh-CN" altLang="pt-BR" sz="24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。</a:t>
            </a:r>
            <a:endParaRPr lang="zh-CN" altLang="pt-BR" sz="2400" dirty="0">
              <a:solidFill>
                <a:srgbClr val="000000"/>
              </a:solidFill>
              <a:latin typeface="Times New Roman" panose="02020603050405020304" pitchFamily="18" charset="0"/>
              <a:ea typeface="微软雅黑" panose="020B0503020204020204" pitchFamily="34" charset="-122"/>
            </a:endParaRPr>
          </a:p>
          <a:p>
            <a:pPr eaLnBrk="0" hangingPunct="0">
              <a:lnSpc>
                <a:spcPct val="200000"/>
              </a:lnSpc>
            </a:pPr>
            <a:r>
              <a:rPr lang="pt-BR" altLang="zh-CN" sz="24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NO</a:t>
            </a:r>
            <a:r>
              <a:rPr lang="pt-BR" altLang="zh-CN" sz="2400" baseline="-300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2</a:t>
            </a:r>
            <a:r>
              <a:rPr lang="pt-BR" altLang="zh-CN" sz="24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→HNO</a:t>
            </a:r>
            <a:r>
              <a:rPr lang="pt-BR" altLang="zh-CN" sz="2400" baseline="-300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3</a:t>
            </a:r>
            <a:r>
              <a:rPr lang="pt-BR" altLang="zh-CN" sz="24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: _____________________________</a:t>
            </a:r>
            <a:r>
              <a:rPr lang="zh-CN" altLang="pt-BR" sz="240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。</a:t>
            </a:r>
            <a:endParaRPr lang="zh-CN" altLang="en-US" sz="2400" dirty="0">
              <a:solidFill>
                <a:srgbClr val="000000"/>
              </a:solidFill>
              <a:latin typeface="Times New Roman" panose="02020603050405020304" pitchFamily="18" charset="0"/>
              <a:ea typeface="微软雅黑" panose="020B0503020204020204" pitchFamily="34" charset="-122"/>
            </a:endParaRPr>
          </a:p>
        </p:txBody>
      </p:sp>
      <p:sp>
        <p:nvSpPr>
          <p:cNvPr id="17" name="Text Box 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084638" y="4440238"/>
            <a:ext cx="3654425" cy="646113"/>
          </a:xfrm>
          <a:prstGeom prst="rect">
            <a:avLst/>
          </a:prstGeom>
          <a:noFill/>
          <a:ln>
            <a:noFill/>
          </a:ln>
          <a:effectLst/>
        </p:spPr>
        <p:txBody>
          <a:bodyPr anchor="b" anchorCtr="1">
            <a:spAutoFit/>
          </a:bodyPr>
          <a:lstStyle/>
          <a:p>
            <a:pPr marR="0" defTabSz="914400" eaLnBrk="0" hangingPunct="0">
              <a:lnSpc>
                <a:spcPct val="150000"/>
              </a:lnSpc>
              <a:buClrTx/>
              <a:buSzTx/>
              <a:buFontTx/>
              <a:buNone/>
              <a:defRPr/>
            </a:pPr>
            <a:r>
              <a:rPr kumimoji="0" lang="pt-BR" altLang="zh-CN" sz="2400" kern="1200" cap="none" spc="0" normalizeH="0" baseline="0" noProof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2NO+O</a:t>
            </a:r>
            <a:r>
              <a:rPr kumimoji="0" lang="pt-BR" altLang="zh-CN" sz="2400" kern="1200" cap="none" spc="0" normalizeH="0" baseline="-30000" noProof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400" kern="100" cap="none" spc="-60" normalizeH="0" baseline="0" noProof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==</a:t>
            </a:r>
            <a:r>
              <a:rPr kumimoji="0" lang="en-US" altLang="zh-CN" sz="2400" kern="100" cap="none" spc="0" normalizeH="0" baseline="0" noProof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= </a:t>
            </a:r>
            <a:r>
              <a:rPr kumimoji="0" lang="pt-BR" altLang="zh-CN" sz="2400" kern="1200" cap="none" spc="0" normalizeH="0" baseline="0" noProof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2NO</a:t>
            </a:r>
            <a:r>
              <a:rPr kumimoji="0" lang="pt-BR" altLang="zh-CN" sz="2400" kern="1200" cap="none" spc="0" normalizeH="0" baseline="-30000" noProof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endParaRPr kumimoji="0" lang="en-US" altLang="zh-CN" sz="2400" kern="1200" cap="none" spc="0" normalizeH="0" baseline="-30000" noProof="0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8" name="Text Box 6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441700" y="5200650"/>
            <a:ext cx="5256213" cy="644525"/>
          </a:xfrm>
          <a:prstGeom prst="rect">
            <a:avLst/>
          </a:prstGeom>
          <a:noFill/>
          <a:ln>
            <a:noFill/>
          </a:ln>
          <a:effectLst/>
        </p:spPr>
        <p:txBody>
          <a:bodyPr anchor="b" anchorCtr="1">
            <a:spAutoFit/>
          </a:bodyPr>
          <a:lstStyle/>
          <a:p>
            <a:pPr marR="0" defTabSz="914400" eaLnBrk="0" hangingPunct="0">
              <a:lnSpc>
                <a:spcPct val="150000"/>
              </a:lnSpc>
              <a:buClrTx/>
              <a:buSzTx/>
              <a:buFontTx/>
              <a:buNone/>
              <a:defRPr/>
            </a:pPr>
            <a:r>
              <a:rPr kumimoji="0" lang="pt-BR" altLang="zh-CN" sz="2400" kern="1200" cap="none" spc="0" normalizeH="0" baseline="0" noProof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3NO</a:t>
            </a:r>
            <a:r>
              <a:rPr kumimoji="0" lang="pt-BR" altLang="zh-CN" sz="2400" kern="1200" cap="none" spc="0" normalizeH="0" baseline="-30000" noProof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kumimoji="0" lang="pt-BR" altLang="zh-CN" sz="2400" kern="1200" cap="none" spc="0" normalizeH="0" baseline="0" noProof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+H</a:t>
            </a:r>
            <a:r>
              <a:rPr kumimoji="0" lang="pt-BR" altLang="zh-CN" sz="2400" kern="1200" cap="none" spc="0" normalizeH="0" baseline="-30000" noProof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kumimoji="0" lang="pt-BR" altLang="zh-CN" sz="2400" kern="1200" cap="none" spc="0" normalizeH="0" baseline="0" noProof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O</a:t>
            </a:r>
            <a:r>
              <a:rPr kumimoji="0" lang="en-US" altLang="zh-CN" sz="2400" kern="100" cap="none" spc="-60" normalizeH="0" baseline="0" noProof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==</a:t>
            </a:r>
            <a:r>
              <a:rPr kumimoji="0" lang="en-US" altLang="zh-CN" sz="2400" kern="100" cap="none" spc="0" normalizeH="0" baseline="0" noProof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= </a:t>
            </a:r>
            <a:r>
              <a:rPr kumimoji="0" lang="pt-BR" altLang="zh-CN" sz="2400" kern="1200" cap="none" spc="0" normalizeH="0" baseline="0" noProof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2HNO</a:t>
            </a:r>
            <a:r>
              <a:rPr kumimoji="0" lang="pt-BR" altLang="zh-CN" sz="2400" kern="1200" cap="none" spc="0" normalizeH="0" baseline="-30000" noProof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kumimoji="0" lang="pt-BR" altLang="zh-CN" sz="2400" kern="1200" cap="none" spc="0" normalizeH="0" baseline="0" noProof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+NO</a:t>
            </a:r>
            <a:endParaRPr kumimoji="0" lang="en-US" altLang="zh-CN" sz="2400" kern="1200" cap="none" spc="0" normalizeH="0" baseline="0" noProof="0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4065588" y="2862263"/>
            <a:ext cx="3876675" cy="619125"/>
            <a:chOff x="9575" y="8637"/>
            <a:chExt cx="6106" cy="975"/>
          </a:xfrm>
        </p:grpSpPr>
        <p:pic>
          <p:nvPicPr>
            <p:cNvPr id="5126" name="图片 7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r:embed="rId7"/>
            <a:stretch>
              <a:fillRect/>
            </a:stretch>
          </p:blipFill>
          <p:spPr>
            <a:xfrm>
              <a:off x="11235" y="8637"/>
              <a:ext cx="2130" cy="975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5127" name="文本框 8"/>
            <p:cNvSpPr txBox="1"/>
            <p:nvPr>
              <p:custDataLst>
                <p:tags r:id="rId8"/>
              </p:custDataLst>
            </p:nvPr>
          </p:nvSpPr>
          <p:spPr>
            <a:xfrm>
              <a:off x="9575" y="8772"/>
              <a:ext cx="6106" cy="7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eaLnBrk="0" hangingPunct="0"/>
              <a:r>
                <a:rPr lang="en-US" altLang="zh-CN" sz="2400" dirty="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N</a:t>
              </a:r>
              <a:r>
                <a:rPr lang="en-US" altLang="zh-CN" sz="2400" baseline="-25000" dirty="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2</a:t>
              </a:r>
              <a:r>
                <a:rPr lang="en-US" altLang="zh-CN" sz="2400" dirty="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+3H</a:t>
              </a:r>
              <a:r>
                <a:rPr lang="en-US" altLang="zh-CN" sz="2400" baseline="-25000" dirty="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2</a:t>
              </a:r>
              <a:r>
                <a:rPr lang="en-US" altLang="zh-CN" sz="2400" dirty="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                  2NH</a:t>
              </a:r>
              <a:r>
                <a:rPr lang="en-US" altLang="zh-CN" sz="2400" baseline="-25000" dirty="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3</a:t>
              </a:r>
              <a:endParaRPr lang="en-US" altLang="zh-CN" sz="2400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11" name="Text Box 4"/>
          <p:cNvSpPr txBox="1"/>
          <p:nvPr>
            <p:custDataLst>
              <p:tags r:id="rId9"/>
            </p:custDataLst>
          </p:nvPr>
        </p:nvSpPr>
        <p:spPr>
          <a:xfrm>
            <a:off x="3652838" y="3689350"/>
            <a:ext cx="4595812" cy="646113"/>
          </a:xfrm>
          <a:prstGeom prst="rect">
            <a:avLst/>
          </a:prstGeom>
          <a:noFill/>
          <a:ln w="9525">
            <a:noFill/>
          </a:ln>
        </p:spPr>
        <p:txBody>
          <a:bodyPr anchor="b" anchorCtr="1">
            <a:spAutoFit/>
          </a:bodyPr>
          <a:p>
            <a:pPr eaLnBrk="0" hangingPunct="0">
              <a:lnSpc>
                <a:spcPct val="150000"/>
              </a:lnSpc>
            </a:pPr>
            <a:r>
              <a:rPr lang="pt-BR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4NH</a:t>
            </a:r>
            <a:r>
              <a:rPr lang="pt-BR" altLang="zh-CN" sz="2400" baseline="-300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3</a:t>
            </a:r>
            <a:r>
              <a:rPr lang="pt-BR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+5O</a:t>
            </a:r>
            <a:r>
              <a:rPr lang="pt-BR" altLang="zh-CN" sz="2400" baseline="-300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2</a:t>
            </a:r>
            <a:r>
              <a:rPr lang="pt-BR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            4NO+6H</a:t>
            </a:r>
            <a:r>
              <a:rPr lang="pt-BR" altLang="zh-CN" sz="2400" baseline="-300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2</a:t>
            </a:r>
            <a:r>
              <a:rPr lang="pt-BR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O</a:t>
            </a:r>
            <a:endParaRPr lang="en-US" altLang="zh-CN" sz="2400" dirty="0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pitchFamily="34" charset="-122"/>
            </a:endParaRPr>
          </a:p>
        </p:txBody>
      </p:sp>
      <p:pic>
        <p:nvPicPr>
          <p:cNvPr id="12" name="图片 11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5397500" y="3708400"/>
            <a:ext cx="884238" cy="4206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文本框 12"/>
          <p:cNvSpPr txBox="1"/>
          <p:nvPr>
            <p:custDataLst>
              <p:tags r:id="rId12"/>
            </p:custDataLst>
          </p:nvPr>
        </p:nvSpPr>
        <p:spPr>
          <a:xfrm>
            <a:off x="4084638" y="2751138"/>
            <a:ext cx="363537" cy="39846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eaLnBrk="0" hangingPunct="0"/>
            <a:r>
              <a:rPr lang="en-US" altLang="zh-CN" sz="2000" dirty="0">
                <a:latin typeface="Arial" panose="020B0604020202020204" pitchFamily="34" charset="0"/>
                <a:ea typeface="宋体" panose="02010600030101010101" pitchFamily="2" charset="-122"/>
              </a:rPr>
              <a:t>0</a:t>
            </a:r>
            <a:endParaRPr lang="en-US" altLang="zh-CN" sz="20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4" name="文本框 13"/>
          <p:cNvSpPr txBox="1"/>
          <p:nvPr>
            <p:custDataLst>
              <p:tags r:id="rId13"/>
            </p:custDataLst>
          </p:nvPr>
        </p:nvSpPr>
        <p:spPr>
          <a:xfrm>
            <a:off x="6588125" y="2733675"/>
            <a:ext cx="495300" cy="4000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eaLnBrk="0" hangingPunct="0"/>
            <a:r>
              <a:rPr lang="en-US" altLang="zh-CN" sz="2000" dirty="0">
                <a:latin typeface="Arial" panose="020B0604020202020204" pitchFamily="34" charset="0"/>
                <a:ea typeface="宋体" panose="02010600030101010101" pitchFamily="2" charset="-122"/>
              </a:rPr>
              <a:t>-3</a:t>
            </a:r>
            <a:endParaRPr lang="en-US" altLang="zh-CN" sz="20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" name="文本框 14"/>
          <p:cNvSpPr txBox="1"/>
          <p:nvPr>
            <p:custDataLst>
              <p:tags r:id="rId14"/>
            </p:custDataLst>
          </p:nvPr>
        </p:nvSpPr>
        <p:spPr>
          <a:xfrm>
            <a:off x="4167188" y="3497263"/>
            <a:ext cx="434975" cy="39846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eaLnBrk="0" hangingPunct="0"/>
            <a:r>
              <a:rPr lang="en-US" altLang="zh-CN" sz="2000" dirty="0">
                <a:latin typeface="Arial" panose="020B0604020202020204" pitchFamily="34" charset="0"/>
                <a:ea typeface="宋体" panose="02010600030101010101" pitchFamily="2" charset="-122"/>
              </a:rPr>
              <a:t>-3</a:t>
            </a:r>
            <a:endParaRPr lang="en-US" altLang="zh-CN" sz="20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" name="文本框 19"/>
          <p:cNvSpPr txBox="1"/>
          <p:nvPr>
            <p:custDataLst>
              <p:tags r:id="rId15"/>
            </p:custDataLst>
          </p:nvPr>
        </p:nvSpPr>
        <p:spPr>
          <a:xfrm>
            <a:off x="6423025" y="3481388"/>
            <a:ext cx="495300" cy="39846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eaLnBrk="0" hangingPunct="0"/>
            <a:r>
              <a:rPr lang="en-US" altLang="zh-CN" sz="2000" dirty="0">
                <a:latin typeface="Arial" panose="020B0604020202020204" pitchFamily="34" charset="0"/>
                <a:ea typeface="宋体" panose="02010600030101010101" pitchFamily="2" charset="-122"/>
              </a:rPr>
              <a:t>+2</a:t>
            </a:r>
            <a:endParaRPr lang="en-US" altLang="zh-CN" sz="20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1" name="文本框 20"/>
          <p:cNvSpPr txBox="1"/>
          <p:nvPr>
            <p:custDataLst>
              <p:tags r:id="rId16"/>
            </p:custDataLst>
          </p:nvPr>
        </p:nvSpPr>
        <p:spPr>
          <a:xfrm>
            <a:off x="4754563" y="4257675"/>
            <a:ext cx="503237" cy="3984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eaLnBrk="0" hangingPunct="0"/>
            <a:r>
              <a:rPr lang="en-US" altLang="zh-CN" sz="2000" dirty="0">
                <a:latin typeface="Arial" panose="020B0604020202020204" pitchFamily="34" charset="0"/>
                <a:ea typeface="宋体" panose="02010600030101010101" pitchFamily="2" charset="-122"/>
              </a:rPr>
              <a:t>+2</a:t>
            </a:r>
            <a:endParaRPr lang="en-US" altLang="zh-CN" sz="20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2" name="文本框 21"/>
          <p:cNvSpPr txBox="1"/>
          <p:nvPr>
            <p:custDataLst>
              <p:tags r:id="rId17"/>
            </p:custDataLst>
          </p:nvPr>
        </p:nvSpPr>
        <p:spPr>
          <a:xfrm>
            <a:off x="6483350" y="4224338"/>
            <a:ext cx="493713" cy="39846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eaLnBrk="0" hangingPunct="0"/>
            <a:r>
              <a:rPr lang="en-US" altLang="zh-CN" sz="2000" dirty="0">
                <a:latin typeface="Arial" panose="020B0604020202020204" pitchFamily="34" charset="0"/>
                <a:ea typeface="宋体" panose="02010600030101010101" pitchFamily="2" charset="-122"/>
              </a:rPr>
              <a:t>+4</a:t>
            </a:r>
            <a:endParaRPr lang="en-US" altLang="zh-CN" sz="20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9" name="文本框 28"/>
          <p:cNvSpPr txBox="1"/>
          <p:nvPr>
            <p:custDataLst>
              <p:tags r:id="rId18"/>
            </p:custDataLst>
          </p:nvPr>
        </p:nvSpPr>
        <p:spPr>
          <a:xfrm>
            <a:off x="4340225" y="5053013"/>
            <a:ext cx="536575" cy="39846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eaLnBrk="0" hangingPunct="0"/>
            <a:r>
              <a:rPr lang="en-US" altLang="zh-CN" sz="2000" dirty="0">
                <a:latin typeface="Arial" panose="020B0604020202020204" pitchFamily="34" charset="0"/>
                <a:ea typeface="宋体" panose="02010600030101010101" pitchFamily="2" charset="-122"/>
              </a:rPr>
              <a:t>+4</a:t>
            </a:r>
            <a:endParaRPr lang="en-US" altLang="zh-CN" sz="20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" name="文本框 29"/>
          <p:cNvSpPr txBox="1"/>
          <p:nvPr>
            <p:custDataLst>
              <p:tags r:id="rId19"/>
            </p:custDataLst>
          </p:nvPr>
        </p:nvSpPr>
        <p:spPr>
          <a:xfrm>
            <a:off x="7299325" y="5019675"/>
            <a:ext cx="493713" cy="3984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eaLnBrk="0" hangingPunct="0"/>
            <a:r>
              <a:rPr lang="en-US" altLang="zh-CN" sz="2000" dirty="0">
                <a:latin typeface="Arial" panose="020B0604020202020204" pitchFamily="34" charset="0"/>
                <a:ea typeface="宋体" panose="02010600030101010101" pitchFamily="2" charset="-122"/>
              </a:rPr>
              <a:t>+2</a:t>
            </a:r>
            <a:endParaRPr lang="en-US" altLang="zh-CN" sz="20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" name="文本框 30"/>
          <p:cNvSpPr txBox="1"/>
          <p:nvPr>
            <p:custDataLst>
              <p:tags r:id="rId20"/>
            </p:custDataLst>
          </p:nvPr>
        </p:nvSpPr>
        <p:spPr>
          <a:xfrm>
            <a:off x="6588125" y="5019675"/>
            <a:ext cx="495300" cy="3984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eaLnBrk="0" hangingPunct="0"/>
            <a:r>
              <a:rPr lang="en-US" altLang="zh-CN" sz="2000" dirty="0">
                <a:latin typeface="Arial" panose="020B0604020202020204" pitchFamily="34" charset="0"/>
                <a:ea typeface="宋体" panose="02010600030101010101" pitchFamily="2" charset="-122"/>
              </a:rPr>
              <a:t>+5</a:t>
            </a:r>
            <a:endParaRPr lang="en-US" altLang="zh-CN" sz="20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1" grpId="0" animBg="1"/>
      <p:bldP spid="13" grpId="0"/>
      <p:bldP spid="14" grpId="0"/>
      <p:bldP spid="15" grpId="0"/>
      <p:bldP spid="20" grpId="0"/>
      <p:bldP spid="21" grpId="0"/>
      <p:bldP spid="22" grpId="0"/>
      <p:bldP spid="29" grpId="0"/>
      <p:bldP spid="30" grpId="0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145" name="Picture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801938" y="906463"/>
            <a:ext cx="6588125" cy="4960937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6146" name="Group 3"/>
          <p:cNvGrpSpPr/>
          <p:nvPr/>
        </p:nvGrpSpPr>
        <p:grpSpPr>
          <a:xfrm>
            <a:off x="2909888" y="944563"/>
            <a:ext cx="6437312" cy="4660900"/>
            <a:chOff x="204" y="73"/>
            <a:chExt cx="5407" cy="3916"/>
          </a:xfrm>
        </p:grpSpPr>
        <p:sp>
          <p:nvSpPr>
            <p:cNvPr id="6147" name="Text Box 4"/>
            <p:cNvSpPr txBox="1"/>
            <p:nvPr>
              <p:custDataLst>
                <p:tags r:id="rId3"/>
              </p:custDataLst>
            </p:nvPr>
          </p:nvSpPr>
          <p:spPr>
            <a:xfrm>
              <a:off x="2561" y="1480"/>
              <a:ext cx="759" cy="303"/>
            </a:xfrm>
            <a:prstGeom prst="rect">
              <a:avLst/>
            </a:prstGeom>
            <a:noFill/>
            <a:ln w="38100">
              <a:noFill/>
            </a:ln>
          </p:spPr>
          <p:txBody>
            <a:bodyPr anchor="t" anchorCtr="0"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1700" b="1" dirty="0">
                  <a:solidFill>
                    <a:srgbClr val="800000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催化剂</a:t>
              </a:r>
              <a:endParaRPr lang="zh-CN" altLang="en-US" sz="1700" b="1" dirty="0">
                <a:solidFill>
                  <a:srgbClr val="800000"/>
                </a:solidFill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148" name="Text Box 5"/>
            <p:cNvSpPr txBox="1"/>
            <p:nvPr>
              <p:custDataLst>
                <p:tags r:id="rId4"/>
              </p:custDataLst>
            </p:nvPr>
          </p:nvSpPr>
          <p:spPr>
            <a:xfrm>
              <a:off x="1975" y="2731"/>
              <a:ext cx="967" cy="303"/>
            </a:xfrm>
            <a:prstGeom prst="rect">
              <a:avLst/>
            </a:prstGeom>
            <a:noFill/>
            <a:ln w="38100">
              <a:noFill/>
            </a:ln>
          </p:spPr>
          <p:txBody>
            <a:bodyPr anchor="t" anchorCtr="0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1700" b="1" dirty="0">
                  <a:solidFill>
                    <a:srgbClr val="800000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NH</a:t>
              </a:r>
              <a:r>
                <a:rPr lang="en-US" altLang="zh-CN" sz="1700" b="1" baseline="-25000" dirty="0">
                  <a:solidFill>
                    <a:srgbClr val="800000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3</a:t>
              </a:r>
              <a:r>
                <a:rPr lang="zh-CN" altLang="en-US" sz="1700" b="1" dirty="0">
                  <a:solidFill>
                    <a:srgbClr val="800000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空气</a:t>
              </a:r>
              <a:endParaRPr lang="zh-CN" altLang="en-US" sz="1700" b="1" dirty="0">
                <a:solidFill>
                  <a:srgbClr val="800000"/>
                </a:solidFill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149" name="Text Box 6"/>
            <p:cNvSpPr txBox="1"/>
            <p:nvPr>
              <p:custDataLst>
                <p:tags r:id="rId5"/>
              </p:custDataLst>
            </p:nvPr>
          </p:nvSpPr>
          <p:spPr>
            <a:xfrm>
              <a:off x="295" y="1007"/>
              <a:ext cx="591" cy="530"/>
            </a:xfrm>
            <a:prstGeom prst="rect">
              <a:avLst/>
            </a:prstGeom>
            <a:noFill/>
            <a:ln w="38100">
              <a:noFill/>
            </a:ln>
          </p:spPr>
          <p:txBody>
            <a:bodyPr anchor="t" anchorCtr="0"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1700" b="1" dirty="0">
                  <a:solidFill>
                    <a:srgbClr val="800000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空气</a:t>
              </a:r>
              <a:r>
                <a:rPr lang="en-US" altLang="zh-CN" sz="1700" b="1" dirty="0">
                  <a:solidFill>
                    <a:srgbClr val="800000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NH</a:t>
              </a:r>
              <a:r>
                <a:rPr lang="en-US" altLang="zh-CN" sz="1700" b="1" baseline="-25000" dirty="0">
                  <a:solidFill>
                    <a:srgbClr val="800000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3</a:t>
              </a:r>
              <a:endParaRPr lang="en-US" altLang="zh-CN" sz="1700" b="1" baseline="-25000" dirty="0">
                <a:solidFill>
                  <a:srgbClr val="800000"/>
                </a:solidFill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150" name="Text Box 7"/>
            <p:cNvSpPr txBox="1"/>
            <p:nvPr>
              <p:custDataLst>
                <p:tags r:id="rId6"/>
              </p:custDataLst>
            </p:nvPr>
          </p:nvSpPr>
          <p:spPr>
            <a:xfrm>
              <a:off x="204" y="2478"/>
              <a:ext cx="965" cy="303"/>
            </a:xfrm>
            <a:prstGeom prst="rect">
              <a:avLst/>
            </a:prstGeom>
            <a:noFill/>
            <a:ln w="38100">
              <a:noFill/>
            </a:ln>
          </p:spPr>
          <p:txBody>
            <a:bodyPr anchor="t" anchorCtr="0"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1700" b="1" dirty="0">
                  <a:solidFill>
                    <a:srgbClr val="000066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热交换器</a:t>
              </a:r>
              <a:endParaRPr lang="zh-CN" altLang="en-US" sz="1700" b="1" dirty="0">
                <a:solidFill>
                  <a:srgbClr val="000066"/>
                </a:solidFill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151" name="Text Box 8"/>
            <p:cNvSpPr txBox="1"/>
            <p:nvPr>
              <p:custDataLst>
                <p:tags r:id="rId7"/>
              </p:custDataLst>
            </p:nvPr>
          </p:nvSpPr>
          <p:spPr>
            <a:xfrm>
              <a:off x="2971" y="2569"/>
              <a:ext cx="719" cy="303"/>
            </a:xfrm>
            <a:prstGeom prst="rect">
              <a:avLst/>
            </a:prstGeom>
            <a:noFill/>
            <a:ln w="38100">
              <a:noFill/>
            </a:ln>
          </p:spPr>
          <p:txBody>
            <a:bodyPr anchor="t" anchorCtr="0"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1700" b="1" dirty="0">
                  <a:solidFill>
                    <a:srgbClr val="000066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转化器</a:t>
              </a:r>
              <a:endParaRPr lang="zh-CN" altLang="en-US" sz="1700" b="1" dirty="0">
                <a:solidFill>
                  <a:srgbClr val="000066"/>
                </a:solidFill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152" name="Text Box 9"/>
            <p:cNvSpPr txBox="1"/>
            <p:nvPr>
              <p:custDataLst>
                <p:tags r:id="rId8"/>
              </p:custDataLst>
            </p:nvPr>
          </p:nvSpPr>
          <p:spPr>
            <a:xfrm>
              <a:off x="4526" y="2124"/>
              <a:ext cx="759" cy="304"/>
            </a:xfrm>
            <a:prstGeom prst="rect">
              <a:avLst/>
            </a:prstGeom>
            <a:noFill/>
            <a:ln w="38100">
              <a:noFill/>
            </a:ln>
          </p:spPr>
          <p:txBody>
            <a:bodyPr anchor="t" anchorCtr="0"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1700" b="1" dirty="0">
                  <a:solidFill>
                    <a:srgbClr val="000066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吸收塔</a:t>
              </a:r>
              <a:endParaRPr lang="zh-CN" altLang="en-US" sz="1700" b="1" dirty="0">
                <a:solidFill>
                  <a:srgbClr val="000066"/>
                </a:solidFill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153" name="Text Box 10"/>
            <p:cNvSpPr txBox="1"/>
            <p:nvPr>
              <p:custDataLst>
                <p:tags r:id="rId9"/>
              </p:custDataLst>
            </p:nvPr>
          </p:nvSpPr>
          <p:spPr>
            <a:xfrm>
              <a:off x="3560" y="73"/>
              <a:ext cx="1916" cy="303"/>
            </a:xfrm>
            <a:prstGeom prst="rect">
              <a:avLst/>
            </a:prstGeom>
            <a:noFill/>
            <a:ln w="38100">
              <a:noFill/>
            </a:ln>
          </p:spPr>
          <p:txBody>
            <a:bodyPr anchor="t" anchorCtr="0"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1700" b="1" dirty="0">
                  <a:solidFill>
                    <a:srgbClr val="000000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工业制备硝酸的流程</a:t>
              </a:r>
              <a:endParaRPr lang="zh-CN" altLang="en-US" sz="1700" b="1" dirty="0">
                <a:solidFill>
                  <a:srgbClr val="000000"/>
                </a:solidFill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154" name="Text Box 11"/>
            <p:cNvSpPr txBox="1"/>
            <p:nvPr>
              <p:custDataLst>
                <p:tags r:id="rId10"/>
              </p:custDataLst>
            </p:nvPr>
          </p:nvSpPr>
          <p:spPr>
            <a:xfrm>
              <a:off x="1701" y="378"/>
              <a:ext cx="1768" cy="304"/>
            </a:xfrm>
            <a:prstGeom prst="rect">
              <a:avLst/>
            </a:prstGeom>
            <a:noFill/>
            <a:ln w="38100">
              <a:noFill/>
            </a:ln>
          </p:spPr>
          <p:txBody>
            <a:bodyPr anchor="t" anchorCtr="0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1700" b="1" dirty="0">
                  <a:solidFill>
                    <a:srgbClr val="800000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NO</a:t>
              </a:r>
              <a:r>
                <a:rPr lang="zh-CN" altLang="en-US" sz="1700" b="1" dirty="0">
                  <a:solidFill>
                    <a:srgbClr val="800000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、</a:t>
              </a:r>
              <a:r>
                <a:rPr lang="en-US" altLang="zh-CN" sz="1700" b="1" dirty="0">
                  <a:solidFill>
                    <a:srgbClr val="800000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O</a:t>
              </a:r>
              <a:r>
                <a:rPr lang="en-US" altLang="zh-CN" sz="1700" b="1" baseline="-25000" dirty="0">
                  <a:solidFill>
                    <a:srgbClr val="800000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2</a:t>
              </a:r>
              <a:r>
                <a:rPr lang="zh-CN" altLang="en-US" sz="1700" b="1" dirty="0">
                  <a:solidFill>
                    <a:srgbClr val="800000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、</a:t>
              </a:r>
              <a:r>
                <a:rPr lang="en-US" altLang="zh-CN" sz="1700" b="1" dirty="0">
                  <a:solidFill>
                    <a:srgbClr val="800000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N</a:t>
              </a:r>
              <a:r>
                <a:rPr lang="en-US" altLang="zh-CN" sz="1700" b="1" baseline="-25000" dirty="0">
                  <a:solidFill>
                    <a:srgbClr val="800000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2</a:t>
              </a:r>
              <a:r>
                <a:rPr lang="zh-CN" altLang="en-US" sz="1700" b="1" dirty="0">
                  <a:solidFill>
                    <a:srgbClr val="800000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等</a:t>
              </a:r>
              <a:endParaRPr lang="zh-CN" altLang="en-US" sz="1700" b="1" baseline="-25000" dirty="0">
                <a:solidFill>
                  <a:srgbClr val="800000"/>
                </a:solidFill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155" name="Text Box 12"/>
            <p:cNvSpPr txBox="1"/>
            <p:nvPr>
              <p:custDataLst>
                <p:tags r:id="rId11"/>
              </p:custDataLst>
            </p:nvPr>
          </p:nvSpPr>
          <p:spPr>
            <a:xfrm>
              <a:off x="1705" y="3686"/>
              <a:ext cx="1628" cy="303"/>
            </a:xfrm>
            <a:prstGeom prst="rect">
              <a:avLst/>
            </a:prstGeom>
            <a:noFill/>
            <a:ln w="38100">
              <a:noFill/>
            </a:ln>
          </p:spPr>
          <p:txBody>
            <a:bodyPr anchor="t" anchorCtr="0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1700" b="1" dirty="0">
                  <a:solidFill>
                    <a:srgbClr val="800000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NO</a:t>
              </a:r>
              <a:r>
                <a:rPr lang="en-US" altLang="zh-CN" sz="1700" b="1" baseline="-25000" dirty="0">
                  <a:solidFill>
                    <a:srgbClr val="800000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2</a:t>
              </a:r>
              <a:r>
                <a:rPr lang="zh-CN" altLang="en-US" sz="1700" b="1" dirty="0">
                  <a:solidFill>
                    <a:srgbClr val="800000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、</a:t>
              </a:r>
              <a:r>
                <a:rPr lang="en-US" altLang="zh-CN" sz="1700" b="1" dirty="0">
                  <a:solidFill>
                    <a:srgbClr val="800000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O</a:t>
              </a:r>
              <a:r>
                <a:rPr lang="en-US" altLang="zh-CN" sz="1700" b="1" baseline="-25000" dirty="0">
                  <a:solidFill>
                    <a:srgbClr val="800000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2</a:t>
              </a:r>
              <a:r>
                <a:rPr lang="zh-CN" altLang="en-US" sz="1700" b="1" dirty="0">
                  <a:solidFill>
                    <a:srgbClr val="800000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、</a:t>
              </a:r>
              <a:r>
                <a:rPr lang="en-US" altLang="zh-CN" sz="1700" b="1" dirty="0">
                  <a:solidFill>
                    <a:srgbClr val="800000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N</a:t>
              </a:r>
              <a:r>
                <a:rPr lang="en-US" altLang="zh-CN" sz="1700" b="1" baseline="-25000" dirty="0">
                  <a:solidFill>
                    <a:srgbClr val="800000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2</a:t>
              </a:r>
              <a:r>
                <a:rPr lang="zh-CN" altLang="en-US" sz="1700" b="1" dirty="0">
                  <a:solidFill>
                    <a:srgbClr val="800000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等</a:t>
              </a:r>
              <a:endParaRPr lang="zh-CN" altLang="en-US" sz="1700" b="1" baseline="-25000" dirty="0">
                <a:solidFill>
                  <a:srgbClr val="800000"/>
                </a:solidFill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156" name="Text Box 13"/>
            <p:cNvSpPr txBox="1"/>
            <p:nvPr>
              <p:custDataLst>
                <p:tags r:id="rId12"/>
              </p:custDataLst>
            </p:nvPr>
          </p:nvSpPr>
          <p:spPr>
            <a:xfrm>
              <a:off x="4830" y="3686"/>
              <a:ext cx="781" cy="303"/>
            </a:xfrm>
            <a:prstGeom prst="rect">
              <a:avLst/>
            </a:prstGeom>
            <a:noFill/>
            <a:ln w="38100">
              <a:noFill/>
            </a:ln>
          </p:spPr>
          <p:txBody>
            <a:bodyPr anchor="t" anchorCtr="0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1700" b="1" dirty="0">
                  <a:solidFill>
                    <a:srgbClr val="800000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HNO</a:t>
              </a:r>
              <a:r>
                <a:rPr lang="en-US" altLang="zh-CN" sz="1700" b="1" baseline="-25000" dirty="0">
                  <a:solidFill>
                    <a:srgbClr val="800000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3</a:t>
              </a:r>
              <a:endParaRPr lang="en-US" altLang="zh-CN" sz="1700" b="1" baseline="-25000" dirty="0">
                <a:solidFill>
                  <a:srgbClr val="800000"/>
                </a:solidFill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157" name="Text Box 14"/>
            <p:cNvSpPr txBox="1"/>
            <p:nvPr>
              <p:custDataLst>
                <p:tags r:id="rId13"/>
              </p:custDataLst>
            </p:nvPr>
          </p:nvSpPr>
          <p:spPr>
            <a:xfrm>
              <a:off x="4114" y="572"/>
              <a:ext cx="536" cy="303"/>
            </a:xfrm>
            <a:prstGeom prst="rect">
              <a:avLst/>
            </a:prstGeom>
            <a:noFill/>
            <a:ln w="38100">
              <a:noFill/>
            </a:ln>
          </p:spPr>
          <p:txBody>
            <a:bodyPr anchor="t" anchorCtr="0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1700" b="1" dirty="0">
                  <a:solidFill>
                    <a:srgbClr val="800000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H</a:t>
              </a:r>
              <a:r>
                <a:rPr lang="en-US" altLang="zh-CN" sz="1700" b="1" baseline="-25000" dirty="0">
                  <a:solidFill>
                    <a:srgbClr val="800000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2</a:t>
              </a:r>
              <a:r>
                <a:rPr lang="en-US" altLang="zh-CN" sz="1700" b="1" dirty="0">
                  <a:solidFill>
                    <a:srgbClr val="800000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O</a:t>
              </a:r>
              <a:endParaRPr lang="en-US" altLang="zh-CN" sz="1700" b="1" dirty="0">
                <a:solidFill>
                  <a:srgbClr val="800000"/>
                </a:solidFill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</p:grp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Text Box 2">
            <a:hlinkClick r:id="" action="ppaction://noaction"/>
          </p:cNvPr>
          <p:cNvSpPr txBox="1"/>
          <p:nvPr/>
        </p:nvSpPr>
        <p:spPr>
          <a:xfrm>
            <a:off x="647700" y="90488"/>
            <a:ext cx="10183813" cy="135413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lnSpc>
                <a:spcPct val="115000"/>
              </a:lnSpc>
            </a:pP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、等质量的铜分别与足量的下列各种酸反应，生成的气体在相同条件下</a:t>
            </a:r>
            <a:endParaRPr lang="en-US" altLang="zh-CN" sz="2400" b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115000"/>
              </a:lnSpc>
            </a:pPr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体积最大的是（      ）</a:t>
            </a:r>
            <a:endParaRPr lang="zh-CN" altLang="en-US" sz="2400" b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115000"/>
              </a:lnSpc>
            </a:pPr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、浓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HNO</a:t>
            </a:r>
            <a:r>
              <a:rPr lang="en-US" altLang="zh-CN" sz="2400" b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B</a:t>
            </a:r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、稀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HNO</a:t>
            </a:r>
            <a:r>
              <a:rPr lang="en-US" altLang="zh-CN" sz="2400" b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C</a:t>
            </a:r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、浓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H</a:t>
            </a:r>
            <a:r>
              <a:rPr lang="en-US" altLang="zh-CN" sz="2400" b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SO</a:t>
            </a:r>
            <a:r>
              <a:rPr lang="en-US" altLang="zh-CN" sz="2400" b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D</a:t>
            </a:r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、稀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H</a:t>
            </a:r>
            <a:r>
              <a:rPr lang="en-US" altLang="zh-CN" sz="2400" b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SO</a:t>
            </a:r>
            <a:r>
              <a:rPr lang="en-US" altLang="zh-CN" sz="2400" b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endParaRPr lang="en-US" altLang="zh-CN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6627" name="Text Box 3"/>
          <p:cNvSpPr txBox="1"/>
          <p:nvPr/>
        </p:nvSpPr>
        <p:spPr>
          <a:xfrm>
            <a:off x="2895600" y="500063"/>
            <a:ext cx="404813" cy="51276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15000"/>
              </a:lnSpc>
            </a:pP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endParaRPr lang="en-US" altLang="zh-CN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26628" name="Group 4"/>
          <p:cNvGrpSpPr/>
          <p:nvPr/>
        </p:nvGrpSpPr>
        <p:grpSpPr>
          <a:xfrm>
            <a:off x="2135188" y="2257425"/>
            <a:ext cx="8839200" cy="2081213"/>
            <a:chOff x="249" y="738"/>
            <a:chExt cx="5568" cy="1311"/>
          </a:xfrm>
        </p:grpSpPr>
        <p:grpSp>
          <p:nvGrpSpPr>
            <p:cNvPr id="7172" name="Group 5"/>
            <p:cNvGrpSpPr/>
            <p:nvPr/>
          </p:nvGrpSpPr>
          <p:grpSpPr>
            <a:xfrm>
              <a:off x="351" y="738"/>
              <a:ext cx="5376" cy="327"/>
              <a:chOff x="234" y="1449"/>
              <a:chExt cx="5376" cy="327"/>
            </a:xfrm>
          </p:grpSpPr>
          <p:sp>
            <p:nvSpPr>
              <p:cNvPr id="7173" name="Text Box 6">
                <a:hlinkClick r:id="" action="ppaction://noaction"/>
              </p:cNvPr>
              <p:cNvSpPr txBox="1"/>
              <p:nvPr/>
            </p:nvSpPr>
            <p:spPr>
              <a:xfrm>
                <a:off x="234" y="1449"/>
                <a:ext cx="5376" cy="32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p>
                <a:r>
                  <a:rPr lang="en-US" altLang="zh-CN" sz="28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Cu + 4HNO</a:t>
                </a:r>
                <a:r>
                  <a:rPr lang="en-US" altLang="zh-CN" sz="2800" b="1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3</a:t>
                </a:r>
                <a:r>
                  <a:rPr lang="zh-CN" altLang="en-US" sz="24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（浓）</a:t>
                </a:r>
                <a:r>
                  <a:rPr lang="en-US" altLang="zh-CN" sz="28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= Cu(NO</a:t>
                </a:r>
                <a:r>
                  <a:rPr lang="en-US" altLang="zh-CN" sz="2800" b="1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3</a:t>
                </a:r>
                <a:r>
                  <a:rPr lang="en-US" altLang="zh-CN" sz="28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)</a:t>
                </a:r>
                <a:r>
                  <a:rPr lang="en-US" altLang="zh-CN" sz="2800" b="1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2 </a:t>
                </a:r>
                <a:r>
                  <a:rPr lang="en-US" altLang="zh-CN" sz="28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+ 2NO</a:t>
                </a:r>
                <a:r>
                  <a:rPr lang="en-US" altLang="zh-CN" sz="2800" b="1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2    </a:t>
                </a:r>
                <a:r>
                  <a:rPr lang="en-US" altLang="zh-CN" sz="28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+ 2H</a:t>
                </a:r>
                <a:r>
                  <a:rPr lang="en-US" altLang="zh-CN" sz="2800" b="1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2</a:t>
                </a:r>
                <a:r>
                  <a:rPr lang="en-US" altLang="zh-CN" sz="28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O</a:t>
                </a:r>
                <a:endParaRPr lang="en-US" altLang="zh-CN" sz="2800" b="1" dirty="0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7174" name="Line 7"/>
              <p:cNvSpPr/>
              <p:nvPr/>
            </p:nvSpPr>
            <p:spPr>
              <a:xfrm flipV="1">
                <a:off x="3978" y="1470"/>
                <a:ext cx="0" cy="240"/>
              </a:xfrm>
              <a:prstGeom prst="line">
                <a:avLst/>
              </a:prstGeom>
              <a:ln w="1905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sp>
        </p:grpSp>
        <p:grpSp>
          <p:nvGrpSpPr>
            <p:cNvPr id="7175" name="Group 8"/>
            <p:cNvGrpSpPr/>
            <p:nvPr/>
          </p:nvGrpSpPr>
          <p:grpSpPr>
            <a:xfrm>
              <a:off x="249" y="1236"/>
              <a:ext cx="5568" cy="327"/>
              <a:chOff x="132" y="1906"/>
              <a:chExt cx="5568" cy="327"/>
            </a:xfrm>
          </p:grpSpPr>
          <p:sp>
            <p:nvSpPr>
              <p:cNvPr id="7176" name="Text Box 9">
                <a:hlinkClick r:id="" action="ppaction://noaction"/>
              </p:cNvPr>
              <p:cNvSpPr txBox="1"/>
              <p:nvPr/>
            </p:nvSpPr>
            <p:spPr>
              <a:xfrm>
                <a:off x="132" y="1906"/>
                <a:ext cx="5568" cy="32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p>
                <a:r>
                  <a:rPr lang="en-US" altLang="en-US" sz="28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3</a:t>
                </a:r>
                <a:r>
                  <a:rPr lang="en-US" altLang="zh-CN" sz="28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Cu + 8HNO</a:t>
                </a:r>
                <a:r>
                  <a:rPr lang="en-US" altLang="zh-CN" sz="2800" b="1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3</a:t>
                </a:r>
                <a:r>
                  <a:rPr lang="zh-CN" altLang="en-US" sz="24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（稀）</a:t>
                </a:r>
                <a:r>
                  <a:rPr lang="en-US" altLang="zh-CN" sz="28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= 3Cu(NO</a:t>
                </a:r>
                <a:r>
                  <a:rPr lang="en-US" altLang="zh-CN" sz="2800" b="1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3</a:t>
                </a:r>
                <a:r>
                  <a:rPr lang="en-US" altLang="zh-CN" sz="28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)</a:t>
                </a:r>
                <a:r>
                  <a:rPr lang="en-US" altLang="zh-CN" sz="2800" b="1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2 </a:t>
                </a:r>
                <a:r>
                  <a:rPr lang="en-US" altLang="zh-CN" sz="28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+ 2NO</a:t>
                </a:r>
                <a:r>
                  <a:rPr lang="en-US" altLang="zh-CN" sz="2800" b="1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    </a:t>
                </a:r>
                <a:r>
                  <a:rPr lang="en-US" altLang="zh-CN" sz="28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+ 4H</a:t>
                </a:r>
                <a:r>
                  <a:rPr lang="en-US" altLang="zh-CN" sz="2800" b="1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2</a:t>
                </a:r>
                <a:r>
                  <a:rPr lang="en-US" altLang="zh-CN" sz="28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O</a:t>
                </a:r>
                <a:endParaRPr lang="en-US" altLang="zh-CN" sz="2800" b="1" dirty="0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7177" name="Line 10"/>
              <p:cNvSpPr/>
              <p:nvPr/>
            </p:nvSpPr>
            <p:spPr>
              <a:xfrm flipV="1">
                <a:off x="4068" y="1917"/>
                <a:ext cx="0" cy="240"/>
              </a:xfrm>
              <a:prstGeom prst="line">
                <a:avLst/>
              </a:prstGeom>
              <a:ln w="1905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sp>
        </p:grpSp>
        <p:grpSp>
          <p:nvGrpSpPr>
            <p:cNvPr id="7178" name="Group 11"/>
            <p:cNvGrpSpPr/>
            <p:nvPr/>
          </p:nvGrpSpPr>
          <p:grpSpPr>
            <a:xfrm>
              <a:off x="381" y="1710"/>
              <a:ext cx="4949" cy="339"/>
              <a:chOff x="192" y="2484"/>
              <a:chExt cx="4949" cy="339"/>
            </a:xfrm>
          </p:grpSpPr>
          <p:sp>
            <p:nvSpPr>
              <p:cNvPr id="7179" name="Text Box 12"/>
              <p:cNvSpPr txBox="1"/>
              <p:nvPr/>
            </p:nvSpPr>
            <p:spPr>
              <a:xfrm>
                <a:off x="192" y="2496"/>
                <a:ext cx="4949" cy="32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p>
                <a:r>
                  <a:rPr lang="en-US" altLang="zh-CN" sz="28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Cu + 2H</a:t>
                </a:r>
                <a:r>
                  <a:rPr lang="en-US" altLang="zh-CN" sz="2800" b="1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2</a:t>
                </a:r>
                <a:r>
                  <a:rPr lang="en-US" altLang="zh-CN" sz="28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SO</a:t>
                </a:r>
                <a:r>
                  <a:rPr lang="en-US" altLang="zh-CN" sz="2800" b="1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4</a:t>
                </a:r>
                <a:r>
                  <a:rPr lang="en-US" altLang="zh-CN" sz="28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 </a:t>
                </a:r>
                <a:r>
                  <a:rPr lang="zh-CN" altLang="en-US" sz="24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（浓）</a:t>
                </a:r>
                <a:r>
                  <a:rPr lang="en-US" altLang="zh-CN" sz="28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== CuSO</a:t>
                </a:r>
                <a:r>
                  <a:rPr lang="en-US" altLang="zh-CN" sz="2800" b="1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4</a:t>
                </a:r>
                <a:r>
                  <a:rPr lang="en-US" altLang="zh-CN" sz="28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 + SO</a:t>
                </a:r>
                <a:r>
                  <a:rPr lang="en-US" altLang="zh-CN" sz="2800" b="1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2    </a:t>
                </a:r>
                <a:r>
                  <a:rPr lang="en-US" altLang="zh-CN" sz="28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+2H</a:t>
                </a:r>
                <a:r>
                  <a:rPr lang="en-US" altLang="zh-CN" sz="2800" b="1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2</a:t>
                </a:r>
                <a:r>
                  <a:rPr lang="en-US" altLang="zh-CN" sz="28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O</a:t>
                </a:r>
                <a:endParaRPr lang="en-US" altLang="zh-CN" sz="28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7180" name="Line 13"/>
              <p:cNvSpPr/>
              <p:nvPr/>
            </p:nvSpPr>
            <p:spPr>
              <a:xfrm flipV="1">
                <a:off x="3792" y="2505"/>
                <a:ext cx="0" cy="240"/>
              </a:xfrm>
              <a:prstGeom prst="line">
                <a:avLst/>
              </a:prstGeom>
              <a:ln w="1905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sp>
          <p:grpSp>
            <p:nvGrpSpPr>
              <p:cNvPr id="7181" name="Group 14"/>
              <p:cNvGrpSpPr/>
              <p:nvPr/>
            </p:nvGrpSpPr>
            <p:grpSpPr>
              <a:xfrm>
                <a:off x="2229" y="2484"/>
                <a:ext cx="96" cy="96"/>
                <a:chOff x="2352" y="2484"/>
                <a:chExt cx="96" cy="96"/>
              </a:xfrm>
            </p:grpSpPr>
            <p:sp>
              <p:nvSpPr>
                <p:cNvPr id="7182" name="Line 15"/>
                <p:cNvSpPr/>
                <p:nvPr/>
              </p:nvSpPr>
              <p:spPr>
                <a:xfrm flipH="1">
                  <a:off x="2352" y="2484"/>
                  <a:ext cx="48" cy="96"/>
                </a:xfrm>
                <a:prstGeom prst="line">
                  <a:avLst/>
                </a:prstGeom>
                <a:ln w="9525" cap="flat" cmpd="sng">
                  <a:solidFill>
                    <a:srgbClr val="CC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  <p:sp>
              <p:nvSpPr>
                <p:cNvPr id="7183" name="Line 16"/>
                <p:cNvSpPr/>
                <p:nvPr/>
              </p:nvSpPr>
              <p:spPr>
                <a:xfrm>
                  <a:off x="2400" y="2484"/>
                  <a:ext cx="48" cy="96"/>
                </a:xfrm>
                <a:prstGeom prst="line">
                  <a:avLst/>
                </a:prstGeom>
                <a:ln w="9525" cap="flat" cmpd="sng">
                  <a:solidFill>
                    <a:srgbClr val="CC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  <p:sp>
              <p:nvSpPr>
                <p:cNvPr id="7184" name="Line 17"/>
                <p:cNvSpPr/>
                <p:nvPr/>
              </p:nvSpPr>
              <p:spPr>
                <a:xfrm>
                  <a:off x="2352" y="2580"/>
                  <a:ext cx="96" cy="0"/>
                </a:xfrm>
                <a:prstGeom prst="line">
                  <a:avLst/>
                </a:prstGeom>
                <a:ln w="9525" cap="flat" cmpd="sng">
                  <a:solidFill>
                    <a:srgbClr val="CC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</p:grpSp>
        </p:grpSp>
      </p:grpSp>
      <p:sp>
        <p:nvSpPr>
          <p:cNvPr id="26642" name="Text Box 18"/>
          <p:cNvSpPr txBox="1"/>
          <p:nvPr/>
        </p:nvSpPr>
        <p:spPr>
          <a:xfrm>
            <a:off x="1952625" y="1557338"/>
            <a:ext cx="355441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4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方法一：根据方程式计算</a:t>
            </a:r>
            <a:endParaRPr lang="zh-CN" altLang="en-US" sz="2400" b="1" dirty="0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6643" name="Text Box 19"/>
          <p:cNvSpPr txBox="1"/>
          <p:nvPr/>
        </p:nvSpPr>
        <p:spPr>
          <a:xfrm>
            <a:off x="1982788" y="4805363"/>
            <a:ext cx="3248025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4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方法二：得失电子守恒</a:t>
            </a:r>
            <a:endParaRPr lang="zh-CN" altLang="en-US" sz="2400" b="1" dirty="0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/>
      <p:bldP spid="26642" grpId="0"/>
      <p:bldP spid="2664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0" name="Text Box 2"/>
          <p:cNvSpPr txBox="1"/>
          <p:nvPr/>
        </p:nvSpPr>
        <p:spPr>
          <a:xfrm>
            <a:off x="381000" y="152400"/>
            <a:ext cx="11658600" cy="142049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5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、铜与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1mol/L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的硝酸反应，如果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NO</a:t>
            </a:r>
            <a:r>
              <a:rPr lang="en-US" altLang="zh-CN" sz="2400" b="1" baseline="-30000" dirty="0"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en-US" altLang="zh-CN" sz="2400" b="1" baseline="30000" dirty="0">
                <a:latin typeface="Times New Roman" panose="02020603050405020304" pitchFamily="18" charset="0"/>
                <a:ea typeface="宋体" panose="02010600030101010101" pitchFamily="2" charset="-122"/>
              </a:rPr>
              <a:t>-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浓度下降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0.2mol/L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。则溶液中，氢离子的</a:t>
            </a:r>
            <a:endParaRPr lang="en-US" altLang="zh-CN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物质的量浓度同时下降（    ）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0.2mol/L      B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0.4mol/L      C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0.6mol/L     D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0.8mol/L</a:t>
            </a:r>
            <a:endParaRPr lang="en-US" altLang="zh-CN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7651" name="Text Box 3"/>
          <p:cNvSpPr txBox="1"/>
          <p:nvPr/>
        </p:nvSpPr>
        <p:spPr>
          <a:xfrm>
            <a:off x="3810000" y="635000"/>
            <a:ext cx="40481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D</a:t>
            </a:r>
            <a:endParaRPr lang="en-US" altLang="zh-CN" sz="24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7652" name="Text Box 4"/>
          <p:cNvSpPr txBox="1"/>
          <p:nvPr/>
        </p:nvSpPr>
        <p:spPr>
          <a:xfrm>
            <a:off x="2640013" y="1700213"/>
            <a:ext cx="658495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3Cu + 8H</a:t>
            </a:r>
            <a:r>
              <a:rPr lang="en-US" altLang="zh-CN" sz="2400" b="1" baseline="30000" dirty="0">
                <a:latin typeface="Times New Roman" panose="02020603050405020304" pitchFamily="18" charset="0"/>
                <a:ea typeface="宋体" panose="02010600030101010101" pitchFamily="2" charset="-122"/>
              </a:rPr>
              <a:t>+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+2NO</a:t>
            </a:r>
            <a:r>
              <a:rPr lang="en-US" altLang="zh-CN" sz="2400" b="1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en-US" altLang="zh-CN" sz="2400" b="1" baseline="30000" dirty="0">
                <a:latin typeface="宋体" panose="02010600030101010101" pitchFamily="2" charset="-122"/>
                <a:ea typeface="宋体" panose="02010600030101010101" pitchFamily="2" charset="-122"/>
              </a:rPr>
              <a:t>- 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= 3Cu</a:t>
            </a:r>
            <a:r>
              <a:rPr lang="en-US" altLang="zh-CN" sz="2400" b="1" baseline="30000" dirty="0">
                <a:latin typeface="Times New Roman" panose="02020603050405020304" pitchFamily="18" charset="0"/>
                <a:ea typeface="宋体" panose="02010600030101010101" pitchFamily="2" charset="-122"/>
              </a:rPr>
              <a:t>2+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 + 2NO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</a:rPr>
              <a:t>↑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+ 4H</a:t>
            </a:r>
            <a:r>
              <a:rPr lang="en-US" altLang="zh-CN" sz="2400" b="1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O</a:t>
            </a:r>
            <a:endParaRPr lang="en-US" altLang="zh-CN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1" grpId="0"/>
      <p:bldP spid="2765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Text Box 2"/>
          <p:cNvSpPr txBox="1"/>
          <p:nvPr/>
        </p:nvSpPr>
        <p:spPr>
          <a:xfrm>
            <a:off x="762000" y="209550"/>
            <a:ext cx="10820400" cy="14224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6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38.4g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铜与适量浓硝酸反应，铜完全溶解，共收集到气体标准状况下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22.4L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。反应中耗硝酸物质的量可能是（        ）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     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A  1.0 mol        B   1.6 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mol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          C  2.2 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mol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            D  2.4 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mol</a:t>
            </a:r>
            <a:endParaRPr lang="en-US" altLang="zh-CN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8675" name="Text Box 3"/>
          <p:cNvSpPr txBox="1"/>
          <p:nvPr/>
        </p:nvSpPr>
        <p:spPr>
          <a:xfrm>
            <a:off x="5257800" y="692150"/>
            <a:ext cx="40481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  <a:endParaRPr lang="en-US" altLang="zh-CN" sz="24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8676" name="Text Box 4"/>
          <p:cNvSpPr txBox="1"/>
          <p:nvPr/>
        </p:nvSpPr>
        <p:spPr>
          <a:xfrm>
            <a:off x="914400" y="3886200"/>
            <a:ext cx="8748713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若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38.4 g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铜与硝酸恰好完全反应，未被还原的硝酸物质的量为？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/>
      <p:bldP spid="2867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Text Box 2"/>
          <p:cNvSpPr txBox="1"/>
          <p:nvPr/>
        </p:nvSpPr>
        <p:spPr>
          <a:xfrm>
            <a:off x="685800" y="174625"/>
            <a:ext cx="10564813" cy="17541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7. 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铜和镁的合金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4.6 g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完全溶解于浓硝酸中，若反应中硝酸被还原只产生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4.48 L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的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NO</a:t>
            </a:r>
            <a:r>
              <a:rPr lang="en-US" altLang="zh-CN" sz="2400" b="1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气体和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0.224 L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的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NO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气体（气体体积已折算到标准状况），在反应后的溶液中，加入足量的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NaOH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溶液，生成沉淀的质量为（       ）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A 9.02 g         B 8.51 g            C 8.26 g              D 7.04 g</a:t>
            </a:r>
            <a:endParaRPr lang="en-US" altLang="zh-CN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0723" name="Text Box 3"/>
          <p:cNvSpPr txBox="1"/>
          <p:nvPr/>
        </p:nvSpPr>
        <p:spPr>
          <a:xfrm>
            <a:off x="1741488" y="2276475"/>
            <a:ext cx="4779962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4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解法一：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质量守恒和得失电子守恒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0724" name="Text Box 4"/>
          <p:cNvSpPr txBox="1"/>
          <p:nvPr/>
        </p:nvSpPr>
        <p:spPr>
          <a:xfrm>
            <a:off x="1814513" y="2773363"/>
            <a:ext cx="5621337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m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（氢氧化物）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=m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（金属）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+ m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OH</a:t>
            </a:r>
            <a:r>
              <a:rPr lang="en-US" altLang="zh-CN" sz="2400" b="1" baseline="30000" dirty="0">
                <a:latin typeface="宋体" panose="02010600030101010101" pitchFamily="2" charset="-122"/>
                <a:ea typeface="宋体" panose="02010600030101010101" pitchFamily="2" charset="-122"/>
              </a:rPr>
              <a:t>-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）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0725" name="Text Box 5"/>
          <p:cNvSpPr txBox="1"/>
          <p:nvPr/>
        </p:nvSpPr>
        <p:spPr>
          <a:xfrm>
            <a:off x="1828800" y="3294063"/>
            <a:ext cx="403066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n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OH</a:t>
            </a:r>
            <a:r>
              <a:rPr lang="en-US" altLang="zh-CN" sz="2400" b="1" baseline="30000" dirty="0">
                <a:latin typeface="宋体" panose="02010600030101010101" pitchFamily="2" charset="-122"/>
                <a:ea typeface="宋体" panose="02010600030101010101" pitchFamily="2" charset="-122"/>
              </a:rPr>
              <a:t>-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）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=n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（金属失电子）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0726" name="Text Box 6"/>
          <p:cNvSpPr txBox="1"/>
          <p:nvPr/>
        </p:nvSpPr>
        <p:spPr>
          <a:xfrm>
            <a:off x="5699125" y="3240088"/>
            <a:ext cx="2854325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=n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HNO</a:t>
            </a:r>
            <a:r>
              <a:rPr lang="en-US" altLang="zh-CN" sz="2400" b="1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得电子）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0727" name="Text Box 7"/>
          <p:cNvSpPr txBox="1"/>
          <p:nvPr/>
        </p:nvSpPr>
        <p:spPr>
          <a:xfrm>
            <a:off x="1831975" y="5681663"/>
            <a:ext cx="50863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4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解法二：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关系式法（得失电子守恒）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0728" name="Text Box 8"/>
          <p:cNvSpPr txBox="1"/>
          <p:nvPr/>
        </p:nvSpPr>
        <p:spPr>
          <a:xfrm>
            <a:off x="8147050" y="838200"/>
            <a:ext cx="387350" cy="51276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15000"/>
              </a:lnSpc>
            </a:pP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endParaRPr lang="en-US" altLang="zh-CN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/>
      <p:bldP spid="30724" grpId="0"/>
      <p:bldP spid="30725" grpId="0"/>
      <p:bldP spid="30726" grpId="0"/>
      <p:bldP spid="30727" grpId="0"/>
      <p:bldP spid="307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5" name="Rectangle 2"/>
          <p:cNvSpPr/>
          <p:nvPr/>
        </p:nvSpPr>
        <p:spPr>
          <a:xfrm>
            <a:off x="381000" y="76200"/>
            <a:ext cx="11682413" cy="34163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pPr indent="276225" defTabSz="914400">
              <a:tabLst>
                <a:tab pos="266700" algn="l"/>
                <a:tab pos="1600200" algn="l"/>
                <a:tab pos="2933700" algn="l"/>
                <a:tab pos="4267200" algn="l"/>
              </a:tabLst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8. 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将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32.64g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铜与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140mL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一定浓度的硝酸反应，铜完全溶解产生的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NO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和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NO</a:t>
            </a:r>
            <a:r>
              <a:rPr lang="en-US" altLang="zh-CN" sz="2400" b="1" baseline="-30000" dirty="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混合气体在标准状况下的体积为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11.2L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。请回答：</a:t>
            </a:r>
            <a:endParaRPr lang="zh-CN" altLang="en-US" sz="24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indent="276225" defTabSz="914400" eaLnBrk="0" hangingPunct="0">
              <a:tabLst>
                <a:tab pos="266700" algn="l"/>
                <a:tab pos="1600200" algn="l"/>
                <a:tab pos="2933700" algn="l"/>
                <a:tab pos="4267200" algn="l"/>
              </a:tabLst>
            </a:pP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）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NO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的体积为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_________L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NO</a:t>
            </a:r>
            <a:r>
              <a:rPr lang="en-US" altLang="zh-CN" sz="2400" b="1" baseline="-30000" dirty="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的体积为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_________L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。</a:t>
            </a:r>
            <a:endParaRPr lang="zh-CN" altLang="en-US" sz="24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indent="276225" defTabSz="914400" eaLnBrk="0" hangingPunct="0">
              <a:tabLst>
                <a:tab pos="266700" algn="l"/>
                <a:tab pos="1600200" algn="l"/>
                <a:tab pos="2933700" algn="l"/>
                <a:tab pos="4267200" algn="l"/>
              </a:tabLst>
            </a:pP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）待产生的气体全部释放后，向溶液中加入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VmL</a:t>
            </a:r>
            <a:r>
              <a:rPr lang="en-US" altLang="zh-CN" sz="2400" b="1" i="1" dirty="0"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mol/L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的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NaOH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溶液，恰好使溶液中的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Cu</a:t>
            </a:r>
            <a:r>
              <a:rPr lang="en-US" altLang="zh-CN" sz="2400" b="1" baseline="30000" dirty="0">
                <a:latin typeface="Times New Roman" panose="02020603050405020304" pitchFamily="18" charset="0"/>
                <a:ea typeface="宋体" panose="02010600030101010101" pitchFamily="2" charset="-122"/>
              </a:rPr>
              <a:t>2+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全部转化成沉淀，则原硝酸溶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276225" defTabSz="914400" eaLnBrk="0" hangingPunct="0">
              <a:tabLst>
                <a:tab pos="266700" algn="l"/>
                <a:tab pos="1600200" algn="l"/>
                <a:tab pos="2933700" algn="l"/>
                <a:tab pos="4267200" algn="l"/>
              </a:tabLst>
            </a:pP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276225" defTabSz="914400" eaLnBrk="0" hangingPunct="0">
              <a:tabLst>
                <a:tab pos="266700" algn="l"/>
                <a:tab pos="1600200" algn="l"/>
                <a:tab pos="2933700" algn="l"/>
                <a:tab pos="4267200" algn="l"/>
              </a:tabLst>
            </a:pP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液的浓度为</a:t>
            </a:r>
            <a:r>
              <a:rPr lang="en-US" altLang="zh-CN" b="1" dirty="0">
                <a:latin typeface="Arial" panose="020B0604020202020204" pitchFamily="34" charset="0"/>
                <a:ea typeface="宋体" panose="02010600030101010101" pitchFamily="2" charset="-122"/>
              </a:rPr>
              <a:t>____________________</a:t>
            </a:r>
            <a:r>
              <a:rPr lang="en-US" altLang="zh-CN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en-US" altLang="zh-CN" sz="24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indent="276225" defTabSz="914400" eaLnBrk="0" hangingPunct="0">
              <a:tabLst>
                <a:tab pos="266700" algn="l"/>
                <a:tab pos="1600200" algn="l"/>
                <a:tab pos="2933700" algn="l"/>
                <a:tab pos="4267200" algn="l"/>
              </a:tabLst>
            </a:pP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）欲使铜与硝酸反应生成的气体在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NaOH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溶液中全部转化为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NaNO</a:t>
            </a:r>
            <a:r>
              <a:rPr lang="en-US" altLang="zh-CN" sz="2400" b="1" baseline="-30000" dirty="0"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，至少需要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30%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的双氧水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_________g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。</a:t>
            </a:r>
            <a:endParaRPr lang="zh-CN" alt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2514600" y="1900238"/>
          <a:ext cx="2808288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1358900" imgH="393700" progId="Equation.DSMT4">
                  <p:embed/>
                </p:oleObj>
              </mc:Choice>
              <mc:Fallback>
                <p:oleObj name="" r:id="rId1" imgW="1358900" imgH="393700" progId="Equation.DSMT4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514600" y="1900238"/>
                        <a:ext cx="2808288" cy="8048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8" name="Rectangle 4"/>
          <p:cNvSpPr/>
          <p:nvPr/>
        </p:nvSpPr>
        <p:spPr>
          <a:xfrm>
            <a:off x="3633788" y="836613"/>
            <a:ext cx="568325" cy="46196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400" b="1" dirty="0">
                <a:solidFill>
                  <a:srgbClr val="CC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5.8</a:t>
            </a:r>
            <a:endParaRPr lang="en-US" altLang="zh-CN" sz="2400" b="1" dirty="0">
              <a:solidFill>
                <a:srgbClr val="CC0066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1749" name="Rectangle 5"/>
          <p:cNvSpPr/>
          <p:nvPr/>
        </p:nvSpPr>
        <p:spPr>
          <a:xfrm>
            <a:off x="7216775" y="836613"/>
            <a:ext cx="569913" cy="46196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400" b="1" dirty="0">
                <a:solidFill>
                  <a:srgbClr val="CC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5.4</a:t>
            </a:r>
            <a:endParaRPr lang="en-US" altLang="zh-CN" sz="2400" b="1" dirty="0">
              <a:solidFill>
                <a:srgbClr val="CC0066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1750" name="Rectangle 6"/>
          <p:cNvSpPr/>
          <p:nvPr/>
        </p:nvSpPr>
        <p:spPr>
          <a:xfrm>
            <a:off x="2528888" y="2971800"/>
            <a:ext cx="723900" cy="46196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400" b="1" dirty="0">
                <a:solidFill>
                  <a:srgbClr val="CC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57.8</a:t>
            </a:r>
            <a:endParaRPr lang="en-US" altLang="zh-CN" sz="2400" b="1" dirty="0">
              <a:solidFill>
                <a:srgbClr val="CC0066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/>
      <p:bldP spid="31749" grpId="0"/>
      <p:bldP spid="3175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89" name="Rectangle 2"/>
          <p:cNvSpPr/>
          <p:nvPr/>
        </p:nvSpPr>
        <p:spPr>
          <a:xfrm>
            <a:off x="906463" y="2473325"/>
            <a:ext cx="3203575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zh-CN" altLang="en-US" sz="2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硝酸在反应中的作用</a:t>
            </a:r>
            <a:endParaRPr lang="zh-CN" altLang="en-US" sz="2400" b="1" u="sng" dirty="0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9699" name="AutoShape 3"/>
          <p:cNvSpPr/>
          <p:nvPr/>
        </p:nvSpPr>
        <p:spPr>
          <a:xfrm>
            <a:off x="3894138" y="1825625"/>
            <a:ext cx="71437" cy="1871663"/>
          </a:xfrm>
          <a:prstGeom prst="leftBrace">
            <a:avLst>
              <a:gd name="adj1" fmla="val 218213"/>
              <a:gd name="adj2" fmla="val 50000"/>
            </a:avLst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9700" name="Rectangle 4"/>
          <p:cNvSpPr/>
          <p:nvPr/>
        </p:nvSpPr>
        <p:spPr>
          <a:xfrm>
            <a:off x="4038600" y="1752600"/>
            <a:ext cx="6553200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zh-CN" altLang="en-US" sz="2400" b="1" dirty="0">
                <a:solidFill>
                  <a:srgbClr val="CC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酸 </a:t>
            </a:r>
            <a:r>
              <a:rPr lang="en-US" altLang="zh-CN" sz="2400" b="1" dirty="0">
                <a:solidFill>
                  <a:srgbClr val="CC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</a:t>
            </a:r>
            <a:r>
              <a:rPr lang="zh-CN" altLang="en-US" sz="2400" b="1" dirty="0">
                <a:solidFill>
                  <a:srgbClr val="CC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性：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与非还原性的碱、碱性氧化物、盐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9701" name="Text Box 5"/>
          <p:cNvSpPr txBox="1"/>
          <p:nvPr/>
        </p:nvSpPr>
        <p:spPr>
          <a:xfrm>
            <a:off x="3894138" y="2401888"/>
            <a:ext cx="424815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400" b="1" dirty="0">
                <a:solidFill>
                  <a:srgbClr val="FF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zh-CN" altLang="en-US" sz="2400" b="1" dirty="0">
                <a:solidFill>
                  <a:srgbClr val="CC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氧化性：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非金属等 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9702" name="Rectangle 6"/>
          <p:cNvSpPr/>
          <p:nvPr/>
        </p:nvSpPr>
        <p:spPr>
          <a:xfrm>
            <a:off x="4038600" y="3121025"/>
            <a:ext cx="6408738" cy="8302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zh-CN" altLang="en-US" sz="2400" b="1" dirty="0">
                <a:solidFill>
                  <a:srgbClr val="CC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酸性和氧化性：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与金属、还原性的碱、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                             碱性氧化物、盐等（</a:t>
            </a:r>
            <a:r>
              <a:rPr lang="zh-CN" altLang="en-US" sz="2400" b="1" dirty="0">
                <a:solidFill>
                  <a:srgbClr val="CC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难点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）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9703" name="Text Box 7"/>
          <p:cNvSpPr txBox="1"/>
          <p:nvPr/>
        </p:nvSpPr>
        <p:spPr>
          <a:xfrm>
            <a:off x="1301750" y="4425950"/>
            <a:ext cx="8569325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zh-CN" altLang="en-US" sz="2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方法：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两个守恒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----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元素守恒、得失电子守恒 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2295" name="Text Box 8"/>
          <p:cNvSpPr txBox="1"/>
          <p:nvPr/>
        </p:nvSpPr>
        <p:spPr>
          <a:xfrm>
            <a:off x="1230313" y="635000"/>
            <a:ext cx="1223962" cy="579438"/>
          </a:xfrm>
          <a:prstGeom prst="rect">
            <a:avLst/>
          </a:prstGeom>
          <a:solidFill>
            <a:srgbClr val="99CC00"/>
          </a:solidFill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CC0066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总结</a:t>
            </a:r>
            <a:endParaRPr lang="zh-CN" altLang="en-US" sz="3200" b="1" dirty="0">
              <a:solidFill>
                <a:srgbClr val="CC0066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animBg="1"/>
      <p:bldP spid="29700" grpId="0"/>
      <p:bldP spid="29701" grpId="0"/>
      <p:bldP spid="29702" grpId="0"/>
      <p:bldP spid="29703" grpId="0"/>
    </p:bldLst>
  </p:timing>
</p:sld>
</file>

<file path=ppt/tags/tag1.xml><?xml version="1.0" encoding="utf-8"?>
<p:tagLst xmlns:p="http://schemas.openxmlformats.org/presentationml/2006/main">
  <p:tag name="AS_UNIQUEID" val="240"/>
</p:tagLst>
</file>

<file path=ppt/tags/tag10.xml><?xml version="1.0" encoding="utf-8"?>
<p:tagLst xmlns:p="http://schemas.openxmlformats.org/presentationml/2006/main">
  <p:tag name="AS_UNIQUEID" val="47"/>
</p:tagLst>
</file>

<file path=ppt/tags/tag11.xml><?xml version="1.0" encoding="utf-8"?>
<p:tagLst xmlns:p="http://schemas.openxmlformats.org/presentationml/2006/main">
  <p:tag name="AS_UNIQUEID" val="48"/>
</p:tagLst>
</file>

<file path=ppt/tags/tag12.xml><?xml version="1.0" encoding="utf-8"?>
<p:tagLst xmlns:p="http://schemas.openxmlformats.org/presentationml/2006/main">
  <p:tag name="AS_UNIQUEID" val="49"/>
</p:tagLst>
</file>

<file path=ppt/tags/tag13.xml><?xml version="1.0" encoding="utf-8"?>
<p:tagLst xmlns:p="http://schemas.openxmlformats.org/presentationml/2006/main">
  <p:tag name="AS_UNIQUEID" val="50"/>
</p:tagLst>
</file>

<file path=ppt/tags/tag14.xml><?xml version="1.0" encoding="utf-8"?>
<p:tagLst xmlns:p="http://schemas.openxmlformats.org/presentationml/2006/main">
  <p:tag name="AS_UNIQUEID" val="51"/>
</p:tagLst>
</file>

<file path=ppt/tags/tag15.xml><?xml version="1.0" encoding="utf-8"?>
<p:tagLst xmlns:p="http://schemas.openxmlformats.org/presentationml/2006/main">
  <p:tag name="AS_UNIQUEID" val="53"/>
</p:tagLst>
</file>

<file path=ppt/tags/tag16.xml><?xml version="1.0" encoding="utf-8"?>
<p:tagLst xmlns:p="http://schemas.openxmlformats.org/presentationml/2006/main">
  <p:tag name="AS_UNIQUEID" val="54"/>
</p:tagLst>
</file>

<file path=ppt/tags/tag17.xml><?xml version="1.0" encoding="utf-8"?>
<p:tagLst xmlns:p="http://schemas.openxmlformats.org/presentationml/2006/main">
  <p:tag name="AS_UNIQUEID" val="56"/>
</p:tagLst>
</file>

<file path=ppt/tags/tag18.xml><?xml version="1.0" encoding="utf-8"?>
<p:tagLst xmlns:p="http://schemas.openxmlformats.org/presentationml/2006/main">
  <p:tag name="AS_UNIQUEID" val="57"/>
</p:tagLst>
</file>

<file path=ppt/tags/tag19.xml><?xml version="1.0" encoding="utf-8"?>
<p:tagLst xmlns:p="http://schemas.openxmlformats.org/presentationml/2006/main">
  <p:tag name="AS_UNIQUEID" val="59"/>
</p:tagLst>
</file>

<file path=ppt/tags/tag2.xml><?xml version="1.0" encoding="utf-8"?>
<p:tagLst xmlns:p="http://schemas.openxmlformats.org/presentationml/2006/main">
  <p:tag name="AS_UNIQUEID" val="241"/>
</p:tagLst>
</file>

<file path=ppt/tags/tag20.xml><?xml version="1.0" encoding="utf-8"?>
<p:tagLst xmlns:p="http://schemas.openxmlformats.org/presentationml/2006/main">
  <p:tag name="AS_UNIQUEID" val="60"/>
</p:tagLst>
</file>

<file path=ppt/tags/tag21.xml><?xml version="1.0" encoding="utf-8"?>
<p:tagLst xmlns:p="http://schemas.openxmlformats.org/presentationml/2006/main">
  <p:tag name="AS_UNIQUEID" val="62"/>
</p:tagLst>
</file>

<file path=ppt/tags/tag22.xml><?xml version="1.0" encoding="utf-8"?>
<p:tagLst xmlns:p="http://schemas.openxmlformats.org/presentationml/2006/main">
  <p:tag name="AS_UNIQUEID" val="63"/>
</p:tagLst>
</file>

<file path=ppt/tags/tag23.xml><?xml version="1.0" encoding="utf-8"?>
<p:tagLst xmlns:p="http://schemas.openxmlformats.org/presentationml/2006/main">
  <p:tag name="AS_UNIQUEID" val="65"/>
</p:tagLst>
</file>

<file path=ppt/tags/tag24.xml><?xml version="1.0" encoding="utf-8"?>
<p:tagLst xmlns:p="http://schemas.openxmlformats.org/presentationml/2006/main">
  <p:tag name="AS_UNIQUEID" val="66"/>
</p:tagLst>
</file>

<file path=ppt/tags/tag25.xml><?xml version="1.0" encoding="utf-8"?>
<p:tagLst xmlns:p="http://schemas.openxmlformats.org/presentationml/2006/main">
  <p:tag name="AS_UNIQUEID" val="68"/>
</p:tagLst>
</file>

<file path=ppt/tags/tag26.xml><?xml version="1.0" encoding="utf-8"?>
<p:tagLst xmlns:p="http://schemas.openxmlformats.org/presentationml/2006/main">
  <p:tag name="AS_UNIQUEID" val="69"/>
</p:tagLst>
</file>

<file path=ppt/tags/tag27.xml><?xml version="1.0" encoding="utf-8"?>
<p:tagLst xmlns:p="http://schemas.openxmlformats.org/presentationml/2006/main">
  <p:tag name="AS_UNIQUEID" val="71"/>
</p:tagLst>
</file>

<file path=ppt/tags/tag28.xml><?xml version="1.0" encoding="utf-8"?>
<p:tagLst xmlns:p="http://schemas.openxmlformats.org/presentationml/2006/main">
  <p:tag name="AS_UNIQUEID" val="72"/>
</p:tagLst>
</file>

<file path=ppt/tags/tag29.xml><?xml version="1.0" encoding="utf-8"?>
<p:tagLst xmlns:p="http://schemas.openxmlformats.org/presentationml/2006/main">
  <p:tag name="AS_UNIQUEID" val="74"/>
</p:tagLst>
</file>

<file path=ppt/tags/tag3.xml><?xml version="1.0" encoding="utf-8"?>
<p:tagLst xmlns:p="http://schemas.openxmlformats.org/presentationml/2006/main">
  <p:tag name="AS_UNIQUEID" val="242"/>
</p:tagLst>
</file>

<file path=ppt/tags/tag30.xml><?xml version="1.0" encoding="utf-8"?>
<p:tagLst xmlns:p="http://schemas.openxmlformats.org/presentationml/2006/main">
  <p:tag name="AS_UNIQUEID" val="75"/>
</p:tagLst>
</file>

<file path=ppt/tags/tag31.xml><?xml version="1.0" encoding="utf-8"?>
<p:tagLst xmlns:p="http://schemas.openxmlformats.org/presentationml/2006/main">
  <p:tag name="AS_UNIQUEID" val="77"/>
</p:tagLst>
</file>

<file path=ppt/tags/tag32.xml><?xml version="1.0" encoding="utf-8"?>
<p:tagLst xmlns:p="http://schemas.openxmlformats.org/presentationml/2006/main">
  <p:tag name="AS_UNIQUEID" val="78"/>
</p:tagLst>
</file>

<file path=ppt/tags/tag33.xml><?xml version="1.0" encoding="utf-8"?>
<p:tagLst xmlns:p="http://schemas.openxmlformats.org/presentationml/2006/main">
  <p:tag name="AS_UNIQUEID" val="79"/>
</p:tagLst>
</file>

<file path=ppt/tags/tag34.xml><?xml version="1.0" encoding="utf-8"?>
<p:tagLst xmlns:p="http://schemas.openxmlformats.org/presentationml/2006/main">
  <p:tag name="AS_UNIQUEID" val="80"/>
</p:tagLst>
</file>

<file path=ppt/tags/tag35.xml><?xml version="1.0" encoding="utf-8"?>
<p:tagLst xmlns:p="http://schemas.openxmlformats.org/presentationml/2006/main">
  <p:tag name="AS_UNIQUEID" val="81"/>
</p:tagLst>
</file>

<file path=ppt/tags/tag36.xml><?xml version="1.0" encoding="utf-8"?>
<p:tagLst xmlns:p="http://schemas.openxmlformats.org/presentationml/2006/main">
  <p:tag name="AS_UNIQUEID" val="82"/>
</p:tagLst>
</file>

<file path=ppt/tags/tag37.xml><?xml version="1.0" encoding="utf-8"?>
<p:tagLst xmlns:p="http://schemas.openxmlformats.org/presentationml/2006/main">
  <p:tag name="AS_UNIQUEID" val="83"/>
</p:tagLst>
</file>

<file path=ppt/tags/tag38.xml><?xml version="1.0" encoding="utf-8"?>
<p:tagLst xmlns:p="http://schemas.openxmlformats.org/presentationml/2006/main">
  <p:tag name="AS_UNIQUEID" val="85"/>
</p:tagLst>
</file>

<file path=ppt/tags/tag39.xml><?xml version="1.0" encoding="utf-8"?>
<p:tagLst xmlns:p="http://schemas.openxmlformats.org/presentationml/2006/main">
  <p:tag name="AS_UNIQUEID" val="86"/>
</p:tagLst>
</file>

<file path=ppt/tags/tag4.xml><?xml version="1.0" encoding="utf-8"?>
<p:tagLst xmlns:p="http://schemas.openxmlformats.org/presentationml/2006/main">
  <p:tag name="AS_UNIQUEID" val="243"/>
</p:tagLst>
</file>

<file path=ppt/tags/tag40.xml><?xml version="1.0" encoding="utf-8"?>
<p:tagLst xmlns:p="http://schemas.openxmlformats.org/presentationml/2006/main">
  <p:tag name="AS_UNIQUEID" val="88"/>
</p:tagLst>
</file>

<file path=ppt/tags/tag41.xml><?xml version="1.0" encoding="utf-8"?>
<p:tagLst xmlns:p="http://schemas.openxmlformats.org/presentationml/2006/main">
  <p:tag name="AS_UNIQUEID" val="89"/>
</p:tagLst>
</file>

<file path=ppt/tags/tag42.xml><?xml version="1.0" encoding="utf-8"?>
<p:tagLst xmlns:p="http://schemas.openxmlformats.org/presentationml/2006/main">
  <p:tag name="AS_UNIQUEID" val="328"/>
</p:tagLst>
</file>

<file path=ppt/tags/tag43.xml><?xml version="1.0" encoding="utf-8"?>
<p:tagLst xmlns:p="http://schemas.openxmlformats.org/presentationml/2006/main">
  <p:tag name="AS_UNIQUEID" val="329"/>
</p:tagLst>
</file>

<file path=ppt/tags/tag44.xml><?xml version="1.0" encoding="utf-8"?>
<p:tagLst xmlns:p="http://schemas.openxmlformats.org/presentationml/2006/main">
  <p:tag name="AS_UNIQUEID" val="87"/>
</p:tagLst>
</file>

<file path=ppt/tags/tag45.xml><?xml version="1.0" encoding="utf-8"?>
<p:tagLst xmlns:p="http://schemas.openxmlformats.org/presentationml/2006/main">
  <p:tag name="AS_UNIQUEID" val="90"/>
</p:tagLst>
</file>

<file path=ppt/tags/tag46.xml><?xml version="1.0" encoding="utf-8"?>
<p:tagLst xmlns:p="http://schemas.openxmlformats.org/presentationml/2006/main">
  <p:tag name="AS_UNIQUEID" val="330"/>
</p:tagLst>
</file>

<file path=ppt/tags/tag47.xml><?xml version="1.0" encoding="utf-8"?>
<p:tagLst xmlns:p="http://schemas.openxmlformats.org/presentationml/2006/main">
  <p:tag name="AS_UNIQUEID" val="331"/>
</p:tagLst>
</file>

<file path=ppt/tags/tag48.xml><?xml version="1.0" encoding="utf-8"?>
<p:tagLst xmlns:p="http://schemas.openxmlformats.org/presentationml/2006/main">
  <p:tag name="AS_UNIQUEID" val="332"/>
</p:tagLst>
</file>

<file path=ppt/tags/tag49.xml><?xml version="1.0" encoding="utf-8"?>
<p:tagLst xmlns:p="http://schemas.openxmlformats.org/presentationml/2006/main">
  <p:tag name="AS_UNIQUEID" val="333"/>
</p:tagLst>
</file>

<file path=ppt/tags/tag5.xml><?xml version="1.0" encoding="utf-8"?>
<p:tagLst xmlns:p="http://schemas.openxmlformats.org/presentationml/2006/main">
  <p:tag name="AS_UNIQUEID" val="42"/>
</p:tagLst>
</file>

<file path=ppt/tags/tag50.xml><?xml version="1.0" encoding="utf-8"?>
<p:tagLst xmlns:p="http://schemas.openxmlformats.org/presentationml/2006/main">
  <p:tag name="AS_UNIQUEID" val="334"/>
</p:tagLst>
</file>

<file path=ppt/tags/tag51.xml><?xml version="1.0" encoding="utf-8"?>
<p:tagLst xmlns:p="http://schemas.openxmlformats.org/presentationml/2006/main">
  <p:tag name="AS_UNIQUEID" val="335"/>
</p:tagLst>
</file>

<file path=ppt/tags/tag52.xml><?xml version="1.0" encoding="utf-8"?>
<p:tagLst xmlns:p="http://schemas.openxmlformats.org/presentationml/2006/main">
  <p:tag name="AS_UNIQUEID" val="336"/>
</p:tagLst>
</file>

<file path=ppt/tags/tag53.xml><?xml version="1.0" encoding="utf-8"?>
<p:tagLst xmlns:p="http://schemas.openxmlformats.org/presentationml/2006/main">
  <p:tag name="AS_UNIQUEID" val="337"/>
</p:tagLst>
</file>

<file path=ppt/tags/tag54.xml><?xml version="1.0" encoding="utf-8"?>
<p:tagLst xmlns:p="http://schemas.openxmlformats.org/presentationml/2006/main">
  <p:tag name="AS_UNIQUEID" val="338"/>
</p:tagLst>
</file>

<file path=ppt/tags/tag55.xml><?xml version="1.0" encoding="utf-8"?>
<p:tagLst xmlns:p="http://schemas.openxmlformats.org/presentationml/2006/main">
  <p:tag name="AS_UNIQUEID" val="599"/>
</p:tagLst>
</file>

<file path=ppt/tags/tag56.xml><?xml version="1.0" encoding="utf-8"?>
<p:tagLst xmlns:p="http://schemas.openxmlformats.org/presentationml/2006/main">
  <p:tag name="AS_UNIQUEID" val="601"/>
</p:tagLst>
</file>

<file path=ppt/tags/tag57.xml><?xml version="1.0" encoding="utf-8"?>
<p:tagLst xmlns:p="http://schemas.openxmlformats.org/presentationml/2006/main">
  <p:tag name="AS_UNIQUEID" val="602"/>
</p:tagLst>
</file>

<file path=ppt/tags/tag58.xml><?xml version="1.0" encoding="utf-8"?>
<p:tagLst xmlns:p="http://schemas.openxmlformats.org/presentationml/2006/main">
  <p:tag name="AS_UNIQUEID" val="603"/>
</p:tagLst>
</file>

<file path=ppt/tags/tag59.xml><?xml version="1.0" encoding="utf-8"?>
<p:tagLst xmlns:p="http://schemas.openxmlformats.org/presentationml/2006/main">
  <p:tag name="AS_UNIQUEID" val="604"/>
</p:tagLst>
</file>

<file path=ppt/tags/tag6.xml><?xml version="1.0" encoding="utf-8"?>
<p:tagLst xmlns:p="http://schemas.openxmlformats.org/presentationml/2006/main">
  <p:tag name="AS_UNIQUEID" val="43"/>
</p:tagLst>
</file>

<file path=ppt/tags/tag60.xml><?xml version="1.0" encoding="utf-8"?>
<p:tagLst xmlns:p="http://schemas.openxmlformats.org/presentationml/2006/main">
  <p:tag name="AS_UNIQUEID" val="605"/>
</p:tagLst>
</file>

<file path=ppt/tags/tag61.xml><?xml version="1.0" encoding="utf-8"?>
<p:tagLst xmlns:p="http://schemas.openxmlformats.org/presentationml/2006/main">
  <p:tag name="AS_UNIQUEID" val="606"/>
</p:tagLst>
</file>

<file path=ppt/tags/tag62.xml><?xml version="1.0" encoding="utf-8"?>
<p:tagLst xmlns:p="http://schemas.openxmlformats.org/presentationml/2006/main">
  <p:tag name="AS_UNIQUEID" val="607"/>
</p:tagLst>
</file>

<file path=ppt/tags/tag63.xml><?xml version="1.0" encoding="utf-8"?>
<p:tagLst xmlns:p="http://schemas.openxmlformats.org/presentationml/2006/main">
  <p:tag name="AS_UNIQUEID" val="608"/>
</p:tagLst>
</file>

<file path=ppt/tags/tag64.xml><?xml version="1.0" encoding="utf-8"?>
<p:tagLst xmlns:p="http://schemas.openxmlformats.org/presentationml/2006/main">
  <p:tag name="AS_UNIQUEID" val="609"/>
</p:tagLst>
</file>

<file path=ppt/tags/tag65.xml><?xml version="1.0" encoding="utf-8"?>
<p:tagLst xmlns:p="http://schemas.openxmlformats.org/presentationml/2006/main">
  <p:tag name="AS_UNIQUEID" val="610"/>
</p:tagLst>
</file>

<file path=ppt/tags/tag66.xml><?xml version="1.0" encoding="utf-8"?>
<p:tagLst xmlns:p="http://schemas.openxmlformats.org/presentationml/2006/main">
  <p:tag name="AS_UNIQUEID" val="611"/>
</p:tagLst>
</file>

<file path=ppt/tags/tag67.xml><?xml version="1.0" encoding="utf-8"?>
<p:tagLst xmlns:p="http://schemas.openxmlformats.org/presentationml/2006/main">
  <p:tag name="KSO_WPP_MARK_KEY" val="6da14663-1af8-4ccc-842f-b9ca1fb0ee39"/>
  <p:tag name="COMMONDATA" val="eyJoZGlkIjoiZjVmNmEwZGNjZGZlN2FjZWMyODZlMTBkNWVmMWFjMTgifQ=="/>
</p:tagLst>
</file>

<file path=ppt/tags/tag7.xml><?xml version="1.0" encoding="utf-8"?>
<p:tagLst xmlns:p="http://schemas.openxmlformats.org/presentationml/2006/main">
  <p:tag name="AS_UNIQUEID" val="44"/>
</p:tagLst>
</file>

<file path=ppt/tags/tag8.xml><?xml version="1.0" encoding="utf-8"?>
<p:tagLst xmlns:p="http://schemas.openxmlformats.org/presentationml/2006/main">
  <p:tag name="AS_UNIQUEID" val="45"/>
</p:tagLst>
</file>

<file path=ppt/tags/tag9.xml><?xml version="1.0" encoding="utf-8"?>
<p:tagLst xmlns:p="http://schemas.openxmlformats.org/presentationml/2006/main">
  <p:tag name="AS_UNIQUEID" val="46"/>
</p:tagLst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1698</Words>
  <Application>WPS 演示</Application>
  <PresentationFormat>宽屏</PresentationFormat>
  <Paragraphs>151</Paragraphs>
  <Slides>9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9" baseType="lpstr">
      <vt:lpstr>Arial</vt:lpstr>
      <vt:lpstr>宋体</vt:lpstr>
      <vt:lpstr>Wingdings</vt:lpstr>
      <vt:lpstr>Times New Roman</vt:lpstr>
      <vt:lpstr>微软雅黑</vt:lpstr>
      <vt:lpstr>Tahoma</vt:lpstr>
      <vt:lpstr>Arial Unicode MS</vt:lpstr>
      <vt:lpstr>Calibri</vt:lpstr>
      <vt:lpstr>默认设计模板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Zeng Fan</dc:creator>
  <cp:lastModifiedBy>敢情莫畏</cp:lastModifiedBy>
  <cp:revision>67</cp:revision>
  <dcterms:created xsi:type="dcterms:W3CDTF">2024-03-06T23:41:00Z</dcterms:created>
  <dcterms:modified xsi:type="dcterms:W3CDTF">2025-02-21T10:14:44Z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ICV">
    <vt:lpwstr>E620B08E750C4F2883E300E117035CA8_13</vt:lpwstr>
  </property>
  <property fmtid="{D5CDD505-2E9C-101B-9397-08002B2CF9AE}" pid="4" name="KSOProductBuildVer">
    <vt:lpwstr>2052-11.8.2.10393</vt:lpwstr>
  </property>
</Properties>
</file>