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67" r:id="rId3"/>
    <p:sldId id="268" r:id="rId5"/>
    <p:sldId id="289" r:id="rId6"/>
    <p:sldId id="271" r:id="rId7"/>
    <p:sldId id="296" r:id="rId8"/>
    <p:sldId id="272" r:id="rId9"/>
    <p:sldId id="286" r:id="rId10"/>
    <p:sldId id="297" r:id="rId11"/>
    <p:sldId id="298" r:id="rId12"/>
    <p:sldId id="299" r:id="rId13"/>
    <p:sldId id="300" r:id="rId14"/>
    <p:sldId id="273" r:id="rId15"/>
    <p:sldId id="274" r:id="rId16"/>
    <p:sldId id="275" r:id="rId17"/>
    <p:sldId id="276" r:id="rId18"/>
    <p:sldId id="303" r:id="rId19"/>
    <p:sldId id="304" r:id="rId20"/>
    <p:sldId id="280" r:id="rId21"/>
    <p:sldId id="290" r:id="rId22"/>
    <p:sldId id="291" r:id="rId23"/>
    <p:sldId id="292" r:id="rId24"/>
    <p:sldId id="293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2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87B2-6560-45C6-A400-03836452D9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4979" name="备注占位符 2"/>
          <p:cNvSpPr txBox="1"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zh-CN" b="1" dirty="0">
              <a:solidFill>
                <a:srgbClr val="00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" y="18523"/>
            <a:ext cx="1063740" cy="106374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955357" y="203007"/>
            <a:ext cx="10851632" cy="6577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1"/>
          <p:cNvSpPr>
            <a:spLocks noGrp="1"/>
          </p:cNvSpPr>
          <p:nvPr>
            <p:ph sz="quarter" idx="12" hasCustomPrompt="1"/>
            <p:custDataLst>
              <p:tags r:id="rId6"/>
            </p:custDataLst>
          </p:nvPr>
        </p:nvSpPr>
        <p:spPr>
          <a:xfrm>
            <a:off x="1066799" y="232723"/>
            <a:ext cx="7796213" cy="106362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喷泉实验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/>
          <p:nvPr>
            <p:custDataLst>
              <p:tags r:id="rId2"/>
            </p:custDataLst>
          </p:nvPr>
        </p:nvGrpSpPr>
        <p:grpSpPr>
          <a:xfrm>
            <a:off x="139466" y="0"/>
            <a:ext cx="2122472" cy="711200"/>
            <a:chOff x="737" y="1"/>
            <a:chExt cx="4088" cy="448"/>
          </a:xfrm>
          <a:solidFill>
            <a:srgbClr val="7030A0"/>
          </a:solidFill>
        </p:grpSpPr>
        <p:sp>
          <p:nvSpPr>
            <p:cNvPr id="9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7" y="1"/>
              <a:ext cx="4088" cy="448"/>
            </a:xfrm>
            <a:prstGeom prst="rect">
              <a:avLst/>
            </a:prstGeom>
            <a:grpFill/>
            <a:ln w="9525" algn="ctr">
              <a:noFill/>
              <a:miter lim="800000"/>
            </a:ln>
          </p:spPr>
          <p:txBody>
            <a:bodyPr lIns="121914" tIns="60957" rIns="121914" bIns="60957" anchor="ctr"/>
            <a:lstStyle/>
            <a:p>
              <a:pPr marL="0" marR="0" lvl="0" indent="0" algn="ctr" defTabSz="6845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265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26" y="367"/>
              <a:ext cx="3832" cy="2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sp>
        <p:nvSpPr>
          <p:cNvPr id="12" name="文本占位符 11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139465" y="37454"/>
            <a:ext cx="5128391" cy="679093"/>
          </a:xfrm>
          <a:noFill/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对点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46.xml"/><Relationship Id="rId7" Type="http://schemas.openxmlformats.org/officeDocument/2006/relationships/image" Target="../media/image20.png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22.jpeg"/><Relationship Id="rId2" Type="http://schemas.openxmlformats.org/officeDocument/2006/relationships/tags" Target="../tags/tag148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24.jpeg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image" Target="../media/image23.jpe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8" Type="http://schemas.openxmlformats.org/officeDocument/2006/relationships/notesSlide" Target="../notesSlides/notesSlide13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26.png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image" Target="../media/image25.jpeg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9.jpeg"/><Relationship Id="rId7" Type="http://schemas.openxmlformats.org/officeDocument/2006/relationships/tags" Target="../tags/tag182.xml"/><Relationship Id="rId6" Type="http://schemas.openxmlformats.org/officeDocument/2006/relationships/image" Target="../media/image28.jpeg"/><Relationship Id="rId5" Type="http://schemas.openxmlformats.org/officeDocument/2006/relationships/tags" Target="../tags/tag181.xml"/><Relationship Id="rId4" Type="http://schemas.openxmlformats.org/officeDocument/2006/relationships/image" Target="../media/image27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17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../media/image31.png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30.jpeg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90.xml"/><Relationship Id="rId10" Type="http://schemas.openxmlformats.org/officeDocument/2006/relationships/image" Target="../media/image32.png"/><Relationship Id="rId1" Type="http://schemas.openxmlformats.org/officeDocument/2006/relationships/tags" Target="../tags/tag18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image" Target="../media/image34.jpeg"/><Relationship Id="rId5" Type="http://schemas.openxmlformats.org/officeDocument/2006/relationships/tags" Target="../tags/tag194.xml"/><Relationship Id="rId4" Type="http://schemas.openxmlformats.org/officeDocument/2006/relationships/image" Target="../media/image33.GIF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7" Type="http://schemas.openxmlformats.org/officeDocument/2006/relationships/notesSlide" Target="../notesSlides/notesSlide16.xml"/><Relationship Id="rId16" Type="http://schemas.openxmlformats.org/officeDocument/2006/relationships/slideLayout" Target="../slideLayouts/slideLayout15.xml"/><Relationship Id="rId15" Type="http://schemas.openxmlformats.org/officeDocument/2006/relationships/tags" Target="../tags/tag201.xml"/><Relationship Id="rId14" Type="http://schemas.openxmlformats.org/officeDocument/2006/relationships/image" Target="../media/image36.png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image" Target="../media/image35.png"/><Relationship Id="rId1" Type="http://schemas.openxmlformats.org/officeDocument/2006/relationships/tags" Target="../tags/tag19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37.png"/><Relationship Id="rId2" Type="http://schemas.openxmlformats.org/officeDocument/2006/relationships/tags" Target="../tags/tag203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14.xml"/><Relationship Id="rId16" Type="http://schemas.openxmlformats.org/officeDocument/2006/relationships/image" Target="../media/image40.png"/><Relationship Id="rId15" Type="http://schemas.openxmlformats.org/officeDocument/2006/relationships/tags" Target="../tags/tag213.xml"/><Relationship Id="rId14" Type="http://schemas.openxmlformats.org/officeDocument/2006/relationships/image" Target="../media/image39.png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image" Target="../media/image38.png"/><Relationship Id="rId1" Type="http://schemas.openxmlformats.org/officeDocument/2006/relationships/tags" Target="../tags/tag20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0" Type="http://schemas.openxmlformats.org/officeDocument/2006/relationships/notesSlide" Target="../notesSlides/notesSlide18.xml"/><Relationship Id="rId1" Type="http://schemas.openxmlformats.org/officeDocument/2006/relationships/tags" Target="../tags/tag2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5" Type="http://schemas.openxmlformats.org/officeDocument/2006/relationships/notesSlide" Target="../notesSlides/notesSlide2.xml"/><Relationship Id="rId34" Type="http://schemas.openxmlformats.org/officeDocument/2006/relationships/slideLayout" Target="../slideLayouts/slideLayout12.xml"/><Relationship Id="rId33" Type="http://schemas.openxmlformats.org/officeDocument/2006/relationships/tags" Target="../tags/tag59.xml"/><Relationship Id="rId32" Type="http://schemas.openxmlformats.org/officeDocument/2006/relationships/tags" Target="../tags/tag58.xml"/><Relationship Id="rId31" Type="http://schemas.openxmlformats.org/officeDocument/2006/relationships/tags" Target="../tags/tag57.xml"/><Relationship Id="rId30" Type="http://schemas.openxmlformats.org/officeDocument/2006/relationships/image" Target="../media/image3.emf"/><Relationship Id="rId3" Type="http://schemas.openxmlformats.org/officeDocument/2006/relationships/tags" Target="../tags/tag30.xml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29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slide" Target="slide19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71.xml"/><Relationship Id="rId15" Type="http://schemas.openxmlformats.org/officeDocument/2006/relationships/image" Target="../media/image6.png"/><Relationship Id="rId14" Type="http://schemas.openxmlformats.org/officeDocument/2006/relationships/tags" Target="../tags/tag70.xml"/><Relationship Id="rId13" Type="http://schemas.microsoft.com/office/2007/relationships/hdphoto" Target="../media/image5.wdp"/><Relationship Id="rId12" Type="http://schemas.openxmlformats.org/officeDocument/2006/relationships/image" Target="../media/image4.png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6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9" Type="http://schemas.openxmlformats.org/officeDocument/2006/relationships/notesSlide" Target="../notesSlides/notesSlide4.xml"/><Relationship Id="rId28" Type="http://schemas.openxmlformats.org/officeDocument/2006/relationships/slideLayout" Target="../slideLayouts/slideLayout12.xml"/><Relationship Id="rId27" Type="http://schemas.openxmlformats.org/officeDocument/2006/relationships/tags" Target="../tags/tag98.xml"/><Relationship Id="rId26" Type="http://schemas.openxmlformats.org/officeDocument/2006/relationships/tags" Target="../tags/tag97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image" Target="../media/image11.jpeg"/><Relationship Id="rId5" Type="http://schemas.openxmlformats.org/officeDocument/2006/relationships/tags" Target="../tags/tag102.xml"/><Relationship Id="rId4" Type="http://schemas.openxmlformats.org/officeDocument/2006/relationships/image" Target="../media/image10.jpe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3.png"/><Relationship Id="rId3" Type="http://schemas.openxmlformats.org/officeDocument/2006/relationships/tags" Target="../tags/tag110.xml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109.xml"/><Relationship Id="rId19" Type="http://schemas.openxmlformats.org/officeDocument/2006/relationships/image" Target="../media/image17.jpeg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image" Target="../media/image16.jpeg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image" Target="../media/image15.jpeg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1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19.jpeg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18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39.xml"/><Relationship Id="rId1" Type="http://schemas.openxmlformats.org/officeDocument/2006/relationships/tags" Target="../tags/tag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315986" y="4929807"/>
            <a:ext cx="2200275" cy="754380"/>
            <a:chOff x="8411" y="5599"/>
            <a:chExt cx="3465" cy="1188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9785" y="5599"/>
              <a:ext cx="1697" cy="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加热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8411" y="5769"/>
              <a:ext cx="3465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Si+O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kern="100" spc="-8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SiO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1359571" y="4238769"/>
            <a:ext cx="2656840" cy="761365"/>
            <a:chOff x="9419" y="4876"/>
            <a:chExt cx="4184" cy="1199"/>
          </a:xfrm>
        </p:grpSpPr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10788" y="4876"/>
              <a:ext cx="1527" cy="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加热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9419" y="5057"/>
              <a:ext cx="418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Si+2Cl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 </a:t>
              </a:r>
              <a:r>
                <a:rPr lang="en-US" altLang="zh-CN" sz="2400" b="1" kern="100" spc="-8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SiCl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</a:t>
              </a:r>
              <a:endPara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1359571" y="5577879"/>
            <a:ext cx="3079252" cy="723900"/>
            <a:chOff x="8520" y="7479"/>
            <a:chExt cx="6490" cy="1140"/>
          </a:xfrm>
        </p:grpSpPr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10036" y="7479"/>
              <a:ext cx="2046" cy="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高温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8520" y="7601"/>
              <a:ext cx="6490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Si+C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kern="100" spc="-8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SiC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(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金刚砂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)</a:t>
              </a:r>
              <a:endPara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359571" y="1837084"/>
            <a:ext cx="366014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Si+2F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2400" b="1" kern="100" spc="-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endParaRPr lang="en-US" altLang="zh-CN" sz="2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1359571" y="2402963"/>
            <a:ext cx="493789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Si+2NaOH+H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</a:t>
            </a:r>
            <a:r>
              <a:rPr lang="en-US" altLang="zh-CN" sz="2400" b="1" kern="100" spc="-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+2H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359571" y="2982930"/>
            <a:ext cx="336675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Si+4HF </a:t>
            </a:r>
            <a:r>
              <a:rPr lang="en-US" altLang="zh-CN" sz="2400" b="1" kern="100" spc="-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SiF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↑+2H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726326" y="2979311"/>
            <a:ext cx="237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与唯一酸反应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1124" y="1217100"/>
            <a:ext cx="960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常温下化学性质不活泼，只能跟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溶液反应。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1124" y="3783961"/>
            <a:ext cx="9986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在加热条件下，单质硅能与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等非金属单质反应。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566471" y="249091"/>
            <a:ext cx="2072696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(1)</a:t>
            </a:r>
            <a:r>
              <a:rPr lang="zh-CN" altLang="en-US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硅的性质</a:t>
            </a:r>
            <a:endParaRPr lang="zh-CN" altLang="en-US" sz="2400" b="1" kern="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45747" y="1038522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性质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174796" y="2053529"/>
            <a:ext cx="6955750" cy="6622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制备硅胶、木材</a:t>
            </a: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防火剂</a:t>
            </a:r>
            <a:r>
              <a:rPr lang="zh-CN" altLang="en-US" sz="2400" b="1" noProof="1">
                <a:solidFill>
                  <a:prstClr val="black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 肥皂填充剂、黏胶剂</a:t>
            </a:r>
            <a:endParaRPr lang="zh-CN" altLang="en-US" sz="2400" b="1" noProof="1">
              <a:solidFill>
                <a:prstClr val="black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174795" y="908862"/>
            <a:ext cx="6955750" cy="113024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相对稳定、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不能燃烧</a:t>
            </a:r>
            <a:r>
              <a:rPr lang="zh-CN" altLang="en-US" sz="2400" b="1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、不易被腐蚀，水溶液有黏性</a:t>
            </a:r>
            <a:endParaRPr lang="zh-CN" altLang="en-US" sz="2400" b="1" noProof="1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SiO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</a:t>
            </a:r>
            <a:r>
              <a:rPr lang="zh-CN" altLang="en-US" sz="2400" b="1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俗称：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水玻璃</a:t>
            </a:r>
            <a:endParaRPr lang="zh-CN" altLang="en-US"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862120" y="2153846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用途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94705" y="5869129"/>
            <a:ext cx="72152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SiO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O </a:t>
            </a:r>
            <a:r>
              <a:rPr lang="en-US" altLang="zh-CN" sz="2400" b="1" spc="-1000">
                <a:latin typeface="微软雅黑" panose="020B0503020204020204" pitchFamily="34" charset="-122"/>
                <a:ea typeface="微软雅黑" panose="020B0503020204020204" pitchFamily="34" charset="-122"/>
              </a:rPr>
              <a:t>===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H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SiO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胶体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sz="2400" b="1" baseline="-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30"/>
          <a:stretch>
            <a:fillRect/>
          </a:stretch>
        </p:blipFill>
        <p:spPr>
          <a:xfrm>
            <a:off x="1222483" y="2580118"/>
            <a:ext cx="8759705" cy="309357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1778" y="274766"/>
            <a:ext cx="1610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硅酸钠</a:t>
            </a:r>
            <a:endParaRPr lang="zh-CN" altLang="en-US" sz="2800" b="1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24690" b="13369"/>
          <a:stretch>
            <a:fillRect/>
          </a:stretch>
        </p:blipFill>
        <p:spPr>
          <a:xfrm>
            <a:off x="9284622" y="1011059"/>
            <a:ext cx="2580677" cy="2510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48846" y="581310"/>
            <a:ext cx="11109535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讨论：</a:t>
            </a:r>
            <a:r>
              <a:rPr lang="zh-CN" altLang="en-US" sz="2400" b="1" dirty="0">
                <a:latin typeface="Times New Roman" panose="02020603050405020304" pitchFamily="18" charset="0"/>
              </a:rPr>
              <a:t>将过量的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分别通入：  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① </a:t>
            </a:r>
            <a:r>
              <a:rPr lang="en-US" altLang="zh-CN" sz="2400" b="1" dirty="0">
                <a:latin typeface="Times New Roman" panose="02020603050405020304" pitchFamily="18" charset="0"/>
              </a:rPr>
              <a:t>CaCl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溶液；  ② 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SiO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溶液；  ③ </a:t>
            </a:r>
            <a:r>
              <a:rPr lang="en-US" altLang="zh-CN" sz="2400" b="1" dirty="0">
                <a:latin typeface="Times New Roman" panose="02020603050405020304" pitchFamily="18" charset="0"/>
              </a:rPr>
              <a:t>Ca(OH)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溶液；④ 饱和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溶液。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最终溶液中有白色沉淀析出的是 </a:t>
            </a:r>
            <a:r>
              <a:rPr lang="en-US" altLang="zh-CN" sz="2400" b="1" dirty="0">
                <a:latin typeface="Times New Roman" panose="02020603050405020304" pitchFamily="18" charset="0"/>
              </a:rPr>
              <a:t>(        )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．①②③④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</a:rPr>
              <a:t>．②④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</a:rPr>
              <a:t>．①②③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</a:rPr>
              <a:t>．②③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497446" y="1728826"/>
            <a:ext cx="576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4096" y="1332852"/>
          <a:ext cx="10225136" cy="4754194"/>
        </p:xfrm>
        <a:graphic>
          <a:graphicData uri="http://schemas.openxmlformats.org/drawingml/2006/table">
            <a:tbl>
              <a:tblPr firstRow="1" bandRow="1"/>
              <a:tblGrid>
                <a:gridCol w="1721872"/>
                <a:gridCol w="2388010"/>
                <a:gridCol w="3305182"/>
                <a:gridCol w="2810072"/>
              </a:tblGrid>
              <a:tr h="422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类别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594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成分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594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性能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594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应用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594">
                        <a:lumMod val="90000"/>
                      </a:srgbClr>
                    </a:solidFill>
                  </a:tcPr>
                </a:tc>
              </a:tr>
              <a:tr h="684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金刚砂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6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高温</a:t>
                      </a:r>
                      <a:endParaRPr lang="en-US" altLang="zh-CN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结构陶瓷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6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压电陶瓷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6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透明陶瓷</a:t>
                      </a:r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6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9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超导陶瓷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69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YBa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Cu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O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7-</a:t>
                      </a:r>
                      <a:r>
                        <a:rPr lang="el-GR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δ</a:t>
                      </a:r>
                      <a:endParaRPr lang="el-GR" altLang="zh-CN" sz="2400" b="0" i="0" baseline="-2500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Bi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Sr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Ca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Cu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O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10</a:t>
                      </a:r>
                      <a:endParaRPr lang="en-US" altLang="zh-CN" sz="2400" b="0" i="0" baseline="-2500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Tl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Ba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Ca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Cu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en-US" altLang="zh-CN" sz="24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O</a:t>
                      </a:r>
                      <a:r>
                        <a:rPr lang="en-US" altLang="zh-CN" sz="2400" baseline="-25000">
                          <a:effectLst/>
                          <a:uFillTx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10</a:t>
                      </a:r>
                      <a:endParaRPr lang="en-US" altLang="zh-CN" sz="2400" b="0" i="0" baseline="-25000"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altLang="en-US" sz="2400" b="0" dirty="0">
                        <a:solidFill>
                          <a:schemeClr val="tx1"/>
                        </a:solidFill>
                        <a:effectLst/>
                        <a:uFillTx/>
                        <a:ea typeface="微软雅黑" panose="020B0503020204020204" pitchFamily="34" charset="-122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2003064" y="2501027"/>
            <a:ext cx="2476500" cy="824865"/>
            <a:chOff x="4770" y="3003"/>
            <a:chExt cx="3900" cy="1299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631" y="3003"/>
              <a:ext cx="2391" cy="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err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SiC</a:t>
              </a:r>
              <a:r>
                <a:rPr lang="zh-CN" altLang="en-US" sz="22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、</a:t>
              </a:r>
              <a:r>
                <a:rPr lang="en-US" altLang="zh-CN" sz="22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Si</a:t>
              </a:r>
              <a:r>
                <a:rPr lang="en-US" altLang="zh-CN" sz="22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en-US" altLang="zh-CN" sz="22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N</a:t>
              </a:r>
              <a:r>
                <a:rPr lang="en-US" altLang="zh-CN" sz="22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4</a:t>
              </a:r>
              <a:endParaRPr lang="en-US" altLang="zh-CN" sz="22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770" y="3623"/>
              <a:ext cx="3900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某些金属氧化物</a:t>
              </a:r>
              <a:endPara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452482" y="2650192"/>
            <a:ext cx="3330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耐高温、抗氧化、耐腐蚀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697952" y="2508824"/>
            <a:ext cx="254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火箭发动机、高温电极材料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2022288" y="3465668"/>
            <a:ext cx="245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钛酸盐、锆酸盐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432012" y="3327655"/>
            <a:ext cx="327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实现机械能与电能的相互转化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7715687" y="3329418"/>
            <a:ext cx="25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滤波器、扬声器、点火器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22288" y="4122572"/>
            <a:ext cx="238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氧化铝、氧化钇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氮化铝、氟化钙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413468" y="4130962"/>
            <a:ext cx="3394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优异的光学性能、耐高温，绝缘性好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710920" y="4118465"/>
            <a:ext cx="24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高压钠灯、激光器、高温探测窗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4479564" y="5126420"/>
            <a:ext cx="3394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某临界温度下电阻为零，超导性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710920" y="5166456"/>
            <a:ext cx="2435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电力、交通、医疗</a:t>
            </a:r>
            <a:endParaRPr lang="zh-CN" altLang="en-US" sz="22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7697952" y="1743379"/>
            <a:ext cx="2846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70735" algn="l"/>
              </a:tabLst>
            </a:pPr>
            <a:r>
              <a:rPr lang="zh-CN" altLang="en-US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耐高温结构材料</a:t>
            </a:r>
            <a:endParaRPr lang="zh-CN" altLang="en-US" sz="2200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tabLst>
                <a:tab pos="2070735" algn="l"/>
              </a:tabLst>
            </a:pPr>
            <a:r>
              <a:rPr lang="zh-CN" altLang="en-US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耐高温半导体材料</a:t>
            </a:r>
            <a:endParaRPr lang="zh-CN" altLang="zh-CN" sz="2200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2371681" y="1937114"/>
            <a:ext cx="1733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碳化硅</a:t>
            </a:r>
            <a:r>
              <a:rPr lang="en-US" altLang="zh-CN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(SiC)</a:t>
            </a:r>
            <a:endParaRPr lang="en-US" altLang="zh-CN" sz="2200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416158" y="1803453"/>
            <a:ext cx="33667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070735" algn="l"/>
              </a:tabLst>
            </a:pPr>
            <a:r>
              <a:rPr lang="zh-CN" altLang="en-US" sz="22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硬度大、耐高温、抗氧化</a:t>
            </a:r>
            <a:endParaRPr lang="zh-CN" altLang="en-US" sz="2200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566277" y="6256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新型陶瓷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"/>
          <a:stretch>
            <a:fillRect/>
          </a:stretch>
        </p:blipFill>
        <p:spPr bwMode="auto">
          <a:xfrm>
            <a:off x="9809157" y="189518"/>
            <a:ext cx="2190750" cy="215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二、新型无机非金属材料</a:t>
            </a:r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8019289" y="1804105"/>
            <a:ext cx="3241040" cy="2502535"/>
            <a:chOff x="13115" y="4063"/>
            <a:chExt cx="5104" cy="3941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5" y="4063"/>
              <a:ext cx="5105" cy="2947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4476" y="6988"/>
              <a:ext cx="220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2400" kern="1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纳米汽车</a:t>
              </a:r>
              <a:endPara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rcRect t="9500" b="8648"/>
          <a:stretch>
            <a:fillRect/>
          </a:stretch>
        </p:blipFill>
        <p:spPr>
          <a:xfrm>
            <a:off x="3074312" y="1637413"/>
            <a:ext cx="4717062" cy="2835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531137" y="1563128"/>
            <a:ext cx="2542540" cy="2909570"/>
            <a:chOff x="1095" y="3699"/>
            <a:chExt cx="4004" cy="4582"/>
          </a:xfrm>
        </p:grpSpPr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2213" y="7555"/>
              <a:ext cx="1862" cy="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富勒烯</a:t>
              </a:r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/>
            <p:cNvPicPr/>
            <p:nvPr>
              <p:custDataLst>
                <p:tags r:id="rId10"/>
              </p:custDataLst>
            </p:nvPr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5" y="3699"/>
              <a:ext cx="4005" cy="36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639469" y="932573"/>
            <a:ext cx="10970895" cy="483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zh-CN" altLang="zh-CN" sz="2400" b="1" kern="100" spc="-11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包括</a:t>
            </a:r>
            <a:r>
              <a:rPr lang="zh-CN" altLang="zh-CN" sz="2400" b="1" kern="100" spc="-11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富勒烯、碳纳米管、石墨烯</a:t>
            </a:r>
            <a:r>
              <a:rPr lang="zh-CN" altLang="zh-CN" sz="2400" b="1" kern="100" spc="-11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等，在能源、信息、医药等领域有着广阔的应用前景</a:t>
            </a:r>
            <a:endParaRPr lang="zh-CN" altLang="zh-CN" sz="2400" b="1" kern="100" spc="-11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639469" y="23272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碳纳米材料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4"/>
            </p:custDataLst>
          </p:nvPr>
        </p:nvSpPr>
        <p:spPr>
          <a:xfrm>
            <a:off x="892598" y="5015564"/>
            <a:ext cx="10368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富勒烯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由碳原子构成的一系列笼形分子的总称，如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kern="100" baseline="-25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，可制碳纳米材料。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11938000" y="12052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二、新型无机非金属材料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58112" y="3528985"/>
            <a:ext cx="10729192" cy="145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碳纳米管可以看成是由</a:t>
            </a:r>
            <a:r>
              <a:rPr lang="zh-CN" altLang="en-US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石墨片层</a:t>
            </a:r>
            <a:r>
              <a:rPr lang="zh-CN" altLang="en-US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卷成的管状物，具有纳米尺度的直径。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/>
                <a:sym typeface="+mn-ea"/>
              </a:rPr>
              <a:t>比表面积大，有相当高的</a:t>
            </a:r>
            <a:r>
              <a:rPr lang="zh-CN" altLang="zh-CN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/>
                <a:sym typeface="+mn-ea"/>
              </a:rPr>
              <a:t>强度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/>
                <a:sym typeface="+mn-ea"/>
              </a:rPr>
              <a:t>和优良的</a:t>
            </a:r>
            <a:r>
              <a:rPr lang="zh-CN" altLang="zh-CN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/>
                <a:sym typeface="+mn-ea"/>
              </a:rPr>
              <a:t>电学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/>
                <a:sym typeface="+mn-ea"/>
              </a:rPr>
              <a:t>性能，可用于生产复合材料、电池和传感器等</a:t>
            </a:r>
            <a:r>
              <a:rPr lang="zh-CN" altLang="en-US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/>
                <a:sym typeface="+mn-ea"/>
              </a:rPr>
              <a:t>。</a:t>
            </a:r>
            <a:endParaRPr lang="zh-CN" altLang="en-US" sz="2400" b="1" spc="-11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Helvetic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8112" y="650140"/>
            <a:ext cx="3215640" cy="265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48854" y="650140"/>
            <a:ext cx="4225392" cy="2653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43195" y="650140"/>
            <a:ext cx="2736215" cy="2643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二、新型无机非金属材料</a:t>
            </a:r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847822" y="556465"/>
            <a:ext cx="4536504" cy="2568847"/>
            <a:chOff x="5940560" y="3652090"/>
            <a:chExt cx="4878771" cy="2351093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560" y="3652090"/>
              <a:ext cx="4878771" cy="2351093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6003388" y="3652090"/>
              <a:ext cx="1702067" cy="337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石墨烯电池</a:t>
              </a: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86433" y="3487034"/>
            <a:ext cx="10365518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石墨烯是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只有</a:t>
            </a:r>
            <a:r>
              <a:rPr lang="zh-CN" altLang="zh-CN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一个碳原子直径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厚度的</a:t>
            </a:r>
            <a:endParaRPr lang="en-US" altLang="zh-CN" sz="2400" b="1" spc="-11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spc="-11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单层石墨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，其独特的结构使其</a:t>
            </a:r>
            <a:r>
              <a:rPr lang="zh-CN" altLang="zh-CN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电阻率低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endParaRPr lang="en-US" altLang="zh-CN" sz="2400" b="1" spc="-11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热导率高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，具有</a:t>
            </a:r>
            <a:r>
              <a:rPr lang="zh-CN" altLang="zh-CN" sz="2400" b="1" spc="-11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很高的强度</a:t>
            </a: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。其在光电器件、</a:t>
            </a:r>
            <a:endParaRPr lang="en-US" altLang="zh-CN" sz="2400" b="1" spc="-11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超级电容器、电池和复合材料等方面的</a:t>
            </a:r>
            <a:endParaRPr lang="en-US" altLang="zh-CN" sz="2400" b="1" spc="-11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应用研究正在不断深入</a:t>
            </a:r>
            <a:r>
              <a:rPr lang="zh-CN" altLang="en-US" sz="2400" b="1" spc="-11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400" b="1" spc="-11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0781"/>
          <a:stretch>
            <a:fillRect/>
          </a:stretch>
        </p:blipFill>
        <p:spPr>
          <a:xfrm>
            <a:off x="629268" y="543408"/>
            <a:ext cx="3076763" cy="251968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1" r="748"/>
          <a:stretch>
            <a:fillRect/>
          </a:stretch>
        </p:blipFill>
        <p:spPr bwMode="auto">
          <a:xfrm>
            <a:off x="6461757" y="3500690"/>
            <a:ext cx="5560079" cy="287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57124" y="3487866"/>
            <a:ext cx="56348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冬奥会”</a:t>
            </a:r>
            <a:endParaRPr lang="zh-CN" altLang="en-US" sz="24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演员服饰用上石墨烯 智能发热防寒保暖</a:t>
            </a:r>
            <a:r>
              <a:rPr lang="zh-CN" altLang="en-US" sz="1200" dirty="0">
                <a:solidFill>
                  <a:srgbClr val="FFC000"/>
                </a:solidFill>
              </a:rPr>
              <a:t> </a:t>
            </a:r>
            <a:endParaRPr lang="zh-CN" alt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7622" y="374923"/>
            <a:ext cx="6354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世界上最小的车是什么车？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43521" y="998040"/>
            <a:ext cx="1228038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南宫" panose="02010609000101010101" pitchFamily="49" charset="-122"/>
                <a:ea typeface="迷你简南宫" panose="02010609000101010101" pitchFamily="49" charset="-122"/>
              </a:rPr>
              <a:t>     既不是各大汽车厂商的迷你系列轿车，也不是孩子们的玩具模型，</a:t>
            </a:r>
            <a:endParaRPr lang="en-US" altLang="zh-CN" sz="2400" b="1" i="0" u="none" strike="noStrike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南宫" panose="02010609000101010101" pitchFamily="49" charset="-122"/>
                <a:ea typeface="迷你简南宫" panose="02010609000101010101" pitchFamily="49" charset="-122"/>
              </a:rPr>
              <a:t>而是由荷兰格罗宁根大学有机化学教授本</a:t>
            </a:r>
            <a:r>
              <a:rPr lang="en-US" altLang="zh-CN" sz="24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南宫" panose="02010609000101010101" pitchFamily="49" charset="-122"/>
                <a:ea typeface="迷你简南宫" panose="02010609000101010101" pitchFamily="49" charset="-122"/>
              </a:rPr>
              <a:t>·</a:t>
            </a:r>
            <a:r>
              <a:rPr lang="zh-CN" altLang="en-US" sz="2400" b="1" i="0" u="none" strike="noStrike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南宫" panose="02010609000101010101" pitchFamily="49" charset="-122"/>
                <a:ea typeface="迷你简南宫" panose="02010609000101010101" pitchFamily="49" charset="-122"/>
              </a:rPr>
              <a:t>费林加研制的纳米车。</a:t>
            </a:r>
            <a:endParaRPr lang="zh-CN" altLang="en-US" sz="2400" b="1" i="0" u="none" strike="noStrike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55676" r="53985" b="5513"/>
          <a:stretch>
            <a:fillRect/>
          </a:stretch>
        </p:blipFill>
        <p:spPr>
          <a:xfrm>
            <a:off x="134361" y="2470479"/>
            <a:ext cx="3571875" cy="2695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64" y="2381290"/>
            <a:ext cx="4185534" cy="2784764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34361" y="5204396"/>
            <a:ext cx="11850254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它的轮轴能像汽车的轮轴一样平滑旋转，而轮轴末端是</a:t>
            </a:r>
            <a:r>
              <a:rPr lang="en-US" altLang="zh-CN" sz="24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个“巴基球”做成的轮子。“巴基球”是由</a:t>
            </a:r>
            <a:r>
              <a:rPr lang="en-US" altLang="zh-CN" sz="24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4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个碳原子构成的纳米级球状分子，具有很多新奇的特性，在纳米技术研究中很受科学家重视。 </a:t>
            </a:r>
            <a:endParaRPr lang="zh-CN" altLang="en-US" sz="2400" b="1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8480421" y="2381899"/>
            <a:ext cx="3161235" cy="2500759"/>
            <a:chOff x="8480421" y="2141869"/>
            <a:chExt cx="3161235" cy="2500759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3727" t="6576" r="4691" b="12439"/>
            <a:stretch>
              <a:fillRect/>
            </a:stretch>
          </p:blipFill>
          <p:spPr>
            <a:xfrm>
              <a:off x="8480421" y="2141869"/>
              <a:ext cx="3161235" cy="250075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8814292" y="2405466"/>
              <a:ext cx="25472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迷你简南宫" panose="02010609000101010101" pitchFamily="49" charset="-122"/>
                  <a:ea typeface="迷你简南宫" panose="02010609000101010101" pitchFamily="49" charset="-122"/>
                  <a:cs typeface="+mn-cs"/>
                </a:rPr>
                <a:t>纳米车的轮子可滚动</a:t>
              </a:r>
              <a:endParaRPr lang="zh-CN" altLang="en-US"/>
            </a:p>
          </p:txBody>
        </p:sp>
      </p:grpSp>
      <p:grpSp>
        <p:nvGrpSpPr>
          <p:cNvPr id="12" name="组合 11"/>
          <p:cNvGrpSpPr/>
          <p:nvPr>
            <p:custDataLst>
              <p:tags r:id="rId12"/>
            </p:custDataLst>
          </p:nvPr>
        </p:nvGrpSpPr>
        <p:grpSpPr>
          <a:xfrm>
            <a:off x="3819430" y="2836035"/>
            <a:ext cx="4434629" cy="2207492"/>
            <a:chOff x="3829888" y="3648364"/>
            <a:chExt cx="4434629" cy="2207492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3831" t="4903" r="4340" b="15181"/>
            <a:stretch>
              <a:fillRect/>
            </a:stretch>
          </p:blipFill>
          <p:spPr>
            <a:xfrm>
              <a:off x="3829888" y="3648364"/>
              <a:ext cx="4434629" cy="220749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4191336" y="5281732"/>
              <a:ext cx="38615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迷你简南宫" panose="02010609000101010101" pitchFamily="49" charset="-122"/>
                  <a:ea typeface="迷你简南宫" panose="02010609000101010101" pitchFamily="49" charset="-122"/>
                  <a:cs typeface="+mn-cs"/>
                </a:rPr>
                <a:t>电子显微镜下观察到的纳米汽车</a:t>
              </a: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8723" y="329215"/>
            <a:ext cx="1172019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碳纳米材料是近年来人们十分关注的一类新型无机非金属材料，主要包括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富勒烯、碳纳米管、石墨烯等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，在能源、信息、医药等领域有着广阔的应用前景。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9"/>
          <a:stretch>
            <a:fillRect/>
          </a:stretch>
        </p:blipFill>
        <p:spPr bwMode="auto">
          <a:xfrm>
            <a:off x="3557836" y="2410332"/>
            <a:ext cx="1739688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77817" y="176097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gradFill>
                  <a:gsLst>
                    <a:gs pos="80000">
                      <a:srgbClr val="FF0000"/>
                    </a:gs>
                    <a:gs pos="57000">
                      <a:srgbClr val="00B050">
                        <a:alpha val="62000"/>
                      </a:srgbClr>
                    </a:gs>
                    <a:gs pos="49000">
                      <a:srgbClr val="5357F3"/>
                    </a:gs>
                  </a:gsLst>
                  <a:path path="circle">
                    <a:fillToRect l="100000" t="100000"/>
                  </a:path>
                </a:gradFill>
                <a:latin typeface="迷你简南宫" panose="02010609000101010101" pitchFamily="49" charset="-122"/>
                <a:ea typeface="迷你简南宫" panose="02010609000101010101" pitchFamily="49" charset="-122"/>
              </a:rPr>
              <a:t>化学趣史</a:t>
            </a:r>
            <a:endParaRPr lang="zh-CN" altLang="en-US" sz="2800" b="1">
              <a:gradFill>
                <a:gsLst>
                  <a:gs pos="80000">
                    <a:srgbClr val="FF0000"/>
                  </a:gs>
                  <a:gs pos="57000">
                    <a:srgbClr val="00B050">
                      <a:alpha val="62000"/>
                    </a:srgbClr>
                  </a:gs>
                  <a:gs pos="49000">
                    <a:srgbClr val="5357F3"/>
                  </a:gs>
                </a:gsLst>
                <a:path path="circle">
                  <a:fillToRect l="100000" t="100000"/>
                </a:path>
              </a:gradFill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4527610" y="1280719"/>
            <a:ext cx="3402420" cy="900000"/>
            <a:chOff x="4051028" y="1078390"/>
            <a:chExt cx="5400000" cy="1008001"/>
          </a:xfrm>
        </p:grpSpPr>
        <p:sp>
          <p:nvSpPr>
            <p:cNvPr id="6" name="任意多边形 82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6247027" y="-1117609"/>
              <a:ext cx="1008001" cy="5400000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7" name="任意多边形 83"/>
            <p:cNvSpPr/>
            <p:nvPr>
              <p:custDataLst>
                <p:tags r:id="rId7"/>
              </p:custDataLst>
            </p:nvPr>
          </p:nvSpPr>
          <p:spPr bwMode="auto">
            <a:xfrm rot="16200000">
              <a:off x="6254290" y="-1078699"/>
              <a:ext cx="993475" cy="5322180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椭圆 80"/>
          <p:cNvSpPr/>
          <p:nvPr>
            <p:custDataLst>
              <p:tags r:id="rId8"/>
            </p:custDataLst>
          </p:nvPr>
        </p:nvSpPr>
        <p:spPr bwMode="auto">
          <a:xfrm>
            <a:off x="4679772" y="1366501"/>
            <a:ext cx="2998382" cy="728435"/>
          </a:xfrm>
          <a:prstGeom prst="roundRect">
            <a:avLst/>
          </a:prstGeom>
          <a:solidFill>
            <a:srgbClr val="F6A500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kern="0">
                <a:solidFill>
                  <a:srgbClr val="FFFFFF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4000" b="1" kern="0" baseline="-25000">
                <a:solidFill>
                  <a:srgbClr val="FFFFFF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kumimoji="0" lang="zh-CN" alt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</a:rPr>
              <a:t>的发现</a:t>
            </a:r>
            <a:endParaRPr kumimoji="0" lang="zh-CN" altLang="en-US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35270" r="72772" b="29159"/>
          <a:stretch>
            <a:fillRect/>
          </a:stretch>
        </p:blipFill>
        <p:spPr bwMode="auto">
          <a:xfrm>
            <a:off x="777817" y="2581851"/>
            <a:ext cx="2299458" cy="17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箭头 104"/>
          <p:cNvSpPr/>
          <p:nvPr>
            <p:custDataLst>
              <p:tags r:id="rId11"/>
            </p:custDataLst>
          </p:nvPr>
        </p:nvSpPr>
        <p:spPr>
          <a:xfrm>
            <a:off x="5561085" y="3234962"/>
            <a:ext cx="1721558" cy="479126"/>
          </a:xfrm>
          <a:prstGeom prst="rightArrow">
            <a:avLst/>
          </a:prstGeom>
          <a:gradFill flip="none" rotWithShape="1">
            <a:gsLst>
              <a:gs pos="15000">
                <a:srgbClr val="71FFB1"/>
              </a:gs>
              <a:gs pos="32000">
                <a:srgbClr val="00B050"/>
              </a:gs>
              <a:gs pos="100000">
                <a:srgbClr val="C0504D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400000" lon="0" rev="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285190" y="4694678"/>
            <a:ext cx="11642650" cy="19389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        1985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，美国化学家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斯莫利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柯尔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以及英国化学家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克鲁特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，通过</a:t>
            </a:r>
            <a:r>
              <a:rPr lang="zh-CN" altLang="en-US" sz="2400" b="1" dirty="0">
                <a:solidFill>
                  <a:srgbClr val="0F14D3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激光照射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石墨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实验，发现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新型单质</a:t>
            </a:r>
            <a:r>
              <a:rPr lang="en-US" altLang="zh-CN" sz="2400" b="1" dirty="0">
                <a:solidFill>
                  <a:srgbClr val="00B05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rgbClr val="00B05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分子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。并在建筑设计师富勒设计球形建筑的启发下，绘制出由</a:t>
            </a:r>
            <a:r>
              <a:rPr lang="en-US" altLang="zh-CN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个正六边形和</a:t>
            </a:r>
            <a:r>
              <a:rPr lang="en-US" altLang="zh-CN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个正五边表 构成的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“笼状”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分子 结构，并把它命名为“富勒烯”，因分子结构形似足球，又称为</a:t>
            </a:r>
            <a:r>
              <a:rPr lang="zh-CN" altLang="en-US" sz="2400" b="1" dirty="0">
                <a:solidFill>
                  <a:srgbClr val="00B05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“足球烯”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        1996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</a:rPr>
              <a:t>年三个化学家获诺贝尔化学奖。</a:t>
            </a:r>
            <a:endParaRPr lang="zh-CN" altLang="en-US" sz="2400" b="1" dirty="0">
              <a:latin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32" y="2562233"/>
            <a:ext cx="1688016" cy="16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t="6104" r="37048" b="22621"/>
          <a:stretch>
            <a:fillRect/>
          </a:stretch>
        </p:blipFill>
        <p:spPr bwMode="auto">
          <a:xfrm>
            <a:off x="9469351" y="2592822"/>
            <a:ext cx="1762295" cy="17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63475" y="175956"/>
            <a:ext cx="11392669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讨论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判断正误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晶体硅熔点高、硬度大，故可用作半导体材料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石英砂可用于生产单晶硅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二氧化硅是酸性氧化物，所以能溶于水且可与水反应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氮化硅陶瓷是新型无机非金属材料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向硅酸钠溶液中通入适量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，出现白色沉淀，证明碳的非金属性强于硅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b="1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7347632" y="814717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4589532" y="1426430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8283736" y="1966845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5835464" y="254290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0948032" y="3099809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2800" b="1" kern="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48722" y="3623029"/>
            <a:ext cx="920559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讨论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下列说法不正确的是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)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．传统的无机非金属材料多为硅酸盐材料，如陶瓷、玻璃、水泥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．二氧化硅用于光伏电站、人造卫星和电动汽车等的太阳能电池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．碳化硅硬度很大，可用作砂纸和砂轮的磨料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．碳纳米材料包括富勒烯、碳纳米管、石墨烯等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888095" y="3745143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52600" y="2286000"/>
            <a:ext cx="1447800" cy="157003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楷体_GB2312" panose="02010609030101010101" pitchFamily="49" charset="-122"/>
              </a:rPr>
              <a:t>自然界中的</a:t>
            </a:r>
            <a:r>
              <a:rPr lang="en-US" altLang="zh-CN" b="1">
                <a:latin typeface="Times New Roman" panose="02020603050405020304" pitchFamily="18" charset="0"/>
                <a:ea typeface="楷体_GB2312" panose="02010609030101010101" pitchFamily="49" charset="-122"/>
              </a:rPr>
              <a:t>SiO</a:t>
            </a:r>
            <a:r>
              <a:rPr lang="en-US" altLang="zh-CN" b="1" baseline="-2500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en-US" altLang="zh-CN" b="1" baseline="-2500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 flipH="1" flipV="1">
            <a:off x="6019800" y="0"/>
            <a:ext cx="4343400" cy="6858000"/>
          </a:xfrm>
          <a:prstGeom prst="wedgeRoundRectCallout">
            <a:avLst>
              <a:gd name="adj1" fmla="val 17944"/>
              <a:gd name="adj2" fmla="val 15741"/>
              <a:gd name="adj3" fmla="val 16667"/>
            </a:avLst>
          </a:prstGeom>
          <a:solidFill>
            <a:srgbClr val="99CCFF">
              <a:alpha val="89803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grpSp>
        <p:nvGrpSpPr>
          <p:cNvPr id="34820" name="Group 4"/>
          <p:cNvGrpSpPr/>
          <p:nvPr/>
        </p:nvGrpSpPr>
        <p:grpSpPr bwMode="auto">
          <a:xfrm>
            <a:off x="3352800" y="1295400"/>
            <a:ext cx="2438400" cy="1066800"/>
            <a:chOff x="0" y="0"/>
            <a:chExt cx="1536" cy="672"/>
          </a:xfrm>
        </p:grpSpPr>
        <p:sp>
          <p:nvSpPr>
            <p:cNvPr id="17430" name="Text Box 5"/>
            <p:cNvSpPr txBox="1">
              <a:spLocks noChangeArrowheads="1"/>
            </p:cNvSpPr>
            <p:nvPr/>
          </p:nvSpPr>
          <p:spPr bwMode="auto">
            <a:xfrm>
              <a:off x="336" y="0"/>
              <a:ext cx="1200" cy="3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水晶</a:t>
              </a:r>
              <a:endParaRPr lang="zh-CN" altLang="en-US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17431" name="Line 6"/>
            <p:cNvSpPr>
              <a:spLocks noChangeShapeType="1"/>
            </p:cNvSpPr>
            <p:nvPr/>
          </p:nvSpPr>
          <p:spPr bwMode="auto">
            <a:xfrm flipH="1">
              <a:off x="0" y="240"/>
              <a:ext cx="288" cy="432"/>
            </a:xfrm>
            <a:prstGeom prst="line">
              <a:avLst/>
            </a:prstGeom>
            <a:noFill/>
            <a:ln w="38100">
              <a:solidFill>
                <a:srgbClr val="E5112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3" name="Group 7"/>
          <p:cNvGrpSpPr/>
          <p:nvPr/>
        </p:nvGrpSpPr>
        <p:grpSpPr bwMode="auto">
          <a:xfrm>
            <a:off x="3276600" y="4038600"/>
            <a:ext cx="2514600" cy="1189038"/>
            <a:chOff x="0" y="0"/>
            <a:chExt cx="1584" cy="749"/>
          </a:xfrm>
        </p:grpSpPr>
        <p:sp>
          <p:nvSpPr>
            <p:cNvPr id="17428" name="Text Box 8"/>
            <p:cNvSpPr txBox="1">
              <a:spLocks noChangeArrowheads="1"/>
            </p:cNvSpPr>
            <p:nvPr/>
          </p:nvSpPr>
          <p:spPr bwMode="auto">
            <a:xfrm>
              <a:off x="384" y="384"/>
              <a:ext cx="1200" cy="3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石英砂</a:t>
              </a:r>
              <a:endParaRPr lang="zh-CN" altLang="en-US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17429" name="Line 9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336" cy="528"/>
            </a:xfrm>
            <a:prstGeom prst="line">
              <a:avLst/>
            </a:prstGeom>
            <a:noFill/>
            <a:ln w="38100">
              <a:solidFill>
                <a:srgbClr val="E5112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6" name="Group 10"/>
          <p:cNvGrpSpPr/>
          <p:nvPr/>
        </p:nvGrpSpPr>
        <p:grpSpPr bwMode="auto">
          <a:xfrm>
            <a:off x="3352800" y="3352800"/>
            <a:ext cx="2438400" cy="731838"/>
            <a:chOff x="0" y="0"/>
            <a:chExt cx="1536" cy="461"/>
          </a:xfrm>
        </p:grpSpPr>
        <p:sp>
          <p:nvSpPr>
            <p:cNvPr id="17426" name="Text Box 11"/>
            <p:cNvSpPr txBox="1">
              <a:spLocks noChangeArrowheads="1"/>
            </p:cNvSpPr>
            <p:nvPr/>
          </p:nvSpPr>
          <p:spPr bwMode="auto">
            <a:xfrm>
              <a:off x="336" y="96"/>
              <a:ext cx="1200" cy="3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玛瑙</a:t>
              </a:r>
              <a:endParaRPr lang="zh-CN" altLang="en-US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17427" name="Line 12"/>
            <p:cNvSpPr>
              <a:spLocks noChangeShapeType="1"/>
            </p:cNvSpPr>
            <p:nvPr/>
          </p:nvSpPr>
          <p:spPr bwMode="auto">
            <a:xfrm>
              <a:off x="0" y="0"/>
              <a:ext cx="240" cy="288"/>
            </a:xfrm>
            <a:prstGeom prst="line">
              <a:avLst/>
            </a:prstGeom>
            <a:noFill/>
            <a:ln w="38100">
              <a:solidFill>
                <a:srgbClr val="E5112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9" name="Group 13"/>
          <p:cNvGrpSpPr/>
          <p:nvPr/>
        </p:nvGrpSpPr>
        <p:grpSpPr bwMode="auto">
          <a:xfrm>
            <a:off x="3352800" y="2362200"/>
            <a:ext cx="2438400" cy="609600"/>
            <a:chOff x="0" y="0"/>
            <a:chExt cx="1536" cy="384"/>
          </a:xfrm>
        </p:grpSpPr>
        <p:sp>
          <p:nvSpPr>
            <p:cNvPr id="17424" name="Text Box 14"/>
            <p:cNvSpPr txBox="1">
              <a:spLocks noChangeArrowheads="1"/>
            </p:cNvSpPr>
            <p:nvPr/>
          </p:nvSpPr>
          <p:spPr bwMode="auto">
            <a:xfrm>
              <a:off x="336" y="0"/>
              <a:ext cx="1200" cy="36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石英</a:t>
              </a:r>
              <a:endParaRPr lang="zh-CN" altLang="en-US" b="1">
                <a:latin typeface="Times New Roman" panose="02020603050405020304" pitchFamily="18" charset="0"/>
                <a:ea typeface="楷体_GB2312" panose="02010609030101010101" pitchFamily="49" charset="-122"/>
              </a:endParaRPr>
            </a:p>
          </p:txBody>
        </p:sp>
        <p:sp>
          <p:nvSpPr>
            <p:cNvPr id="17425" name="Line 15"/>
            <p:cNvSpPr>
              <a:spLocks noChangeShapeType="1"/>
            </p:cNvSpPr>
            <p:nvPr/>
          </p:nvSpPr>
          <p:spPr bwMode="auto">
            <a:xfrm flipV="1">
              <a:off x="0" y="192"/>
              <a:ext cx="288" cy="192"/>
            </a:xfrm>
            <a:prstGeom prst="line">
              <a:avLst/>
            </a:prstGeom>
            <a:noFill/>
            <a:ln w="38100">
              <a:solidFill>
                <a:srgbClr val="E5112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832" name="Picture 16" descr="石英矿 600 40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水晶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37433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沙漠 600 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水晶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2209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0" descr="石英矿 600 4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37782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 descr="u=3346941893,1965102323&amp;fm=0&amp;gp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3733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u=3346941893,1965102323&amp;fm=0&amp;gp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0"/>
            <a:ext cx="2133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3" descr="沙漠 600 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37782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864012" y="4030687"/>
            <a:ext cx="7015062" cy="687238"/>
            <a:chOff x="3503620" y="5204003"/>
            <a:chExt cx="7015062" cy="687238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03620" y="5306466"/>
              <a:ext cx="70150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SiO</a:t>
              </a:r>
              <a:r>
                <a:rPr kumimoji="0" lang="en-US" altLang="zh-CN" sz="3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+ 2C                          Si + 2CO↑</a:t>
              </a:r>
              <a:endParaRPr kumimoji="0" lang="zh-CN" alt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组合 6"/>
            <p:cNvGrpSpPr/>
            <p:nvPr>
              <p:custDataLst>
                <p:tags r:id="rId3"/>
              </p:custDataLst>
            </p:nvPr>
          </p:nvGrpSpPr>
          <p:grpSpPr>
            <a:xfrm>
              <a:off x="6194583" y="5204003"/>
              <a:ext cx="2141935" cy="440128"/>
              <a:chOff x="8178951" y="5906979"/>
              <a:chExt cx="2141935" cy="440128"/>
            </a:xfrm>
          </p:grpSpPr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178951" y="5906979"/>
                <a:ext cx="2141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1800 </a:t>
                </a:r>
                <a:r>
                  <a:rPr kumimoji="0" lang="en-US" altLang="zh-CN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 ~ 2000 </a:t>
                </a:r>
                <a:r>
                  <a:rPr kumimoji="0" lang="en-US" altLang="zh-CN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kumimoji="0" lang="zh-CN" alt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组合 8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8178952" y="6296028"/>
                <a:ext cx="2141934" cy="51079"/>
                <a:chOff x="8597787" y="6295932"/>
                <a:chExt cx="603430" cy="50005"/>
              </a:xfrm>
            </p:grpSpPr>
            <p:cxnSp>
              <p:nvCxnSpPr>
                <p:cNvPr id="10" name="直接连接符 9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8597787" y="6295932"/>
                  <a:ext cx="60343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" name="直接连接符 10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8597787" y="6345937"/>
                  <a:ext cx="60343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2864012" y="4827497"/>
            <a:ext cx="6261651" cy="706654"/>
            <a:chOff x="4232046" y="5498964"/>
            <a:chExt cx="6261651" cy="706654"/>
          </a:xfrm>
        </p:grpSpPr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4232046" y="5620843"/>
              <a:ext cx="6261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 + 3HCl              SiHCl</a:t>
              </a:r>
              <a:r>
                <a:rPr kumimoji="0" lang="en-US" altLang="zh-CN" sz="3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+ H</a:t>
              </a:r>
              <a:r>
                <a:rPr kumimoji="0" lang="en-US" altLang="zh-CN" sz="3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>
              <p:custDataLst>
                <p:tags r:id="rId10"/>
              </p:custDataLst>
            </p:nvPr>
          </p:nvGrpSpPr>
          <p:grpSpPr>
            <a:xfrm>
              <a:off x="6898962" y="5498964"/>
              <a:ext cx="904415" cy="446122"/>
              <a:chOff x="1197958" y="5759496"/>
              <a:chExt cx="904415" cy="446122"/>
            </a:xfrm>
          </p:grpSpPr>
          <p:sp>
            <p:nvSpPr>
              <p:cNvPr id="15" name="文本框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197958" y="5759496"/>
                <a:ext cx="9044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300 </a:t>
                </a:r>
                <a:r>
                  <a:rPr kumimoji="0" lang="en-US" altLang="zh-CN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kumimoji="0" lang="zh-CN" alt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组合 15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197958" y="6148544"/>
                <a:ext cx="904414" cy="57074"/>
                <a:chOff x="8597787" y="6295932"/>
                <a:chExt cx="603430" cy="50005"/>
              </a:xfrm>
            </p:grpSpPr>
            <p:cxnSp>
              <p:nvCxnSpPr>
                <p:cNvPr id="17" name="直接连接符 16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8597787" y="6295932"/>
                  <a:ext cx="60343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" name="直接连接符 17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8597787" y="6345937"/>
                  <a:ext cx="60343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19" name="组合 18"/>
          <p:cNvGrpSpPr/>
          <p:nvPr>
            <p:custDataLst>
              <p:tags r:id="rId15"/>
            </p:custDataLst>
          </p:nvPr>
        </p:nvGrpSpPr>
        <p:grpSpPr>
          <a:xfrm>
            <a:off x="2864012" y="5585978"/>
            <a:ext cx="6056466" cy="694347"/>
            <a:chOff x="4080484" y="6042022"/>
            <a:chExt cx="6056466" cy="694347"/>
          </a:xfrm>
        </p:grpSpPr>
        <p:sp>
          <p:nvSpPr>
            <p:cNvPr id="20" name="文本框 19"/>
            <p:cNvSpPr txBox="1"/>
            <p:nvPr>
              <p:custDataLst>
                <p:tags r:id="rId16"/>
              </p:custDataLst>
            </p:nvPr>
          </p:nvSpPr>
          <p:spPr>
            <a:xfrm>
              <a:off x="4080484" y="6151594"/>
              <a:ext cx="6056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③ 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SiHCl</a:t>
              </a:r>
              <a:r>
                <a:rPr kumimoji="0" lang="en-US" altLang="zh-CN" sz="3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+ H</a:t>
              </a:r>
              <a:r>
                <a:rPr kumimoji="0" lang="en-US" altLang="zh-CN" sz="32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   Si + 3HCl</a:t>
              </a:r>
              <a:endParaRPr kumimoji="0" lang="zh-CN" alt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17"/>
              </p:custDataLst>
            </p:nvPr>
          </p:nvGrpSpPr>
          <p:grpSpPr>
            <a:xfrm>
              <a:off x="7046339" y="6042022"/>
              <a:ext cx="1032655" cy="457184"/>
              <a:chOff x="1140923" y="5748434"/>
              <a:chExt cx="1032655" cy="457184"/>
            </a:xfrm>
          </p:grpSpPr>
          <p:sp>
            <p:nvSpPr>
              <p:cNvPr id="22" name="文本框 2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140923" y="5748434"/>
                <a:ext cx="1032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1100 </a:t>
                </a:r>
                <a:r>
                  <a:rPr kumimoji="0" lang="en-US" altLang="zh-CN" sz="2000" b="1" i="0" u="none" strike="noStrike" kern="0" cap="none" spc="0" normalizeH="0" baseline="30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kumimoji="0" lang="zh-CN" alt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组合 22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1197958" y="6148544"/>
                <a:ext cx="904414" cy="57074"/>
                <a:chOff x="8597787" y="6295932"/>
                <a:chExt cx="603430" cy="50005"/>
              </a:xfrm>
            </p:grpSpPr>
            <p:cxnSp>
              <p:nvCxnSpPr>
                <p:cNvPr id="24" name="直接连接符 23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8597787" y="6295932"/>
                  <a:ext cx="60343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直接连接符 24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8597787" y="6345937"/>
                  <a:ext cx="60343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26" name="Group 23"/>
          <p:cNvGrpSpPr/>
          <p:nvPr>
            <p:custDataLst>
              <p:tags r:id="rId22"/>
            </p:custDataLst>
          </p:nvPr>
        </p:nvGrpSpPr>
        <p:grpSpPr>
          <a:xfrm>
            <a:off x="3208077" y="2016366"/>
            <a:ext cx="3810436" cy="661986"/>
            <a:chOff x="-72" y="1314"/>
            <a:chExt cx="3205" cy="417"/>
          </a:xfrm>
        </p:grpSpPr>
        <p:sp>
          <p:nvSpPr>
            <p:cNvPr id="27" name="Text Box 1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21" y="1338"/>
              <a:ext cx="55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高温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-72" y="1314"/>
              <a:ext cx="3205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SiO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+2C</a:t>
              </a:r>
              <a:r>
                <a:rPr lang="en-US" altLang="zh-CN" sz="2800" b="1" kern="100" spc="-8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==</a:t>
              </a:r>
              <a:r>
                <a:rPr lang="en-US" altLang="zh-CN" sz="28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Si+2CO↑</a:t>
              </a:r>
              <a:endPara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7462" y="1072491"/>
            <a:ext cx="2380615" cy="5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粗硅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制取</a:t>
            </a:r>
            <a:endParaRPr lang="zh-CN" altLang="en-US" sz="2400" kern="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26"/>
            </p:custDataLst>
          </p:nvPr>
        </p:nvGrpSpPr>
        <p:grpSpPr>
          <a:xfrm>
            <a:off x="7143586" y="1832426"/>
            <a:ext cx="2531745" cy="563245"/>
            <a:chOff x="9713" y="5513"/>
            <a:chExt cx="3987" cy="887"/>
          </a:xfrm>
          <a:solidFill>
            <a:srgbClr val="FFFF00"/>
          </a:solidFill>
        </p:grpSpPr>
        <p:sp>
          <p:nvSpPr>
            <p:cNvPr id="31" name="圆角矩形标注 54"/>
            <p:cNvSpPr/>
            <p:nvPr>
              <p:custDataLst>
                <p:tags r:id="rId27"/>
              </p:custDataLst>
            </p:nvPr>
          </p:nvSpPr>
          <p:spPr>
            <a:xfrm>
              <a:off x="9713" y="5513"/>
              <a:ext cx="3987" cy="887"/>
            </a:xfrm>
            <a:prstGeom prst="wedgeRoundRectCallout">
              <a:avLst>
                <a:gd name="adj1" fmla="val -67554"/>
                <a:gd name="adj2" fmla="val 48021"/>
                <a:gd name="adj3" fmla="val 1666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>
              <a:off x="9868" y="5631"/>
              <a:ext cx="3832" cy="6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注意产物不是</a:t>
              </a:r>
              <a:r>
                <a:rPr kumimoji="0" lang="en-US" altLang="zh-CN" sz="22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</a:t>
              </a:r>
              <a:r>
                <a:rPr kumimoji="0" lang="en-US" altLang="zh-CN" sz="2200" b="1" i="0" u="none" strike="noStrike" kern="0" cap="none" spc="0" normalizeH="0" baseline="-2500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kumimoji="0" lang="en-US" altLang="zh-CN" sz="2200" b="1" i="0" u="none" strike="noStrike" kern="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 r="59794" b="54167"/>
          <a:stretch>
            <a:fillRect/>
          </a:stretch>
        </p:blipFill>
        <p:spPr>
          <a:xfrm>
            <a:off x="3269026" y="963026"/>
            <a:ext cx="3665465" cy="6903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0"/>
          <a:srcRect r="12190" b="50920"/>
          <a:stretch>
            <a:fillRect/>
          </a:stretch>
        </p:blipFill>
        <p:spPr>
          <a:xfrm>
            <a:off x="2017768" y="2921336"/>
            <a:ext cx="8272780" cy="763905"/>
          </a:xfrm>
          <a:prstGeom prst="rect">
            <a:avLst/>
          </a:prstGeom>
        </p:spPr>
      </p:pic>
      <p:sp>
        <p:nvSpPr>
          <p:cNvPr id="35" name="Text Box 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27461" y="2114048"/>
            <a:ext cx="2380615" cy="5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高纯硅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制取</a:t>
            </a:r>
            <a:endParaRPr lang="zh-CN" altLang="en-US" sz="2400" kern="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33"/>
            </p:custDataLst>
          </p:nvPr>
        </p:nvSpPr>
        <p:spPr>
          <a:xfrm>
            <a:off x="559285" y="328642"/>
            <a:ext cx="207269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(2)</a:t>
            </a:r>
            <a:r>
              <a:rPr lang="zh-CN" altLang="en-US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硅的制取</a:t>
            </a:r>
            <a:endParaRPr lang="zh-CN" altLang="en-US" sz="2400" b="1" kern="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1981" y="450129"/>
            <a:ext cx="14502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教材</a:t>
            </a:r>
            <a:r>
              <a:rPr lang="en-US" altLang="zh-CN" sz="2400" b="1" dirty="0"/>
              <a:t>P22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水晶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304800"/>
            <a:ext cx="77724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052050" y="609600"/>
            <a:ext cx="615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solidFill>
                  <a:srgbClr val="FF0000"/>
                </a:solidFill>
              </a:rPr>
              <a:t>天然水晶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1748" name="Picture 4" descr="保藏chlorite的水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23304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A2JS5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89150"/>
            <a:ext cx="500380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保藏金红石的水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3581400"/>
            <a:ext cx="2479675" cy="3276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墨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667000" cy="297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53350_1_lowqualitytext_rgb_72_960_336_fitAndCr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688"/>
            <a:ext cx="24114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438400" y="3886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b="1">
                <a:solidFill>
                  <a:srgbClr val="FF0000"/>
                </a:solidFill>
              </a:rPr>
              <a:t>天然玛瑙</a:t>
            </a:r>
            <a:endParaRPr kumimoji="1" lang="zh-CN" altLang="en-US" b="1">
              <a:solidFill>
                <a:srgbClr val="FF0000"/>
              </a:solidFill>
            </a:endParaRPr>
          </a:p>
        </p:txBody>
      </p:sp>
      <p:sp>
        <p:nvSpPr>
          <p:cNvPr id="20483" name="AutoShape 5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47225" y="5791200"/>
            <a:ext cx="304800" cy="304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484" name="Picture 6" descr="0e2293de89add21094ee37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6688"/>
            <a:ext cx="4648200" cy="32988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" b="4419"/>
          <a:stretch>
            <a:fillRect/>
          </a:stretch>
        </p:blipFill>
        <p:spPr bwMode="auto">
          <a:xfrm>
            <a:off x="6145213" y="111125"/>
            <a:ext cx="44465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" b="3491"/>
          <a:stretch>
            <a:fillRect/>
          </a:stretch>
        </p:blipFill>
        <p:spPr bwMode="auto">
          <a:xfrm>
            <a:off x="4314825" y="3108325"/>
            <a:ext cx="365918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13159" y="71312"/>
            <a:ext cx="2264336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、二氧化硅</a:t>
            </a:r>
            <a:endParaRPr lang="zh-CN" altLang="en-US" sz="2400" b="1" kern="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6295" y="945684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）存在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62325" y="1136536"/>
            <a:ext cx="3048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96295" y="1926125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）二氧化硅的结构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688765" y="1272870"/>
            <a:ext cx="111280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硅藻土</a:t>
            </a:r>
            <a:endParaRPr lang="zh-CN" altLang="en-US" sz="2400" b="1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661839" y="592188"/>
            <a:ext cx="36459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noProof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石英、水晶、玛瑙、沙子</a:t>
            </a:r>
            <a:endParaRPr lang="zh-CN" altLang="en-US" sz="2400" b="1" noProof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>
            <a:off x="2381840" y="600938"/>
            <a:ext cx="1577676" cy="1143406"/>
            <a:chOff x="2079594" y="644408"/>
            <a:chExt cx="1577676" cy="1143406"/>
          </a:xfrm>
        </p:grpSpPr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2200245" y="644408"/>
              <a:ext cx="14221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noProof="1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结晶形：</a:t>
              </a:r>
              <a:endPara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2079594" y="1326149"/>
              <a:ext cx="157767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noProof="1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无定形：</a:t>
              </a:r>
              <a:endPara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7279236" y="902812"/>
            <a:ext cx="1616917" cy="740117"/>
            <a:chOff x="7197725" y="886327"/>
            <a:chExt cx="1616917" cy="740117"/>
          </a:xfrm>
        </p:grpSpPr>
        <p:sp>
          <p:nvSpPr>
            <p:cNvPr id="16" name="文本框 15"/>
            <p:cNvSpPr txBox="1"/>
            <p:nvPr>
              <p:custDataLst>
                <p:tags r:id="rId9"/>
              </p:custDataLst>
            </p:nvPr>
          </p:nvSpPr>
          <p:spPr>
            <a:xfrm>
              <a:off x="7392458" y="1041619"/>
              <a:ext cx="14221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noProof="1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统称</a:t>
              </a:r>
              <a:r>
                <a:rPr lang="zh-CN" altLang="en-US" sz="2400" b="1" noProof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硅石</a:t>
              </a:r>
              <a:endPara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16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7197725" y="886327"/>
              <a:ext cx="134408" cy="740117"/>
            </a:xfrm>
            <a:prstGeom prst="leftBrace">
              <a:avLst>
                <a:gd name="adj1" fmla="val 108273"/>
                <a:gd name="adj2" fmla="val 50000"/>
              </a:avLst>
            </a:prstGeom>
            <a:noFill/>
            <a:ln w="38100">
              <a:solidFill>
                <a:srgbClr val="7030A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2" y="2483068"/>
            <a:ext cx="1895475" cy="18008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070" y="2304278"/>
            <a:ext cx="2810510" cy="2372995"/>
          </a:xfrm>
          <a:prstGeom prst="rect">
            <a:avLst/>
          </a:prstGeom>
        </p:spPr>
      </p:pic>
      <p:sp>
        <p:nvSpPr>
          <p:cNvPr id="20" name="矩形: 圆角 44"/>
          <p:cNvSpPr/>
          <p:nvPr>
            <p:custDataLst>
              <p:tags r:id="rId16"/>
            </p:custDataLst>
          </p:nvPr>
        </p:nvSpPr>
        <p:spPr>
          <a:xfrm>
            <a:off x="6524576" y="2576493"/>
            <a:ext cx="5380298" cy="1574800"/>
          </a:xfrm>
          <a:prstGeom prst="roundRect">
            <a:avLst>
              <a:gd name="adj" fmla="val 5848"/>
            </a:avLst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38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SiO</a:t>
            </a:r>
            <a:r>
              <a:rPr kumimoji="0" lang="zh-CN" altLang="en-US" sz="2400" b="1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lang="zh-CN" altLang="en-US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是二氧化硅的化学式</a:t>
            </a:r>
            <a:r>
              <a:rPr kumimoji="0" lang="en-US" altLang="zh-CN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表示组成</a:t>
            </a:r>
            <a:r>
              <a:rPr kumimoji="0" lang="en-US" altLang="zh-CN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而不是分子式，</a:t>
            </a:r>
            <a:r>
              <a:rPr lang="zh-CN" altLang="en-US" sz="2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是化学式。</a:t>
            </a:r>
            <a:endParaRPr kumimoji="0" lang="zh-CN" altLang="en-US" sz="24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1" name="Group 26"/>
          <p:cNvGrpSpPr/>
          <p:nvPr/>
        </p:nvGrpSpPr>
        <p:grpSpPr bwMode="auto">
          <a:xfrm>
            <a:off x="696296" y="4558625"/>
            <a:ext cx="10309358" cy="1058868"/>
            <a:chOff x="144" y="2946"/>
            <a:chExt cx="7291" cy="667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44" y="294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kumimoji="1" lang="zh-CN" altLang="en-US" sz="2400" b="1" dirty="0">
                  <a:latin typeface="Times New Roman" panose="02020603050405020304" pitchFamily="18" charset="0"/>
                </a:rPr>
                <a:t>）物理性质</a:t>
              </a:r>
              <a:endParaRPr kumimoji="1"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95" y="3287"/>
              <a:ext cx="68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kumimoji="1" lang="zh-CN" altLang="en-US" sz="2400" b="1" dirty="0">
                  <a:latin typeface="宋体" panose="02010600030101010101" pitchFamily="2" charset="-122"/>
                </a:rPr>
                <a:t> 是一种坚硬难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熔</a:t>
              </a:r>
              <a:r>
                <a:rPr kumimoji="1" lang="zh-CN" altLang="en-US" sz="2400" b="1" dirty="0">
                  <a:latin typeface="宋体" panose="02010600030101010101" pitchFamily="2" charset="-122"/>
                </a:rPr>
                <a:t>的固体，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不溶</a:t>
              </a:r>
              <a:r>
                <a:rPr kumimoji="1" lang="zh-CN" altLang="en-US" sz="2400" b="1" dirty="0">
                  <a:latin typeface="宋体" panose="02010600030101010101" pitchFamily="2" charset="-122"/>
                </a:rPr>
                <a:t>于水，</a:t>
              </a:r>
              <a:r>
                <a:rPr lang="zh-CN" altLang="en-US" sz="2400" b="1" dirty="0">
                  <a:solidFill>
                    <a:srgbClr val="660033"/>
                  </a:solidFill>
                  <a:latin typeface="宋体" panose="02010600030101010101" pitchFamily="2" charset="-122"/>
                </a:rPr>
                <a:t>纯净的二氧化硅无色透明</a:t>
              </a:r>
              <a:r>
                <a:rPr kumimoji="1" lang="zh-CN" altLang="en-US" sz="2400" b="1" dirty="0">
                  <a:latin typeface="宋体" panose="02010600030101010101" pitchFamily="2" charset="-122"/>
                </a:rPr>
                <a:t>。</a:t>
              </a:r>
              <a:endParaRPr kumimoji="1" lang="zh-CN" altLang="en-US" sz="2400" b="1" dirty="0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  <p:bldP spid="6" grpId="0" animBg="1"/>
      <p:bldP spid="7" grpId="0"/>
      <p:bldP spid="10" grpId="0"/>
      <p:bldP spid="11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二氧化硅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06139" y="719860"/>
            <a:ext cx="851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①酸性氧化物，具有酸性氧化物的通性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60691" y="1374101"/>
            <a:ext cx="63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不溶于水，不与水反应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60691" y="2010344"/>
            <a:ext cx="61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b.SiO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可与碱性氧化物反应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5330409" y="1837425"/>
            <a:ext cx="3470822" cy="641071"/>
            <a:chOff x="1345777" y="4708375"/>
            <a:chExt cx="3470822" cy="641071"/>
          </a:xfrm>
        </p:grpSpPr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345777" y="4887781"/>
              <a:ext cx="347082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t-IT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SiO</a:t>
              </a:r>
              <a:r>
                <a:rPr kumimoji="0" lang="it-IT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kumimoji="0" lang="it-IT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C</a:t>
              </a:r>
              <a:r>
                <a:rPr kumimoji="0" lang="en-US" altLang="it-IT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aO</a:t>
              </a:r>
              <a:r>
                <a:rPr kumimoji="0" lang="it-IT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it-IT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CaSiO</a:t>
              </a:r>
              <a:r>
                <a:rPr kumimoji="0" lang="it-IT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zh-CN" altLang="it-IT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7"/>
              </p:custDataLst>
            </p:nvPr>
          </p:nvGrpSpPr>
          <p:grpSpPr>
            <a:xfrm>
              <a:off x="2979106" y="4708375"/>
              <a:ext cx="803425" cy="473663"/>
              <a:chOff x="4776387" y="2586573"/>
              <a:chExt cx="803425" cy="473663"/>
            </a:xfrm>
          </p:grpSpPr>
          <p:cxnSp>
            <p:nvCxnSpPr>
              <p:cNvPr id="9" name="直接连接符 8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4836530" y="2962126"/>
                <a:ext cx="6034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" name="文本框 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776387" y="2586573"/>
                <a:ext cx="803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高温</a:t>
                </a: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直接连接符 10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4836530" y="3060236"/>
                <a:ext cx="6034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168691" y="2618408"/>
            <a:ext cx="536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c.SiO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可与强碱反应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>
            <p:custDataLst>
              <p:tags r:id="rId12"/>
            </p:custDataLst>
          </p:nvPr>
        </p:nvGrpSpPr>
        <p:grpSpPr>
          <a:xfrm>
            <a:off x="5330409" y="2655859"/>
            <a:ext cx="6587413" cy="461665"/>
            <a:chOff x="3383922" y="5659281"/>
            <a:chExt cx="6587413" cy="461665"/>
          </a:xfrm>
        </p:grpSpPr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3383922" y="5659281"/>
              <a:ext cx="65874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SiO</a:t>
              </a:r>
              <a:r>
                <a:rPr kumimoji="0" lang="pl-PL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    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Na</a:t>
              </a:r>
              <a:r>
                <a:rPr kumimoji="0" lang="pl-PL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SiO</a:t>
              </a:r>
              <a:r>
                <a:rPr kumimoji="0" lang="pl-PL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en-US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H</a:t>
              </a:r>
              <a:r>
                <a:rPr kumimoji="0" lang="pl-PL" altLang="zh-CN" sz="2400" b="1" i="0" u="none" strike="noStrike" kern="0" cap="none" spc="0" normalizeH="0" baseline="-30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pl-PL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kumimoji="0" lang="pl-PL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>
              <p:custDataLst>
                <p:tags r:id="rId14"/>
              </p:custDataLst>
            </p:nvPr>
          </p:nvGrpSpPr>
          <p:grpSpPr>
            <a:xfrm>
              <a:off x="5459921" y="5865831"/>
              <a:ext cx="513704" cy="76516"/>
              <a:chOff x="9220527" y="4331928"/>
              <a:chExt cx="603431" cy="137207"/>
            </a:xfrm>
          </p:grpSpPr>
          <p:cxnSp>
            <p:nvCxnSpPr>
              <p:cNvPr id="16" name="直接连接符 15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9220527" y="4331928"/>
                <a:ext cx="6034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16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9220528" y="4469135"/>
                <a:ext cx="6034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900148" y="4084107"/>
            <a:ext cx="692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③特性：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可与氢氟酸（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）反应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18"/>
            </p:custDataLst>
          </p:nvPr>
        </p:nvGrpSpPr>
        <p:grpSpPr>
          <a:xfrm>
            <a:off x="2389681" y="4696627"/>
            <a:ext cx="4070345" cy="461665"/>
            <a:chOff x="3741230" y="5583722"/>
            <a:chExt cx="4070345" cy="461665"/>
          </a:xfrm>
        </p:grpSpPr>
        <p:sp>
          <p:nvSpPr>
            <p:cNvPr id="20" name="文本框 19"/>
            <p:cNvSpPr txBox="1"/>
            <p:nvPr>
              <p:custDataLst>
                <p:tags r:id="rId19"/>
              </p:custDataLst>
            </p:nvPr>
          </p:nvSpPr>
          <p:spPr>
            <a:xfrm>
              <a:off x="3741230" y="5583722"/>
              <a:ext cx="407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SiO</a:t>
              </a:r>
              <a:r>
                <a:rPr kumimoji="0" lang="en-US" altLang="zh-CN" sz="2400" b="1" i="0" u="none" strike="noStrike" kern="0" cap="none" spc="0" normalizeH="0" baseline="-2500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+ 4HF        SiF</a:t>
              </a:r>
              <a:r>
                <a:rPr kumimoji="0" lang="en-US" altLang="zh-CN" sz="2400" b="1" i="0" u="none" strike="noStrike" kern="0" cap="none" spc="0" normalizeH="0" baseline="-2500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↑ + 2H</a:t>
              </a:r>
              <a:r>
                <a:rPr kumimoji="0" lang="en-US" altLang="zh-CN" sz="2400" b="1" i="0" u="none" strike="noStrike" kern="0" cap="none" spc="0" normalizeH="0" baseline="-2500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20"/>
              </p:custDataLst>
            </p:nvPr>
          </p:nvGrpSpPr>
          <p:grpSpPr>
            <a:xfrm>
              <a:off x="5362812" y="5814555"/>
              <a:ext cx="513703" cy="77754"/>
              <a:chOff x="5502771" y="5874658"/>
              <a:chExt cx="513703" cy="77754"/>
            </a:xfrm>
          </p:grpSpPr>
          <p:cxnSp>
            <p:nvCxnSpPr>
              <p:cNvPr id="22" name="直接连接符 21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5502771" y="5874658"/>
                <a:ext cx="51370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5502771" y="5952412"/>
                <a:ext cx="51370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564648" y="179055"/>
            <a:ext cx="19367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(4) </a:t>
            </a:r>
            <a:r>
              <a:rPr lang="zh-CN" altLang="en-US" sz="2400" b="1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化学性质</a:t>
            </a:r>
            <a:endParaRPr lang="zh-CN" altLang="en-US" sz="2400" b="1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24"/>
            </p:custDataLst>
          </p:nvPr>
        </p:nvSpPr>
        <p:spPr>
          <a:xfrm>
            <a:off x="900148" y="335349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②弱氧化性：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4"/>
          <p:cNvGrpSpPr/>
          <p:nvPr>
            <p:custDataLst>
              <p:tags r:id="rId25"/>
            </p:custDataLst>
          </p:nvPr>
        </p:nvGrpSpPr>
        <p:grpSpPr>
          <a:xfrm>
            <a:off x="3311603" y="3257436"/>
            <a:ext cx="3456706" cy="579967"/>
            <a:chOff x="4211960" y="2060848"/>
            <a:chExt cx="3458114" cy="578379"/>
          </a:xfrm>
        </p:grpSpPr>
        <p:sp>
          <p:nvSpPr>
            <p:cNvPr id="27" name="TextBox 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11960" y="2060848"/>
              <a:ext cx="3458114" cy="578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SiO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+2C</a:t>
              </a:r>
              <a:r>
                <a:rPr lang="en-US" altLang="zh-CN" sz="2400" b="1" kern="100" spc="-8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 ==</a:t>
              </a:r>
              <a:r>
                <a:rPr lang="en-US" altLang="zh-CN" sz="2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= 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Si+2CO ↑</a:t>
              </a:r>
              <a:endParaRPr lang="zh-CN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436774" y="2079915"/>
              <a:ext cx="936104" cy="33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高温</a:t>
              </a:r>
              <a:endParaRPr lang="zh-CN" altLang="en-US" sz="16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20" name="Group 12"/>
          <p:cNvGrpSpPr/>
          <p:nvPr/>
        </p:nvGrpSpPr>
        <p:grpSpPr bwMode="auto">
          <a:xfrm>
            <a:off x="1524000" y="0"/>
            <a:ext cx="4572000" cy="3581400"/>
            <a:chOff x="0" y="0"/>
            <a:chExt cx="2880" cy="2256"/>
          </a:xfrm>
        </p:grpSpPr>
        <p:pic>
          <p:nvPicPr>
            <p:cNvPr id="24586" name="Picture 3" descr="C:\Users\pz\Documents\区级课\雕刻玻璃1.bm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59"/>
            <a:stretch>
              <a:fillRect/>
            </a:stretch>
          </p:blipFill>
          <p:spPr bwMode="auto">
            <a:xfrm>
              <a:off x="0" y="0"/>
              <a:ext cx="28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Box 3"/>
            <p:cNvSpPr txBox="1">
              <a:spLocks noChangeArrowheads="1"/>
            </p:cNvSpPr>
            <p:nvPr/>
          </p:nvSpPr>
          <p:spPr bwMode="auto">
            <a:xfrm>
              <a:off x="0" y="0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在玻璃表面涂上一层石蜡</a:t>
              </a:r>
              <a:endParaRPr lang="zh-CN" altLang="en-US" sz="24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3021" name="Group 13"/>
          <p:cNvGrpSpPr/>
          <p:nvPr/>
        </p:nvGrpSpPr>
        <p:grpSpPr bwMode="auto">
          <a:xfrm>
            <a:off x="6172200" y="0"/>
            <a:ext cx="4495800" cy="3546475"/>
            <a:chOff x="2928" y="0"/>
            <a:chExt cx="2832" cy="2234"/>
          </a:xfrm>
        </p:grpSpPr>
        <p:pic>
          <p:nvPicPr>
            <p:cNvPr id="24584" name="Picture 2" descr="C:\Users\pz\Documents\区级课\雕刻玻璃2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18945"/>
            <a:stretch>
              <a:fillRect/>
            </a:stretch>
          </p:blipFill>
          <p:spPr bwMode="auto">
            <a:xfrm>
              <a:off x="2928" y="0"/>
              <a:ext cx="2832" cy="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Box 2"/>
            <p:cNvSpPr txBox="1">
              <a:spLocks noChangeArrowheads="1"/>
            </p:cNvSpPr>
            <p:nvPr/>
          </p:nvSpPr>
          <p:spPr bwMode="auto">
            <a:xfrm>
              <a:off x="2928" y="0"/>
              <a:ext cx="283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在石蜡上雕刻出花纹，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向挖空部分加少量氢氟酸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3022" name="Group 14"/>
          <p:cNvGrpSpPr/>
          <p:nvPr/>
        </p:nvGrpSpPr>
        <p:grpSpPr bwMode="auto">
          <a:xfrm>
            <a:off x="3733800" y="2971800"/>
            <a:ext cx="4267200" cy="3714750"/>
            <a:chOff x="1392" y="1872"/>
            <a:chExt cx="2688" cy="2340"/>
          </a:xfrm>
        </p:grpSpPr>
        <p:pic>
          <p:nvPicPr>
            <p:cNvPr id="24581" name="Picture 2" descr="C:\Users\pz\Documents\区级课\雕刻玻璃3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 r="13846" b="37500"/>
            <a:stretch>
              <a:fillRect/>
            </a:stretch>
          </p:blipFill>
          <p:spPr bwMode="auto">
            <a:xfrm>
              <a:off x="1392" y="1872"/>
              <a:ext cx="2688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2"/>
            <p:cNvSpPr txBox="1">
              <a:spLocks noChangeArrowheads="1"/>
            </p:cNvSpPr>
            <p:nvPr/>
          </p:nvSpPr>
          <p:spPr bwMode="auto">
            <a:xfrm>
              <a:off x="1584" y="1920"/>
              <a:ext cx="2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洗掉酸并去掉石蜡</a:t>
              </a:r>
              <a:endParaRPr lang="zh-CN" altLang="en-US" sz="2400" b="1" baseline="-250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071776" y="533894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硅芯片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921600" y="541095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硅太阳能电池板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53" y="3182308"/>
            <a:ext cx="3134805" cy="20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508" y="3178708"/>
            <a:ext cx="3137064" cy="207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7707050" y="3178708"/>
            <a:ext cx="3141673" cy="2621905"/>
            <a:chOff x="8107322" y="3492512"/>
            <a:chExt cx="3141673" cy="262190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322" y="3492512"/>
              <a:ext cx="3141673" cy="2073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8584699" y="5652752"/>
              <a:ext cx="25047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光导纤维</a:t>
              </a:r>
              <a:r>
                <a:rPr lang="en-US" altLang="zh-CN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(SiO</a:t>
              </a:r>
              <a:r>
                <a:rPr lang="en-US" altLang="zh-CN" sz="2400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)</a:t>
              </a:r>
              <a:endPara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996508" y="1047655"/>
            <a:ext cx="7489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高纯硅用于制造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芯片</a:t>
            </a:r>
            <a:r>
              <a:rPr lang="zh-CN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硅太阳能电池</a:t>
            </a:r>
            <a:r>
              <a:rPr lang="zh-CN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400" b="1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36066" y="349539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</a:rPr>
              <a:t>）硅和二氧化硅的用途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 Placeholder 22"/>
          <p:cNvSpPr txBox="1"/>
          <p:nvPr>
            <p:custDataLst>
              <p:tags r:id="rId12"/>
            </p:custDataLst>
          </p:nvPr>
        </p:nvSpPr>
        <p:spPr>
          <a:xfrm>
            <a:off x="0" y="1712475"/>
            <a:ext cx="9169400" cy="560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Roboto Medium" panose="02000000000000000000" pitchFamily="2" charset="0"/>
                <a:sym typeface="inpin heiti" panose="00000500000000000000" pitchFamily="2" charset="-122"/>
              </a:rPr>
              <a:t>除此之外，高纯硅还用于传感器、探测器领域。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Roboto Medium" panose="02000000000000000000" pitchFamily="2" charset="0"/>
              <a:sym typeface="inpin heiti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6508" y="2266473"/>
            <a:ext cx="451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二氧化硅</a:t>
            </a:r>
            <a:r>
              <a:rPr lang="zh-CN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用于生产光导纤维。</a:t>
            </a:r>
            <a:endParaRPr lang="zh-CN" altLang="zh-CN" sz="2400" b="1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7695" y="2749084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eaLnBrk="0" hangingPunct="0"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eaLnBrk="0" hangingPunct="0"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eaLnBrk="0" hangingPunct="0"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eaLnBrk="0" hangingPunct="0"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defRPr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rPr>
              <a:t>石英钟表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</a:endParaRPr>
          </a:p>
        </p:txBody>
      </p:sp>
      <p:grpSp>
        <p:nvGrpSpPr>
          <p:cNvPr id="225283" name="组合 16"/>
          <p:cNvGrpSpPr/>
          <p:nvPr>
            <p:custDataLst>
              <p:tags r:id="rId2"/>
            </p:custDataLst>
          </p:nvPr>
        </p:nvGrpSpPr>
        <p:grpSpPr>
          <a:xfrm>
            <a:off x="420107" y="3599984"/>
            <a:ext cx="3541713" cy="2742462"/>
            <a:chOff x="2154" y="572"/>
            <a:chExt cx="1636" cy="1527"/>
          </a:xfrm>
        </p:grpSpPr>
        <p:pic>
          <p:nvPicPr>
            <p:cNvPr id="225284" name="Picture 1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4" y="572"/>
              <a:ext cx="1636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85" name="Text Box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17" y="1842"/>
              <a:ext cx="69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/>
                </a:rPr>
                <a:t>坩埚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grpSp>
        <p:nvGrpSpPr>
          <p:cNvPr id="225286" name="组合 19"/>
          <p:cNvGrpSpPr/>
          <p:nvPr>
            <p:custDataLst>
              <p:tags r:id="rId6"/>
            </p:custDataLst>
          </p:nvPr>
        </p:nvGrpSpPr>
        <p:grpSpPr>
          <a:xfrm>
            <a:off x="8419520" y="647234"/>
            <a:ext cx="3263900" cy="2597292"/>
            <a:chOff x="2018" y="2205"/>
            <a:chExt cx="1542" cy="1766"/>
          </a:xfrm>
        </p:grpSpPr>
        <p:sp>
          <p:nvSpPr>
            <p:cNvPr id="225287" name="Text Box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54" y="3657"/>
              <a:ext cx="127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/>
                </a:rPr>
                <a:t>水晶饰品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endParaRPr>
            </a:p>
          </p:txBody>
        </p:sp>
        <p:pic>
          <p:nvPicPr>
            <p:cNvPr id="225288" name="Picture 18" descr="http://188.lightcity.cn/UploadFile/FCKeditor/施华洛世奇世家的水晶灯饰02.jp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8" y="2205"/>
              <a:ext cx="1542" cy="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292" name="组合 26"/>
          <p:cNvGrpSpPr/>
          <p:nvPr>
            <p:custDataLst>
              <p:tags r:id="rId10"/>
            </p:custDataLst>
          </p:nvPr>
        </p:nvGrpSpPr>
        <p:grpSpPr>
          <a:xfrm>
            <a:off x="4290432" y="675809"/>
            <a:ext cx="3551238" cy="2569852"/>
            <a:chOff x="3998" y="654"/>
            <a:chExt cx="1384" cy="1441"/>
          </a:xfrm>
        </p:grpSpPr>
        <p:pic>
          <p:nvPicPr>
            <p:cNvPr id="225293" name="Picture 9" descr="http://chinaneast.xinhuanet.com/2006-07/07/xin_570703070918015244957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8" y="654"/>
              <a:ext cx="1347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94" name="Text Box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04" y="1836"/>
              <a:ext cx="127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/>
                </a:rPr>
                <a:t>玛瑙饰品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grpSp>
        <p:nvGrpSpPr>
          <p:cNvPr id="225295" name="组合 29"/>
          <p:cNvGrpSpPr/>
          <p:nvPr>
            <p:custDataLst>
              <p:tags r:id="rId14"/>
            </p:custDataLst>
          </p:nvPr>
        </p:nvGrpSpPr>
        <p:grpSpPr>
          <a:xfrm>
            <a:off x="4263445" y="3526959"/>
            <a:ext cx="3381375" cy="2742462"/>
            <a:chOff x="3833" y="572"/>
            <a:chExt cx="1701" cy="1527"/>
          </a:xfrm>
        </p:grpSpPr>
        <p:pic>
          <p:nvPicPr>
            <p:cNvPr id="225296" name="Picture 4" descr="C:\DOCUME~1\ADMINI~1\LOCALS~1\Temp\msohtmlclip1\01\clip_image001.jp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3" y="572"/>
              <a:ext cx="1701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97" name="文本框 6863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32" y="1842"/>
              <a:ext cx="68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eaLnBrk="0" hangingPunct="0"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defRPr sz="36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/>
                </a:rPr>
                <a:t>玻璃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pic>
        <p:nvPicPr>
          <p:cNvPr id="225299" name="图片 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37" y="628184"/>
            <a:ext cx="28940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02275" y="0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二氧化硅</a:t>
            </a:r>
            <a:r>
              <a:rPr lang="zh-CN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用于</a:t>
            </a:r>
            <a:r>
              <a:rPr lang="zh-CN" altLang="en-US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饰品、化学仪器等</a:t>
            </a:r>
            <a:r>
              <a:rPr lang="zh-CN" altLang="zh-CN" sz="2400" b="1" kern="1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482355" y="2123541"/>
            <a:ext cx="68294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难溶于水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弱酸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，其酸性不能使石蕊溶液变红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318942" y="4243626"/>
            <a:ext cx="51384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受热易分解：           </a:t>
            </a:r>
            <a:endParaRPr lang="zh-CN" altLang="en-US" sz="2400" b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3551337" y="3993842"/>
            <a:ext cx="3262313" cy="704851"/>
            <a:chOff x="1418" y="3802"/>
            <a:chExt cx="2055" cy="444"/>
          </a:xfrm>
        </p:grpSpPr>
        <p:sp>
          <p:nvSpPr>
            <p:cNvPr id="6" name="矩形 28681"/>
            <p:cNvSpPr/>
            <p:nvPr>
              <p:custDataLst>
                <p:tags r:id="rId4"/>
              </p:custDataLst>
            </p:nvPr>
          </p:nvSpPr>
          <p:spPr>
            <a:xfrm>
              <a:off x="2072" y="3802"/>
              <a:ext cx="3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△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28682"/>
            <p:cNvSpPr/>
            <p:nvPr>
              <p:custDataLst>
                <p:tags r:id="rId5"/>
              </p:custDataLst>
            </p:nvPr>
          </p:nvSpPr>
          <p:spPr>
            <a:xfrm>
              <a:off x="1418" y="3955"/>
              <a:ext cx="2055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zh-CN" sz="2400" b="1" kern="100" spc="-8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+ SiO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500620" y="2760940"/>
            <a:ext cx="69842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与碱反应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+ 2NaOH</a:t>
            </a:r>
            <a:r>
              <a:rPr lang="en-US" altLang="zh-CN" sz="2400" b="1" kern="100" spc="-8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+ 2H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210566" y="1514388"/>
            <a:ext cx="139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①弱酸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1210566" y="3534668"/>
            <a:ext cx="225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②不稳定性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1778" y="393997"/>
            <a:ext cx="11334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硅酸</a:t>
            </a: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补充</a:t>
            </a:r>
            <a:r>
              <a:rPr lang="en-US" altLang="zh-CN"/>
              <a:t>---</a:t>
            </a:r>
            <a:r>
              <a:rPr lang="zh-CN" altLang="en-US"/>
              <a:t>硅胶</a:t>
            </a:r>
            <a:endParaRPr lang="zh-CN" altLang="en-US"/>
          </a:p>
        </p:txBody>
      </p:sp>
      <p:sp>
        <p:nvSpPr>
          <p:cNvPr id="3" name="Text Box 2"/>
          <p:cNvSpPr txBox="1"/>
          <p:nvPr>
            <p:custDataLst>
              <p:tags r:id="rId2"/>
            </p:custDataLst>
          </p:nvPr>
        </p:nvSpPr>
        <p:spPr>
          <a:xfrm>
            <a:off x="817247" y="437904"/>
            <a:ext cx="89646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硅酸凝胶经干燥脱水就形成干胶，称为“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硅胶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”。</a:t>
            </a:r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3537" b="29321"/>
          <a:stretch>
            <a:fillRect/>
          </a:stretch>
        </p:blipFill>
        <p:spPr>
          <a:xfrm>
            <a:off x="6580456" y="1177457"/>
            <a:ext cx="4120404" cy="2828209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817247" y="1177458"/>
            <a:ext cx="4435995" cy="3588429"/>
            <a:chOff x="1044" y="2026"/>
            <a:chExt cx="7729" cy="6400"/>
          </a:xfrm>
        </p:grpSpPr>
        <p:pic>
          <p:nvPicPr>
            <p:cNvPr id="7" name="图片 6" descr="微信图片_2018120621220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t="15464"/>
            <a:stretch>
              <a:fillRect/>
            </a:stretch>
          </p:blipFill>
          <p:spPr>
            <a:xfrm>
              <a:off x="1232" y="2026"/>
              <a:ext cx="7421" cy="509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044" y="7383"/>
              <a:ext cx="7729" cy="104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蓝色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硅胶干燥剂（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氯化钴</a:t>
              </a: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580456" y="4182322"/>
            <a:ext cx="4262755" cy="58356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橙色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硅胶干燥剂（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甲基紫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Rectangle 12"/>
          <p:cNvSpPr/>
          <p:nvPr>
            <p:custDataLst>
              <p:tags r:id="rId10"/>
            </p:custDataLst>
          </p:nvPr>
        </p:nvSpPr>
        <p:spPr>
          <a:xfrm>
            <a:off x="817248" y="5134183"/>
            <a:ext cx="5280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硅胶：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可作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干燥剂和催化剂的载体。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</p:bldLst>
  </p:timing>
</p:sld>
</file>

<file path=ppt/tags/tag1.xml><?xml version="1.0" encoding="utf-8"?>
<p:tagLst xmlns:p="http://schemas.openxmlformats.org/presentationml/2006/main">
  <p:tag name="AS_UNIQUEID" val="4850"/>
</p:tagLst>
</file>

<file path=ppt/tags/tag10.xml><?xml version="1.0" encoding="utf-8"?>
<p:tagLst xmlns:p="http://schemas.openxmlformats.org/presentationml/2006/main">
  <p:tag name="AS_UNIQUEID" val="521"/>
</p:tagLst>
</file>

<file path=ppt/tags/tag100.xml><?xml version="1.0" encoding="utf-8"?>
<p:tagLst xmlns:p="http://schemas.openxmlformats.org/presentationml/2006/main">
  <p:tag name="AS_UNIQUEID" val="5153"/>
</p:tagLst>
</file>

<file path=ppt/tags/tag101.xml><?xml version="1.0" encoding="utf-8"?>
<p:tagLst xmlns:p="http://schemas.openxmlformats.org/presentationml/2006/main">
  <p:tag name="AS_UNIQUEID" val="5154"/>
</p:tagLst>
</file>

<file path=ppt/tags/tag102.xml><?xml version="1.0" encoding="utf-8"?>
<p:tagLst xmlns:p="http://schemas.openxmlformats.org/presentationml/2006/main">
  <p:tag name="AS_UNIQUEID" val="5155"/>
</p:tagLst>
</file>

<file path=ppt/tags/tag103.xml><?xml version="1.0" encoding="utf-8"?>
<p:tagLst xmlns:p="http://schemas.openxmlformats.org/presentationml/2006/main">
  <p:tag name="AS_UNIQUEID" val="5156"/>
</p:tagLst>
</file>

<file path=ppt/tags/tag104.xml><?xml version="1.0" encoding="utf-8"?>
<p:tagLst xmlns:p="http://schemas.openxmlformats.org/presentationml/2006/main">
  <p:tag name="AS_UNIQUEID" val="5157"/>
</p:tagLst>
</file>

<file path=ppt/tags/tag105.xml><?xml version="1.0" encoding="utf-8"?>
<p:tagLst xmlns:p="http://schemas.openxmlformats.org/presentationml/2006/main">
  <p:tag name="AS_UNIQUEID" val="5158"/>
</p:tagLst>
</file>

<file path=ppt/tags/tag106.xml><?xml version="1.0" encoding="utf-8"?>
<p:tagLst xmlns:p="http://schemas.openxmlformats.org/presentationml/2006/main">
  <p:tag name="AS_UNIQUEID" val="5159"/>
</p:tagLst>
</file>

<file path=ppt/tags/tag107.xml><?xml version="1.0" encoding="utf-8"?>
<p:tagLst xmlns:p="http://schemas.openxmlformats.org/presentationml/2006/main">
  <p:tag name="AS_UNIQUEID" val="4417"/>
</p:tagLst>
</file>

<file path=ppt/tags/tag108.xml><?xml version="1.0" encoding="utf-8"?>
<p:tagLst xmlns:p="http://schemas.openxmlformats.org/presentationml/2006/main">
  <p:tag name="AS_UNIQUEID" val="1247"/>
</p:tagLst>
</file>

<file path=ppt/tags/tag109.xml><?xml version="1.0" encoding="utf-8"?>
<p:tagLst xmlns:p="http://schemas.openxmlformats.org/presentationml/2006/main">
  <p:tag name="AS_UNIQUEID" val="5245"/>
</p:tagLst>
</file>

<file path=ppt/tags/tag11.xml><?xml version="1.0" encoding="utf-8"?>
<p:tagLst xmlns:p="http://schemas.openxmlformats.org/presentationml/2006/main">
  <p:tag name="AS_UNIQUEID" val="522"/>
</p:tagLst>
</file>

<file path=ppt/tags/tag110.xml><?xml version="1.0" encoding="utf-8"?>
<p:tagLst xmlns:p="http://schemas.openxmlformats.org/presentationml/2006/main">
  <p:tag name="AS_UNIQUEID" val="1248"/>
</p:tagLst>
</file>

<file path=ppt/tags/tag111.xml><?xml version="1.0" encoding="utf-8"?>
<p:tagLst xmlns:p="http://schemas.openxmlformats.org/presentationml/2006/main">
  <p:tag name="AS_UNIQUEID" val="1249"/>
</p:tagLst>
</file>

<file path=ppt/tags/tag112.xml><?xml version="1.0" encoding="utf-8"?>
<p:tagLst xmlns:p="http://schemas.openxmlformats.org/presentationml/2006/main">
  <p:tag name="AS_UNIQUEID" val="5246"/>
</p:tagLst>
</file>

<file path=ppt/tags/tag113.xml><?xml version="1.0" encoding="utf-8"?>
<p:tagLst xmlns:p="http://schemas.openxmlformats.org/presentationml/2006/main">
  <p:tag name="AS_UNIQUEID" val="1250"/>
</p:tagLst>
</file>

<file path=ppt/tags/tag114.xml><?xml version="1.0" encoding="utf-8"?>
<p:tagLst xmlns:p="http://schemas.openxmlformats.org/presentationml/2006/main">
  <p:tag name="AS_UNIQUEID" val="1251"/>
</p:tagLst>
</file>

<file path=ppt/tags/tag115.xml><?xml version="1.0" encoding="utf-8"?>
<p:tagLst xmlns:p="http://schemas.openxmlformats.org/presentationml/2006/main">
  <p:tag name="AS_UNIQUEID" val="5247"/>
</p:tagLst>
</file>

<file path=ppt/tags/tag116.xml><?xml version="1.0" encoding="utf-8"?>
<p:tagLst xmlns:p="http://schemas.openxmlformats.org/presentationml/2006/main">
  <p:tag name="AS_UNIQUEID" val="1254"/>
</p:tagLst>
</file>

<file path=ppt/tags/tag117.xml><?xml version="1.0" encoding="utf-8"?>
<p:tagLst xmlns:p="http://schemas.openxmlformats.org/presentationml/2006/main">
  <p:tag name="AS_UNIQUEID" val="1255"/>
</p:tagLst>
</file>

<file path=ppt/tags/tag118.xml><?xml version="1.0" encoding="utf-8"?>
<p:tagLst xmlns:p="http://schemas.openxmlformats.org/presentationml/2006/main">
  <p:tag name="AS_UNIQUEID" val="5248"/>
</p:tagLst>
</file>

<file path=ppt/tags/tag119.xml><?xml version="1.0" encoding="utf-8"?>
<p:tagLst xmlns:p="http://schemas.openxmlformats.org/presentationml/2006/main">
  <p:tag name="AS_UNIQUEID" val="1256"/>
</p:tagLst>
</file>

<file path=ppt/tags/tag12.xml><?xml version="1.0" encoding="utf-8"?>
<p:tagLst xmlns:p="http://schemas.openxmlformats.org/presentationml/2006/main">
  <p:tag name="AS_UNIQUEID" val="1273"/>
</p:tagLst>
</file>

<file path=ppt/tags/tag120.xml><?xml version="1.0" encoding="utf-8"?>
<p:tagLst xmlns:p="http://schemas.openxmlformats.org/presentationml/2006/main">
  <p:tag name="AS_UNIQUEID" val="1257"/>
</p:tagLst>
</file>

<file path=ppt/tags/tag121.xml><?xml version="1.0" encoding="utf-8"?>
<p:tagLst xmlns:p="http://schemas.openxmlformats.org/presentationml/2006/main">
  <p:tag name="AS_UNIQUEID" val="1259"/>
</p:tagLst>
</file>

<file path=ppt/tags/tag122.xml><?xml version="1.0" encoding="utf-8"?>
<p:tagLst xmlns:p="http://schemas.openxmlformats.org/presentationml/2006/main">
  <p:tag name="AS_UNIQUEID" val="23"/>
</p:tagLst>
</file>

<file path=ppt/tags/tag123.xml><?xml version="1.0" encoding="utf-8"?>
<p:tagLst xmlns:p="http://schemas.openxmlformats.org/presentationml/2006/main">
  <p:tag name="AS_UNIQUEID" val="24"/>
</p:tagLst>
</file>

<file path=ppt/tags/tag124.xml><?xml version="1.0" encoding="utf-8"?>
<p:tagLst xmlns:p="http://schemas.openxmlformats.org/presentationml/2006/main">
  <p:tag name="AS_UNIQUEID" val="5193"/>
</p:tagLst>
</file>

<file path=ppt/tags/tag125.xml><?xml version="1.0" encoding="utf-8"?>
<p:tagLst xmlns:p="http://schemas.openxmlformats.org/presentationml/2006/main">
  <p:tag name="AS_UNIQUEID" val="5194"/>
</p:tagLst>
</file>

<file path=ppt/tags/tag126.xml><?xml version="1.0" encoding="utf-8"?>
<p:tagLst xmlns:p="http://schemas.openxmlformats.org/presentationml/2006/main">
  <p:tag name="AS_UNIQUEID" val="5195"/>
</p:tagLst>
</file>

<file path=ppt/tags/tag127.xml><?xml version="1.0" encoding="utf-8"?>
<p:tagLst xmlns:p="http://schemas.openxmlformats.org/presentationml/2006/main">
  <p:tag name="AS_UNIQUEID" val="5196"/>
</p:tagLst>
</file>

<file path=ppt/tags/tag128.xml><?xml version="1.0" encoding="utf-8"?>
<p:tagLst xmlns:p="http://schemas.openxmlformats.org/presentationml/2006/main">
  <p:tag name="AS_UNIQUEID" val="5197"/>
</p:tagLst>
</file>

<file path=ppt/tags/tag129.xml><?xml version="1.0" encoding="utf-8"?>
<p:tagLst xmlns:p="http://schemas.openxmlformats.org/presentationml/2006/main">
  <p:tag name="AS_UNIQUEID" val="5198"/>
</p:tagLst>
</file>

<file path=ppt/tags/tag13.xml><?xml version="1.0" encoding="utf-8"?>
<p:tagLst xmlns:p="http://schemas.openxmlformats.org/presentationml/2006/main">
  <p:tag name="AS_UNIQUEID" val="1274"/>
</p:tagLst>
</file>

<file path=ppt/tags/tag130.xml><?xml version="1.0" encoding="utf-8"?>
<p:tagLst xmlns:p="http://schemas.openxmlformats.org/presentationml/2006/main">
  <p:tag name="AS_UNIQUEID" val="5200"/>
</p:tagLst>
</file>

<file path=ppt/tags/tag131.xml><?xml version="1.0" encoding="utf-8"?>
<p:tagLst xmlns:p="http://schemas.openxmlformats.org/presentationml/2006/main">
  <p:tag name="AS_UNIQUEID" val="5201"/>
</p:tagLst>
</file>

<file path=ppt/tags/tag132.xml><?xml version="1.0" encoding="utf-8"?>
<p:tagLst xmlns:p="http://schemas.openxmlformats.org/presentationml/2006/main">
  <p:tag name="AS_UNIQUEID" val="5204"/>
</p:tagLst>
</file>

<file path=ppt/tags/tag133.xml><?xml version="1.0" encoding="utf-8"?>
<p:tagLst xmlns:p="http://schemas.openxmlformats.org/presentationml/2006/main">
  <p:tag name="AS_UNIQUEID" val="5205"/>
</p:tagLst>
</file>

<file path=ppt/tags/tag134.xml><?xml version="1.0" encoding="utf-8"?>
<p:tagLst xmlns:p="http://schemas.openxmlformats.org/presentationml/2006/main">
  <p:tag name="AS_UNIQUEID" val="5206"/>
</p:tagLst>
</file>

<file path=ppt/tags/tag135.xml><?xml version="1.0" encoding="utf-8"?>
<p:tagLst xmlns:p="http://schemas.openxmlformats.org/presentationml/2006/main">
  <p:tag name="AS_UNIQUEID" val="5207"/>
</p:tagLst>
</file>

<file path=ppt/tags/tag136.xml><?xml version="1.0" encoding="utf-8"?>
<p:tagLst xmlns:p="http://schemas.openxmlformats.org/presentationml/2006/main">
  <p:tag name="AS_UNIQUEID" val="5208"/>
</p:tagLst>
</file>

<file path=ppt/tags/tag137.xml><?xml version="1.0" encoding="utf-8"?>
<p:tagLst xmlns:p="http://schemas.openxmlformats.org/presentationml/2006/main">
  <p:tag name="AS_UNIQUEID" val="5209"/>
</p:tagLst>
</file>

<file path=ppt/tags/tag138.xml><?xml version="1.0" encoding="utf-8"?>
<p:tagLst xmlns:p="http://schemas.openxmlformats.org/presentationml/2006/main">
  <p:tag name="AS_UNIQUEID" val="5210"/>
</p:tagLst>
</file>

<file path=ppt/tags/tag139.xml><?xml version="1.0" encoding="utf-8"?>
<p:tagLst xmlns:p="http://schemas.openxmlformats.org/presentationml/2006/main">
  <p:tag name="AS_UNIQUEID" val="5211"/>
</p:tagLst>
</file>

<file path=ppt/tags/tag14.xml><?xml version="1.0" encoding="utf-8"?>
<p:tagLst xmlns:p="http://schemas.openxmlformats.org/presentationml/2006/main">
  <p:tag name="AS_UNIQUEID" val="1275"/>
</p:tagLst>
</file>

<file path=ppt/tags/tag140.xml><?xml version="1.0" encoding="utf-8"?>
<p:tagLst xmlns:p="http://schemas.openxmlformats.org/presentationml/2006/main">
  <p:tag name="AS_UNIQUEID" val="688"/>
</p:tagLst>
</file>

<file path=ppt/tags/tag141.xml><?xml version="1.0" encoding="utf-8"?>
<p:tagLst xmlns:p="http://schemas.openxmlformats.org/presentationml/2006/main">
  <p:tag name="AS_UNIQUEID" val="607"/>
</p:tagLst>
</file>

<file path=ppt/tags/tag142.xml><?xml version="1.0" encoding="utf-8"?>
<p:tagLst xmlns:p="http://schemas.openxmlformats.org/presentationml/2006/main">
  <p:tag name="AS_UNIQUEID" val="605"/>
</p:tagLst>
</file>

<file path=ppt/tags/tag143.xml><?xml version="1.0" encoding="utf-8"?>
<p:tagLst xmlns:p="http://schemas.openxmlformats.org/presentationml/2006/main">
  <p:tag name="AS_UNIQUEID" val="688"/>
</p:tagLst>
</file>

<file path=ppt/tags/tag144.xml><?xml version="1.0" encoding="utf-8"?>
<p:tagLst xmlns:p="http://schemas.openxmlformats.org/presentationml/2006/main">
  <p:tag name="AS_UNIQUEID" val="2065"/>
</p:tagLst>
</file>

<file path=ppt/tags/tag145.xml><?xml version="1.0" encoding="utf-8"?>
<p:tagLst xmlns:p="http://schemas.openxmlformats.org/presentationml/2006/main">
  <p:tag name="AS_UNIQUEID" val="2061"/>
  <p:tag name="KSO_WM_UNIT_PLACING_PICTURE_USER_VIEWPORT" val="{&quot;height&quot;:3420,&quot;width&quot;:7968}"/>
</p:tagLst>
</file>

<file path=ppt/tags/tag146.xml><?xml version="1.0" encoding="utf-8"?>
<p:tagLst xmlns:p="http://schemas.openxmlformats.org/presentationml/2006/main">
  <p:tag name="AS_UNIQUEID" val="5202"/>
</p:tagLst>
</file>

<file path=ppt/tags/tag147.xml><?xml version="1.0" encoding="utf-8"?>
<p:tagLst xmlns:p="http://schemas.openxmlformats.org/presentationml/2006/main">
  <p:tag name="AS_UNIQUEID" val="1291"/>
  <p:tag name="KSO_WM_UNIT_TABLE_BEAUTIFY" val="smartTable{7b425a3e-33b0-47d4-ab1a-211287deb158}"/>
  <p:tag name="TABLE_ENDDRAG_ORIGIN_RECT" val="881*412"/>
  <p:tag name="TABLE_ENDDRAG_RECT" val="43*111*881*412"/>
</p:tagLst>
</file>

<file path=ppt/tags/tag148.xml><?xml version="1.0" encoding="utf-8"?>
<p:tagLst xmlns:p="http://schemas.openxmlformats.org/presentationml/2006/main">
  <p:tag name="AS_UNIQUEID" val="5162"/>
</p:tagLst>
</file>

<file path=ppt/tags/tag149.xml><?xml version="1.0" encoding="utf-8"?>
<p:tagLst xmlns:p="http://schemas.openxmlformats.org/presentationml/2006/main">
  <p:tag name="AS_UNIQUEID" val="1292"/>
</p:tagLst>
</file>

<file path=ppt/tags/tag15.xml><?xml version="1.0" encoding="utf-8"?>
<p:tagLst xmlns:p="http://schemas.openxmlformats.org/presentationml/2006/main">
  <p:tag name="AS_UNIQUEID" val="1277"/>
</p:tagLst>
</file>

<file path=ppt/tags/tag150.xml><?xml version="1.0" encoding="utf-8"?>
<p:tagLst xmlns:p="http://schemas.openxmlformats.org/presentationml/2006/main">
  <p:tag name="AS_UNIQUEID" val="1293"/>
</p:tagLst>
</file>

<file path=ppt/tags/tag151.xml><?xml version="1.0" encoding="utf-8"?>
<p:tagLst xmlns:p="http://schemas.openxmlformats.org/presentationml/2006/main">
  <p:tag name="AS_UNIQUEID" val="1294"/>
</p:tagLst>
</file>

<file path=ppt/tags/tag152.xml><?xml version="1.0" encoding="utf-8"?>
<p:tagLst xmlns:p="http://schemas.openxmlformats.org/presentationml/2006/main">
  <p:tag name="AS_UNIQUEID" val="1295"/>
</p:tagLst>
</file>

<file path=ppt/tags/tag153.xml><?xml version="1.0" encoding="utf-8"?>
<p:tagLst xmlns:p="http://schemas.openxmlformats.org/presentationml/2006/main">
  <p:tag name="AS_UNIQUEID" val="1296"/>
</p:tagLst>
</file>

<file path=ppt/tags/tag154.xml><?xml version="1.0" encoding="utf-8"?>
<p:tagLst xmlns:p="http://schemas.openxmlformats.org/presentationml/2006/main">
  <p:tag name="AS_UNIQUEID" val="1297"/>
</p:tagLst>
</file>

<file path=ppt/tags/tag155.xml><?xml version="1.0" encoding="utf-8"?>
<p:tagLst xmlns:p="http://schemas.openxmlformats.org/presentationml/2006/main">
  <p:tag name="AS_UNIQUEID" val="1298"/>
</p:tagLst>
</file>

<file path=ppt/tags/tag156.xml><?xml version="1.0" encoding="utf-8"?>
<p:tagLst xmlns:p="http://schemas.openxmlformats.org/presentationml/2006/main">
  <p:tag name="AS_UNIQUEID" val="1300"/>
</p:tagLst>
</file>

<file path=ppt/tags/tag157.xml><?xml version="1.0" encoding="utf-8"?>
<p:tagLst xmlns:p="http://schemas.openxmlformats.org/presentationml/2006/main">
  <p:tag name="AS_UNIQUEID" val="1301"/>
</p:tagLst>
</file>

<file path=ppt/tags/tag158.xml><?xml version="1.0" encoding="utf-8"?>
<p:tagLst xmlns:p="http://schemas.openxmlformats.org/presentationml/2006/main">
  <p:tag name="AS_UNIQUEID" val="1302"/>
</p:tagLst>
</file>

<file path=ppt/tags/tag159.xml><?xml version="1.0" encoding="utf-8"?>
<p:tagLst xmlns:p="http://schemas.openxmlformats.org/presentationml/2006/main">
  <p:tag name="AS_UNIQUEID" val="1303"/>
</p:tagLst>
</file>

<file path=ppt/tags/tag16.xml><?xml version="1.0" encoding="utf-8"?>
<p:tagLst xmlns:p="http://schemas.openxmlformats.org/presentationml/2006/main">
  <p:tag name="AS_UNIQUEID" val="1278"/>
</p:tagLst>
</file>

<file path=ppt/tags/tag160.xml><?xml version="1.0" encoding="utf-8"?>
<p:tagLst xmlns:p="http://schemas.openxmlformats.org/presentationml/2006/main">
  <p:tag name="AS_UNIQUEID" val="1304"/>
</p:tagLst>
</file>

<file path=ppt/tags/tag161.xml><?xml version="1.0" encoding="utf-8"?>
<p:tagLst xmlns:p="http://schemas.openxmlformats.org/presentationml/2006/main">
  <p:tag name="AS_UNIQUEID" val="5163"/>
</p:tagLst>
</file>

<file path=ppt/tags/tag162.xml><?xml version="1.0" encoding="utf-8"?>
<p:tagLst xmlns:p="http://schemas.openxmlformats.org/presentationml/2006/main">
  <p:tag name="AS_UNIQUEID" val="5164"/>
</p:tagLst>
</file>

<file path=ppt/tags/tag163.xml><?xml version="1.0" encoding="utf-8"?>
<p:tagLst xmlns:p="http://schemas.openxmlformats.org/presentationml/2006/main">
  <p:tag name="AS_UNIQUEID" val="5165"/>
</p:tagLst>
</file>

<file path=ppt/tags/tag164.xml><?xml version="1.0" encoding="utf-8"?>
<p:tagLst xmlns:p="http://schemas.openxmlformats.org/presentationml/2006/main">
  <p:tag name="AS_UNIQUEID" val="688"/>
</p:tagLst>
</file>

<file path=ppt/tags/tag165.xml><?xml version="1.0" encoding="utf-8"?>
<p:tagLst xmlns:p="http://schemas.openxmlformats.org/presentationml/2006/main">
  <p:tag name="AS_UNIQUEID" val="1236"/>
</p:tagLst>
</file>

<file path=ppt/tags/tag166.xml><?xml version="1.0" encoding="utf-8"?>
<p:tagLst xmlns:p="http://schemas.openxmlformats.org/presentationml/2006/main">
  <p:tag name="AS_UNIQUEID" val="5167"/>
</p:tagLst>
</file>

<file path=ppt/tags/tag167.xml><?xml version="1.0" encoding="utf-8"?>
<p:tagLst xmlns:p="http://schemas.openxmlformats.org/presentationml/2006/main">
  <p:tag name="AS_UNIQUEID" val="5168"/>
</p:tagLst>
</file>

<file path=ppt/tags/tag168.xml><?xml version="1.0" encoding="utf-8"?>
<p:tagLst xmlns:p="http://schemas.openxmlformats.org/presentationml/2006/main">
  <p:tag name="AS_UNIQUEID" val="5169"/>
</p:tagLst>
</file>

<file path=ppt/tags/tag169.xml><?xml version="1.0" encoding="utf-8"?>
<p:tagLst xmlns:p="http://schemas.openxmlformats.org/presentationml/2006/main">
  <p:tag name="AS_UNIQUEID" val="5170"/>
</p:tagLst>
</file>

<file path=ppt/tags/tag17.xml><?xml version="1.0" encoding="utf-8"?>
<p:tagLst xmlns:p="http://schemas.openxmlformats.org/presentationml/2006/main">
  <p:tag name="AS_UNIQUEID" val="1279"/>
</p:tagLst>
</file>

<file path=ppt/tags/tag170.xml><?xml version="1.0" encoding="utf-8"?>
<p:tagLst xmlns:p="http://schemas.openxmlformats.org/presentationml/2006/main">
  <p:tag name="AS_UNIQUEID" val="5171"/>
</p:tagLst>
</file>

<file path=ppt/tags/tag171.xml><?xml version="1.0" encoding="utf-8"?>
<p:tagLst xmlns:p="http://schemas.openxmlformats.org/presentationml/2006/main">
  <p:tag name="AS_UNIQUEID" val="5172"/>
</p:tagLst>
</file>

<file path=ppt/tags/tag172.xml><?xml version="1.0" encoding="utf-8"?>
<p:tagLst xmlns:p="http://schemas.openxmlformats.org/presentationml/2006/main">
  <p:tag name="AS_UNIQUEID" val="5173"/>
</p:tagLst>
</file>

<file path=ppt/tags/tag173.xml><?xml version="1.0" encoding="utf-8"?>
<p:tagLst xmlns:p="http://schemas.openxmlformats.org/presentationml/2006/main">
  <p:tag name="AS_UNIQUEID" val="5174"/>
</p:tagLst>
</file>

<file path=ppt/tags/tag174.xml><?xml version="1.0" encoding="utf-8"?>
<p:tagLst xmlns:p="http://schemas.openxmlformats.org/presentationml/2006/main">
  <p:tag name="AS_UNIQUEID" val="5175"/>
</p:tagLst>
</file>

<file path=ppt/tags/tag175.xml><?xml version="1.0" encoding="utf-8"?>
<p:tagLst xmlns:p="http://schemas.openxmlformats.org/presentationml/2006/main">
  <p:tag name="AS_UNIQUEID" val="688"/>
</p:tagLst>
</file>

<file path=ppt/tags/tag176.xml><?xml version="1.0" encoding="utf-8"?>
<p:tagLst xmlns:p="http://schemas.openxmlformats.org/presentationml/2006/main">
  <p:tag name="AS_UNIQUEID" val="5176"/>
</p:tagLst>
</file>

<file path=ppt/tags/tag177.xml><?xml version="1.0" encoding="utf-8"?>
<p:tagLst xmlns:p="http://schemas.openxmlformats.org/presentationml/2006/main">
  <p:tag name="AS_UNIQUEID" val="5250"/>
</p:tagLst>
</file>

<file path=ppt/tags/tag178.xml><?xml version="1.0" encoding="utf-8"?>
<p:tagLst xmlns:p="http://schemas.openxmlformats.org/presentationml/2006/main">
  <p:tag name="AS_UNIQUEID" val="5178"/>
</p:tagLst>
</file>

<file path=ppt/tags/tag179.xml><?xml version="1.0" encoding="utf-8"?>
<p:tagLst xmlns:p="http://schemas.openxmlformats.org/presentationml/2006/main">
  <p:tag name="AS_UNIQUEID" val="5179"/>
</p:tagLst>
</file>

<file path=ppt/tags/tag18.xml><?xml version="1.0" encoding="utf-8"?>
<p:tagLst xmlns:p="http://schemas.openxmlformats.org/presentationml/2006/main">
  <p:tag name="AS_UNIQUEID" val="1280"/>
</p:tagLst>
</file>

<file path=ppt/tags/tag180.xml><?xml version="1.0" encoding="utf-8"?>
<p:tagLst xmlns:p="http://schemas.openxmlformats.org/presentationml/2006/main">
  <p:tag name="AS_UNIQUEID" val="5180"/>
</p:tagLst>
</file>

<file path=ppt/tags/tag181.xml><?xml version="1.0" encoding="utf-8"?>
<p:tagLst xmlns:p="http://schemas.openxmlformats.org/presentationml/2006/main">
  <p:tag name="AS_UNIQUEID" val="5181"/>
</p:tagLst>
</file>

<file path=ppt/tags/tag182.xml><?xml version="1.0" encoding="utf-8"?>
<p:tagLst xmlns:p="http://schemas.openxmlformats.org/presentationml/2006/main">
  <p:tag name="AS_UNIQUEID" val="1184"/>
</p:tagLst>
</file>

<file path=ppt/tags/tag183.xml><?xml version="1.0" encoding="utf-8"?>
<p:tagLst xmlns:p="http://schemas.openxmlformats.org/presentationml/2006/main">
  <p:tag name="AS_UNIQUEID" val="5183"/>
</p:tagLst>
</file>

<file path=ppt/tags/tag184.xml><?xml version="1.0" encoding="utf-8"?>
<p:tagLst xmlns:p="http://schemas.openxmlformats.org/presentationml/2006/main">
  <p:tag name="AS_UNIQUEID" val="5184"/>
</p:tagLst>
</file>

<file path=ppt/tags/tag185.xml><?xml version="1.0" encoding="utf-8"?>
<p:tagLst xmlns:p="http://schemas.openxmlformats.org/presentationml/2006/main">
  <p:tag name="AS_UNIQUEID" val="5185"/>
</p:tagLst>
</file>

<file path=ppt/tags/tag186.xml><?xml version="1.0" encoding="utf-8"?>
<p:tagLst xmlns:p="http://schemas.openxmlformats.org/presentationml/2006/main">
  <p:tag name="AS_UNIQUEID" val="5186"/>
</p:tagLst>
</file>

<file path=ppt/tags/tag187.xml><?xml version="1.0" encoding="utf-8"?>
<p:tagLst xmlns:p="http://schemas.openxmlformats.org/presentationml/2006/main">
  <p:tag name="AS_UNIQUEID" val="5187"/>
</p:tagLst>
</file>

<file path=ppt/tags/tag188.xml><?xml version="1.0" encoding="utf-8"?>
<p:tagLst xmlns:p="http://schemas.openxmlformats.org/presentationml/2006/main">
  <p:tag name="AS_UNIQUEID" val="5189"/>
</p:tagLst>
</file>

<file path=ppt/tags/tag189.xml><?xml version="1.0" encoding="utf-8"?>
<p:tagLst xmlns:p="http://schemas.openxmlformats.org/presentationml/2006/main">
  <p:tag name="AS_UNIQUEID" val="1401"/>
</p:tagLst>
</file>

<file path=ppt/tags/tag19.xml><?xml version="1.0" encoding="utf-8"?>
<p:tagLst xmlns:p="http://schemas.openxmlformats.org/presentationml/2006/main">
  <p:tag name="AS_UNIQUEID" val="1281"/>
</p:tagLst>
</file>

<file path=ppt/tags/tag190.xml><?xml version="1.0" encoding="utf-8"?>
<p:tagLst xmlns:p="http://schemas.openxmlformats.org/presentationml/2006/main">
  <p:tag name="AS_UNIQUEID" val="1400"/>
</p:tagLst>
</file>

<file path=ppt/tags/tag191.xml><?xml version="1.0" encoding="utf-8"?>
<p:tagLst xmlns:p="http://schemas.openxmlformats.org/presentationml/2006/main">
  <p:tag name="AS_UNIQUEID" val="1357"/>
</p:tagLst>
</file>

<file path=ppt/tags/tag192.xml><?xml version="1.0" encoding="utf-8"?>
<p:tagLst xmlns:p="http://schemas.openxmlformats.org/presentationml/2006/main">
  <p:tag name="AS_UNIQUEID" val="1358"/>
</p:tagLst>
</file>

<file path=ppt/tags/tag193.xml><?xml version="1.0" encoding="utf-8"?>
<p:tagLst xmlns:p="http://schemas.openxmlformats.org/presentationml/2006/main">
  <p:tag name="AS_UNIQUEID" val="1360"/>
</p:tagLst>
</file>

<file path=ppt/tags/tag194.xml><?xml version="1.0" encoding="utf-8"?>
<p:tagLst xmlns:p="http://schemas.openxmlformats.org/presentationml/2006/main">
  <p:tag name="AS_UNIQUEID" val="1359"/>
</p:tagLst>
</file>

<file path=ppt/tags/tag195.xml><?xml version="1.0" encoding="utf-8"?>
<p:tagLst xmlns:p="http://schemas.openxmlformats.org/presentationml/2006/main">
  <p:tag name="AS_UNIQUEID" val="1361"/>
</p:tagLst>
</file>

<file path=ppt/tags/tag196.xml><?xml version="1.0" encoding="utf-8"?>
<p:tagLst xmlns:p="http://schemas.openxmlformats.org/presentationml/2006/main">
  <p:tag name="AS_UNIQUEID" val="1362"/>
</p:tagLst>
</file>

<file path=ppt/tags/tag197.xml><?xml version="1.0" encoding="utf-8"?>
<p:tagLst xmlns:p="http://schemas.openxmlformats.org/presentationml/2006/main">
  <p:tag name="AS_UNIQUEID" val="1363"/>
</p:tagLst>
</file>

<file path=ppt/tags/tag198.xml><?xml version="1.0" encoding="utf-8"?>
<p:tagLst xmlns:p="http://schemas.openxmlformats.org/presentationml/2006/main">
  <p:tag name="AS_UNIQUEID" val="1364"/>
</p:tagLst>
</file>

<file path=ppt/tags/tag199.xml><?xml version="1.0" encoding="utf-8"?>
<p:tagLst xmlns:p="http://schemas.openxmlformats.org/presentationml/2006/main">
  <p:tag name="AS_UNIQUEID" val="1365"/>
</p:tagLst>
</file>

<file path=ppt/tags/tag2.xml><?xml version="1.0" encoding="utf-8"?>
<p:tagLst xmlns:p="http://schemas.openxmlformats.org/presentationml/2006/main">
  <p:tag name="AS_UNIQUEID" val="4851"/>
</p:tagLst>
</file>

<file path=ppt/tags/tag20.xml><?xml version="1.0" encoding="utf-8"?>
<p:tagLst xmlns:p="http://schemas.openxmlformats.org/presentationml/2006/main">
  <p:tag name="AS_UNIQUEID" val="1282"/>
</p:tagLst>
</file>

<file path=ppt/tags/tag200.xml><?xml version="1.0" encoding="utf-8"?>
<p:tagLst xmlns:p="http://schemas.openxmlformats.org/presentationml/2006/main">
  <p:tag name="AS_UNIQUEID" val="1366"/>
</p:tagLst>
</file>

<file path=ppt/tags/tag201.xml><?xml version="1.0" encoding="utf-8"?>
<p:tagLst xmlns:p="http://schemas.openxmlformats.org/presentationml/2006/main">
  <p:tag name="AS_UNIQUEID" val="1367"/>
</p:tagLst>
</file>

<file path=ppt/tags/tag202.xml><?xml version="1.0" encoding="utf-8"?>
<p:tagLst xmlns:p="http://schemas.openxmlformats.org/presentationml/2006/main">
  <p:tag name="AS_UNIQUEID" val="842"/>
</p:tagLst>
</file>

<file path=ppt/tags/tag203.xml><?xml version="1.0" encoding="utf-8"?>
<p:tagLst xmlns:p="http://schemas.openxmlformats.org/presentationml/2006/main">
  <p:tag name="AS_UNIQUEID" val="1326"/>
</p:tagLst>
</file>

<file path=ppt/tags/tag204.xml><?xml version="1.0" encoding="utf-8"?>
<p:tagLst xmlns:p="http://schemas.openxmlformats.org/presentationml/2006/main">
  <p:tag name="AS_UNIQUEID" val="1327"/>
</p:tagLst>
</file>

<file path=ppt/tags/tag205.xml><?xml version="1.0" encoding="utf-8"?>
<p:tagLst xmlns:p="http://schemas.openxmlformats.org/presentationml/2006/main">
  <p:tag name="AS_UNIQUEID" val="1328"/>
</p:tagLst>
</file>

<file path=ppt/tags/tag206.xml><?xml version="1.0" encoding="utf-8"?>
<p:tagLst xmlns:p="http://schemas.openxmlformats.org/presentationml/2006/main">
  <p:tag name="AS_UNIQUEID" val="1329"/>
</p:tagLst>
</file>

<file path=ppt/tags/tag207.xml><?xml version="1.0" encoding="utf-8"?>
<p:tagLst xmlns:p="http://schemas.openxmlformats.org/presentationml/2006/main">
  <p:tag name="AS_UNIQUEID" val="1330"/>
</p:tagLst>
</file>

<file path=ppt/tags/tag208.xml><?xml version="1.0" encoding="utf-8"?>
<p:tagLst xmlns:p="http://schemas.openxmlformats.org/presentationml/2006/main">
  <p:tag name="AS_UNIQUEID" val="1331"/>
</p:tagLst>
</file>

<file path=ppt/tags/tag209.xml><?xml version="1.0" encoding="utf-8"?>
<p:tagLst xmlns:p="http://schemas.openxmlformats.org/presentationml/2006/main">
  <p:tag name="AS_UNIQUEID" val="1332"/>
</p:tagLst>
</file>

<file path=ppt/tags/tag21.xml><?xml version="1.0" encoding="utf-8"?>
<p:tagLst xmlns:p="http://schemas.openxmlformats.org/presentationml/2006/main">
  <p:tag name="AS_UNIQUEID" val="1276"/>
</p:tagLst>
</file>

<file path=ppt/tags/tag210.xml><?xml version="1.0" encoding="utf-8"?>
<p:tagLst xmlns:p="http://schemas.openxmlformats.org/presentationml/2006/main">
  <p:tag name="AS_UNIQUEID" val="1334"/>
</p:tagLst>
</file>

<file path=ppt/tags/tag211.xml><?xml version="1.0" encoding="utf-8"?>
<p:tagLst xmlns:p="http://schemas.openxmlformats.org/presentationml/2006/main">
  <p:tag name="AS_UNIQUEID" val="1335"/>
</p:tagLst>
</file>

<file path=ppt/tags/tag212.xml><?xml version="1.0" encoding="utf-8"?>
<p:tagLst xmlns:p="http://schemas.openxmlformats.org/presentationml/2006/main">
  <p:tag name="AS_UNIQUEID" val="1336"/>
</p:tagLst>
</file>

<file path=ppt/tags/tag213.xml><?xml version="1.0" encoding="utf-8"?>
<p:tagLst xmlns:p="http://schemas.openxmlformats.org/presentationml/2006/main">
  <p:tag name="AS_UNIQUEID" val="1337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5.xml><?xml version="1.0" encoding="utf-8"?>
<p:tagLst xmlns:p="http://schemas.openxmlformats.org/presentationml/2006/main">
  <p:tag name="AS_UNIQUEID" val="5216"/>
</p:tagLst>
</file>

<file path=ppt/tags/tag216.xml><?xml version="1.0" encoding="utf-8"?>
<p:tagLst xmlns:p="http://schemas.openxmlformats.org/presentationml/2006/main">
  <p:tag name="AS_UNIQUEID" val="5217"/>
</p:tagLst>
</file>

<file path=ppt/tags/tag217.xml><?xml version="1.0" encoding="utf-8"?>
<p:tagLst xmlns:p="http://schemas.openxmlformats.org/presentationml/2006/main">
  <p:tag name="AS_UNIQUEID" val="5218"/>
</p:tagLst>
</file>

<file path=ppt/tags/tag218.xml><?xml version="1.0" encoding="utf-8"?>
<p:tagLst xmlns:p="http://schemas.openxmlformats.org/presentationml/2006/main">
  <p:tag name="AS_UNIQUEID" val="5219"/>
</p:tagLst>
</file>

<file path=ppt/tags/tag219.xml><?xml version="1.0" encoding="utf-8"?>
<p:tagLst xmlns:p="http://schemas.openxmlformats.org/presentationml/2006/main">
  <p:tag name="AS_UNIQUEID" val="5220"/>
</p:tagLst>
</file>

<file path=ppt/tags/tag22.xml><?xml version="1.0" encoding="utf-8"?>
<p:tagLst xmlns:p="http://schemas.openxmlformats.org/presentationml/2006/main">
  <p:tag name="AS_UNIQUEID" val="1283"/>
</p:tagLst>
</file>

<file path=ppt/tags/tag220.xml><?xml version="1.0" encoding="utf-8"?>
<p:tagLst xmlns:p="http://schemas.openxmlformats.org/presentationml/2006/main">
  <p:tag name="AS_UNIQUEID" val="5221"/>
</p:tagLst>
</file>

<file path=ppt/tags/tag221.xml><?xml version="1.0" encoding="utf-8"?>
<p:tagLst xmlns:p="http://schemas.openxmlformats.org/presentationml/2006/main">
  <p:tag name="AS_UNIQUEID" val="5224"/>
</p:tagLst>
</file>

<file path=ppt/tags/tag222.xml><?xml version="1.0" encoding="utf-8"?>
<p:tagLst xmlns:p="http://schemas.openxmlformats.org/presentationml/2006/main">
  <p:tag name="AS_UNIQUEID" val="5225"/>
</p:tagLst>
</file>

<file path=ppt/tags/tag223.xml><?xml version="1.0" encoding="utf-8"?>
<p:tagLst xmlns:p="http://schemas.openxmlformats.org/presentationml/2006/main">
  <p:tag name="KSO_WPP_MARK_KEY" val="2d4ba95c-b919-46b6-8e6e-de6d99ce629f"/>
  <p:tag name="COMMONDATA" val="eyJoZGlkIjoiZjVmNmEwZGNjZGZlN2FjZWMyODZlMTBkNWVmMWFjMTgifQ=="/>
</p:tagLst>
</file>

<file path=ppt/tags/tag23.xml><?xml version="1.0" encoding="utf-8"?>
<p:tagLst xmlns:p="http://schemas.openxmlformats.org/presentationml/2006/main">
  <p:tag name="AS_UNIQUEID" val="1284"/>
</p:tagLst>
</file>

<file path=ppt/tags/tag24.xml><?xml version="1.0" encoding="utf-8"?>
<p:tagLst xmlns:p="http://schemas.openxmlformats.org/presentationml/2006/main">
  <p:tag name="AS_UNIQUEID" val="5064"/>
</p:tagLst>
</file>

<file path=ppt/tags/tag25.xml><?xml version="1.0" encoding="utf-8"?>
<p:tagLst xmlns:p="http://schemas.openxmlformats.org/presentationml/2006/main">
  <p:tag name="AS_UNIQUEID" val="5065"/>
</p:tagLst>
</file>

<file path=ppt/tags/tag26.xml><?xml version="1.0" encoding="utf-8"?>
<p:tagLst xmlns:p="http://schemas.openxmlformats.org/presentationml/2006/main">
  <p:tag name="AS_UNIQUEID" val="5066"/>
</p:tagLst>
</file>

<file path=ppt/tags/tag27.xml><?xml version="1.0" encoding="utf-8"?>
<p:tagLst xmlns:p="http://schemas.openxmlformats.org/presentationml/2006/main">
  <p:tag name="AS_UNIQUEID" val="5057"/>
</p:tagLst>
</file>

<file path=ppt/tags/tag28.xml><?xml version="1.0" encoding="utf-8"?>
<p:tagLst xmlns:p="http://schemas.openxmlformats.org/presentationml/2006/main">
  <p:tag name="AS_UNIQUEID" val="5069"/>
</p:tagLst>
</file>

<file path=ppt/tags/tag29.xml><?xml version="1.0" encoding="utf-8"?>
<p:tagLst xmlns:p="http://schemas.openxmlformats.org/presentationml/2006/main">
  <p:tag name="AS_UNIQUEID" val="5070"/>
</p:tagLst>
</file>

<file path=ppt/tags/tag3.xml><?xml version="1.0" encoding="utf-8"?>
<p:tagLst xmlns:p="http://schemas.openxmlformats.org/presentationml/2006/main">
  <p:tag name="AS_UNIQUEID" val="4852"/>
</p:tagLst>
</file>

<file path=ppt/tags/tag30.xml><?xml version="1.0" encoding="utf-8"?>
<p:tagLst xmlns:p="http://schemas.openxmlformats.org/presentationml/2006/main">
  <p:tag name="AS_UNIQUEID" val="5071"/>
</p:tagLst>
</file>

<file path=ppt/tags/tag31.xml><?xml version="1.0" encoding="utf-8"?>
<p:tagLst xmlns:p="http://schemas.openxmlformats.org/presentationml/2006/main">
  <p:tag name="AS_UNIQUEID" val="5072"/>
</p:tagLst>
</file>

<file path=ppt/tags/tag32.xml><?xml version="1.0" encoding="utf-8"?>
<p:tagLst xmlns:p="http://schemas.openxmlformats.org/presentationml/2006/main">
  <p:tag name="AS_UNIQUEID" val="5073"/>
</p:tagLst>
</file>

<file path=ppt/tags/tag33.xml><?xml version="1.0" encoding="utf-8"?>
<p:tagLst xmlns:p="http://schemas.openxmlformats.org/presentationml/2006/main">
  <p:tag name="AS_UNIQUEID" val="5074"/>
</p:tagLst>
</file>

<file path=ppt/tags/tag34.xml><?xml version="1.0" encoding="utf-8"?>
<p:tagLst xmlns:p="http://schemas.openxmlformats.org/presentationml/2006/main">
  <p:tag name="AS_UNIQUEID" val="5075"/>
</p:tagLst>
</file>

<file path=ppt/tags/tag35.xml><?xml version="1.0" encoding="utf-8"?>
<p:tagLst xmlns:p="http://schemas.openxmlformats.org/presentationml/2006/main">
  <p:tag name="AS_UNIQUEID" val="5076"/>
</p:tagLst>
</file>

<file path=ppt/tags/tag36.xml><?xml version="1.0" encoding="utf-8"?>
<p:tagLst xmlns:p="http://schemas.openxmlformats.org/presentationml/2006/main">
  <p:tag name="AS_UNIQUEID" val="5077"/>
</p:tagLst>
</file>

<file path=ppt/tags/tag37.xml><?xml version="1.0" encoding="utf-8"?>
<p:tagLst xmlns:p="http://schemas.openxmlformats.org/presentationml/2006/main">
  <p:tag name="AS_UNIQUEID" val="5078"/>
</p:tagLst>
</file>

<file path=ppt/tags/tag38.xml><?xml version="1.0" encoding="utf-8"?>
<p:tagLst xmlns:p="http://schemas.openxmlformats.org/presentationml/2006/main">
  <p:tag name="AS_UNIQUEID" val="5079"/>
</p:tagLst>
</file>

<file path=ppt/tags/tag39.xml><?xml version="1.0" encoding="utf-8"?>
<p:tagLst xmlns:p="http://schemas.openxmlformats.org/presentationml/2006/main">
  <p:tag name="AS_UNIQUEID" val="5080"/>
</p:tagLst>
</file>

<file path=ppt/tags/tag4.xml><?xml version="1.0" encoding="utf-8"?>
<p:tagLst xmlns:p="http://schemas.openxmlformats.org/presentationml/2006/main">
  <p:tag name="AS_UNIQUEID" val="1383"/>
</p:tagLst>
</file>

<file path=ppt/tags/tag40.xml><?xml version="1.0" encoding="utf-8"?>
<p:tagLst xmlns:p="http://schemas.openxmlformats.org/presentationml/2006/main">
  <p:tag name="AS_UNIQUEID" val="5081"/>
</p:tagLst>
</file>

<file path=ppt/tags/tag41.xml><?xml version="1.0" encoding="utf-8"?>
<p:tagLst xmlns:p="http://schemas.openxmlformats.org/presentationml/2006/main">
  <p:tag name="AS_UNIQUEID" val="5082"/>
</p:tagLst>
</file>

<file path=ppt/tags/tag42.xml><?xml version="1.0" encoding="utf-8"?>
<p:tagLst xmlns:p="http://schemas.openxmlformats.org/presentationml/2006/main">
  <p:tag name="AS_UNIQUEID" val="5083"/>
</p:tagLst>
</file>

<file path=ppt/tags/tag43.xml><?xml version="1.0" encoding="utf-8"?>
<p:tagLst xmlns:p="http://schemas.openxmlformats.org/presentationml/2006/main">
  <p:tag name="AS_UNIQUEID" val="5084"/>
</p:tagLst>
</file>

<file path=ppt/tags/tag44.xml><?xml version="1.0" encoding="utf-8"?>
<p:tagLst xmlns:p="http://schemas.openxmlformats.org/presentationml/2006/main">
  <p:tag name="AS_UNIQUEID" val="5085"/>
</p:tagLst>
</file>

<file path=ppt/tags/tag45.xml><?xml version="1.0" encoding="utf-8"?>
<p:tagLst xmlns:p="http://schemas.openxmlformats.org/presentationml/2006/main">
  <p:tag name="AS_UNIQUEID" val="5086"/>
</p:tagLst>
</file>

<file path=ppt/tags/tag46.xml><?xml version="1.0" encoding="utf-8"?>
<p:tagLst xmlns:p="http://schemas.openxmlformats.org/presentationml/2006/main">
  <p:tag name="AS_UNIQUEID" val="5087"/>
</p:tagLst>
</file>

<file path=ppt/tags/tag47.xml><?xml version="1.0" encoding="utf-8"?>
<p:tagLst xmlns:p="http://schemas.openxmlformats.org/presentationml/2006/main">
  <p:tag name="AS_UNIQUEID" val="5088"/>
</p:tagLst>
</file>

<file path=ppt/tags/tag48.xml><?xml version="1.0" encoding="utf-8"?>
<p:tagLst xmlns:p="http://schemas.openxmlformats.org/presentationml/2006/main">
  <p:tag name="AS_UNIQUEID" val="5089"/>
</p:tagLst>
</file>

<file path=ppt/tags/tag49.xml><?xml version="1.0" encoding="utf-8"?>
<p:tagLst xmlns:p="http://schemas.openxmlformats.org/presentationml/2006/main">
  <p:tag name="AS_UNIQUEID" val="5090"/>
</p:tagLst>
</file>

<file path=ppt/tags/tag5.xml><?xml version="1.0" encoding="utf-8"?>
<p:tagLst xmlns:p="http://schemas.openxmlformats.org/presentationml/2006/main">
  <p:tag name="AS_UNIQUEID" val="1384"/>
  <p:tag name="KSO_WM_BEAUTIFY_FLAG" val=""/>
</p:tagLst>
</file>

<file path=ppt/tags/tag50.xml><?xml version="1.0" encoding="utf-8"?>
<p:tagLst xmlns:p="http://schemas.openxmlformats.org/presentationml/2006/main">
  <p:tag name="AS_UNIQUEID" val="5091"/>
</p:tagLst>
</file>

<file path=ppt/tags/tag51.xml><?xml version="1.0" encoding="utf-8"?>
<p:tagLst xmlns:p="http://schemas.openxmlformats.org/presentationml/2006/main">
  <p:tag name="AS_UNIQUEID" val="5092"/>
</p:tagLst>
</file>

<file path=ppt/tags/tag52.xml><?xml version="1.0" encoding="utf-8"?>
<p:tagLst xmlns:p="http://schemas.openxmlformats.org/presentationml/2006/main">
  <p:tag name="AS_UNIQUEID" val="5093"/>
</p:tagLst>
</file>

<file path=ppt/tags/tag53.xml><?xml version="1.0" encoding="utf-8"?>
<p:tagLst xmlns:p="http://schemas.openxmlformats.org/presentationml/2006/main">
  <p:tag name="AS_UNIQUEID" val="5094"/>
</p:tagLst>
</file>

<file path=ppt/tags/tag54.xml><?xml version="1.0" encoding="utf-8"?>
<p:tagLst xmlns:p="http://schemas.openxmlformats.org/presentationml/2006/main">
  <p:tag name="AS_UNIQUEID" val="5095"/>
</p:tagLst>
</file>

<file path=ppt/tags/tag55.xml><?xml version="1.0" encoding="utf-8"?>
<p:tagLst xmlns:p="http://schemas.openxmlformats.org/presentationml/2006/main">
  <p:tag name="AS_UNIQUEID" val="5096"/>
</p:tagLst>
</file>

<file path=ppt/tags/tag56.xml><?xml version="1.0" encoding="utf-8"?>
<p:tagLst xmlns:p="http://schemas.openxmlformats.org/presentationml/2006/main">
  <p:tag name="AS_UNIQUEID" val="5097"/>
</p:tagLst>
</file>

<file path=ppt/tags/tag57.xml><?xml version="1.0" encoding="utf-8"?>
<p:tagLst xmlns:p="http://schemas.openxmlformats.org/presentationml/2006/main">
  <p:tag name="AS_UNIQUEID" val="5098"/>
</p:tagLst>
</file>

<file path=ppt/tags/tag58.xml><?xml version="1.0" encoding="utf-8"?>
<p:tagLst xmlns:p="http://schemas.openxmlformats.org/presentationml/2006/main">
  <p:tag name="AS_UNIQUEID" val="5099"/>
</p:tagLst>
</file>

<file path=ppt/tags/tag59.xml><?xml version="1.0" encoding="utf-8"?>
<p:tagLst xmlns:p="http://schemas.openxmlformats.org/presentationml/2006/main">
  <p:tag name="AS_UNIQUEID" val="5057"/>
</p:tagLst>
</file>

<file path=ppt/tags/tag6.xml><?xml version="1.0" encoding="utf-8"?>
<p:tagLst xmlns:p="http://schemas.openxmlformats.org/presentationml/2006/main">
  <p:tag name="AS_UNIQUEID" val="1385"/>
  <p:tag name="KSO_WM_BEAUTIFY_FLAG" val=""/>
</p:tagLst>
</file>

<file path=ppt/tags/tag60.xml><?xml version="1.0" encoding="utf-8"?>
<p:tagLst xmlns:p="http://schemas.openxmlformats.org/presentationml/2006/main">
  <p:tag name="AS_UNIQUEID" val="5057"/>
</p:tagLst>
</file>

<file path=ppt/tags/tag61.xml><?xml version="1.0" encoding="utf-8"?>
<p:tagLst xmlns:p="http://schemas.openxmlformats.org/presentationml/2006/main">
  <p:tag name="AS_UNIQUEID" val="733"/>
</p:tagLst>
</file>

<file path=ppt/tags/tag62.xml><?xml version="1.0" encoding="utf-8"?>
<p:tagLst xmlns:p="http://schemas.openxmlformats.org/presentationml/2006/main">
  <p:tag name="AS_UNIQUEID" val="734"/>
</p:tagLst>
</file>

<file path=ppt/tags/tag63.xml><?xml version="1.0" encoding="utf-8"?>
<p:tagLst xmlns:p="http://schemas.openxmlformats.org/presentationml/2006/main">
  <p:tag name="AS_UNIQUEID" val="735"/>
</p:tagLst>
</file>

<file path=ppt/tags/tag64.xml><?xml version="1.0" encoding="utf-8"?>
<p:tagLst xmlns:p="http://schemas.openxmlformats.org/presentationml/2006/main">
  <p:tag name="AS_UNIQUEID" val="736"/>
</p:tagLst>
</file>

<file path=ppt/tags/tag65.xml><?xml version="1.0" encoding="utf-8"?>
<p:tagLst xmlns:p="http://schemas.openxmlformats.org/presentationml/2006/main">
  <p:tag name="AS_UNIQUEID" val="737"/>
</p:tagLst>
</file>

<file path=ppt/tags/tag66.xml><?xml version="1.0" encoding="utf-8"?>
<p:tagLst xmlns:p="http://schemas.openxmlformats.org/presentationml/2006/main">
  <p:tag name="AS_UNIQUEID" val="739"/>
</p:tagLst>
</file>

<file path=ppt/tags/tag67.xml><?xml version="1.0" encoding="utf-8"?>
<p:tagLst xmlns:p="http://schemas.openxmlformats.org/presentationml/2006/main">
  <p:tag name="AS_UNIQUEID" val="740"/>
</p:tagLst>
</file>

<file path=ppt/tags/tag68.xml><?xml version="1.0" encoding="utf-8"?>
<p:tagLst xmlns:p="http://schemas.openxmlformats.org/presentationml/2006/main">
  <p:tag name="AS_UNIQUEID" val="741"/>
</p:tagLst>
</file>

<file path=ppt/tags/tag69.xml><?xml version="1.0" encoding="utf-8"?>
<p:tagLst xmlns:p="http://schemas.openxmlformats.org/presentationml/2006/main">
  <p:tag name="AS_UNIQUEID" val="2044"/>
</p:tagLst>
</file>

<file path=ppt/tags/tag7.xml><?xml version="1.0" encoding="utf-8"?>
<p:tagLst xmlns:p="http://schemas.openxmlformats.org/presentationml/2006/main">
  <p:tag name="AS_UNIQUEID" val="4834"/>
</p:tagLst>
</file>

<file path=ppt/tags/tag70.xml><?xml version="1.0" encoding="utf-8"?>
<p:tagLst xmlns:p="http://schemas.openxmlformats.org/presentationml/2006/main">
  <p:tag name="AS_UNIQUEID" val="2045"/>
</p:tagLst>
</file>

<file path=ppt/tags/tag71.xml><?xml version="1.0" encoding="utf-8"?>
<p:tagLst xmlns:p="http://schemas.openxmlformats.org/presentationml/2006/main">
  <p:tag name="AS_UNIQUEID" val="1557"/>
</p:tagLst>
</file>

<file path=ppt/tags/tag72.xml><?xml version="1.0" encoding="utf-8"?>
<p:tagLst xmlns:p="http://schemas.openxmlformats.org/presentationml/2006/main">
  <p:tag name="AS_UNIQUEID" val="5123"/>
</p:tagLst>
</file>

<file path=ppt/tags/tag73.xml><?xml version="1.0" encoding="utf-8"?>
<p:tagLst xmlns:p="http://schemas.openxmlformats.org/presentationml/2006/main">
  <p:tag name="AS_UNIQUEID" val="5124"/>
</p:tagLst>
</file>

<file path=ppt/tags/tag74.xml><?xml version="1.0" encoding="utf-8"?>
<p:tagLst xmlns:p="http://schemas.openxmlformats.org/presentationml/2006/main">
  <p:tag name="AS_UNIQUEID" val="5125"/>
</p:tagLst>
</file>

<file path=ppt/tags/tag75.xml><?xml version="1.0" encoding="utf-8"?>
<p:tagLst xmlns:p="http://schemas.openxmlformats.org/presentationml/2006/main">
  <p:tag name="AS_UNIQUEID" val="5126"/>
</p:tagLst>
</file>

<file path=ppt/tags/tag76.xml><?xml version="1.0" encoding="utf-8"?>
<p:tagLst xmlns:p="http://schemas.openxmlformats.org/presentationml/2006/main">
  <p:tag name="AS_UNIQUEID" val="5127"/>
</p:tagLst>
</file>

<file path=ppt/tags/tag77.xml><?xml version="1.0" encoding="utf-8"?>
<p:tagLst xmlns:p="http://schemas.openxmlformats.org/presentationml/2006/main">
  <p:tag name="AS_UNIQUEID" val="5128"/>
</p:tagLst>
</file>

<file path=ppt/tags/tag78.xml><?xml version="1.0" encoding="utf-8"?>
<p:tagLst xmlns:p="http://schemas.openxmlformats.org/presentationml/2006/main">
  <p:tag name="AS_UNIQUEID" val="5129"/>
</p:tagLst>
</file>

<file path=ppt/tags/tag79.xml><?xml version="1.0" encoding="utf-8"?>
<p:tagLst xmlns:p="http://schemas.openxmlformats.org/presentationml/2006/main">
  <p:tag name="AS_UNIQUEID" val="5130"/>
</p:tagLst>
</file>

<file path=ppt/tags/tag8.xml><?xml version="1.0" encoding="utf-8"?>
<p:tagLst xmlns:p="http://schemas.openxmlformats.org/presentationml/2006/main">
  <p:tag name="AS_UNIQUEID" val="519"/>
</p:tagLst>
</file>

<file path=ppt/tags/tag80.xml><?xml version="1.0" encoding="utf-8"?>
<p:tagLst xmlns:p="http://schemas.openxmlformats.org/presentationml/2006/main">
  <p:tag name="AS_UNIQUEID" val="5131"/>
</p:tagLst>
</file>

<file path=ppt/tags/tag81.xml><?xml version="1.0" encoding="utf-8"?>
<p:tagLst xmlns:p="http://schemas.openxmlformats.org/presentationml/2006/main">
  <p:tag name="AS_UNIQUEID" val="5132"/>
</p:tagLst>
</file>

<file path=ppt/tags/tag82.xml><?xml version="1.0" encoding="utf-8"?>
<p:tagLst xmlns:p="http://schemas.openxmlformats.org/presentationml/2006/main">
  <p:tag name="AS_UNIQUEID" val="5133"/>
</p:tagLst>
</file>

<file path=ppt/tags/tag83.xml><?xml version="1.0" encoding="utf-8"?>
<p:tagLst xmlns:p="http://schemas.openxmlformats.org/presentationml/2006/main">
  <p:tag name="AS_UNIQUEID" val="5134"/>
</p:tagLst>
</file>

<file path=ppt/tags/tag84.xml><?xml version="1.0" encoding="utf-8"?>
<p:tagLst xmlns:p="http://schemas.openxmlformats.org/presentationml/2006/main">
  <p:tag name="AS_UNIQUEID" val="5135"/>
</p:tagLst>
</file>

<file path=ppt/tags/tag85.xml><?xml version="1.0" encoding="utf-8"?>
<p:tagLst xmlns:p="http://schemas.openxmlformats.org/presentationml/2006/main">
  <p:tag name="AS_UNIQUEID" val="5136"/>
</p:tagLst>
</file>

<file path=ppt/tags/tag86.xml><?xml version="1.0" encoding="utf-8"?>
<p:tagLst xmlns:p="http://schemas.openxmlformats.org/presentationml/2006/main">
  <p:tag name="AS_UNIQUEID" val="5137"/>
</p:tagLst>
</file>

<file path=ppt/tags/tag87.xml><?xml version="1.0" encoding="utf-8"?>
<p:tagLst xmlns:p="http://schemas.openxmlformats.org/presentationml/2006/main">
  <p:tag name="AS_UNIQUEID" val="5138"/>
</p:tagLst>
</file>

<file path=ppt/tags/tag88.xml><?xml version="1.0" encoding="utf-8"?>
<p:tagLst xmlns:p="http://schemas.openxmlformats.org/presentationml/2006/main">
  <p:tag name="AS_UNIQUEID" val="5139"/>
</p:tagLst>
</file>

<file path=ppt/tags/tag89.xml><?xml version="1.0" encoding="utf-8"?>
<p:tagLst xmlns:p="http://schemas.openxmlformats.org/presentationml/2006/main">
  <p:tag name="AS_UNIQUEID" val="5140"/>
</p:tagLst>
</file>

<file path=ppt/tags/tag9.xml><?xml version="1.0" encoding="utf-8"?>
<p:tagLst xmlns:p="http://schemas.openxmlformats.org/presentationml/2006/main">
  <p:tag name="AS_UNIQUEID" val="520"/>
</p:tagLst>
</file>

<file path=ppt/tags/tag90.xml><?xml version="1.0" encoding="utf-8"?>
<p:tagLst xmlns:p="http://schemas.openxmlformats.org/presentationml/2006/main">
  <p:tag name="AS_UNIQUEID" val="5141"/>
</p:tagLst>
</file>

<file path=ppt/tags/tag91.xml><?xml version="1.0" encoding="utf-8"?>
<p:tagLst xmlns:p="http://schemas.openxmlformats.org/presentationml/2006/main">
  <p:tag name="AS_UNIQUEID" val="5142"/>
</p:tagLst>
</file>

<file path=ppt/tags/tag92.xml><?xml version="1.0" encoding="utf-8"?>
<p:tagLst xmlns:p="http://schemas.openxmlformats.org/presentationml/2006/main">
  <p:tag name="AS_UNIQUEID" val="5143"/>
</p:tagLst>
</file>

<file path=ppt/tags/tag93.xml><?xml version="1.0" encoding="utf-8"?>
<p:tagLst xmlns:p="http://schemas.openxmlformats.org/presentationml/2006/main">
  <p:tag name="AS_UNIQUEID" val="5144"/>
</p:tagLst>
</file>

<file path=ppt/tags/tag94.xml><?xml version="1.0" encoding="utf-8"?>
<p:tagLst xmlns:p="http://schemas.openxmlformats.org/presentationml/2006/main">
  <p:tag name="AS_UNIQUEID" val="745"/>
</p:tagLst>
</file>

<file path=ppt/tags/tag95.xml><?xml version="1.0" encoding="utf-8"?>
<p:tagLst xmlns:p="http://schemas.openxmlformats.org/presentationml/2006/main">
  <p:tag name="AS_UNIQUEID" val="5145"/>
</p:tagLst>
</file>

<file path=ppt/tags/tag96.xml><?xml version="1.0" encoding="utf-8"?>
<p:tagLst xmlns:p="http://schemas.openxmlformats.org/presentationml/2006/main">
  <p:tag name="AS_UNIQUEID" val="5146"/>
</p:tagLst>
</file>

<file path=ppt/tags/tag97.xml><?xml version="1.0" encoding="utf-8"?>
<p:tagLst xmlns:p="http://schemas.openxmlformats.org/presentationml/2006/main">
  <p:tag name="AS_UNIQUEID" val="5147"/>
</p:tagLst>
</file>

<file path=ppt/tags/tag98.xml><?xml version="1.0" encoding="utf-8"?>
<p:tagLst xmlns:p="http://schemas.openxmlformats.org/presentationml/2006/main">
  <p:tag name="AS_UNIQUEID" val="5148"/>
</p:tagLst>
</file>

<file path=ppt/tags/tag99.xml><?xml version="1.0" encoding="utf-8"?>
<p:tagLst xmlns:p="http://schemas.openxmlformats.org/presentationml/2006/main">
  <p:tag name="AS_UNIQUEID" val="515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2605</Words>
  <Application>WPS 演示</Application>
  <PresentationFormat>宽屏</PresentationFormat>
  <Paragraphs>328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Arial</vt:lpstr>
      <vt:lpstr>Times New Roman</vt:lpstr>
      <vt:lpstr>楷体</vt:lpstr>
      <vt:lpstr>Calibri</vt:lpstr>
      <vt:lpstr>Courier New</vt:lpstr>
      <vt:lpstr>黑体</vt:lpstr>
      <vt:lpstr>Lato</vt:lpstr>
      <vt:lpstr>Calibri</vt:lpstr>
      <vt:lpstr>仿宋</vt:lpstr>
      <vt:lpstr>Roboto Medium</vt:lpstr>
      <vt:lpstr>Vrinda</vt:lpstr>
      <vt:lpstr>inpin heiti</vt:lpstr>
      <vt:lpstr>Arial Unicode MS</vt:lpstr>
      <vt:lpstr>Helvetica</vt:lpstr>
      <vt:lpstr>迷你简南宫</vt:lpstr>
      <vt:lpstr>Times New Roman</vt:lpstr>
      <vt:lpstr>楷体_GB2312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</dc:creator>
  <cp:lastModifiedBy>敢情莫畏</cp:lastModifiedBy>
  <cp:revision>47</cp:revision>
  <dcterms:created xsi:type="dcterms:W3CDTF">2024-02-21T03:16:00Z</dcterms:created>
  <dcterms:modified xsi:type="dcterms:W3CDTF">2025-03-10T23:07:32Z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5E420154262F4A0BA797C72E92C4A59E_13</vt:lpwstr>
  </property>
  <property fmtid="{D5CDD505-2E9C-101B-9397-08002B2CF9AE}" pid="3" name="KSOProductBuildVer">
    <vt:lpwstr>2052-11.8.2.10393</vt:lpwstr>
  </property>
</Properties>
</file>