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7" r:id="rId3"/>
    <p:sldId id="262" r:id="rId4"/>
    <p:sldId id="263" r:id="rId5"/>
    <p:sldId id="264" r:id="rId6"/>
    <p:sldId id="265" r:id="rId7"/>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61"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74" d="100"/>
          <a:sy n="74" d="100"/>
        </p:scale>
        <p:origin x="630" y="78"/>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345.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a:fld>
            <a:endParaRPr lang="en-US" altLang="zh-CN" sz="1200"/>
          </a:p>
        </p:txBody>
      </p:sp>
      <p:sp>
        <p:nvSpPr>
          <p:cNvPr id="9218" name="Rectangle 2"/>
          <p:cNvSpPr>
            <a:spLocks noRot="1" noTextEdit="1"/>
          </p:cNvSpPr>
          <p:nvPr>
            <p:ph type="sldImg" idx="1"/>
          </p:nvPr>
        </p:nvSpPr>
        <p:spPr/>
      </p:sp>
      <p:sp>
        <p:nvSpPr>
          <p:cNvPr id="9219" name="Rectangle 3"/>
          <p:cNvSpPr>
            <a:spLocks noGrp="1"/>
          </p:cNvSpPr>
          <p:nvPr>
            <p:ph type="body" idx="2"/>
          </p:nvPr>
        </p:nvSpPr>
        <p:spPr>
          <a:xfrm>
            <a:off x="914400" y="4343400"/>
            <a:ext cx="5029200" cy="4114800"/>
          </a:xfrm>
        </p:spPr>
        <p:txBody>
          <a:bodyPr wrap="square" lIns="91440" tIns="45720" rIns="91440" bIns="45720" anchor="t" anchorCtr="0"/>
          <a:lstStyle/>
          <a:p>
            <a:pPr lvl="0" eaLnBrk="1" hangingPunct="1"/>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a:fld>
            <a:endParaRPr lang="en-US" altLang="zh-CN" sz="1200"/>
          </a:p>
        </p:txBody>
      </p:sp>
      <p:sp>
        <p:nvSpPr>
          <p:cNvPr id="9218" name="Rectangle 2"/>
          <p:cNvSpPr>
            <a:spLocks noRot="1" noTextEdit="1"/>
          </p:cNvSpPr>
          <p:nvPr>
            <p:ph type="sldImg" idx="1"/>
          </p:nvPr>
        </p:nvSpPr>
        <p:spPr/>
      </p:sp>
      <p:sp>
        <p:nvSpPr>
          <p:cNvPr id="9219" name="Rectangle 3"/>
          <p:cNvSpPr>
            <a:spLocks noGrp="1"/>
          </p:cNvSpPr>
          <p:nvPr>
            <p:ph type="body" idx="2"/>
          </p:nvPr>
        </p:nvSpPr>
        <p:spPr>
          <a:xfrm>
            <a:off x="914400" y="4343400"/>
            <a:ext cx="5029200" cy="4114800"/>
          </a:xfrm>
        </p:spPr>
        <p:txBody>
          <a:bodyPr wrap="square" lIns="91440" tIns="45720" rIns="91440" bIns="45720" anchor="t" anchorCtr="0"/>
          <a:lstStyle/>
          <a:p>
            <a:pPr lvl="0"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a:fld>
            <a:endParaRPr lang="en-US" altLang="zh-CN" sz="1200"/>
          </a:p>
        </p:txBody>
      </p:sp>
      <p:sp>
        <p:nvSpPr>
          <p:cNvPr id="11266" name="Rectangle 2"/>
          <p:cNvSpPr>
            <a:spLocks noRot="1" noTextEdit="1"/>
          </p:cNvSpPr>
          <p:nvPr>
            <p:ph type="sldImg" idx="1"/>
          </p:nvPr>
        </p:nvSpPr>
        <p:spPr/>
      </p:sp>
      <p:sp>
        <p:nvSpPr>
          <p:cNvPr id="11267" name="Rectangle 3"/>
          <p:cNvSpPr>
            <a:spLocks noGrp="1"/>
          </p:cNvSpPr>
          <p:nvPr>
            <p:ph type="body" idx="2"/>
          </p:nvPr>
        </p:nvSpPr>
        <p:spPr>
          <a:xfrm>
            <a:off x="914400" y="4343400"/>
            <a:ext cx="5029200" cy="4114800"/>
          </a:xfrm>
        </p:spPr>
        <p:txBody>
          <a:bodyPr wrap="square" lIns="91440" tIns="45720" rIns="91440" bIns="45720" anchor="t" anchorCtr="0"/>
          <a:lstStyle/>
          <a:p>
            <a:pPr lvl="0"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grpSp>
        <p:nvGrpSpPr>
          <p:cNvPr id="9" name="组合 8"/>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ags" Target="../tags/tag6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4.xml"/><Relationship Id="rId2" Type="http://schemas.openxmlformats.org/officeDocument/2006/relationships/image" Target="../media/image6.emf"/><Relationship Id="rId1" Type="http://schemas.openxmlformats.org/officeDocument/2006/relationships/tags" Target="../tags/tag203.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06.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tags" Target="../tags/tag205.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8.xml"/><Relationship Id="rId2" Type="http://schemas.openxmlformats.org/officeDocument/2006/relationships/image" Target="../media/image6.emf"/><Relationship Id="rId1" Type="http://schemas.openxmlformats.org/officeDocument/2006/relationships/tags" Target="../tags/tag207.xml"/></Relationships>
</file>

<file path=ppt/slides/_rels/slide13.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image" Target="../media/image6.emf"/><Relationship Id="rId16" Type="http://schemas.openxmlformats.org/officeDocument/2006/relationships/slideLayout" Target="../slideLayouts/slideLayout7.xml"/><Relationship Id="rId15" Type="http://schemas.openxmlformats.org/officeDocument/2006/relationships/tags" Target="../tags/tag222.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9.xml"/></Relationships>
</file>

<file path=ppt/slides/_rels/slide14.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7" Type="http://schemas.openxmlformats.org/officeDocument/2006/relationships/slideLayout" Target="../slideLayouts/slideLayout7.xml"/><Relationship Id="rId26" Type="http://schemas.openxmlformats.org/officeDocument/2006/relationships/tags" Target="../tags/tag247.xml"/><Relationship Id="rId25" Type="http://schemas.openxmlformats.org/officeDocument/2006/relationships/tags" Target="../tags/tag246.xml"/><Relationship Id="rId24" Type="http://schemas.openxmlformats.org/officeDocument/2006/relationships/tags" Target="../tags/tag245.xml"/><Relationship Id="rId23" Type="http://schemas.openxmlformats.org/officeDocument/2006/relationships/tags" Target="../tags/tag244.xml"/><Relationship Id="rId22" Type="http://schemas.openxmlformats.org/officeDocument/2006/relationships/tags" Target="../tags/tag243.xml"/><Relationship Id="rId21" Type="http://schemas.openxmlformats.org/officeDocument/2006/relationships/tags" Target="../tags/tag242.xml"/><Relationship Id="rId20" Type="http://schemas.openxmlformats.org/officeDocument/2006/relationships/tags" Target="../tags/tag241.xml"/><Relationship Id="rId2" Type="http://schemas.openxmlformats.org/officeDocument/2006/relationships/image" Target="../media/image6.emf"/><Relationship Id="rId19" Type="http://schemas.openxmlformats.org/officeDocument/2006/relationships/tags" Target="../tags/tag240.xml"/><Relationship Id="rId18" Type="http://schemas.openxmlformats.org/officeDocument/2006/relationships/tags" Target="../tags/tag239.xml"/><Relationship Id="rId17" Type="http://schemas.openxmlformats.org/officeDocument/2006/relationships/tags" Target="../tags/tag238.xml"/><Relationship Id="rId16" Type="http://schemas.openxmlformats.org/officeDocument/2006/relationships/tags" Target="../tags/tag237.xml"/><Relationship Id="rId15" Type="http://schemas.openxmlformats.org/officeDocument/2006/relationships/tags" Target="../tags/tag236.xml"/><Relationship Id="rId14" Type="http://schemas.openxmlformats.org/officeDocument/2006/relationships/tags" Target="../tags/tag235.xml"/><Relationship Id="rId13" Type="http://schemas.openxmlformats.org/officeDocument/2006/relationships/tags" Target="../tags/tag234.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tags" Target="../tags/tag223.xml"/></Relationships>
</file>

<file path=ppt/slides/_rels/slide15.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7" Type="http://schemas.openxmlformats.org/officeDocument/2006/relationships/slideLayout" Target="../slideLayouts/slideLayout7.xml"/><Relationship Id="rId26" Type="http://schemas.openxmlformats.org/officeDocument/2006/relationships/tags" Target="../tags/tag272.xml"/><Relationship Id="rId25" Type="http://schemas.openxmlformats.org/officeDocument/2006/relationships/tags" Target="../tags/tag271.xml"/><Relationship Id="rId24" Type="http://schemas.openxmlformats.org/officeDocument/2006/relationships/tags" Target="../tags/tag270.xml"/><Relationship Id="rId23" Type="http://schemas.openxmlformats.org/officeDocument/2006/relationships/tags" Target="../tags/tag269.xml"/><Relationship Id="rId22" Type="http://schemas.openxmlformats.org/officeDocument/2006/relationships/tags" Target="../tags/tag268.xml"/><Relationship Id="rId21" Type="http://schemas.openxmlformats.org/officeDocument/2006/relationships/tags" Target="../tags/tag267.xml"/><Relationship Id="rId20" Type="http://schemas.openxmlformats.org/officeDocument/2006/relationships/tags" Target="../tags/tag266.xml"/><Relationship Id="rId2" Type="http://schemas.openxmlformats.org/officeDocument/2006/relationships/image" Target="../media/image6.emf"/><Relationship Id="rId19" Type="http://schemas.openxmlformats.org/officeDocument/2006/relationships/tags" Target="../tags/tag265.xml"/><Relationship Id="rId18" Type="http://schemas.openxmlformats.org/officeDocument/2006/relationships/tags" Target="../tags/tag264.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48.xml"/></Relationships>
</file>

<file path=ppt/slides/_rels/slide16.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1" Type="http://schemas.openxmlformats.org/officeDocument/2006/relationships/slideLayout" Target="../slideLayouts/slideLayout7.xml"/><Relationship Id="rId20" Type="http://schemas.openxmlformats.org/officeDocument/2006/relationships/tags" Target="../tags/tag291.xml"/><Relationship Id="rId2" Type="http://schemas.openxmlformats.org/officeDocument/2006/relationships/image" Target="../media/image6.emf"/><Relationship Id="rId19" Type="http://schemas.openxmlformats.org/officeDocument/2006/relationships/tags" Target="../tags/tag290.xml"/><Relationship Id="rId18" Type="http://schemas.openxmlformats.org/officeDocument/2006/relationships/tags" Target="../tags/tag289.xml"/><Relationship Id="rId17" Type="http://schemas.openxmlformats.org/officeDocument/2006/relationships/tags" Target="../tags/tag288.xml"/><Relationship Id="rId16" Type="http://schemas.openxmlformats.org/officeDocument/2006/relationships/tags" Target="../tags/tag287.xml"/><Relationship Id="rId15" Type="http://schemas.openxmlformats.org/officeDocument/2006/relationships/tags" Target="../tags/tag286.xml"/><Relationship Id="rId14" Type="http://schemas.openxmlformats.org/officeDocument/2006/relationships/tags" Target="../tags/tag285.xml"/><Relationship Id="rId13" Type="http://schemas.openxmlformats.org/officeDocument/2006/relationships/tags" Target="../tags/tag284.xml"/><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tags" Target="../tags/tag273.xml"/></Relationships>
</file>

<file path=ppt/slides/_rels/slide17.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tags" Target="../tags/tag297.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4" Type="http://schemas.openxmlformats.org/officeDocument/2006/relationships/slideLayout" Target="../slideLayouts/slideLayout7.xml"/><Relationship Id="rId23" Type="http://schemas.openxmlformats.org/officeDocument/2006/relationships/tags" Target="../tags/tag313.xml"/><Relationship Id="rId22" Type="http://schemas.openxmlformats.org/officeDocument/2006/relationships/tags" Target="../tags/tag312.xml"/><Relationship Id="rId21" Type="http://schemas.openxmlformats.org/officeDocument/2006/relationships/tags" Target="../tags/tag311.xml"/><Relationship Id="rId20" Type="http://schemas.openxmlformats.org/officeDocument/2006/relationships/tags" Target="../tags/tag310.xml"/><Relationship Id="rId2" Type="http://schemas.openxmlformats.org/officeDocument/2006/relationships/image" Target="../media/image6.emf"/><Relationship Id="rId19" Type="http://schemas.openxmlformats.org/officeDocument/2006/relationships/tags" Target="../tags/tag309.xml"/><Relationship Id="rId18" Type="http://schemas.openxmlformats.org/officeDocument/2006/relationships/tags" Target="../tags/tag308.xml"/><Relationship Id="rId17" Type="http://schemas.openxmlformats.org/officeDocument/2006/relationships/tags" Target="../tags/tag307.xml"/><Relationship Id="rId16" Type="http://schemas.openxmlformats.org/officeDocument/2006/relationships/tags" Target="../tags/tag306.xml"/><Relationship Id="rId15" Type="http://schemas.openxmlformats.org/officeDocument/2006/relationships/tags" Target="../tags/tag305.xml"/><Relationship Id="rId14" Type="http://schemas.openxmlformats.org/officeDocument/2006/relationships/tags" Target="../tags/tag304.xml"/><Relationship Id="rId13" Type="http://schemas.openxmlformats.org/officeDocument/2006/relationships/tags" Target="../tags/tag303.xml"/><Relationship Id="rId12" Type="http://schemas.openxmlformats.org/officeDocument/2006/relationships/tags" Target="../tags/tag302.xml"/><Relationship Id="rId11" Type="http://schemas.openxmlformats.org/officeDocument/2006/relationships/tags" Target="../tags/tag301.xml"/><Relationship Id="rId10" Type="http://schemas.openxmlformats.org/officeDocument/2006/relationships/tags" Target="../tags/tag300.xml"/><Relationship Id="rId1" Type="http://schemas.openxmlformats.org/officeDocument/2006/relationships/tags" Target="../tags/tag29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image" Target="../media/image6.emf"/><Relationship Id="rId1" Type="http://schemas.openxmlformats.org/officeDocument/2006/relationships/tags" Target="../tags/tag314.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image" Target="../media/image6.emf"/><Relationship Id="rId1" Type="http://schemas.openxmlformats.org/officeDocument/2006/relationships/tags" Target="../tags/tag31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6.emf"/><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image" Target="../media/image6.emf"/><Relationship Id="rId1" Type="http://schemas.openxmlformats.org/officeDocument/2006/relationships/tags" Target="../tags/tag323.xml"/></Relationships>
</file>

<file path=ppt/slides/_rels/slide21.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1" Type="http://schemas.openxmlformats.org/officeDocument/2006/relationships/slideLayout" Target="../slideLayouts/slideLayout7.xml"/><Relationship Id="rId20" Type="http://schemas.openxmlformats.org/officeDocument/2006/relationships/tags" Target="../tags/tag344.xml"/><Relationship Id="rId2" Type="http://schemas.openxmlformats.org/officeDocument/2006/relationships/image" Target="../media/image6.emf"/><Relationship Id="rId19" Type="http://schemas.openxmlformats.org/officeDocument/2006/relationships/tags" Target="../tags/tag343.xml"/><Relationship Id="rId18" Type="http://schemas.openxmlformats.org/officeDocument/2006/relationships/tags" Target="../tags/tag342.xml"/><Relationship Id="rId17" Type="http://schemas.openxmlformats.org/officeDocument/2006/relationships/tags" Target="../tags/tag341.xml"/><Relationship Id="rId16" Type="http://schemas.openxmlformats.org/officeDocument/2006/relationships/tags" Target="../tags/tag340.xml"/><Relationship Id="rId15" Type="http://schemas.openxmlformats.org/officeDocument/2006/relationships/tags" Target="../tags/tag339.xml"/><Relationship Id="rId14" Type="http://schemas.openxmlformats.org/officeDocument/2006/relationships/tags" Target="../tags/tag338.xml"/><Relationship Id="rId13" Type="http://schemas.openxmlformats.org/officeDocument/2006/relationships/tags" Target="../tags/tag337.xml"/><Relationship Id="rId12" Type="http://schemas.openxmlformats.org/officeDocument/2006/relationships/tags" Target="../tags/tag336.xml"/><Relationship Id="rId11" Type="http://schemas.openxmlformats.org/officeDocument/2006/relationships/tags" Target="../tags/tag335.xml"/><Relationship Id="rId10" Type="http://schemas.openxmlformats.org/officeDocument/2006/relationships/tags" Target="../tags/tag334.xml"/><Relationship Id="rId1" Type="http://schemas.openxmlformats.org/officeDocument/2006/relationships/tags" Target="../tags/tag3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6.emf"/><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9" Type="http://schemas.openxmlformats.org/officeDocument/2006/relationships/tags" Target="../tags/tag78.xml"/><Relationship Id="rId85" Type="http://schemas.openxmlformats.org/officeDocument/2006/relationships/slideLayout" Target="../slideLayouts/slideLayout7.xml"/><Relationship Id="rId84" Type="http://schemas.openxmlformats.org/officeDocument/2006/relationships/tags" Target="../tags/tag151.xml"/><Relationship Id="rId83" Type="http://schemas.openxmlformats.org/officeDocument/2006/relationships/tags" Target="../tags/tag150.xml"/><Relationship Id="rId82" Type="http://schemas.openxmlformats.org/officeDocument/2006/relationships/image" Target="../media/image8.png"/><Relationship Id="rId81" Type="http://schemas.openxmlformats.org/officeDocument/2006/relationships/image" Target="../media/image7.png"/><Relationship Id="rId80" Type="http://schemas.openxmlformats.org/officeDocument/2006/relationships/tags" Target="../tags/tag149.xml"/><Relationship Id="rId8" Type="http://schemas.openxmlformats.org/officeDocument/2006/relationships/tags" Target="../tags/tag77.xml"/><Relationship Id="rId79" Type="http://schemas.openxmlformats.org/officeDocument/2006/relationships/tags" Target="../tags/tag148.xml"/><Relationship Id="rId78" Type="http://schemas.openxmlformats.org/officeDocument/2006/relationships/tags" Target="../tags/tag147.xml"/><Relationship Id="rId77" Type="http://schemas.openxmlformats.org/officeDocument/2006/relationships/tags" Target="../tags/tag146.xml"/><Relationship Id="rId76" Type="http://schemas.openxmlformats.org/officeDocument/2006/relationships/tags" Target="../tags/tag145.xml"/><Relationship Id="rId75" Type="http://schemas.openxmlformats.org/officeDocument/2006/relationships/tags" Target="../tags/tag144.xml"/><Relationship Id="rId74" Type="http://schemas.openxmlformats.org/officeDocument/2006/relationships/tags" Target="../tags/tag143.xml"/><Relationship Id="rId73" Type="http://schemas.openxmlformats.org/officeDocument/2006/relationships/tags" Target="../tags/tag142.xml"/><Relationship Id="rId72" Type="http://schemas.openxmlformats.org/officeDocument/2006/relationships/tags" Target="../tags/tag141.xml"/><Relationship Id="rId71" Type="http://schemas.openxmlformats.org/officeDocument/2006/relationships/tags" Target="../tags/tag140.xml"/><Relationship Id="rId70" Type="http://schemas.openxmlformats.org/officeDocument/2006/relationships/tags" Target="../tags/tag139.xml"/><Relationship Id="rId7" Type="http://schemas.openxmlformats.org/officeDocument/2006/relationships/tags" Target="../tags/tag76.xml"/><Relationship Id="rId69" Type="http://schemas.openxmlformats.org/officeDocument/2006/relationships/tags" Target="../tags/tag138.xml"/><Relationship Id="rId68" Type="http://schemas.openxmlformats.org/officeDocument/2006/relationships/tags" Target="../tags/tag137.xml"/><Relationship Id="rId67" Type="http://schemas.openxmlformats.org/officeDocument/2006/relationships/tags" Target="../tags/tag136.xml"/><Relationship Id="rId66" Type="http://schemas.openxmlformats.org/officeDocument/2006/relationships/tags" Target="../tags/tag135.xml"/><Relationship Id="rId65" Type="http://schemas.openxmlformats.org/officeDocument/2006/relationships/tags" Target="../tags/tag134.xml"/><Relationship Id="rId64" Type="http://schemas.openxmlformats.org/officeDocument/2006/relationships/tags" Target="../tags/tag133.xml"/><Relationship Id="rId63" Type="http://schemas.openxmlformats.org/officeDocument/2006/relationships/tags" Target="../tags/tag132.xml"/><Relationship Id="rId62" Type="http://schemas.openxmlformats.org/officeDocument/2006/relationships/tags" Target="../tags/tag131.xml"/><Relationship Id="rId61" Type="http://schemas.openxmlformats.org/officeDocument/2006/relationships/tags" Target="../tags/tag130.xml"/><Relationship Id="rId60" Type="http://schemas.openxmlformats.org/officeDocument/2006/relationships/tags" Target="../tags/tag129.xml"/><Relationship Id="rId6" Type="http://schemas.openxmlformats.org/officeDocument/2006/relationships/tags" Target="../tags/tag75.xml"/><Relationship Id="rId59" Type="http://schemas.openxmlformats.org/officeDocument/2006/relationships/tags" Target="../tags/tag128.xml"/><Relationship Id="rId58" Type="http://schemas.openxmlformats.org/officeDocument/2006/relationships/tags" Target="../tags/tag127.xml"/><Relationship Id="rId57" Type="http://schemas.openxmlformats.org/officeDocument/2006/relationships/tags" Target="../tags/tag126.xml"/><Relationship Id="rId56" Type="http://schemas.openxmlformats.org/officeDocument/2006/relationships/tags" Target="../tags/tag125.xml"/><Relationship Id="rId55" Type="http://schemas.openxmlformats.org/officeDocument/2006/relationships/tags" Target="../tags/tag124.xml"/><Relationship Id="rId54" Type="http://schemas.openxmlformats.org/officeDocument/2006/relationships/tags" Target="../tags/tag123.xml"/><Relationship Id="rId53" Type="http://schemas.openxmlformats.org/officeDocument/2006/relationships/tags" Target="../tags/tag122.xml"/><Relationship Id="rId52" Type="http://schemas.openxmlformats.org/officeDocument/2006/relationships/tags" Target="../tags/tag121.xml"/><Relationship Id="rId51" Type="http://schemas.openxmlformats.org/officeDocument/2006/relationships/tags" Target="../tags/tag120.xml"/><Relationship Id="rId50" Type="http://schemas.openxmlformats.org/officeDocument/2006/relationships/tags" Target="../tags/tag119.xml"/><Relationship Id="rId5" Type="http://schemas.openxmlformats.org/officeDocument/2006/relationships/tags" Target="../tags/tag74.xml"/><Relationship Id="rId49" Type="http://schemas.openxmlformats.org/officeDocument/2006/relationships/tags" Target="../tags/tag118.xml"/><Relationship Id="rId48" Type="http://schemas.openxmlformats.org/officeDocument/2006/relationships/tags" Target="../tags/tag117.xml"/><Relationship Id="rId47" Type="http://schemas.openxmlformats.org/officeDocument/2006/relationships/tags" Target="../tags/tag116.xml"/><Relationship Id="rId46" Type="http://schemas.openxmlformats.org/officeDocument/2006/relationships/tags" Target="../tags/tag115.xml"/><Relationship Id="rId45" Type="http://schemas.openxmlformats.org/officeDocument/2006/relationships/tags" Target="../tags/tag114.xml"/><Relationship Id="rId44" Type="http://schemas.openxmlformats.org/officeDocument/2006/relationships/tags" Target="../tags/tag113.xml"/><Relationship Id="rId43" Type="http://schemas.openxmlformats.org/officeDocument/2006/relationships/tags" Target="../tags/tag112.xml"/><Relationship Id="rId42" Type="http://schemas.openxmlformats.org/officeDocument/2006/relationships/tags" Target="../tags/tag111.xml"/><Relationship Id="rId41" Type="http://schemas.openxmlformats.org/officeDocument/2006/relationships/tags" Target="../tags/tag110.xml"/><Relationship Id="rId40" Type="http://schemas.openxmlformats.org/officeDocument/2006/relationships/tags" Target="../tags/tag109.xml"/><Relationship Id="rId4" Type="http://schemas.openxmlformats.org/officeDocument/2006/relationships/tags" Target="../tags/tag73.xml"/><Relationship Id="rId39" Type="http://schemas.openxmlformats.org/officeDocument/2006/relationships/tags" Target="../tags/tag108.xml"/><Relationship Id="rId38" Type="http://schemas.openxmlformats.org/officeDocument/2006/relationships/tags" Target="../tags/tag107.xml"/><Relationship Id="rId37" Type="http://schemas.openxmlformats.org/officeDocument/2006/relationships/tags" Target="../tags/tag106.xml"/><Relationship Id="rId36" Type="http://schemas.openxmlformats.org/officeDocument/2006/relationships/tags" Target="../tags/tag105.xml"/><Relationship Id="rId35" Type="http://schemas.openxmlformats.org/officeDocument/2006/relationships/tags" Target="../tags/tag104.xml"/><Relationship Id="rId34" Type="http://schemas.openxmlformats.org/officeDocument/2006/relationships/tags" Target="../tags/tag103.xml"/><Relationship Id="rId33" Type="http://schemas.openxmlformats.org/officeDocument/2006/relationships/tags" Target="../tags/tag102.xml"/><Relationship Id="rId32" Type="http://schemas.openxmlformats.org/officeDocument/2006/relationships/tags" Target="../tags/tag101.xml"/><Relationship Id="rId31" Type="http://schemas.openxmlformats.org/officeDocument/2006/relationships/tags" Target="../tags/tag100.xml"/><Relationship Id="rId30" Type="http://schemas.openxmlformats.org/officeDocument/2006/relationships/tags" Target="../tags/tag99.xml"/><Relationship Id="rId3" Type="http://schemas.openxmlformats.org/officeDocument/2006/relationships/tags" Target="../tags/tag72.xml"/><Relationship Id="rId29" Type="http://schemas.openxmlformats.org/officeDocument/2006/relationships/tags" Target="../tags/tag98.xml"/><Relationship Id="rId28" Type="http://schemas.openxmlformats.org/officeDocument/2006/relationships/tags" Target="../tags/tag97.xml"/><Relationship Id="rId27" Type="http://schemas.openxmlformats.org/officeDocument/2006/relationships/tags" Target="../tags/tag96.xml"/><Relationship Id="rId26" Type="http://schemas.openxmlformats.org/officeDocument/2006/relationships/tags" Target="../tags/tag95.xml"/><Relationship Id="rId25" Type="http://schemas.openxmlformats.org/officeDocument/2006/relationships/tags" Target="../tags/tag94.xml"/><Relationship Id="rId24" Type="http://schemas.openxmlformats.org/officeDocument/2006/relationships/tags" Target="../tags/tag93.xml"/><Relationship Id="rId23" Type="http://schemas.openxmlformats.org/officeDocument/2006/relationships/tags" Target="../tags/tag92.xml"/><Relationship Id="rId22" Type="http://schemas.openxmlformats.org/officeDocument/2006/relationships/tags" Target="../tags/tag91.xml"/><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image" Target="../media/image6.emf"/><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1.xml"/></Relationships>
</file>

<file path=ppt/slides/_rels/slide5.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2" Type="http://schemas.openxmlformats.org/officeDocument/2006/relationships/notesSlide" Target="../notesSlides/notesSlide1.xml"/><Relationship Id="rId41" Type="http://schemas.openxmlformats.org/officeDocument/2006/relationships/vmlDrawing" Target="../drawings/vmlDrawing1.vml"/><Relationship Id="rId40" Type="http://schemas.openxmlformats.org/officeDocument/2006/relationships/slideLayout" Target="../slideLayouts/slideLayout7.xml"/><Relationship Id="rId4" Type="http://schemas.openxmlformats.org/officeDocument/2006/relationships/tags" Target="../tags/tag154.xml"/><Relationship Id="rId39" Type="http://schemas.openxmlformats.org/officeDocument/2006/relationships/tags" Target="../tags/tag187.xml"/><Relationship Id="rId38" Type="http://schemas.openxmlformats.org/officeDocument/2006/relationships/image" Target="../media/image9.wmf"/><Relationship Id="rId37" Type="http://schemas.openxmlformats.org/officeDocument/2006/relationships/oleObject" Target="../embeddings/oleObject1.bin"/><Relationship Id="rId36" Type="http://schemas.openxmlformats.org/officeDocument/2006/relationships/tags" Target="../tags/tag186.xml"/><Relationship Id="rId35" Type="http://schemas.openxmlformats.org/officeDocument/2006/relationships/tags" Target="../tags/tag185.xml"/><Relationship Id="rId34" Type="http://schemas.openxmlformats.org/officeDocument/2006/relationships/tags" Target="../tags/tag184.xml"/><Relationship Id="rId33" Type="http://schemas.openxmlformats.org/officeDocument/2006/relationships/tags" Target="../tags/tag183.xml"/><Relationship Id="rId32" Type="http://schemas.openxmlformats.org/officeDocument/2006/relationships/tags" Target="../tags/tag182.xml"/><Relationship Id="rId31" Type="http://schemas.openxmlformats.org/officeDocument/2006/relationships/tags" Target="../tags/tag181.xml"/><Relationship Id="rId30" Type="http://schemas.openxmlformats.org/officeDocument/2006/relationships/tags" Target="../tags/tag180.xml"/><Relationship Id="rId3" Type="http://schemas.openxmlformats.org/officeDocument/2006/relationships/tags" Target="../tags/tag153.xml"/><Relationship Id="rId29" Type="http://schemas.openxmlformats.org/officeDocument/2006/relationships/tags" Target="../tags/tag179.xml"/><Relationship Id="rId28" Type="http://schemas.openxmlformats.org/officeDocument/2006/relationships/tags" Target="../tags/tag178.xml"/><Relationship Id="rId27" Type="http://schemas.openxmlformats.org/officeDocument/2006/relationships/tags" Target="../tags/tag177.xml"/><Relationship Id="rId26" Type="http://schemas.openxmlformats.org/officeDocument/2006/relationships/tags" Target="../tags/tag176.xml"/><Relationship Id="rId25" Type="http://schemas.openxmlformats.org/officeDocument/2006/relationships/tags" Target="../tags/tag175.xml"/><Relationship Id="rId24" Type="http://schemas.openxmlformats.org/officeDocument/2006/relationships/tags" Target="../tags/tag174.xml"/><Relationship Id="rId23" Type="http://schemas.openxmlformats.org/officeDocument/2006/relationships/tags" Target="../tags/tag173.xml"/><Relationship Id="rId22" Type="http://schemas.openxmlformats.org/officeDocument/2006/relationships/tags" Target="../tags/tag172.xml"/><Relationship Id="rId21" Type="http://schemas.openxmlformats.org/officeDocument/2006/relationships/tags" Target="../tags/tag171.xml"/><Relationship Id="rId20" Type="http://schemas.openxmlformats.org/officeDocument/2006/relationships/tags" Target="../tags/tag170.xml"/><Relationship Id="rId2" Type="http://schemas.openxmlformats.org/officeDocument/2006/relationships/image" Target="../media/image6.emf"/><Relationship Id="rId19" Type="http://schemas.openxmlformats.org/officeDocument/2006/relationships/tags" Target="../tags/tag169.xml"/><Relationship Id="rId18" Type="http://schemas.openxmlformats.org/officeDocument/2006/relationships/tags" Target="../tags/tag16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image" Target="../media/image6.emf"/><Relationship Id="rId1" Type="http://schemas.openxmlformats.org/officeDocument/2006/relationships/tags" Target="../tags/tag188.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9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tags" Target="../tags/tag191.xml"/></Relationships>
</file>

<file path=ppt/slides/_rels/slide8.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image" Target="../media/image12.png"/><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image" Target="../media/image6.emf"/><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tags" Target="../tags/tag19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image" Target="../media/image6.emf"/><Relationship Id="rId1" Type="http://schemas.openxmlformats.org/officeDocument/2006/relationships/tags" Target="../tags/tag2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3" name="矩形 2"/>
          <p:cNvSpPr/>
          <p:nvPr/>
        </p:nvSpPr>
        <p:spPr>
          <a:xfrm>
            <a:off x="0" y="2685860"/>
            <a:ext cx="12192000" cy="829945"/>
          </a:xfrm>
          <a:prstGeom prst="rect">
            <a:avLst/>
          </a:prstGeom>
        </p:spPr>
        <p:txBody>
          <a:bodyPr wrap="square">
            <a:spAutoFit/>
          </a:bodyPr>
          <a:lstStyle/>
          <a:p>
            <a:pPr algn="ctr"/>
            <a:r>
              <a:rPr lang="zh-CN" altLang="en-US" sz="4800" b="1" kern="100" dirty="0">
                <a:solidFill>
                  <a:schemeClr val="bg1"/>
                </a:solidFill>
                <a:latin typeface="微软雅黑" panose="020B0503020204020204" charset="-122"/>
                <a:ea typeface="微软雅黑" panose="020B0503020204020204" charset="-122"/>
                <a:cs typeface="Times New Roman" panose="02020603050405020304" pitchFamily="18" charset="0"/>
              </a:rPr>
              <a:t>第七章</a:t>
            </a:r>
            <a:r>
              <a:rPr lang="zh-CN" altLang="en-US" sz="4800" b="1" kern="100" dirty="0" smtClean="0">
                <a:solidFill>
                  <a:schemeClr val="bg1"/>
                </a:solidFill>
                <a:latin typeface="微软雅黑" panose="020B0503020204020204" charset="-122"/>
                <a:ea typeface="微软雅黑" panose="020B0503020204020204" charset="-122"/>
                <a:cs typeface="Times New Roman" panose="02020603050405020304" pitchFamily="18" charset="0"/>
              </a:rPr>
              <a:t>：有机化合物</a:t>
            </a:r>
            <a:endParaRPr lang="zh-CN" altLang="en-US" sz="4800"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a:xfrm>
            <a:off x="3472180" y="3777615"/>
            <a:ext cx="5272405" cy="645160"/>
          </a:xfrm>
          <a:prstGeom prst="rect">
            <a:avLst/>
          </a:prstGeom>
          <a:effectLst/>
        </p:spPr>
        <p:txBody>
          <a:bodyPr wrap="square">
            <a:spAutoFit/>
          </a:bodyPr>
          <a:lstStyle/>
          <a:p>
            <a:r>
              <a:rPr lang="zh-CN" altLang="en-US" sz="3600" b="1" kern="100" dirty="0" smtClean="0">
                <a:solidFill>
                  <a:schemeClr val="bg1"/>
                </a:solidFill>
                <a:latin typeface="微软雅黑" panose="020B0503020204020204" charset="-122"/>
                <a:ea typeface="微软雅黑" panose="020B0503020204020204" charset="-122"/>
                <a:cs typeface="Times New Roman" panose="02020603050405020304" pitchFamily="18" charset="0"/>
              </a:rPr>
              <a:t>第一节：认识有机化合物</a:t>
            </a:r>
            <a:endParaRPr lang="zh-CN" altLang="en-US" sz="360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4"/>
            </p:custDataLst>
          </p:nvPr>
        </p:nvPicPr>
        <p:blipFill>
          <a:blip r:embed="rId5"/>
          <a:srcRect l="-1483" t="494"/>
          <a:stretch>
            <a:fillRect/>
          </a:stretch>
        </p:blipFill>
        <p:spPr>
          <a:xfrm>
            <a:off x="534670" y="387350"/>
            <a:ext cx="1173480" cy="1150620"/>
          </a:xfrm>
          <a:prstGeom prst="ellipse">
            <a:avLst/>
          </a:prstGeom>
        </p:spPr>
      </p:pic>
      <p:sp>
        <p:nvSpPr>
          <p:cNvPr id="12" name="文本框 11"/>
          <p:cNvSpPr txBox="1"/>
          <p:nvPr/>
        </p:nvSpPr>
        <p:spPr>
          <a:xfrm>
            <a:off x="3472370" y="893962"/>
            <a:ext cx="5247259" cy="583565"/>
          </a:xfrm>
          <a:prstGeom prst="rect">
            <a:avLst/>
          </a:prstGeom>
          <a:noFill/>
        </p:spPr>
        <p:txBody>
          <a:bodyPr wrap="square" rtlCol="0">
            <a:spAutoFit/>
          </a:bodyPr>
          <a:lstStyle/>
          <a:p>
            <a:r>
              <a:rPr lang="zh-CN" altLang="en-US" sz="3200" dirty="0">
                <a:solidFill>
                  <a:srgbClr val="3780D7"/>
                </a:solidFill>
              </a:rPr>
              <a:t>人教版高中</a:t>
            </a:r>
            <a:r>
              <a:rPr lang="zh-CN" altLang="en-US" sz="3200" dirty="0" smtClean="0">
                <a:solidFill>
                  <a:srgbClr val="3780D7"/>
                </a:solidFill>
              </a:rPr>
              <a:t>化学必修</a:t>
            </a:r>
            <a:r>
              <a:rPr lang="zh-CN" altLang="en-US" sz="3200" dirty="0" smtClean="0">
                <a:solidFill>
                  <a:srgbClr val="3780D7"/>
                </a:solidFill>
              </a:rPr>
              <a:t>第二册</a:t>
            </a:r>
            <a:endParaRPr lang="en-US" altLang="zh-CN" sz="3200" dirty="0" smtClean="0">
              <a:solidFill>
                <a:srgbClr val="3780D7"/>
              </a:solidFil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91138" name="Text Box 2"/>
          <p:cNvSpPr txBox="1"/>
          <p:nvPr/>
        </p:nvSpPr>
        <p:spPr>
          <a:xfrm>
            <a:off x="2135188" y="1700213"/>
            <a:ext cx="7200900" cy="1531620"/>
          </a:xfrm>
          <a:prstGeom prst="rect">
            <a:avLst/>
          </a:prstGeom>
          <a:noFill/>
          <a:ln w="9525">
            <a:noFill/>
          </a:ln>
        </p:spPr>
        <p:txBody>
          <a:bodyPr anchor="t" anchorCtr="0">
            <a:spAutoFit/>
          </a:bodyPr>
          <a:lstStyle/>
          <a:p>
            <a:pPr>
              <a:lnSpc>
                <a:spcPct val="130000"/>
              </a:lnSpc>
              <a:spcBef>
                <a:spcPct val="50000"/>
              </a:spcBef>
            </a:pPr>
            <a:r>
              <a:rPr lang="en-US" altLang="zh-CN" sz="3600" b="1">
                <a:solidFill>
                  <a:srgbClr val="000000"/>
                </a:solidFill>
                <a:latin typeface="微软雅黑" panose="020B0503020204020204" charset="-122"/>
                <a:ea typeface="微软雅黑" panose="020B0503020204020204" charset="-122"/>
                <a:cs typeface="微软雅黑" panose="020B0503020204020204" charset="-122"/>
              </a:rPr>
              <a:t>(b).</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碳原子数在十个以上，就用数字来命名；</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91139" name="Text Box 3"/>
          <p:cNvSpPr txBox="1"/>
          <p:nvPr/>
        </p:nvSpPr>
        <p:spPr>
          <a:xfrm>
            <a:off x="2063750" y="3270250"/>
            <a:ext cx="8208963" cy="2159000"/>
          </a:xfrm>
          <a:prstGeom prst="rect">
            <a:avLst/>
          </a:prstGeom>
          <a:noFill/>
          <a:ln w="12700">
            <a:noFill/>
          </a:ln>
        </p:spPr>
        <p:txBody>
          <a:bodyPr anchor="t" anchorCtr="0">
            <a:spAutoFit/>
          </a:bodyPr>
          <a:lstStyle/>
          <a:p>
            <a:pPr>
              <a:lnSpc>
                <a:spcPct val="140000"/>
              </a:lnSpc>
              <a:spcBef>
                <a:spcPct val="50000"/>
              </a:spcBef>
            </a:pPr>
            <a:r>
              <a:rPr lang="en-US" altLang="zh-CN" sz="280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如：</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C</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原子数目为</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11 </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17</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20</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100 </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等的烷烃其对应 的名称分别为：十一烷、   十五烷、十七烷、二十烷、一百烷</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2291" name="Oval 4"/>
          <p:cNvSpPr/>
          <p:nvPr/>
        </p:nvSpPr>
        <p:spPr>
          <a:xfrm>
            <a:off x="1992313" y="803275"/>
            <a:ext cx="3816350" cy="1041400"/>
          </a:xfrm>
          <a:prstGeom prst="ellipse">
            <a:avLst/>
          </a:prstGeom>
          <a:gradFill rotWithShape="0">
            <a:gsLst>
              <a:gs pos="0">
                <a:srgbClr val="BDBDFF"/>
              </a:gs>
              <a:gs pos="100000">
                <a:schemeClr val="bg1"/>
              </a:gs>
            </a:gsLst>
            <a:path path="shape">
              <a:fillToRect l="50000" t="50000" r="50000" b="50000"/>
            </a:path>
          </a:gradFill>
          <a:ln w="9525">
            <a:noFill/>
          </a:ln>
        </p:spPr>
        <p:txBody>
          <a:bodyPr wrap="none" anchor="ctr" anchorCtr="0"/>
          <a:lstStyle/>
          <a:p>
            <a:pPr algn="ctr"/>
            <a:r>
              <a:rPr lang="zh-CN" altLang="en-US" sz="4000" b="1">
                <a:solidFill>
                  <a:schemeClr val="accent1">
                    <a:lumMod val="75000"/>
                  </a:schemeClr>
                </a:solidFill>
                <a:latin typeface="微软雅黑" panose="020B0503020204020204" charset="-122"/>
                <a:ea typeface="微软雅黑" panose="020B0503020204020204" charset="-122"/>
              </a:rPr>
              <a:t>烷烃的命名</a:t>
            </a:r>
            <a:endParaRPr lang="zh-CN" altLang="en-US" sz="4000" b="1">
              <a:solidFill>
                <a:schemeClr val="accent1">
                  <a:lumMod val="75000"/>
                </a:schemeClr>
              </a:solidFill>
              <a:latin typeface="微软雅黑" panose="020B0503020204020204" charset="-122"/>
              <a:ea typeface="微软雅黑" panose="020B0503020204020204"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500" fill="hold"/>
                                        <p:tgtEl>
                                          <p:spTgt spid="91138"/>
                                        </p:tgtEl>
                                        <p:attrNameLst>
                                          <p:attrName>ppt_w</p:attrName>
                                        </p:attrNameLst>
                                      </p:cBhvr>
                                      <p:tavLst>
                                        <p:tav tm="0">
                                          <p:val>
                                            <p:fltVal val="0"/>
                                          </p:val>
                                        </p:tav>
                                        <p:tav tm="100000">
                                          <p:val>
                                            <p:strVal val="#ppt_w"/>
                                          </p:val>
                                        </p:tav>
                                      </p:tavLst>
                                    </p:anim>
                                    <p:anim calcmode="lin" valueType="num">
                                      <p:cBhvr>
                                        <p:cTn id="8" dur="500" fill="hold"/>
                                        <p:tgtEl>
                                          <p:spTgt spid="9113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91139"/>
                                        </p:tgtEl>
                                        <p:attrNameLst>
                                          <p:attrName>style.visibility</p:attrName>
                                        </p:attrNameLst>
                                      </p:cBhvr>
                                      <p:to>
                                        <p:strVal val="visible"/>
                                      </p:to>
                                    </p:set>
                                    <p:animEffect transition="in" filter="blinds(vertical)">
                                      <p:cBhvr>
                                        <p:cTn id="13"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75781" name="Rectangle 5"/>
          <p:cNvSpPr/>
          <p:nvPr/>
        </p:nvSpPr>
        <p:spPr>
          <a:xfrm>
            <a:off x="2351088" y="1989138"/>
            <a:ext cx="5212080" cy="645160"/>
          </a:xfrm>
          <a:prstGeom prst="rect">
            <a:avLst/>
          </a:prstGeom>
          <a:noFill/>
          <a:ln w="9525">
            <a:noFill/>
          </a:ln>
        </p:spPr>
        <p:txBody>
          <a:bodyPr wrap="none" anchor="t" anchorCtr="0">
            <a:spAutoFit/>
          </a:bodyPr>
          <a:lstStyle/>
          <a:p>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无支链用“正”某烷表示</a:t>
            </a:r>
            <a:endParaRPr lang="zh-CN" altLang="en-US" sz="36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3315" name="Rectangle 6"/>
          <p:cNvSpPr/>
          <p:nvPr/>
        </p:nvSpPr>
        <p:spPr>
          <a:xfrm>
            <a:off x="2279650" y="2962275"/>
            <a:ext cx="5520690" cy="645160"/>
          </a:xfrm>
          <a:prstGeom prst="rect">
            <a:avLst/>
          </a:prstGeom>
          <a:noFill/>
          <a:ln w="9525">
            <a:noFill/>
          </a:ln>
        </p:spPr>
        <p:txBody>
          <a:bodyPr wrap="none" anchor="t" anchorCtr="0">
            <a:spAutoFit/>
          </a:bodyPr>
          <a:lstStyle/>
          <a:p>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含         用“异”某烷表示</a:t>
            </a:r>
            <a:endParaRPr lang="zh-CN" altLang="en-US" sz="3600" b="1">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13316" name="Picture 9"/>
          <p:cNvPicPr>
            <a:picLocks noChangeAspect="1"/>
          </p:cNvPicPr>
          <p:nvPr/>
        </p:nvPicPr>
        <p:blipFill>
          <a:blip r:embed="rId3"/>
          <a:stretch>
            <a:fillRect/>
          </a:stretch>
        </p:blipFill>
        <p:spPr>
          <a:xfrm>
            <a:off x="2999105" y="3100705"/>
            <a:ext cx="1752600" cy="904875"/>
          </a:xfrm>
          <a:prstGeom prst="rect">
            <a:avLst/>
          </a:prstGeom>
          <a:noFill/>
          <a:ln w="9525">
            <a:noFill/>
          </a:ln>
        </p:spPr>
      </p:pic>
      <p:sp>
        <p:nvSpPr>
          <p:cNvPr id="13318" name="Rectangle 7"/>
          <p:cNvSpPr/>
          <p:nvPr/>
        </p:nvSpPr>
        <p:spPr>
          <a:xfrm>
            <a:off x="2275205" y="4581525"/>
            <a:ext cx="5792470" cy="645160"/>
          </a:xfrm>
          <a:prstGeom prst="rect">
            <a:avLst/>
          </a:prstGeom>
          <a:noFill/>
          <a:ln w="9525">
            <a:noFill/>
          </a:ln>
        </p:spPr>
        <p:txBody>
          <a:bodyPr wrap="none" anchor="t" anchorCtr="0">
            <a:spAutoFit/>
          </a:bodyPr>
          <a:lstStyle/>
          <a:p>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含           用“新”某烷表示</a:t>
            </a:r>
            <a:endParaRPr lang="zh-CN" altLang="en-US" sz="3600" b="1">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13319" name="Picture 10"/>
          <p:cNvPicPr>
            <a:picLocks noChangeAspect="1"/>
          </p:cNvPicPr>
          <p:nvPr/>
        </p:nvPicPr>
        <p:blipFill>
          <a:blip r:embed="rId4"/>
          <a:stretch>
            <a:fillRect/>
          </a:stretch>
        </p:blipFill>
        <p:spPr>
          <a:xfrm>
            <a:off x="2856230" y="4318000"/>
            <a:ext cx="2428875" cy="1343025"/>
          </a:xfrm>
          <a:prstGeom prst="rect">
            <a:avLst/>
          </a:prstGeom>
          <a:noFill/>
          <a:ln w="9525">
            <a:noFill/>
          </a:ln>
        </p:spPr>
      </p:pic>
      <p:sp>
        <p:nvSpPr>
          <p:cNvPr id="75789" name="Text Box 13"/>
          <p:cNvSpPr txBox="1">
            <a:spLocks noChangeArrowheads="1"/>
          </p:cNvSpPr>
          <p:nvPr/>
        </p:nvSpPr>
        <p:spPr bwMode="auto">
          <a:xfrm>
            <a:off x="1968500" y="796925"/>
            <a:ext cx="8239125" cy="645160"/>
          </a:xfrm>
          <a:prstGeom prst="rect">
            <a:avLst/>
          </a:prstGeom>
          <a:noFill/>
          <a:ln w="9525">
            <a:noFill/>
            <a:miter lim="800000"/>
          </a:ln>
          <a:effectLst/>
        </p:spPr>
        <p:txBody>
          <a:bodyPr wrap="square">
            <a:spAutoFit/>
          </a:bodyPr>
          <a:lstStyle/>
          <a:p>
            <a:pPr marR="0" defTabSz="914400">
              <a:spcBef>
                <a:spcPct val="50000"/>
              </a:spcBef>
              <a:buClrTx/>
              <a:buSzTx/>
              <a:buFontTx/>
              <a:defRPr/>
            </a:pPr>
            <a:r>
              <a:rPr kumimoji="0" lang="en-US" altLang="zh-CN" sz="3600" b="1" kern="1200" cap="none" spc="0" normalizeH="0" baseline="0" noProof="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kumimoji="0" lang="zh-CN" altLang="en-US" sz="3600" b="1" kern="1200" cap="none" spc="0" normalizeH="0" baseline="0" noProof="0">
                <a:solidFill>
                  <a:schemeClr val="accent1">
                    <a:lumMod val="75000"/>
                  </a:schemeClr>
                </a:solidFill>
                <a:latin typeface="微软雅黑" panose="020B0503020204020204" charset="-122"/>
                <a:ea typeface="微软雅黑" panose="020B0503020204020204" charset="-122"/>
                <a:cs typeface="微软雅黑" panose="020B0503020204020204" charset="-122"/>
              </a:rPr>
              <a:t>正”</a:t>
            </a:r>
            <a:r>
              <a:rPr kumimoji="0" lang="zh-CN" altLang="en-US" sz="3600" b="1" kern="1200" cap="none" spc="0" normalizeH="0" baseline="0" noProof="0">
                <a:solidFill>
                  <a:schemeClr val="accent1">
                    <a:lumMod val="75000"/>
                  </a:schemeClr>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某</a:t>
            </a:r>
            <a:r>
              <a:rPr kumimoji="0" lang="zh-CN" altLang="en-US" sz="3600" b="1" kern="1200" cap="none" spc="0" normalizeH="0" baseline="0" noProof="0">
                <a:solidFill>
                  <a:schemeClr val="accent1">
                    <a:lumMod val="75000"/>
                  </a:schemeClr>
                </a:solidFill>
                <a:latin typeface="微软雅黑" panose="020B0503020204020204" charset="-122"/>
                <a:ea typeface="微软雅黑" panose="020B0503020204020204" charset="-122"/>
                <a:cs typeface="微软雅黑" panose="020B0503020204020204" charset="-122"/>
              </a:rPr>
              <a:t>烷、“异”</a:t>
            </a:r>
            <a:r>
              <a:rPr kumimoji="0" lang="zh-CN" altLang="en-US" sz="3600" b="1" kern="1200" cap="none" spc="0" normalizeH="0" baseline="0" noProof="0">
                <a:solidFill>
                  <a:schemeClr val="accent1">
                    <a:lumMod val="75000"/>
                  </a:schemeClr>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某</a:t>
            </a:r>
            <a:r>
              <a:rPr kumimoji="0" lang="zh-CN" altLang="en-US" sz="3600" b="1" kern="1200" cap="none" spc="0" normalizeH="0" baseline="0" noProof="0">
                <a:solidFill>
                  <a:schemeClr val="accent1">
                    <a:lumMod val="75000"/>
                  </a:schemeClr>
                </a:solidFill>
                <a:latin typeface="微软雅黑" panose="020B0503020204020204" charset="-122"/>
                <a:ea typeface="微软雅黑" panose="020B0503020204020204" charset="-122"/>
                <a:cs typeface="微软雅黑" panose="020B0503020204020204" charset="-122"/>
              </a:rPr>
              <a:t>烷、“新”</a:t>
            </a:r>
            <a:r>
              <a:rPr kumimoji="0" lang="zh-CN" altLang="en-US" sz="3600" b="1" kern="1200" cap="none" spc="0" normalizeH="0" baseline="0" noProof="0">
                <a:solidFill>
                  <a:schemeClr val="accent1">
                    <a:lumMod val="75000"/>
                  </a:schemeClr>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某</a:t>
            </a:r>
            <a:r>
              <a:rPr kumimoji="0" lang="zh-CN" altLang="en-US" sz="3600" b="1" kern="1200" cap="none" spc="0" normalizeH="0" baseline="0" noProof="0">
                <a:solidFill>
                  <a:schemeClr val="accent1">
                    <a:lumMod val="75000"/>
                  </a:schemeClr>
                </a:solidFill>
                <a:latin typeface="微软雅黑" panose="020B0503020204020204" charset="-122"/>
                <a:ea typeface="微软雅黑" panose="020B0503020204020204" charset="-122"/>
                <a:cs typeface="微软雅黑" panose="020B0503020204020204" charset="-122"/>
              </a:rPr>
              <a:t>烷</a:t>
            </a:r>
            <a:endParaRPr kumimoji="0" lang="zh-CN" altLang="en-US" sz="3600" b="1" kern="1200" cap="none" spc="0" normalizeH="0" baseline="0" noProof="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5789"/>
                                        </p:tgtEl>
                                        <p:attrNameLst>
                                          <p:attrName>style.visibility</p:attrName>
                                        </p:attrNameLst>
                                      </p:cBhvr>
                                      <p:to>
                                        <p:strVal val="visible"/>
                                      </p:to>
                                    </p:set>
                                    <p:animEffect transition="in" filter="randombar(vertical)">
                                      <p:cBhvr>
                                        <p:cTn id="7" dur="500"/>
                                        <p:tgtEl>
                                          <p:spTgt spid="757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5781"/>
                                        </p:tgtEl>
                                        <p:attrNameLst>
                                          <p:attrName>style.visibility</p:attrName>
                                        </p:attrNameLst>
                                      </p:cBhvr>
                                      <p:to>
                                        <p:strVal val="visible"/>
                                      </p:to>
                                    </p:set>
                                    <p:animEffect transition="in" filter="randombar(vertical)">
                                      <p:cBhvr>
                                        <p:cTn id="12"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15361" name="Text Box 4"/>
          <p:cNvSpPr txBox="1"/>
          <p:nvPr/>
        </p:nvSpPr>
        <p:spPr>
          <a:xfrm>
            <a:off x="2566988" y="876300"/>
            <a:ext cx="3313112" cy="829945"/>
          </a:xfrm>
          <a:prstGeom prst="rect">
            <a:avLst/>
          </a:prstGeom>
          <a:noFill/>
          <a:ln w="9525">
            <a:noFill/>
          </a:ln>
        </p:spPr>
        <p:txBody>
          <a:bodyPr anchor="t" anchorCtr="0">
            <a:spAutoFit/>
          </a:bodyPr>
          <a:lstStyle/>
          <a:p>
            <a:pPr>
              <a:spcBef>
                <a:spcPct val="50000"/>
              </a:spcBef>
            </a:pPr>
            <a:r>
              <a:rPr lang="zh-CN" altLang="en-US" sz="4800" b="1">
                <a:solidFill>
                  <a:schemeClr val="accent1">
                    <a:lumMod val="75000"/>
                  </a:schemeClr>
                </a:solidFill>
                <a:latin typeface="微软雅黑" panose="020B0503020204020204" charset="-122"/>
                <a:ea typeface="微软雅黑" panose="020B0503020204020204" charset="-122"/>
              </a:rPr>
              <a:t>系统命名法</a:t>
            </a:r>
            <a:endParaRPr lang="zh-CN" altLang="en-US" sz="4800" b="1">
              <a:solidFill>
                <a:schemeClr val="accent1">
                  <a:lumMod val="75000"/>
                </a:schemeClr>
              </a:solidFill>
              <a:latin typeface="微软雅黑" panose="020B0503020204020204" charset="-122"/>
              <a:ea typeface="微软雅黑" panose="020B0503020204020204" charset="-122"/>
            </a:endParaRPr>
          </a:p>
        </p:txBody>
      </p:sp>
      <p:sp>
        <p:nvSpPr>
          <p:cNvPr id="15362" name="Text Box 5"/>
          <p:cNvSpPr txBox="1"/>
          <p:nvPr/>
        </p:nvSpPr>
        <p:spPr>
          <a:xfrm>
            <a:off x="2592388" y="1976438"/>
            <a:ext cx="5016500" cy="706755"/>
          </a:xfrm>
          <a:prstGeom prst="rect">
            <a:avLst/>
          </a:prstGeom>
          <a:noFill/>
          <a:ln w="9525">
            <a:noFill/>
          </a:ln>
        </p:spPr>
        <p:txBody>
          <a:bodyPr anchor="t" anchorCtr="0">
            <a:spAutoFit/>
          </a:bodyPr>
          <a:lstStyle/>
          <a:p>
            <a:pPr>
              <a:spcBef>
                <a:spcPct val="50000"/>
              </a:spcBef>
            </a:pPr>
            <a:r>
              <a:rPr lang="en-US" altLang="zh-CN" sz="4000" b="1">
                <a:solidFill>
                  <a:srgbClr val="000000"/>
                </a:solidFill>
                <a:latin typeface="微软雅黑" panose="020B0503020204020204" charset="-122"/>
                <a:ea typeface="微软雅黑" panose="020B0503020204020204" charset="-122"/>
                <a:cs typeface="微软雅黑" panose="020B0503020204020204" charset="-122"/>
              </a:rPr>
              <a:t>1.“</a:t>
            </a:r>
            <a:r>
              <a:rPr lang="zh-CN" altLang="en-US" sz="4000" b="1">
                <a:solidFill>
                  <a:srgbClr val="000000"/>
                </a:solidFill>
                <a:latin typeface="微软雅黑" panose="020B0503020204020204" charset="-122"/>
                <a:ea typeface="微软雅黑" panose="020B0503020204020204" charset="-122"/>
                <a:cs typeface="微软雅黑" panose="020B0503020204020204" charset="-122"/>
              </a:rPr>
              <a:t>母体”即主链</a:t>
            </a:r>
            <a:endParaRPr lang="zh-CN" altLang="en-US" sz="40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5363" name="Text Box 6"/>
          <p:cNvSpPr txBox="1"/>
          <p:nvPr/>
        </p:nvSpPr>
        <p:spPr>
          <a:xfrm>
            <a:off x="2595563" y="3227388"/>
            <a:ext cx="5643562" cy="706755"/>
          </a:xfrm>
          <a:prstGeom prst="rect">
            <a:avLst/>
          </a:prstGeom>
          <a:noFill/>
          <a:ln w="9525">
            <a:noFill/>
          </a:ln>
        </p:spPr>
        <p:txBody>
          <a:bodyPr anchor="t" anchorCtr="0">
            <a:spAutoFit/>
          </a:bodyPr>
          <a:lstStyle/>
          <a:p>
            <a:pPr>
              <a:spcBef>
                <a:spcPct val="50000"/>
              </a:spcBef>
            </a:pPr>
            <a:r>
              <a:rPr lang="en-US" altLang="zh-CN" sz="4000" b="1">
                <a:solidFill>
                  <a:srgbClr val="000000"/>
                </a:solidFill>
                <a:latin typeface="微软雅黑" panose="020B0503020204020204" charset="-122"/>
                <a:ea typeface="微软雅黑" panose="020B0503020204020204" charset="-122"/>
                <a:cs typeface="微软雅黑" panose="020B0503020204020204" charset="-122"/>
              </a:rPr>
              <a:t>2. “</a:t>
            </a:r>
            <a:r>
              <a:rPr lang="zh-CN" altLang="en-US" sz="4000" b="1">
                <a:solidFill>
                  <a:srgbClr val="000000"/>
                </a:solidFill>
                <a:latin typeface="微软雅黑" panose="020B0503020204020204" charset="-122"/>
                <a:ea typeface="微软雅黑" panose="020B0503020204020204" charset="-122"/>
                <a:cs typeface="微软雅黑" panose="020B0503020204020204" charset="-122"/>
              </a:rPr>
              <a:t>取代基”即支链</a:t>
            </a:r>
            <a:endParaRPr lang="zh-CN" altLang="en-US" sz="4000" b="1">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9219" name="Text Box 3"/>
          <p:cNvSpPr txBox="1"/>
          <p:nvPr/>
        </p:nvSpPr>
        <p:spPr>
          <a:xfrm>
            <a:off x="1992313" y="476250"/>
            <a:ext cx="6096000" cy="645160"/>
          </a:xfrm>
          <a:prstGeom prst="rect">
            <a:avLst/>
          </a:prstGeom>
          <a:noFill/>
          <a:ln w="9525">
            <a:noFill/>
          </a:ln>
        </p:spPr>
        <p:txBody>
          <a:bodyPr anchor="t" anchorCtr="0">
            <a:spAutoFit/>
          </a:bodyPr>
          <a:lstStyle/>
          <a:p>
            <a:pPr>
              <a:spcBef>
                <a:spcPct val="50000"/>
              </a:spcBef>
            </a:pPr>
            <a:r>
              <a:rPr lang="en-US" altLang="zh-CN" sz="3600" b="1">
                <a:solidFill>
                  <a:schemeClr val="accent1">
                    <a:lumMod val="75000"/>
                  </a:schemeClr>
                </a:solidFill>
                <a:latin typeface="微软雅黑" panose="020B0503020204020204" charset="-122"/>
                <a:ea typeface="微软雅黑" panose="020B0503020204020204" charset="-122"/>
                <a:cs typeface="微软雅黑" panose="020B0503020204020204" charset="-122"/>
              </a:rPr>
              <a:t>1</a:t>
            </a:r>
            <a:r>
              <a:rPr lang="zh-CN" altLang="en-US" sz="3600" b="1">
                <a:solidFill>
                  <a:schemeClr val="accent1">
                    <a:lumMod val="75000"/>
                  </a:schemeClr>
                </a:solidFill>
                <a:latin typeface="微软雅黑" panose="020B0503020204020204" charset="-122"/>
                <a:ea typeface="微软雅黑" panose="020B0503020204020204" charset="-122"/>
                <a:cs typeface="微软雅黑" panose="020B0503020204020204" charset="-122"/>
              </a:rPr>
              <a:t>、定主链，称“某烷”</a:t>
            </a:r>
            <a:endParaRPr lang="zh-CN" altLang="en-US" sz="36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9220" name="Text Box 4"/>
          <p:cNvSpPr txBox="1"/>
          <p:nvPr>
            <p:custDataLst>
              <p:tags r:id="rId3"/>
            </p:custDataLst>
          </p:nvPr>
        </p:nvSpPr>
        <p:spPr>
          <a:xfrm>
            <a:off x="1752600" y="1339850"/>
            <a:ext cx="8915400" cy="2306955"/>
          </a:xfrm>
          <a:prstGeom prst="rect">
            <a:avLst/>
          </a:prstGeom>
          <a:noFill/>
          <a:ln w="9525">
            <a:noFill/>
          </a:ln>
        </p:spPr>
        <p:txBody>
          <a:bodyPr anchor="t" anchorCtr="0">
            <a:spAutoFit/>
          </a:bodyPr>
          <a:lstStyle/>
          <a:p>
            <a:pPr>
              <a:spcBef>
                <a:spcPct val="50000"/>
              </a:spcBef>
            </a:pP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选定分子里最长的碳链为主链，并按主链上碳原子的数目称为“某烷”。碳原子数在</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1</a:t>
            </a:r>
            <a:r>
              <a:rPr lang="en-US" altLang="zh-CN" sz="3600" b="1" baseline="-25000">
                <a:solidFill>
                  <a:schemeClr val="dk1"/>
                </a:solidFill>
                <a:latin typeface="微软雅黑" panose="020B0503020204020204" charset="-122"/>
                <a:ea typeface="微软雅黑" panose="020B0503020204020204" charset="-122"/>
                <a:cs typeface="微软雅黑" panose="020B0503020204020204" charset="-122"/>
              </a:rPr>
              <a:t>~</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10</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的用甲、乙、丙、丁、戊、己、庚、辛、壬、癸命名。</a:t>
            </a:r>
            <a:endParaRPr lang="zh-CN" altLang="en-US" sz="36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233" name="Text Box 17"/>
          <p:cNvSpPr txBox="1"/>
          <p:nvPr>
            <p:custDataLst>
              <p:tags r:id="rId4"/>
            </p:custDataLst>
          </p:nvPr>
        </p:nvSpPr>
        <p:spPr>
          <a:xfrm>
            <a:off x="8543925" y="5457825"/>
            <a:ext cx="1752600" cy="829945"/>
          </a:xfrm>
          <a:prstGeom prst="rect">
            <a:avLst/>
          </a:prstGeom>
          <a:noFill/>
          <a:ln w="9525">
            <a:noFill/>
          </a:ln>
        </p:spPr>
        <p:txBody>
          <a:bodyPr anchor="t" anchorCtr="0">
            <a:spAutoFit/>
          </a:bodyPr>
          <a:lstStyle/>
          <a:p>
            <a:pPr>
              <a:spcBef>
                <a:spcPct val="50000"/>
              </a:spcBef>
            </a:pPr>
            <a:r>
              <a:rPr lang="zh-CN" altLang="en-US" sz="4800" b="1">
                <a:solidFill>
                  <a:schemeClr val="dk1"/>
                </a:solidFill>
                <a:latin typeface="微软雅黑" panose="020B0503020204020204" charset="-122"/>
                <a:ea typeface="微软雅黑" panose="020B0503020204020204" charset="-122"/>
              </a:rPr>
              <a:t>己烷</a:t>
            </a:r>
            <a:endParaRPr lang="zh-CN" altLang="en-US" sz="4800" b="1">
              <a:solidFill>
                <a:schemeClr val="dk1"/>
              </a:solidFill>
              <a:latin typeface="微软雅黑" panose="020B0503020204020204" charset="-122"/>
              <a:ea typeface="微软雅黑" panose="020B0503020204020204" charset="-122"/>
            </a:endParaRPr>
          </a:p>
        </p:txBody>
      </p:sp>
      <p:sp>
        <p:nvSpPr>
          <p:cNvPr id="9234" name="Rectangle 18"/>
          <p:cNvSpPr/>
          <p:nvPr/>
        </p:nvSpPr>
        <p:spPr>
          <a:xfrm>
            <a:off x="7248525" y="476250"/>
            <a:ext cx="2999740" cy="645160"/>
          </a:xfrm>
          <a:prstGeom prst="rect">
            <a:avLst/>
          </a:prstGeom>
          <a:noFill/>
          <a:ln w="9525">
            <a:noFill/>
          </a:ln>
        </p:spPr>
        <p:txBody>
          <a:bodyPr wrap="none" anchor="t" anchorCtr="0">
            <a:spAutoFit/>
          </a:bodyPr>
          <a:lstStyle/>
          <a:p>
            <a:r>
              <a:rPr lang="en-US" altLang="zh-CN" sz="3600" b="1">
                <a:solidFill>
                  <a:srgbClr val="000000"/>
                </a:solidFill>
                <a:latin typeface="微软雅黑" panose="020B0503020204020204" charset="-122"/>
                <a:ea typeface="微软雅黑" panose="020B0503020204020204" charset="-122"/>
                <a:cs typeface="微软雅黑" panose="020B0503020204020204" charset="-122"/>
              </a:rPr>
              <a:t>——</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最长碳链</a:t>
            </a:r>
            <a:endParaRPr lang="zh-CN" altLang="en-US" sz="36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6390" name="Text Box 26"/>
          <p:cNvSpPr txBox="1"/>
          <p:nvPr>
            <p:custDataLst>
              <p:tags r:id="rId5"/>
            </p:custDataLst>
          </p:nvPr>
        </p:nvSpPr>
        <p:spPr>
          <a:xfrm>
            <a:off x="2056130" y="3865880"/>
            <a:ext cx="7620000" cy="1630045"/>
          </a:xfrm>
          <a:prstGeom prst="rect">
            <a:avLst/>
          </a:prstGeom>
          <a:noFill/>
          <a:ln w="9525">
            <a:noFill/>
          </a:ln>
        </p:spPr>
        <p:txBody>
          <a:bodyPr anchor="t" anchorCtr="0">
            <a:spAutoFit/>
          </a:bodyPr>
          <a:lstStyle/>
          <a:p>
            <a:pPr>
              <a:spcBef>
                <a:spcPct val="50000"/>
              </a:spcBef>
            </a:pPr>
            <a:r>
              <a:rPr lang="en-US" altLang="zh-CN" sz="4000" b="1">
                <a:solidFill>
                  <a:schemeClr val="dk1"/>
                </a:solidFill>
                <a:latin typeface="微软雅黑" panose="020B0503020204020204" charset="-122"/>
                <a:ea typeface="微软雅黑" panose="020B0503020204020204" charset="-122"/>
              </a:rPr>
              <a:t>CH</a:t>
            </a:r>
            <a:r>
              <a:rPr lang="en-US" altLang="zh-CN" sz="4000" b="1" baseline="-25000">
                <a:solidFill>
                  <a:schemeClr val="dk1"/>
                </a:solidFill>
                <a:latin typeface="微软雅黑" panose="020B0503020204020204" charset="-122"/>
                <a:ea typeface="微软雅黑" panose="020B0503020204020204" charset="-122"/>
              </a:rPr>
              <a:t>3</a:t>
            </a:r>
            <a:r>
              <a:rPr lang="en-US" altLang="zh-CN" sz="4000" b="1">
                <a:solidFill>
                  <a:schemeClr val="dk1"/>
                </a:solidFill>
                <a:latin typeface="微软雅黑" panose="020B0503020204020204" charset="-122"/>
                <a:ea typeface="微软雅黑" panose="020B0503020204020204" charset="-122"/>
              </a:rPr>
              <a:t>—CH—CH</a:t>
            </a:r>
            <a:r>
              <a:rPr lang="en-US" altLang="zh-CN" sz="4000" b="1" baseline="-25000">
                <a:solidFill>
                  <a:schemeClr val="dk1"/>
                </a:solidFill>
                <a:latin typeface="微软雅黑" panose="020B0503020204020204" charset="-122"/>
                <a:ea typeface="微软雅黑" panose="020B0503020204020204" charset="-122"/>
              </a:rPr>
              <a:t>2</a:t>
            </a:r>
            <a:r>
              <a:rPr lang="en-US" altLang="zh-CN" sz="4000" b="1">
                <a:solidFill>
                  <a:schemeClr val="dk1"/>
                </a:solidFill>
                <a:latin typeface="微软雅黑" panose="020B0503020204020204" charset="-122"/>
                <a:ea typeface="微软雅黑" panose="020B0503020204020204" charset="-122"/>
              </a:rPr>
              <a:t>—CH—CH</a:t>
            </a:r>
            <a:r>
              <a:rPr lang="en-US" altLang="zh-CN" sz="4000" b="1" baseline="-25000">
                <a:solidFill>
                  <a:schemeClr val="dk1"/>
                </a:solidFill>
                <a:latin typeface="微软雅黑" panose="020B0503020204020204" charset="-122"/>
                <a:ea typeface="微软雅黑" panose="020B0503020204020204" charset="-122"/>
              </a:rPr>
              <a:t>3</a:t>
            </a:r>
            <a:endParaRPr lang="en-US" altLang="zh-CN" sz="4000" b="1">
              <a:solidFill>
                <a:schemeClr val="dk1"/>
              </a:solidFill>
              <a:latin typeface="微软雅黑" panose="020B0503020204020204" charset="-122"/>
              <a:ea typeface="微软雅黑" panose="020B0503020204020204" charset="-122"/>
            </a:endParaRPr>
          </a:p>
          <a:p>
            <a:pPr>
              <a:spcBef>
                <a:spcPct val="50000"/>
              </a:spcBef>
            </a:pPr>
            <a:r>
              <a:rPr lang="en-US" altLang="zh-CN" sz="4000" b="1">
                <a:solidFill>
                  <a:schemeClr val="dk1"/>
                </a:solidFill>
                <a:latin typeface="微软雅黑" panose="020B0503020204020204" charset="-122"/>
                <a:ea typeface="微软雅黑" panose="020B0503020204020204" charset="-122"/>
              </a:rPr>
              <a:t>           CH</a:t>
            </a:r>
            <a:r>
              <a:rPr lang="en-US" altLang="zh-CN" sz="4000" b="1" baseline="-25000">
                <a:solidFill>
                  <a:schemeClr val="dk1"/>
                </a:solidFill>
                <a:latin typeface="微软雅黑" panose="020B0503020204020204" charset="-122"/>
                <a:ea typeface="微软雅黑" panose="020B0503020204020204" charset="-122"/>
              </a:rPr>
              <a:t>3</a:t>
            </a:r>
            <a:r>
              <a:rPr lang="en-US" altLang="zh-CN" sz="4000" b="1">
                <a:solidFill>
                  <a:schemeClr val="dk1"/>
                </a:solidFill>
                <a:latin typeface="微软雅黑" panose="020B0503020204020204" charset="-122"/>
                <a:ea typeface="微软雅黑" panose="020B0503020204020204" charset="-122"/>
              </a:rPr>
              <a:t>              CH</a:t>
            </a:r>
            <a:r>
              <a:rPr lang="en-US" altLang="zh-CN" sz="4000" b="1" baseline="-25000">
                <a:solidFill>
                  <a:schemeClr val="dk1"/>
                </a:solidFill>
                <a:latin typeface="微软雅黑" panose="020B0503020204020204" charset="-122"/>
                <a:ea typeface="微软雅黑" panose="020B0503020204020204" charset="-122"/>
              </a:rPr>
              <a:t>2</a:t>
            </a:r>
            <a:r>
              <a:rPr lang="en-US" altLang="zh-CN" sz="4000" b="1">
                <a:solidFill>
                  <a:schemeClr val="dk1"/>
                </a:solidFill>
                <a:latin typeface="微软雅黑" panose="020B0503020204020204" charset="-122"/>
                <a:ea typeface="微软雅黑" panose="020B0503020204020204" charset="-122"/>
              </a:rPr>
              <a:t>—CH</a:t>
            </a:r>
            <a:r>
              <a:rPr lang="en-US" altLang="zh-CN" sz="4000" b="1" baseline="-25000">
                <a:solidFill>
                  <a:schemeClr val="dk1"/>
                </a:solidFill>
                <a:latin typeface="微软雅黑" panose="020B0503020204020204" charset="-122"/>
                <a:ea typeface="微软雅黑" panose="020B0503020204020204" charset="-122"/>
              </a:rPr>
              <a:t>3</a:t>
            </a:r>
            <a:endParaRPr lang="en-US" altLang="zh-CN" sz="4000" b="1" baseline="-25000">
              <a:solidFill>
                <a:schemeClr val="dk1"/>
              </a:solidFill>
              <a:latin typeface="微软雅黑" panose="020B0503020204020204" charset="-122"/>
              <a:ea typeface="微软雅黑" panose="020B0503020204020204" charset="-122"/>
            </a:endParaRPr>
          </a:p>
        </p:txBody>
      </p:sp>
      <p:sp>
        <p:nvSpPr>
          <p:cNvPr id="16391" name="Line 27"/>
          <p:cNvSpPr/>
          <p:nvPr>
            <p:custDataLst>
              <p:tags r:id="rId6"/>
            </p:custDataLst>
          </p:nvPr>
        </p:nvSpPr>
        <p:spPr>
          <a:xfrm flipH="1">
            <a:off x="3808730" y="4475480"/>
            <a:ext cx="0" cy="457200"/>
          </a:xfrm>
          <a:prstGeom prst="line">
            <a:avLst/>
          </a:prstGeom>
          <a:ln w="57150" cap="flat" cmpd="sng">
            <a:solidFill>
              <a:schemeClr val="lt1"/>
            </a:solidFill>
            <a:prstDash val="solid"/>
            <a:round/>
            <a:headEnd type="none" w="med" len="med"/>
            <a:tailEnd type="none" w="med" len="med"/>
          </a:ln>
        </p:spPr>
        <p:txBody>
          <a:bodyPr/>
          <a:lstStyle/>
          <a:p/>
        </p:txBody>
      </p:sp>
      <p:sp>
        <p:nvSpPr>
          <p:cNvPr id="16392" name="Line 28"/>
          <p:cNvSpPr/>
          <p:nvPr>
            <p:custDataLst>
              <p:tags r:id="rId7"/>
            </p:custDataLst>
          </p:nvPr>
        </p:nvSpPr>
        <p:spPr>
          <a:xfrm flipH="1">
            <a:off x="6475730" y="4475480"/>
            <a:ext cx="0" cy="457200"/>
          </a:xfrm>
          <a:prstGeom prst="line">
            <a:avLst/>
          </a:prstGeom>
          <a:ln w="57150" cap="flat" cmpd="sng">
            <a:solidFill>
              <a:schemeClr val="lt1"/>
            </a:solidFill>
            <a:prstDash val="solid"/>
            <a:round/>
            <a:headEnd type="none" w="med" len="med"/>
            <a:tailEnd type="none" w="med" len="med"/>
          </a:ln>
        </p:spPr>
        <p:txBody>
          <a:bodyPr/>
          <a:lstStyle/>
          <a:p/>
        </p:txBody>
      </p:sp>
      <p:sp>
        <p:nvSpPr>
          <p:cNvPr id="9245" name="Line 29"/>
          <p:cNvSpPr/>
          <p:nvPr/>
        </p:nvSpPr>
        <p:spPr>
          <a:xfrm>
            <a:off x="2208213" y="3789363"/>
            <a:ext cx="6172200" cy="0"/>
          </a:xfrm>
          <a:prstGeom prst="line">
            <a:avLst/>
          </a:prstGeom>
          <a:ln w="57150" cap="flat" cmpd="sng">
            <a:solidFill>
              <a:srgbClr val="000000"/>
            </a:solidFill>
            <a:prstDash val="solid"/>
            <a:round/>
            <a:headEnd type="none" w="med" len="med"/>
            <a:tailEnd type="triangle" w="med" len="med"/>
          </a:ln>
        </p:spPr>
        <p:txBody>
          <a:bodyPr/>
          <a:lstStyle/>
          <a:p/>
        </p:txBody>
      </p:sp>
      <p:sp>
        <p:nvSpPr>
          <p:cNvPr id="16395" name="Line 31"/>
          <p:cNvSpPr/>
          <p:nvPr>
            <p:custDataLst>
              <p:tags r:id="rId8"/>
            </p:custDataLst>
          </p:nvPr>
        </p:nvSpPr>
        <p:spPr>
          <a:xfrm flipH="1" flipV="1">
            <a:off x="3275330" y="4627880"/>
            <a:ext cx="0" cy="990600"/>
          </a:xfrm>
          <a:prstGeom prst="line">
            <a:avLst/>
          </a:prstGeom>
          <a:ln w="57150" cap="flat" cmpd="sng">
            <a:solidFill>
              <a:schemeClr val="accent2"/>
            </a:solidFill>
            <a:prstDash val="solid"/>
            <a:round/>
            <a:headEnd type="none" w="med" len="med"/>
            <a:tailEnd type="none" w="med" len="med"/>
          </a:ln>
        </p:spPr>
        <p:txBody>
          <a:bodyPr/>
          <a:lstStyle/>
          <a:p/>
        </p:txBody>
      </p:sp>
      <p:sp>
        <p:nvSpPr>
          <p:cNvPr id="16396" name="Line 32"/>
          <p:cNvSpPr/>
          <p:nvPr>
            <p:custDataLst>
              <p:tags r:id="rId9"/>
            </p:custDataLst>
          </p:nvPr>
        </p:nvSpPr>
        <p:spPr>
          <a:xfrm>
            <a:off x="3275330" y="4627880"/>
            <a:ext cx="5105400" cy="0"/>
          </a:xfrm>
          <a:prstGeom prst="line">
            <a:avLst/>
          </a:prstGeom>
          <a:ln w="57150" cap="flat" cmpd="sng">
            <a:solidFill>
              <a:schemeClr val="accent2"/>
            </a:solidFill>
            <a:prstDash val="solid"/>
            <a:round/>
            <a:headEnd type="none" w="med" len="med"/>
            <a:tailEnd type="triangle" w="med" len="med"/>
          </a:ln>
        </p:spPr>
        <p:txBody>
          <a:bodyPr/>
          <a:lstStyle/>
          <a:p/>
        </p:txBody>
      </p:sp>
      <p:sp>
        <p:nvSpPr>
          <p:cNvPr id="16398" name="Line 34"/>
          <p:cNvSpPr/>
          <p:nvPr>
            <p:custDataLst>
              <p:tags r:id="rId10"/>
            </p:custDataLst>
          </p:nvPr>
        </p:nvSpPr>
        <p:spPr>
          <a:xfrm>
            <a:off x="2132330" y="4780280"/>
            <a:ext cx="4038600" cy="0"/>
          </a:xfrm>
          <a:prstGeom prst="line">
            <a:avLst/>
          </a:prstGeom>
          <a:ln w="57150" cap="flat" cmpd="sng">
            <a:solidFill>
              <a:schemeClr val="accent3"/>
            </a:solidFill>
            <a:prstDash val="solid"/>
            <a:round/>
            <a:headEnd type="none" w="med" len="med"/>
            <a:tailEnd type="none" w="med" len="med"/>
          </a:ln>
        </p:spPr>
        <p:txBody>
          <a:bodyPr/>
          <a:lstStyle/>
          <a:p/>
        </p:txBody>
      </p:sp>
      <p:sp>
        <p:nvSpPr>
          <p:cNvPr id="16399" name="Line 35"/>
          <p:cNvSpPr/>
          <p:nvPr>
            <p:custDataLst>
              <p:tags r:id="rId11"/>
            </p:custDataLst>
          </p:nvPr>
        </p:nvSpPr>
        <p:spPr>
          <a:xfrm flipH="1">
            <a:off x="6170930" y="4780280"/>
            <a:ext cx="0" cy="838200"/>
          </a:xfrm>
          <a:prstGeom prst="line">
            <a:avLst/>
          </a:prstGeom>
          <a:ln w="57150" cap="flat" cmpd="sng">
            <a:solidFill>
              <a:schemeClr val="accent3"/>
            </a:solidFill>
            <a:prstDash val="solid"/>
            <a:round/>
            <a:headEnd type="none" w="med" len="med"/>
            <a:tailEnd type="none" w="med" len="med"/>
          </a:ln>
        </p:spPr>
        <p:txBody>
          <a:bodyPr/>
          <a:lstStyle/>
          <a:p/>
        </p:txBody>
      </p:sp>
      <p:sp>
        <p:nvSpPr>
          <p:cNvPr id="16400" name="Line 36"/>
          <p:cNvSpPr/>
          <p:nvPr>
            <p:custDataLst>
              <p:tags r:id="rId12"/>
            </p:custDataLst>
          </p:nvPr>
        </p:nvSpPr>
        <p:spPr>
          <a:xfrm>
            <a:off x="6170930" y="5618480"/>
            <a:ext cx="2209800" cy="0"/>
          </a:xfrm>
          <a:prstGeom prst="line">
            <a:avLst/>
          </a:prstGeom>
          <a:ln w="57150" cap="flat" cmpd="sng">
            <a:solidFill>
              <a:schemeClr val="accent3"/>
            </a:solidFill>
            <a:prstDash val="solid"/>
            <a:round/>
            <a:headEnd type="none" w="med" len="med"/>
            <a:tailEnd type="triangle" w="med" len="med"/>
          </a:ln>
        </p:spPr>
        <p:txBody>
          <a:bodyPr/>
          <a:lstStyle/>
          <a:p/>
        </p:txBody>
      </p:sp>
      <p:sp>
        <p:nvSpPr>
          <p:cNvPr id="16401" name="Line 37"/>
          <p:cNvSpPr/>
          <p:nvPr>
            <p:custDataLst>
              <p:tags r:id="rId13"/>
            </p:custDataLst>
          </p:nvPr>
        </p:nvSpPr>
        <p:spPr>
          <a:xfrm flipH="1">
            <a:off x="3778250" y="4492625"/>
            <a:ext cx="0" cy="431800"/>
          </a:xfrm>
          <a:prstGeom prst="line">
            <a:avLst/>
          </a:prstGeom>
          <a:ln w="28575" cap="flat" cmpd="sng">
            <a:solidFill>
              <a:schemeClr val="dk1"/>
            </a:solidFill>
            <a:prstDash val="solid"/>
            <a:round/>
            <a:headEnd type="none" w="med" len="med"/>
            <a:tailEnd type="none" w="med" len="med"/>
          </a:ln>
        </p:spPr>
        <p:txBody>
          <a:bodyPr/>
          <a:lstStyle/>
          <a:p/>
        </p:txBody>
      </p:sp>
      <p:sp>
        <p:nvSpPr>
          <p:cNvPr id="16402" name="Line 38"/>
          <p:cNvSpPr/>
          <p:nvPr>
            <p:custDataLst>
              <p:tags r:id="rId14"/>
            </p:custDataLst>
          </p:nvPr>
        </p:nvSpPr>
        <p:spPr>
          <a:xfrm flipH="1">
            <a:off x="6443663" y="4492625"/>
            <a:ext cx="0" cy="431800"/>
          </a:xfrm>
          <a:prstGeom prst="line">
            <a:avLst/>
          </a:prstGeom>
          <a:ln w="28575" cap="flat" cmpd="sng">
            <a:solidFill>
              <a:schemeClr val="dk1"/>
            </a:solidFill>
            <a:prstDash val="solid"/>
            <a:round/>
            <a:headEnd type="none" w="med" len="med"/>
            <a:tailEnd type="none" w="med" len="med"/>
          </a:ln>
        </p:spPr>
        <p:txBody>
          <a:bodyPr/>
          <a:lstStyle/>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horizont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linds(horizontal)">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245"/>
                                        </p:tgtEl>
                                        <p:attrNameLst>
                                          <p:attrName>style.visibility</p:attrName>
                                        </p:attrNameLst>
                                      </p:cBhvr>
                                      <p:to>
                                        <p:strVal val="visible"/>
                                      </p:to>
                                    </p:set>
                                    <p:anim calcmode="lin" valueType="num">
                                      <p:cBhvr additive="base">
                                        <p:cTn id="17" dur="500" fill="hold"/>
                                        <p:tgtEl>
                                          <p:spTgt spid="9245"/>
                                        </p:tgtEl>
                                        <p:attrNameLst>
                                          <p:attrName>ppt_x</p:attrName>
                                        </p:attrNameLst>
                                      </p:cBhvr>
                                      <p:tavLst>
                                        <p:tav tm="0">
                                          <p:val>
                                            <p:strVal val="0-#ppt_w/2"/>
                                          </p:val>
                                        </p:tav>
                                        <p:tav tm="100000">
                                          <p:val>
                                            <p:strVal val="#ppt_x"/>
                                          </p:val>
                                        </p:tav>
                                      </p:tavLst>
                                    </p:anim>
                                    <p:anim calcmode="lin" valueType="num">
                                      <p:cBhvr additive="base">
                                        <p:cTn id="18" dur="500" fill="hold"/>
                                        <p:tgtEl>
                                          <p:spTgt spid="924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234"/>
                                        </p:tgtEl>
                                        <p:attrNameLst>
                                          <p:attrName>style.visibility</p:attrName>
                                        </p:attrNameLst>
                                      </p:cBhvr>
                                      <p:to>
                                        <p:strVal val="visible"/>
                                      </p:to>
                                    </p:set>
                                    <p:animEffect transition="in" filter="box(in)">
                                      <p:cBhvr>
                                        <p:cTn id="23" dur="500"/>
                                        <p:tgtEl>
                                          <p:spTgt spid="9234"/>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233"/>
                                        </p:tgtEl>
                                        <p:attrNameLst>
                                          <p:attrName>style.visibility</p:attrName>
                                        </p:attrNameLst>
                                      </p:cBhvr>
                                      <p:to>
                                        <p:strVal val="visible"/>
                                      </p:to>
                                    </p:set>
                                    <p:anim calcmode="lin" valueType="num">
                                      <p:cBhvr>
                                        <p:cTn id="28" dur="500" fill="hold"/>
                                        <p:tgtEl>
                                          <p:spTgt spid="9233"/>
                                        </p:tgtEl>
                                        <p:attrNameLst>
                                          <p:attrName>ppt_w</p:attrName>
                                        </p:attrNameLst>
                                      </p:cBhvr>
                                      <p:tavLst>
                                        <p:tav tm="0">
                                          <p:val>
                                            <p:fltVal val="0"/>
                                          </p:val>
                                        </p:tav>
                                        <p:tav tm="100000">
                                          <p:val>
                                            <p:strVal val="#ppt_w"/>
                                          </p:val>
                                        </p:tav>
                                      </p:tavLst>
                                    </p:anim>
                                    <p:anim calcmode="lin" valueType="num">
                                      <p:cBhvr>
                                        <p:cTn id="29" dur="500" fill="hold"/>
                                        <p:tgtEl>
                                          <p:spTgt spid="92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233" grpId="0"/>
      <p:bldP spid="92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18434" name="Text Box 3"/>
          <p:cNvSpPr txBox="1"/>
          <p:nvPr/>
        </p:nvSpPr>
        <p:spPr>
          <a:xfrm>
            <a:off x="2438400" y="4038600"/>
            <a:ext cx="7620000" cy="2245360"/>
          </a:xfrm>
          <a:prstGeom prst="rect">
            <a:avLst/>
          </a:prstGeom>
          <a:noFill/>
          <a:ln w="9525">
            <a:noFill/>
          </a:ln>
        </p:spPr>
        <p:txBody>
          <a:bodyPr anchor="t" anchorCtr="0">
            <a:spAutoFit/>
          </a:bodyPr>
          <a:lstStyle/>
          <a:p>
            <a:pPr>
              <a:spcBef>
                <a:spcPct val="50000"/>
              </a:spcBef>
            </a:pPr>
            <a:r>
              <a:rPr lang="en-US" altLang="zh-CN" sz="4000" b="1">
                <a:solidFill>
                  <a:srgbClr val="000000"/>
                </a:solidFill>
                <a:latin typeface="微软雅黑" panose="020B0503020204020204" charset="-122"/>
                <a:ea typeface="微软雅黑" panose="020B0503020204020204" charset="-122"/>
              </a:rPr>
              <a:t>CH</a:t>
            </a:r>
            <a:r>
              <a:rPr lang="en-US" altLang="zh-CN" sz="4000" b="1" baseline="-25000">
                <a:solidFill>
                  <a:srgbClr val="000000"/>
                </a:solidFill>
                <a:latin typeface="微软雅黑" panose="020B0503020204020204" charset="-122"/>
                <a:ea typeface="微软雅黑" panose="020B0503020204020204" charset="-122"/>
              </a:rPr>
              <a:t>3</a:t>
            </a:r>
            <a:r>
              <a:rPr lang="en-US" altLang="zh-CN" sz="4000" b="1">
                <a:solidFill>
                  <a:srgbClr val="000000"/>
                </a:solidFill>
                <a:latin typeface="微软雅黑" panose="020B0503020204020204" charset="-122"/>
                <a:ea typeface="微软雅黑" panose="020B0503020204020204" charset="-122"/>
              </a:rPr>
              <a:t>—CH</a:t>
            </a:r>
            <a:r>
              <a:rPr lang="en-US" altLang="zh-CN" sz="4000" b="1" baseline="-25000">
                <a:solidFill>
                  <a:srgbClr val="000000"/>
                </a:solidFill>
                <a:latin typeface="微软雅黑" panose="020B0503020204020204" charset="-122"/>
                <a:ea typeface="微软雅黑" panose="020B0503020204020204" charset="-122"/>
              </a:rPr>
              <a:t>2</a:t>
            </a:r>
            <a:r>
              <a:rPr lang="en-US" altLang="zh-CN" sz="4000" b="1">
                <a:solidFill>
                  <a:srgbClr val="000000"/>
                </a:solidFill>
                <a:latin typeface="微软雅黑" panose="020B0503020204020204" charset="-122"/>
                <a:ea typeface="微软雅黑" panose="020B0503020204020204" charset="-122"/>
              </a:rPr>
              <a:t>—CH</a:t>
            </a:r>
            <a:r>
              <a:rPr lang="en-US" altLang="zh-CN" sz="4000" b="1" baseline="-25000">
                <a:solidFill>
                  <a:srgbClr val="000000"/>
                </a:solidFill>
                <a:latin typeface="微软雅黑" panose="020B0503020204020204" charset="-122"/>
                <a:ea typeface="微软雅黑" panose="020B0503020204020204" charset="-122"/>
              </a:rPr>
              <a:t>2</a:t>
            </a:r>
            <a:r>
              <a:rPr lang="en-US" altLang="zh-CN" sz="4000" b="1">
                <a:solidFill>
                  <a:srgbClr val="000000"/>
                </a:solidFill>
                <a:latin typeface="微软雅黑" panose="020B0503020204020204" charset="-122"/>
                <a:ea typeface="微软雅黑" panose="020B0503020204020204" charset="-122"/>
              </a:rPr>
              <a:t>—CH—CH</a:t>
            </a:r>
            <a:r>
              <a:rPr lang="en-US" altLang="zh-CN" sz="4000" b="1" baseline="-25000">
                <a:solidFill>
                  <a:srgbClr val="000000"/>
                </a:solidFill>
                <a:latin typeface="微软雅黑" panose="020B0503020204020204" charset="-122"/>
                <a:ea typeface="微软雅黑" panose="020B0503020204020204" charset="-122"/>
              </a:rPr>
              <a:t>3</a:t>
            </a:r>
            <a:endParaRPr lang="en-US" altLang="zh-CN" sz="4000" b="1">
              <a:solidFill>
                <a:srgbClr val="000000"/>
              </a:solidFill>
              <a:latin typeface="微软雅黑" panose="020B0503020204020204" charset="-122"/>
              <a:ea typeface="微软雅黑" panose="020B0503020204020204" charset="-122"/>
            </a:endParaRPr>
          </a:p>
          <a:p>
            <a:pPr>
              <a:spcBef>
                <a:spcPct val="50000"/>
              </a:spcBef>
            </a:pPr>
            <a:r>
              <a:rPr lang="en-US" altLang="zh-CN" sz="4000" b="1">
                <a:solidFill>
                  <a:srgbClr val="000000"/>
                </a:solidFill>
                <a:latin typeface="微软雅黑" panose="020B0503020204020204" charset="-122"/>
                <a:ea typeface="微软雅黑" panose="020B0503020204020204" charset="-122"/>
              </a:rPr>
              <a:t>                                 CH</a:t>
            </a:r>
            <a:r>
              <a:rPr lang="en-US" altLang="zh-CN" sz="4000" b="1" baseline="-25000">
                <a:solidFill>
                  <a:srgbClr val="000000"/>
                </a:solidFill>
                <a:latin typeface="微软雅黑" panose="020B0503020204020204" charset="-122"/>
                <a:ea typeface="微软雅黑" panose="020B0503020204020204" charset="-122"/>
              </a:rPr>
              <a:t>2</a:t>
            </a:r>
            <a:r>
              <a:rPr lang="en-US" altLang="zh-CN" sz="4000" b="1">
                <a:solidFill>
                  <a:srgbClr val="000000"/>
                </a:solidFill>
                <a:latin typeface="微软雅黑" panose="020B0503020204020204" charset="-122"/>
                <a:ea typeface="微软雅黑" panose="020B0503020204020204" charset="-122"/>
              </a:rPr>
              <a:t>—CH</a:t>
            </a:r>
            <a:r>
              <a:rPr lang="en-US" altLang="zh-CN" sz="4000" b="1" baseline="-25000">
                <a:solidFill>
                  <a:srgbClr val="000000"/>
                </a:solidFill>
                <a:latin typeface="微软雅黑" panose="020B0503020204020204" charset="-122"/>
                <a:ea typeface="微软雅黑" panose="020B0503020204020204" charset="-122"/>
              </a:rPr>
              <a:t>3</a:t>
            </a:r>
            <a:endParaRPr lang="en-US" altLang="zh-CN" sz="4000" b="1" baseline="-25000">
              <a:solidFill>
                <a:srgbClr val="000000"/>
              </a:solidFill>
              <a:latin typeface="微软雅黑" panose="020B0503020204020204" charset="-122"/>
              <a:ea typeface="微软雅黑" panose="020B0503020204020204" charset="-122"/>
            </a:endParaRPr>
          </a:p>
        </p:txBody>
      </p:sp>
      <p:sp>
        <p:nvSpPr>
          <p:cNvPr id="18435" name="Line 4"/>
          <p:cNvSpPr/>
          <p:nvPr>
            <p:custDataLst>
              <p:tags r:id="rId3"/>
            </p:custDataLst>
          </p:nvPr>
        </p:nvSpPr>
        <p:spPr>
          <a:xfrm flipH="1">
            <a:off x="4191000" y="4648200"/>
            <a:ext cx="0" cy="457200"/>
          </a:xfrm>
          <a:prstGeom prst="line">
            <a:avLst/>
          </a:prstGeom>
          <a:ln w="57150" cap="flat" cmpd="sng">
            <a:solidFill>
              <a:schemeClr val="lt1"/>
            </a:solidFill>
            <a:prstDash val="solid"/>
            <a:round/>
            <a:headEnd type="none" w="med" len="med"/>
            <a:tailEnd type="none" w="med" len="med"/>
          </a:ln>
        </p:spPr>
        <p:txBody>
          <a:bodyPr/>
          <a:lstStyle/>
          <a:p/>
        </p:txBody>
      </p:sp>
      <p:sp>
        <p:nvSpPr>
          <p:cNvPr id="18436" name="Line 5"/>
          <p:cNvSpPr/>
          <p:nvPr>
            <p:custDataLst>
              <p:tags r:id="rId4"/>
            </p:custDataLst>
          </p:nvPr>
        </p:nvSpPr>
        <p:spPr>
          <a:xfrm flipH="1">
            <a:off x="6858000" y="4648200"/>
            <a:ext cx="0" cy="457200"/>
          </a:xfrm>
          <a:prstGeom prst="line">
            <a:avLst/>
          </a:prstGeom>
          <a:ln w="57150" cap="flat" cmpd="sng">
            <a:solidFill>
              <a:schemeClr val="lt1"/>
            </a:solidFill>
            <a:prstDash val="solid"/>
            <a:round/>
            <a:headEnd type="none" w="med" len="med"/>
            <a:tailEnd type="none" w="med" len="med"/>
          </a:ln>
        </p:spPr>
        <p:txBody>
          <a:bodyPr/>
          <a:lstStyle/>
          <a:p/>
        </p:txBody>
      </p:sp>
      <p:sp>
        <p:nvSpPr>
          <p:cNvPr id="18437" name="Text Box 6"/>
          <p:cNvSpPr txBox="1"/>
          <p:nvPr/>
        </p:nvSpPr>
        <p:spPr>
          <a:xfrm>
            <a:off x="1828800" y="228600"/>
            <a:ext cx="7362825" cy="645160"/>
          </a:xfrm>
          <a:prstGeom prst="rect">
            <a:avLst/>
          </a:prstGeom>
          <a:noFill/>
          <a:ln w="9525">
            <a:noFill/>
          </a:ln>
        </p:spPr>
        <p:txBody>
          <a:bodyPr anchor="t" anchorCtr="0">
            <a:spAutoFit/>
          </a:bodyPr>
          <a:lstStyle/>
          <a:p>
            <a:pPr>
              <a:spcBef>
                <a:spcPct val="50000"/>
              </a:spcBef>
            </a:pPr>
            <a:r>
              <a:rPr lang="en-US" altLang="zh-CN" sz="3600" b="1">
                <a:solidFill>
                  <a:schemeClr val="accent1">
                    <a:lumMod val="75000"/>
                  </a:schemeClr>
                </a:solidFill>
                <a:latin typeface="微软雅黑" panose="020B0503020204020204" charset="-122"/>
                <a:ea typeface="微软雅黑" panose="020B0503020204020204" charset="-122"/>
                <a:cs typeface="微软雅黑" panose="020B0503020204020204" charset="-122"/>
              </a:rPr>
              <a:t>2</a:t>
            </a:r>
            <a:r>
              <a:rPr lang="zh-CN" altLang="en-US" sz="3600" b="1">
                <a:solidFill>
                  <a:schemeClr val="accent1">
                    <a:lumMod val="75000"/>
                  </a:schemeClr>
                </a:solidFill>
                <a:latin typeface="微软雅黑" panose="020B0503020204020204" charset="-122"/>
                <a:ea typeface="微软雅黑" panose="020B0503020204020204" charset="-122"/>
                <a:cs typeface="微软雅黑" panose="020B0503020204020204" charset="-122"/>
              </a:rPr>
              <a:t>、编序号，定支链所在的位置。</a:t>
            </a:r>
            <a:endParaRPr lang="zh-CN" altLang="en-US" sz="36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18438" name="Text Box 7"/>
          <p:cNvSpPr txBox="1"/>
          <p:nvPr>
            <p:custDataLst>
              <p:tags r:id="rId5"/>
            </p:custDataLst>
          </p:nvPr>
        </p:nvSpPr>
        <p:spPr>
          <a:xfrm>
            <a:off x="1752600" y="1066800"/>
            <a:ext cx="8915400" cy="1753235"/>
          </a:xfrm>
          <a:prstGeom prst="rect">
            <a:avLst/>
          </a:prstGeom>
          <a:solidFill>
            <a:schemeClr val="lt1"/>
          </a:solidFill>
          <a:ln w="9525">
            <a:noFill/>
          </a:ln>
        </p:spPr>
        <p:txBody>
          <a:bodyPr anchor="t" anchorCtr="0">
            <a:spAutoFit/>
          </a:bodyPr>
          <a:lstStyle/>
          <a:p>
            <a:pPr>
              <a:spcBef>
                <a:spcPct val="50000"/>
              </a:spcBef>
            </a:pPr>
            <a:r>
              <a:rPr lang="en-US" altLang="zh-CN" sz="36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把主链里离支链最近的一端作为起点，用</a:t>
            </a:r>
            <a:r>
              <a:rPr lang="en-US" altLang="zh-CN" sz="3600" b="1">
                <a:solidFill>
                  <a:srgbClr val="000000"/>
                </a:solidFill>
                <a:latin typeface="微软雅黑" panose="020B0503020204020204" charset="-122"/>
                <a:ea typeface="微软雅黑" panose="020B0503020204020204" charset="-122"/>
                <a:cs typeface="微软雅黑" panose="020B0503020204020204" charset="-122"/>
              </a:rPr>
              <a:t>1</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3600" b="1">
                <a:solidFill>
                  <a:srgbClr val="000000"/>
                </a:solidFill>
                <a:latin typeface="微软雅黑" panose="020B0503020204020204" charset="-122"/>
                <a:ea typeface="微软雅黑" panose="020B0503020204020204" charset="-122"/>
                <a:cs typeface="微软雅黑" panose="020B0503020204020204" charset="-122"/>
              </a:rPr>
              <a:t>2</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3600" b="1">
                <a:solidFill>
                  <a:srgbClr val="000000"/>
                </a:solidFill>
                <a:latin typeface="微软雅黑" panose="020B0503020204020204" charset="-122"/>
                <a:ea typeface="微软雅黑" panose="020B0503020204020204" charset="-122"/>
                <a:cs typeface="微软雅黑" panose="020B0503020204020204" charset="-122"/>
              </a:rPr>
              <a:t>3</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等数字给主链的各碳原子依次编号定位，以确定支链所在的位置。</a:t>
            </a:r>
            <a:endParaRPr lang="zh-CN" altLang="en-US" sz="36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8440" name="Text Box 9"/>
          <p:cNvSpPr txBox="1"/>
          <p:nvPr/>
        </p:nvSpPr>
        <p:spPr>
          <a:xfrm>
            <a:off x="6610350" y="5356225"/>
            <a:ext cx="533400" cy="829945"/>
          </a:xfrm>
          <a:prstGeom prst="rect">
            <a:avLst/>
          </a:prstGeom>
          <a:noFill/>
          <a:ln w="9525">
            <a:noFill/>
          </a:ln>
        </p:spPr>
        <p:txBody>
          <a:bodyPr anchor="t" anchorCtr="0">
            <a:spAutoFit/>
          </a:bodyPr>
          <a:lstStyle/>
          <a:p>
            <a:pPr>
              <a:spcBef>
                <a:spcPct val="50000"/>
              </a:spcBef>
            </a:pPr>
            <a:r>
              <a:rPr lang="en-US" altLang="zh-CN" sz="4800" b="1">
                <a:solidFill>
                  <a:srgbClr val="000000"/>
                </a:solidFill>
                <a:latin typeface="微软雅黑" panose="020B0503020204020204" charset="-122"/>
                <a:ea typeface="微软雅黑" panose="020B0503020204020204" charset="-122"/>
              </a:rPr>
              <a:t>5</a:t>
            </a:r>
            <a:endParaRPr lang="en-US" altLang="zh-CN" sz="4800" b="1">
              <a:solidFill>
                <a:srgbClr val="000000"/>
              </a:solidFill>
              <a:latin typeface="微软雅黑" panose="020B0503020204020204" charset="-122"/>
              <a:ea typeface="微软雅黑" panose="020B0503020204020204" charset="-122"/>
            </a:endParaRPr>
          </a:p>
        </p:txBody>
      </p:sp>
      <p:sp>
        <p:nvSpPr>
          <p:cNvPr id="18441" name="Text Box 10"/>
          <p:cNvSpPr txBox="1"/>
          <p:nvPr/>
        </p:nvSpPr>
        <p:spPr>
          <a:xfrm>
            <a:off x="8058150" y="5356225"/>
            <a:ext cx="533400" cy="829945"/>
          </a:xfrm>
          <a:prstGeom prst="rect">
            <a:avLst/>
          </a:prstGeom>
          <a:noFill/>
          <a:ln w="9525">
            <a:noFill/>
          </a:ln>
        </p:spPr>
        <p:txBody>
          <a:bodyPr anchor="t" anchorCtr="0">
            <a:spAutoFit/>
          </a:bodyPr>
          <a:lstStyle/>
          <a:p>
            <a:pPr>
              <a:spcBef>
                <a:spcPct val="50000"/>
              </a:spcBef>
            </a:pPr>
            <a:r>
              <a:rPr lang="en-US" altLang="zh-CN" sz="4800" b="1">
                <a:solidFill>
                  <a:srgbClr val="000000"/>
                </a:solidFill>
                <a:latin typeface="微软雅黑" panose="020B0503020204020204" charset="-122"/>
                <a:ea typeface="微软雅黑" panose="020B0503020204020204" charset="-122"/>
              </a:rPr>
              <a:t>6</a:t>
            </a:r>
            <a:endParaRPr lang="en-US" altLang="zh-CN" sz="4800" b="1">
              <a:solidFill>
                <a:srgbClr val="000000"/>
              </a:solidFill>
              <a:latin typeface="微软雅黑" panose="020B0503020204020204" charset="-122"/>
              <a:ea typeface="微软雅黑" panose="020B0503020204020204" charset="-122"/>
            </a:endParaRPr>
          </a:p>
        </p:txBody>
      </p:sp>
      <p:sp>
        <p:nvSpPr>
          <p:cNvPr id="18442" name="Text Box 11"/>
          <p:cNvSpPr txBox="1"/>
          <p:nvPr/>
        </p:nvSpPr>
        <p:spPr>
          <a:xfrm>
            <a:off x="2495550" y="4441825"/>
            <a:ext cx="533400" cy="768350"/>
          </a:xfrm>
          <a:prstGeom prst="rect">
            <a:avLst/>
          </a:prstGeom>
          <a:noFill/>
          <a:ln w="9525">
            <a:noFill/>
          </a:ln>
        </p:spPr>
        <p:txBody>
          <a:bodyPr anchor="t" anchorCtr="0">
            <a:spAutoFit/>
          </a:bodyPr>
          <a:lstStyle/>
          <a:p>
            <a:pPr>
              <a:spcBef>
                <a:spcPct val="50000"/>
              </a:spcBef>
            </a:pPr>
            <a:r>
              <a:rPr lang="en-US" altLang="zh-CN" sz="4400" b="1">
                <a:solidFill>
                  <a:srgbClr val="000000"/>
                </a:solidFill>
                <a:latin typeface="微软雅黑" panose="020B0503020204020204" charset="-122"/>
                <a:ea typeface="微软雅黑" panose="020B0503020204020204" charset="-122"/>
              </a:rPr>
              <a:t>1</a:t>
            </a:r>
            <a:endParaRPr lang="en-US" altLang="zh-CN" sz="4400" b="1">
              <a:solidFill>
                <a:srgbClr val="000000"/>
              </a:solidFill>
              <a:latin typeface="微软雅黑" panose="020B0503020204020204" charset="-122"/>
              <a:ea typeface="微软雅黑" panose="020B0503020204020204" charset="-122"/>
            </a:endParaRPr>
          </a:p>
        </p:txBody>
      </p:sp>
      <p:sp>
        <p:nvSpPr>
          <p:cNvPr id="18443" name="Text Box 12"/>
          <p:cNvSpPr txBox="1"/>
          <p:nvPr/>
        </p:nvSpPr>
        <p:spPr>
          <a:xfrm>
            <a:off x="3790950" y="4365625"/>
            <a:ext cx="609600" cy="768350"/>
          </a:xfrm>
          <a:prstGeom prst="rect">
            <a:avLst/>
          </a:prstGeom>
          <a:noFill/>
          <a:ln w="9525">
            <a:noFill/>
          </a:ln>
        </p:spPr>
        <p:txBody>
          <a:bodyPr anchor="t" anchorCtr="0">
            <a:spAutoFit/>
          </a:bodyPr>
          <a:lstStyle/>
          <a:p>
            <a:pPr>
              <a:spcBef>
                <a:spcPct val="50000"/>
              </a:spcBef>
            </a:pPr>
            <a:r>
              <a:rPr lang="en-US" altLang="zh-CN" sz="4400" b="1">
                <a:solidFill>
                  <a:srgbClr val="000000"/>
                </a:solidFill>
                <a:latin typeface="微软雅黑" panose="020B0503020204020204" charset="-122"/>
                <a:ea typeface="微软雅黑" panose="020B0503020204020204" charset="-122"/>
              </a:rPr>
              <a:t>2</a:t>
            </a:r>
            <a:endParaRPr lang="en-US" altLang="zh-CN" sz="4400" b="1">
              <a:solidFill>
                <a:srgbClr val="000000"/>
              </a:solidFill>
              <a:latin typeface="微软雅黑" panose="020B0503020204020204" charset="-122"/>
              <a:ea typeface="微软雅黑" panose="020B0503020204020204" charset="-122"/>
            </a:endParaRPr>
          </a:p>
        </p:txBody>
      </p:sp>
      <p:sp>
        <p:nvSpPr>
          <p:cNvPr id="18444" name="Text Box 13"/>
          <p:cNvSpPr txBox="1"/>
          <p:nvPr/>
        </p:nvSpPr>
        <p:spPr>
          <a:xfrm>
            <a:off x="5162550" y="4365625"/>
            <a:ext cx="533400" cy="768350"/>
          </a:xfrm>
          <a:prstGeom prst="rect">
            <a:avLst/>
          </a:prstGeom>
          <a:noFill/>
          <a:ln w="9525">
            <a:noFill/>
          </a:ln>
        </p:spPr>
        <p:txBody>
          <a:bodyPr anchor="t" anchorCtr="0">
            <a:spAutoFit/>
          </a:bodyPr>
          <a:lstStyle/>
          <a:p>
            <a:pPr>
              <a:spcBef>
                <a:spcPct val="50000"/>
              </a:spcBef>
            </a:pPr>
            <a:r>
              <a:rPr lang="en-US" altLang="zh-CN" sz="4400" b="1">
                <a:solidFill>
                  <a:srgbClr val="000000"/>
                </a:solidFill>
                <a:latin typeface="微软雅黑" panose="020B0503020204020204" charset="-122"/>
                <a:ea typeface="微软雅黑" panose="020B0503020204020204" charset="-122"/>
              </a:rPr>
              <a:t>3</a:t>
            </a:r>
            <a:endParaRPr lang="en-US" altLang="zh-CN" sz="4400" b="1">
              <a:solidFill>
                <a:srgbClr val="000000"/>
              </a:solidFill>
              <a:latin typeface="微软雅黑" panose="020B0503020204020204" charset="-122"/>
              <a:ea typeface="微软雅黑" panose="020B0503020204020204" charset="-122"/>
            </a:endParaRPr>
          </a:p>
        </p:txBody>
      </p:sp>
      <p:sp>
        <p:nvSpPr>
          <p:cNvPr id="18445" name="Text Box 14"/>
          <p:cNvSpPr txBox="1"/>
          <p:nvPr/>
        </p:nvSpPr>
        <p:spPr>
          <a:xfrm>
            <a:off x="6381750" y="4365625"/>
            <a:ext cx="457200" cy="768350"/>
          </a:xfrm>
          <a:prstGeom prst="rect">
            <a:avLst/>
          </a:prstGeom>
          <a:noFill/>
          <a:ln w="9525">
            <a:noFill/>
          </a:ln>
        </p:spPr>
        <p:txBody>
          <a:bodyPr anchor="t" anchorCtr="0">
            <a:spAutoFit/>
          </a:bodyPr>
          <a:lstStyle/>
          <a:p>
            <a:pPr>
              <a:spcBef>
                <a:spcPct val="50000"/>
              </a:spcBef>
            </a:pPr>
            <a:r>
              <a:rPr lang="en-US" altLang="zh-CN" sz="4400" b="1">
                <a:solidFill>
                  <a:srgbClr val="000000"/>
                </a:solidFill>
                <a:latin typeface="微软雅黑" panose="020B0503020204020204" charset="-122"/>
                <a:ea typeface="微软雅黑" panose="020B0503020204020204" charset="-122"/>
              </a:rPr>
              <a:t>4</a:t>
            </a:r>
            <a:endParaRPr lang="en-US" altLang="zh-CN" sz="4400" b="1">
              <a:solidFill>
                <a:srgbClr val="000000"/>
              </a:solidFill>
              <a:latin typeface="微软雅黑" panose="020B0503020204020204" charset="-122"/>
              <a:ea typeface="微软雅黑" panose="020B0503020204020204" charset="-122"/>
            </a:endParaRPr>
          </a:p>
        </p:txBody>
      </p:sp>
      <p:sp>
        <p:nvSpPr>
          <p:cNvPr id="18446" name="AutoShape 15"/>
          <p:cNvSpPr/>
          <p:nvPr>
            <p:custDataLst>
              <p:tags r:id="rId6"/>
            </p:custDataLst>
          </p:nvPr>
        </p:nvSpPr>
        <p:spPr>
          <a:xfrm>
            <a:off x="3028950" y="4822825"/>
            <a:ext cx="685800" cy="228600"/>
          </a:xfrm>
          <a:prstGeom prst="rightArrow">
            <a:avLst>
              <a:gd name="adj1" fmla="val 50000"/>
              <a:gd name="adj2" fmla="val 75000"/>
            </a:avLst>
          </a:prstGeom>
          <a:solidFill>
            <a:schemeClr val="accent2"/>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8447" name="AutoShape 16"/>
          <p:cNvSpPr/>
          <p:nvPr>
            <p:custDataLst>
              <p:tags r:id="rId7"/>
            </p:custDataLst>
          </p:nvPr>
        </p:nvSpPr>
        <p:spPr>
          <a:xfrm>
            <a:off x="4400550" y="4746625"/>
            <a:ext cx="685800" cy="228600"/>
          </a:xfrm>
          <a:prstGeom prst="rightArrow">
            <a:avLst>
              <a:gd name="adj1" fmla="val 50000"/>
              <a:gd name="adj2" fmla="val 75000"/>
            </a:avLst>
          </a:prstGeom>
          <a:solidFill>
            <a:schemeClr val="accent2"/>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8448" name="AutoShape 17"/>
          <p:cNvSpPr/>
          <p:nvPr>
            <p:custDataLst>
              <p:tags r:id="rId8"/>
            </p:custDataLst>
          </p:nvPr>
        </p:nvSpPr>
        <p:spPr>
          <a:xfrm>
            <a:off x="5695950" y="4746625"/>
            <a:ext cx="685800" cy="228600"/>
          </a:xfrm>
          <a:prstGeom prst="rightArrow">
            <a:avLst>
              <a:gd name="adj1" fmla="val 50000"/>
              <a:gd name="adj2" fmla="val 75000"/>
            </a:avLst>
          </a:prstGeom>
          <a:solidFill>
            <a:schemeClr val="accent2"/>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8449" name="AutoShape 18"/>
          <p:cNvSpPr/>
          <p:nvPr>
            <p:custDataLst>
              <p:tags r:id="rId9"/>
            </p:custDataLst>
          </p:nvPr>
        </p:nvSpPr>
        <p:spPr>
          <a:xfrm>
            <a:off x="7296150" y="5737225"/>
            <a:ext cx="685800" cy="228600"/>
          </a:xfrm>
          <a:prstGeom prst="rightArrow">
            <a:avLst>
              <a:gd name="adj1" fmla="val 50000"/>
              <a:gd name="adj2" fmla="val 75000"/>
            </a:avLst>
          </a:prstGeom>
          <a:solidFill>
            <a:schemeClr val="accent2"/>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8450" name="AutoShape 19"/>
          <p:cNvSpPr/>
          <p:nvPr>
            <p:custDataLst>
              <p:tags r:id="rId10"/>
            </p:custDataLst>
          </p:nvPr>
        </p:nvSpPr>
        <p:spPr>
          <a:xfrm>
            <a:off x="6457950" y="5127625"/>
            <a:ext cx="228600" cy="609600"/>
          </a:xfrm>
          <a:prstGeom prst="downArrow">
            <a:avLst>
              <a:gd name="adj1" fmla="val 50000"/>
              <a:gd name="adj2" fmla="val 66654"/>
            </a:avLst>
          </a:prstGeom>
          <a:solidFill>
            <a:schemeClr val="accent2"/>
          </a:solidFill>
          <a:ln w="9525" cap="flat" cmpd="sng">
            <a:solidFill>
              <a:schemeClr val="dk1"/>
            </a:solidFill>
            <a:prstDash val="solid"/>
            <a:miter/>
            <a:headEnd type="none" w="med" len="med"/>
            <a:tailEnd type="none" w="med" len="med"/>
          </a:ln>
        </p:spPr>
        <p:txBody>
          <a:bodyPr vert="eaVert"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8451" name="Text Box 20"/>
          <p:cNvSpPr txBox="1"/>
          <p:nvPr/>
        </p:nvSpPr>
        <p:spPr>
          <a:xfrm>
            <a:off x="5105400" y="6034088"/>
            <a:ext cx="1752600" cy="829945"/>
          </a:xfrm>
          <a:prstGeom prst="rect">
            <a:avLst/>
          </a:prstGeom>
          <a:noFill/>
          <a:ln w="9525">
            <a:noFill/>
          </a:ln>
        </p:spPr>
        <p:txBody>
          <a:bodyPr anchor="t" anchorCtr="0">
            <a:spAutoFit/>
          </a:bodyPr>
          <a:lstStyle/>
          <a:p>
            <a:pPr>
              <a:spcBef>
                <a:spcPct val="50000"/>
              </a:spcBef>
            </a:pPr>
            <a:r>
              <a:rPr lang="zh-CN" altLang="en-US" sz="4800" b="1">
                <a:solidFill>
                  <a:srgbClr val="000000"/>
                </a:solidFill>
                <a:latin typeface="微软雅黑" panose="020B0503020204020204" charset="-122"/>
                <a:ea typeface="微软雅黑" panose="020B0503020204020204" charset="-122"/>
              </a:rPr>
              <a:t>己烷</a:t>
            </a:r>
            <a:endParaRPr lang="zh-CN" altLang="en-US" sz="4800" b="1">
              <a:solidFill>
                <a:srgbClr val="000000"/>
              </a:solidFill>
              <a:latin typeface="微软雅黑" panose="020B0503020204020204" charset="-122"/>
              <a:ea typeface="微软雅黑" panose="020B0503020204020204" charset="-122"/>
            </a:endParaRPr>
          </a:p>
        </p:txBody>
      </p:sp>
      <p:sp>
        <p:nvSpPr>
          <p:cNvPr id="94229" name="Rectangle 21"/>
          <p:cNvSpPr/>
          <p:nvPr/>
        </p:nvSpPr>
        <p:spPr>
          <a:xfrm>
            <a:off x="7239000" y="2816225"/>
            <a:ext cx="3312160" cy="706755"/>
          </a:xfrm>
          <a:prstGeom prst="rect">
            <a:avLst/>
          </a:prstGeom>
          <a:noFill/>
          <a:ln w="9525">
            <a:noFill/>
          </a:ln>
        </p:spPr>
        <p:txBody>
          <a:bodyPr wrap="none" anchor="t" anchorCtr="0">
            <a:spAutoFit/>
          </a:bodyPr>
          <a:lstStyle/>
          <a:p>
            <a:r>
              <a:rPr lang="en-US" altLang="zh-CN" sz="4000" b="1">
                <a:solidFill>
                  <a:srgbClr val="000000"/>
                </a:solidFill>
                <a:latin typeface="微软雅黑" panose="020B0503020204020204" charset="-122"/>
                <a:ea typeface="微软雅黑" panose="020B0503020204020204" charset="-122"/>
                <a:cs typeface="微软雅黑" panose="020B0503020204020204" charset="-122"/>
              </a:rPr>
              <a:t>——</a:t>
            </a:r>
            <a:r>
              <a:rPr lang="zh-CN" altLang="en-US" sz="4000" b="1">
                <a:solidFill>
                  <a:srgbClr val="000000"/>
                </a:solidFill>
                <a:latin typeface="微软雅黑" panose="020B0503020204020204" charset="-122"/>
                <a:ea typeface="微软雅黑" panose="020B0503020204020204" charset="-122"/>
                <a:cs typeface="微软雅黑" panose="020B0503020204020204" charset="-122"/>
              </a:rPr>
              <a:t>最近一端</a:t>
            </a:r>
            <a:endParaRPr lang="zh-CN" altLang="en-US" sz="40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8453" name="Line 23"/>
          <p:cNvSpPr/>
          <p:nvPr>
            <p:custDataLst>
              <p:tags r:id="rId11"/>
            </p:custDataLst>
          </p:nvPr>
        </p:nvSpPr>
        <p:spPr>
          <a:xfrm flipH="1">
            <a:off x="6816725" y="4652963"/>
            <a:ext cx="0" cy="431800"/>
          </a:xfrm>
          <a:prstGeom prst="line">
            <a:avLst/>
          </a:prstGeom>
          <a:ln w="28575" cap="flat" cmpd="sng">
            <a:solidFill>
              <a:schemeClr val="dk1"/>
            </a:solidFill>
            <a:prstDash val="solid"/>
            <a:round/>
            <a:headEnd type="none" w="med" len="med"/>
            <a:tailEnd type="none" w="med" len="med"/>
          </a:ln>
        </p:spPr>
        <p:txBody>
          <a:bodyPr/>
          <a:lstStyle/>
          <a:p/>
        </p:txBody>
      </p:sp>
      <p:sp>
        <p:nvSpPr>
          <p:cNvPr id="18455" name="Text Box 25"/>
          <p:cNvSpPr txBox="1"/>
          <p:nvPr>
            <p:custDataLst>
              <p:tags r:id="rId12"/>
            </p:custDataLst>
          </p:nvPr>
        </p:nvSpPr>
        <p:spPr>
          <a:xfrm>
            <a:off x="8077200" y="4419600"/>
            <a:ext cx="533400" cy="768350"/>
          </a:xfrm>
          <a:prstGeom prst="rect">
            <a:avLst/>
          </a:prstGeom>
          <a:noFill/>
          <a:ln w="9525">
            <a:noFill/>
          </a:ln>
        </p:spPr>
        <p:txBody>
          <a:bodyPr anchor="t" anchorCtr="0">
            <a:spAutoFit/>
          </a:bodyPr>
          <a:lstStyle/>
          <a:p>
            <a:pPr>
              <a:spcBef>
                <a:spcPct val="50000"/>
              </a:spcBef>
            </a:pPr>
            <a:r>
              <a:rPr lang="en-US" altLang="zh-CN" sz="4400" b="1">
                <a:solidFill>
                  <a:schemeClr val="dk2">
                    <a:lumMod val="25000"/>
                  </a:schemeClr>
                </a:solidFill>
                <a:latin typeface="微软雅黑" panose="020B0503020204020204" charset="-122"/>
                <a:ea typeface="微软雅黑" panose="020B0503020204020204" charset="-122"/>
              </a:rPr>
              <a:t>1</a:t>
            </a:r>
            <a:endParaRPr lang="en-US" altLang="zh-CN" sz="4400" b="1">
              <a:solidFill>
                <a:schemeClr val="dk2">
                  <a:lumMod val="25000"/>
                </a:schemeClr>
              </a:solidFill>
              <a:latin typeface="微软雅黑" panose="020B0503020204020204" charset="-122"/>
              <a:ea typeface="微软雅黑" panose="020B0503020204020204" charset="-122"/>
            </a:endParaRPr>
          </a:p>
        </p:txBody>
      </p:sp>
      <p:sp>
        <p:nvSpPr>
          <p:cNvPr id="18456" name="Text Box 26"/>
          <p:cNvSpPr txBox="1"/>
          <p:nvPr>
            <p:custDataLst>
              <p:tags r:id="rId13"/>
            </p:custDataLst>
          </p:nvPr>
        </p:nvSpPr>
        <p:spPr>
          <a:xfrm>
            <a:off x="6934200" y="4419600"/>
            <a:ext cx="533400" cy="768350"/>
          </a:xfrm>
          <a:prstGeom prst="rect">
            <a:avLst/>
          </a:prstGeom>
          <a:noFill/>
          <a:ln w="9525">
            <a:noFill/>
          </a:ln>
        </p:spPr>
        <p:txBody>
          <a:bodyPr anchor="t" anchorCtr="0">
            <a:spAutoFit/>
          </a:bodyPr>
          <a:lstStyle/>
          <a:p>
            <a:pPr>
              <a:spcBef>
                <a:spcPct val="50000"/>
              </a:spcBef>
            </a:pPr>
            <a:r>
              <a:rPr lang="en-US" altLang="zh-CN" sz="4400" b="1">
                <a:solidFill>
                  <a:schemeClr val="dk2">
                    <a:lumMod val="25000"/>
                  </a:schemeClr>
                </a:solidFill>
                <a:latin typeface="微软雅黑" panose="020B0503020204020204" charset="-122"/>
                <a:ea typeface="微软雅黑" panose="020B0503020204020204" charset="-122"/>
              </a:rPr>
              <a:t>2</a:t>
            </a:r>
            <a:endParaRPr lang="en-US" altLang="zh-CN" sz="4400" b="1">
              <a:solidFill>
                <a:schemeClr val="dk2">
                  <a:lumMod val="25000"/>
                </a:schemeClr>
              </a:solidFill>
              <a:latin typeface="微软雅黑" panose="020B0503020204020204" charset="-122"/>
              <a:ea typeface="微软雅黑" panose="020B0503020204020204" charset="-122"/>
            </a:endParaRPr>
          </a:p>
        </p:txBody>
      </p:sp>
      <p:sp>
        <p:nvSpPr>
          <p:cNvPr id="18457" name="Text Box 27"/>
          <p:cNvSpPr txBox="1"/>
          <p:nvPr>
            <p:custDataLst>
              <p:tags r:id="rId14"/>
            </p:custDataLst>
          </p:nvPr>
        </p:nvSpPr>
        <p:spPr>
          <a:xfrm>
            <a:off x="6705600" y="3429000"/>
            <a:ext cx="533400" cy="768350"/>
          </a:xfrm>
          <a:prstGeom prst="rect">
            <a:avLst/>
          </a:prstGeom>
          <a:noFill/>
          <a:ln w="9525">
            <a:noFill/>
          </a:ln>
        </p:spPr>
        <p:txBody>
          <a:bodyPr anchor="t" anchorCtr="0">
            <a:spAutoFit/>
          </a:bodyPr>
          <a:lstStyle/>
          <a:p>
            <a:pPr>
              <a:spcBef>
                <a:spcPct val="50000"/>
              </a:spcBef>
            </a:pPr>
            <a:r>
              <a:rPr lang="en-US" altLang="zh-CN" sz="4400" b="1">
                <a:solidFill>
                  <a:schemeClr val="dk2">
                    <a:lumMod val="25000"/>
                  </a:schemeClr>
                </a:solidFill>
                <a:latin typeface="微软雅黑" panose="020B0503020204020204" charset="-122"/>
                <a:ea typeface="微软雅黑" panose="020B0503020204020204" charset="-122"/>
              </a:rPr>
              <a:t>3</a:t>
            </a:r>
            <a:endParaRPr lang="en-US" altLang="zh-CN" sz="4400" b="1">
              <a:solidFill>
                <a:schemeClr val="dk2">
                  <a:lumMod val="25000"/>
                </a:schemeClr>
              </a:solidFill>
              <a:latin typeface="微软雅黑" panose="020B0503020204020204" charset="-122"/>
              <a:ea typeface="微软雅黑" panose="020B0503020204020204" charset="-122"/>
            </a:endParaRPr>
          </a:p>
        </p:txBody>
      </p:sp>
      <p:sp>
        <p:nvSpPr>
          <p:cNvPr id="18458" name="Text Box 28"/>
          <p:cNvSpPr txBox="1"/>
          <p:nvPr>
            <p:custDataLst>
              <p:tags r:id="rId15"/>
            </p:custDataLst>
          </p:nvPr>
        </p:nvSpPr>
        <p:spPr>
          <a:xfrm>
            <a:off x="5257800" y="3429000"/>
            <a:ext cx="457200" cy="768350"/>
          </a:xfrm>
          <a:prstGeom prst="rect">
            <a:avLst/>
          </a:prstGeom>
          <a:noFill/>
          <a:ln w="9525">
            <a:noFill/>
          </a:ln>
        </p:spPr>
        <p:txBody>
          <a:bodyPr anchor="t" anchorCtr="0">
            <a:spAutoFit/>
          </a:bodyPr>
          <a:lstStyle/>
          <a:p>
            <a:pPr>
              <a:spcBef>
                <a:spcPct val="50000"/>
              </a:spcBef>
            </a:pPr>
            <a:r>
              <a:rPr lang="en-US" altLang="zh-CN" sz="4400" b="1">
                <a:solidFill>
                  <a:schemeClr val="dk2">
                    <a:lumMod val="25000"/>
                  </a:schemeClr>
                </a:solidFill>
                <a:latin typeface="微软雅黑" panose="020B0503020204020204" charset="-122"/>
                <a:ea typeface="微软雅黑" panose="020B0503020204020204" charset="-122"/>
              </a:rPr>
              <a:t>4</a:t>
            </a:r>
            <a:endParaRPr lang="en-US" altLang="zh-CN" sz="4400" b="1">
              <a:solidFill>
                <a:schemeClr val="dk2">
                  <a:lumMod val="25000"/>
                </a:schemeClr>
              </a:solidFill>
              <a:latin typeface="微软雅黑" panose="020B0503020204020204" charset="-122"/>
              <a:ea typeface="微软雅黑" panose="020B0503020204020204" charset="-122"/>
            </a:endParaRPr>
          </a:p>
        </p:txBody>
      </p:sp>
      <p:sp>
        <p:nvSpPr>
          <p:cNvPr id="18459" name="Text Box 29"/>
          <p:cNvSpPr txBox="1"/>
          <p:nvPr>
            <p:custDataLst>
              <p:tags r:id="rId16"/>
            </p:custDataLst>
          </p:nvPr>
        </p:nvSpPr>
        <p:spPr>
          <a:xfrm>
            <a:off x="3962400" y="3429000"/>
            <a:ext cx="533400" cy="768350"/>
          </a:xfrm>
          <a:prstGeom prst="rect">
            <a:avLst/>
          </a:prstGeom>
          <a:noFill/>
          <a:ln w="9525">
            <a:noFill/>
          </a:ln>
        </p:spPr>
        <p:txBody>
          <a:bodyPr anchor="t" anchorCtr="0">
            <a:spAutoFit/>
          </a:bodyPr>
          <a:lstStyle/>
          <a:p>
            <a:pPr>
              <a:spcBef>
                <a:spcPct val="50000"/>
              </a:spcBef>
            </a:pPr>
            <a:r>
              <a:rPr lang="en-US" altLang="zh-CN" sz="4400" b="1">
                <a:solidFill>
                  <a:schemeClr val="dk2">
                    <a:lumMod val="25000"/>
                  </a:schemeClr>
                </a:solidFill>
                <a:latin typeface="微软雅黑" panose="020B0503020204020204" charset="-122"/>
                <a:ea typeface="微软雅黑" panose="020B0503020204020204" charset="-122"/>
              </a:rPr>
              <a:t>5</a:t>
            </a:r>
            <a:endParaRPr lang="en-US" altLang="zh-CN" sz="4400" b="1">
              <a:solidFill>
                <a:schemeClr val="dk2">
                  <a:lumMod val="25000"/>
                </a:schemeClr>
              </a:solidFill>
              <a:latin typeface="微软雅黑" panose="020B0503020204020204" charset="-122"/>
              <a:ea typeface="微软雅黑" panose="020B0503020204020204" charset="-122"/>
            </a:endParaRPr>
          </a:p>
        </p:txBody>
      </p:sp>
      <p:sp>
        <p:nvSpPr>
          <p:cNvPr id="94238" name="Text Box 30"/>
          <p:cNvSpPr txBox="1">
            <a:spLocks noChangeArrowheads="1"/>
          </p:cNvSpPr>
          <p:nvPr>
            <p:custDataLst>
              <p:tags r:id="rId17"/>
            </p:custDataLst>
          </p:nvPr>
        </p:nvSpPr>
        <p:spPr bwMode="auto">
          <a:xfrm>
            <a:off x="2514600" y="3429000"/>
            <a:ext cx="533400" cy="768350"/>
          </a:xfrm>
          <a:prstGeom prst="rect">
            <a:avLst/>
          </a:prstGeom>
          <a:noFill/>
          <a:ln w="9525">
            <a:noFill/>
            <a:miter lim="800000"/>
          </a:ln>
          <a:effectLst/>
        </p:spPr>
        <p:txBody>
          <a:bodyPr>
            <a:spAutoFit/>
          </a:bodyPr>
          <a:lstStyle/>
          <a:p>
            <a:pPr>
              <a:spcBef>
                <a:spcPct val="50000"/>
              </a:spcBef>
            </a:pPr>
            <a:r>
              <a:rPr lang="en-US" altLang="zh-CN" sz="4400" b="1" noProof="1">
                <a:solidFill>
                  <a:schemeClr val="dk2">
                    <a:lumMod val="25000"/>
                  </a:schemeClr>
                </a:solidFill>
                <a:effectLst>
                  <a:outerShdw blurRad="38100" dist="38100" dir="2700000">
                    <a:srgbClr val="C0C0C0"/>
                  </a:outerShdw>
                </a:effectLst>
                <a:latin typeface="微软雅黑" panose="020B0503020204020204" charset="-122"/>
                <a:ea typeface="微软雅黑" panose="020B0503020204020204" charset="-122"/>
                <a:cs typeface="+mn-cs"/>
              </a:rPr>
              <a:t>6</a:t>
            </a:r>
            <a:endParaRPr lang="en-US" altLang="zh-CN" sz="4400" b="1" noProof="1">
              <a:solidFill>
                <a:schemeClr val="dk2">
                  <a:lumMod val="25000"/>
                </a:schemeClr>
              </a:solidFill>
              <a:effectLst>
                <a:outerShdw blurRad="38100" dist="38100" dir="2700000">
                  <a:srgbClr val="C0C0C0"/>
                </a:outerShdw>
              </a:effectLst>
              <a:latin typeface="微软雅黑" panose="020B0503020204020204" charset="-122"/>
              <a:ea typeface="微软雅黑" panose="020B0503020204020204" charset="-122"/>
              <a:cs typeface="+mn-cs"/>
            </a:endParaRPr>
          </a:p>
        </p:txBody>
      </p:sp>
      <p:sp>
        <p:nvSpPr>
          <p:cNvPr id="18461" name="AutoShape 31"/>
          <p:cNvSpPr/>
          <p:nvPr>
            <p:custDataLst>
              <p:tags r:id="rId18"/>
            </p:custDataLst>
          </p:nvPr>
        </p:nvSpPr>
        <p:spPr>
          <a:xfrm>
            <a:off x="7391400" y="4724400"/>
            <a:ext cx="685800" cy="228600"/>
          </a:xfrm>
          <a:prstGeom prst="leftArrow">
            <a:avLst>
              <a:gd name="adj1" fmla="val 50000"/>
              <a:gd name="adj2" fmla="val 75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8462" name="AutoShape 32"/>
          <p:cNvSpPr/>
          <p:nvPr>
            <p:custDataLst>
              <p:tags r:id="rId19"/>
            </p:custDataLst>
          </p:nvPr>
        </p:nvSpPr>
        <p:spPr>
          <a:xfrm>
            <a:off x="5715000" y="3810000"/>
            <a:ext cx="914400" cy="228600"/>
          </a:xfrm>
          <a:prstGeom prst="leftArrow">
            <a:avLst>
              <a:gd name="adj1" fmla="val 50000"/>
              <a:gd name="adj2" fmla="val 100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8463" name="AutoShape 33"/>
          <p:cNvSpPr/>
          <p:nvPr>
            <p:custDataLst>
              <p:tags r:id="rId20"/>
            </p:custDataLst>
          </p:nvPr>
        </p:nvSpPr>
        <p:spPr>
          <a:xfrm>
            <a:off x="4343400" y="3810000"/>
            <a:ext cx="914400" cy="228600"/>
          </a:xfrm>
          <a:prstGeom prst="leftArrow">
            <a:avLst>
              <a:gd name="adj1" fmla="val 50000"/>
              <a:gd name="adj2" fmla="val 100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8464" name="AutoShape 34"/>
          <p:cNvSpPr/>
          <p:nvPr>
            <p:custDataLst>
              <p:tags r:id="rId21"/>
            </p:custDataLst>
          </p:nvPr>
        </p:nvSpPr>
        <p:spPr>
          <a:xfrm>
            <a:off x="3048000" y="3810000"/>
            <a:ext cx="914400" cy="228600"/>
          </a:xfrm>
          <a:prstGeom prst="leftArrow">
            <a:avLst>
              <a:gd name="adj1" fmla="val 50000"/>
              <a:gd name="adj2" fmla="val 100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8465" name="AutoShape 35"/>
          <p:cNvSpPr/>
          <p:nvPr>
            <p:custDataLst>
              <p:tags r:id="rId22"/>
            </p:custDataLst>
          </p:nvPr>
        </p:nvSpPr>
        <p:spPr>
          <a:xfrm>
            <a:off x="7467600" y="3657600"/>
            <a:ext cx="228600" cy="685800"/>
          </a:xfrm>
          <a:prstGeom prst="upArrow">
            <a:avLst>
              <a:gd name="adj1" fmla="val 50000"/>
              <a:gd name="adj2" fmla="val 75000"/>
            </a:avLst>
          </a:prstGeom>
          <a:solidFill>
            <a:schemeClr val="accent1"/>
          </a:solidFill>
          <a:ln w="9525" cap="flat" cmpd="sng">
            <a:solidFill>
              <a:schemeClr val="dk1"/>
            </a:solidFill>
            <a:prstDash val="solid"/>
            <a:miter/>
            <a:headEnd type="none" w="med" len="med"/>
            <a:tailEnd type="none" w="med" len="med"/>
          </a:ln>
        </p:spPr>
        <p:txBody>
          <a:bodyPr vert="eaVert"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8467" name="Line 37"/>
          <p:cNvSpPr/>
          <p:nvPr>
            <p:custDataLst>
              <p:tags r:id="rId23"/>
            </p:custDataLst>
          </p:nvPr>
        </p:nvSpPr>
        <p:spPr>
          <a:xfrm>
            <a:off x="2927350" y="4391025"/>
            <a:ext cx="4038600" cy="0"/>
          </a:xfrm>
          <a:prstGeom prst="line">
            <a:avLst/>
          </a:prstGeom>
          <a:ln w="57150" cap="flat" cmpd="sng">
            <a:solidFill>
              <a:schemeClr val="accent3"/>
            </a:solidFill>
            <a:prstDash val="solid"/>
            <a:round/>
            <a:headEnd type="none" w="med" len="med"/>
            <a:tailEnd type="none" w="med" len="med"/>
          </a:ln>
        </p:spPr>
        <p:txBody>
          <a:bodyPr/>
          <a:lstStyle/>
          <a:p/>
        </p:txBody>
      </p:sp>
      <p:sp>
        <p:nvSpPr>
          <p:cNvPr id="18468" name="Line 38"/>
          <p:cNvSpPr/>
          <p:nvPr>
            <p:custDataLst>
              <p:tags r:id="rId24"/>
            </p:custDataLst>
          </p:nvPr>
        </p:nvSpPr>
        <p:spPr>
          <a:xfrm flipH="1">
            <a:off x="6965950" y="4391025"/>
            <a:ext cx="0" cy="838200"/>
          </a:xfrm>
          <a:prstGeom prst="line">
            <a:avLst/>
          </a:prstGeom>
          <a:ln w="57150" cap="flat" cmpd="sng">
            <a:solidFill>
              <a:schemeClr val="accent3"/>
            </a:solidFill>
            <a:prstDash val="solid"/>
            <a:round/>
            <a:headEnd type="none" w="med" len="med"/>
            <a:tailEnd type="none" w="med" len="med"/>
          </a:ln>
        </p:spPr>
        <p:txBody>
          <a:bodyPr/>
          <a:lstStyle/>
          <a:p/>
        </p:txBody>
      </p:sp>
      <p:sp>
        <p:nvSpPr>
          <p:cNvPr id="18469" name="Line 39"/>
          <p:cNvSpPr/>
          <p:nvPr>
            <p:custDataLst>
              <p:tags r:id="rId25"/>
            </p:custDataLst>
          </p:nvPr>
        </p:nvSpPr>
        <p:spPr>
          <a:xfrm>
            <a:off x="6965950" y="5229225"/>
            <a:ext cx="2209800" cy="0"/>
          </a:xfrm>
          <a:prstGeom prst="line">
            <a:avLst/>
          </a:prstGeom>
          <a:ln w="57150" cap="flat" cmpd="sng">
            <a:solidFill>
              <a:schemeClr val="accent3"/>
            </a:solidFill>
            <a:prstDash val="solid"/>
            <a:round/>
            <a:headEnd type="none" w="med" len="med"/>
            <a:tailEnd type="triangle" w="med" len="med"/>
          </a:ln>
        </p:spPr>
        <p:txBody>
          <a:bodyPr/>
          <a:lstStyle/>
          <a:p/>
        </p:txBody>
      </p:sp>
    </p:spTree>
    <p:custDataLst>
      <p:tags r:id="rId2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229"/>
                                        </p:tgtEl>
                                        <p:attrNameLst>
                                          <p:attrName>style.visibility</p:attrName>
                                        </p:attrNameLst>
                                      </p:cBhvr>
                                      <p:to>
                                        <p:strVal val="visible"/>
                                      </p:to>
                                    </p:set>
                                    <p:animEffect transition="in" filter="box(in)">
                                      <p:cBhvr>
                                        <p:cTn id="7" dur="500"/>
                                        <p:tgtEl>
                                          <p:spTgt spid="94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13314" name="Text Box 2"/>
          <p:cNvSpPr txBox="1"/>
          <p:nvPr>
            <p:custDataLst>
              <p:tags r:id="rId3"/>
            </p:custDataLst>
          </p:nvPr>
        </p:nvSpPr>
        <p:spPr>
          <a:xfrm>
            <a:off x="1524000" y="228600"/>
            <a:ext cx="9144000" cy="2306955"/>
          </a:xfrm>
          <a:prstGeom prst="rect">
            <a:avLst/>
          </a:prstGeom>
          <a:solidFill>
            <a:schemeClr val="lt1"/>
          </a:solidFill>
          <a:ln w="9525">
            <a:noFill/>
          </a:ln>
        </p:spPr>
        <p:txBody>
          <a:bodyPr anchor="t" anchorCtr="0">
            <a:spAutoFit/>
          </a:bodyPr>
          <a:lstStyle/>
          <a:p>
            <a:r>
              <a:rPr lang="en-US" altLang="zh-CN" sz="3600" b="1">
                <a:solidFill>
                  <a:schemeClr val="dk1"/>
                </a:solidFill>
                <a:latin typeface="微软雅黑" panose="020B0503020204020204" charset="-122"/>
                <a:ea typeface="微软雅黑" panose="020B0503020204020204" charset="-122"/>
                <a:cs typeface="微软雅黑" panose="020B0503020204020204" charset="-122"/>
              </a:rPr>
              <a:t>  3 .</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把支链作为取代基。把取代基的名称写在烷烃名称的前面，在取代基的前面用阿拉伯数字注明它在烷烃主链上的位置，并在号数后连一短线，中间用“</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隔开。 </a:t>
            </a:r>
            <a:endParaRPr lang="zh-CN" altLang="en-US" sz="36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9459" name="Text Box 4"/>
          <p:cNvSpPr txBox="1"/>
          <p:nvPr>
            <p:custDataLst>
              <p:tags r:id="rId4"/>
            </p:custDataLst>
          </p:nvPr>
        </p:nvSpPr>
        <p:spPr>
          <a:xfrm>
            <a:off x="2351405" y="2980055"/>
            <a:ext cx="7620000" cy="2245360"/>
          </a:xfrm>
          <a:prstGeom prst="rect">
            <a:avLst/>
          </a:prstGeom>
          <a:noFill/>
          <a:ln w="9525">
            <a:noFill/>
          </a:ln>
        </p:spPr>
        <p:txBody>
          <a:bodyPr anchor="t" anchorCtr="0">
            <a:spAutoFit/>
          </a:bodyPr>
          <a:lstStyle/>
          <a:p>
            <a:pPr>
              <a:spcBef>
                <a:spcPct val="50000"/>
              </a:spcBef>
            </a:pPr>
            <a:r>
              <a:rPr lang="en-US" altLang="zh-CN" sz="4000" b="1">
                <a:solidFill>
                  <a:schemeClr val="dk1"/>
                </a:solidFill>
                <a:latin typeface="微软雅黑" panose="020B0503020204020204" charset="-122"/>
                <a:ea typeface="微软雅黑" panose="020B0503020204020204" charset="-122"/>
              </a:rPr>
              <a:t>CH</a:t>
            </a:r>
            <a:r>
              <a:rPr lang="en-US" altLang="zh-CN" sz="4000" b="1" baseline="-25000">
                <a:solidFill>
                  <a:schemeClr val="dk1"/>
                </a:solidFill>
                <a:latin typeface="微软雅黑" panose="020B0503020204020204" charset="-122"/>
                <a:ea typeface="微软雅黑" panose="020B0503020204020204" charset="-122"/>
              </a:rPr>
              <a:t>3</a:t>
            </a:r>
            <a:r>
              <a:rPr lang="en-US" altLang="zh-CN" sz="4000" b="1">
                <a:solidFill>
                  <a:schemeClr val="dk1"/>
                </a:solidFill>
                <a:latin typeface="微软雅黑" panose="020B0503020204020204" charset="-122"/>
                <a:ea typeface="微软雅黑" panose="020B0503020204020204" charset="-122"/>
              </a:rPr>
              <a:t>—CH</a:t>
            </a:r>
            <a:r>
              <a:rPr lang="en-US" altLang="zh-CN" sz="4000" b="1" baseline="-25000">
                <a:solidFill>
                  <a:schemeClr val="dk1"/>
                </a:solidFill>
                <a:latin typeface="微软雅黑" panose="020B0503020204020204" charset="-122"/>
                <a:ea typeface="微软雅黑" panose="020B0503020204020204" charset="-122"/>
              </a:rPr>
              <a:t>2</a:t>
            </a:r>
            <a:r>
              <a:rPr lang="en-US" altLang="zh-CN" sz="4000" b="1">
                <a:solidFill>
                  <a:schemeClr val="dk1"/>
                </a:solidFill>
                <a:latin typeface="微软雅黑" panose="020B0503020204020204" charset="-122"/>
                <a:ea typeface="微软雅黑" panose="020B0503020204020204" charset="-122"/>
              </a:rPr>
              <a:t>—CH</a:t>
            </a:r>
            <a:r>
              <a:rPr lang="en-US" altLang="zh-CN" sz="4000" b="1" baseline="-25000">
                <a:solidFill>
                  <a:schemeClr val="dk1"/>
                </a:solidFill>
                <a:latin typeface="微软雅黑" panose="020B0503020204020204" charset="-122"/>
                <a:ea typeface="微软雅黑" panose="020B0503020204020204" charset="-122"/>
              </a:rPr>
              <a:t>2</a:t>
            </a:r>
            <a:r>
              <a:rPr lang="en-US" altLang="zh-CN" sz="4000" b="1">
                <a:solidFill>
                  <a:schemeClr val="dk1"/>
                </a:solidFill>
                <a:latin typeface="微软雅黑" panose="020B0503020204020204" charset="-122"/>
                <a:ea typeface="微软雅黑" panose="020B0503020204020204" charset="-122"/>
              </a:rPr>
              <a:t>—CH—CH</a:t>
            </a:r>
            <a:r>
              <a:rPr lang="en-US" altLang="zh-CN" sz="4000" b="1" baseline="-25000">
                <a:solidFill>
                  <a:schemeClr val="dk1"/>
                </a:solidFill>
                <a:latin typeface="微软雅黑" panose="020B0503020204020204" charset="-122"/>
                <a:ea typeface="微软雅黑" panose="020B0503020204020204" charset="-122"/>
              </a:rPr>
              <a:t>3</a:t>
            </a:r>
            <a:endParaRPr lang="en-US" altLang="zh-CN" sz="4000" b="1">
              <a:solidFill>
                <a:schemeClr val="dk1"/>
              </a:solidFill>
              <a:latin typeface="微软雅黑" panose="020B0503020204020204" charset="-122"/>
              <a:ea typeface="微软雅黑" panose="020B0503020204020204" charset="-122"/>
            </a:endParaRPr>
          </a:p>
          <a:p>
            <a:pPr>
              <a:spcBef>
                <a:spcPct val="50000"/>
              </a:spcBef>
            </a:pPr>
            <a:r>
              <a:rPr lang="en-US" altLang="zh-CN" sz="4000" b="1">
                <a:solidFill>
                  <a:schemeClr val="dk1"/>
                </a:solidFill>
                <a:latin typeface="微软雅黑" panose="020B0503020204020204" charset="-122"/>
                <a:ea typeface="微软雅黑" panose="020B0503020204020204" charset="-122"/>
              </a:rPr>
              <a:t>                                 CH</a:t>
            </a:r>
            <a:r>
              <a:rPr lang="en-US" altLang="zh-CN" sz="4000" b="1" baseline="-25000">
                <a:solidFill>
                  <a:schemeClr val="dk1"/>
                </a:solidFill>
                <a:latin typeface="微软雅黑" panose="020B0503020204020204" charset="-122"/>
                <a:ea typeface="微软雅黑" panose="020B0503020204020204" charset="-122"/>
              </a:rPr>
              <a:t>2</a:t>
            </a:r>
            <a:r>
              <a:rPr lang="en-US" altLang="zh-CN" sz="4000" b="1">
                <a:solidFill>
                  <a:schemeClr val="dk1"/>
                </a:solidFill>
                <a:latin typeface="微软雅黑" panose="020B0503020204020204" charset="-122"/>
                <a:ea typeface="微软雅黑" panose="020B0503020204020204" charset="-122"/>
              </a:rPr>
              <a:t>—CH</a:t>
            </a:r>
            <a:r>
              <a:rPr lang="en-US" altLang="zh-CN" sz="4000" b="1" baseline="-25000">
                <a:solidFill>
                  <a:schemeClr val="dk1"/>
                </a:solidFill>
                <a:latin typeface="微软雅黑" panose="020B0503020204020204" charset="-122"/>
                <a:ea typeface="微软雅黑" panose="020B0503020204020204" charset="-122"/>
              </a:rPr>
              <a:t>3</a:t>
            </a:r>
            <a:endParaRPr lang="en-US" altLang="zh-CN" sz="4000" b="1" baseline="-25000">
              <a:solidFill>
                <a:schemeClr val="dk1"/>
              </a:solidFill>
              <a:latin typeface="微软雅黑" panose="020B0503020204020204" charset="-122"/>
              <a:ea typeface="微软雅黑" panose="020B0503020204020204" charset="-122"/>
            </a:endParaRPr>
          </a:p>
        </p:txBody>
      </p:sp>
      <p:sp>
        <p:nvSpPr>
          <p:cNvPr id="19460" name="Line 5"/>
          <p:cNvSpPr/>
          <p:nvPr>
            <p:custDataLst>
              <p:tags r:id="rId5"/>
            </p:custDataLst>
          </p:nvPr>
        </p:nvSpPr>
        <p:spPr>
          <a:xfrm flipH="1">
            <a:off x="4104005" y="3589655"/>
            <a:ext cx="0" cy="457200"/>
          </a:xfrm>
          <a:prstGeom prst="line">
            <a:avLst/>
          </a:prstGeom>
          <a:ln w="57150" cap="flat" cmpd="sng">
            <a:solidFill>
              <a:schemeClr val="lt1"/>
            </a:solidFill>
            <a:prstDash val="solid"/>
            <a:round/>
            <a:headEnd type="none" w="med" len="med"/>
            <a:tailEnd type="none" w="med" len="med"/>
          </a:ln>
        </p:spPr>
        <p:txBody>
          <a:bodyPr/>
          <a:lstStyle/>
          <a:p/>
        </p:txBody>
      </p:sp>
      <p:sp>
        <p:nvSpPr>
          <p:cNvPr id="19461" name="Line 6"/>
          <p:cNvSpPr/>
          <p:nvPr>
            <p:custDataLst>
              <p:tags r:id="rId6"/>
            </p:custDataLst>
          </p:nvPr>
        </p:nvSpPr>
        <p:spPr>
          <a:xfrm flipH="1">
            <a:off x="6771005" y="3589655"/>
            <a:ext cx="0" cy="457200"/>
          </a:xfrm>
          <a:prstGeom prst="line">
            <a:avLst/>
          </a:prstGeom>
          <a:ln w="57150" cap="flat" cmpd="sng">
            <a:solidFill>
              <a:schemeClr val="lt1"/>
            </a:solidFill>
            <a:prstDash val="solid"/>
            <a:round/>
            <a:headEnd type="none" w="med" len="med"/>
            <a:tailEnd type="none" w="med" len="med"/>
          </a:ln>
        </p:spPr>
        <p:txBody>
          <a:bodyPr/>
          <a:lstStyle/>
          <a:p/>
        </p:txBody>
      </p:sp>
      <p:sp>
        <p:nvSpPr>
          <p:cNvPr id="19462" name="Text Box 7"/>
          <p:cNvSpPr txBox="1"/>
          <p:nvPr>
            <p:custDataLst>
              <p:tags r:id="rId7"/>
            </p:custDataLst>
          </p:nvPr>
        </p:nvSpPr>
        <p:spPr>
          <a:xfrm>
            <a:off x="6465888" y="4884738"/>
            <a:ext cx="1752600" cy="706755"/>
          </a:xfrm>
          <a:prstGeom prst="rect">
            <a:avLst/>
          </a:prstGeom>
          <a:noFill/>
          <a:ln w="9525">
            <a:noFill/>
          </a:ln>
        </p:spPr>
        <p:txBody>
          <a:bodyPr anchor="t" anchorCtr="0">
            <a:spAutoFit/>
          </a:bodyPr>
          <a:lstStyle/>
          <a:p>
            <a:pPr>
              <a:spcBef>
                <a:spcPct val="50000"/>
              </a:spcBef>
            </a:pPr>
            <a:r>
              <a:rPr lang="zh-CN" altLang="en-US" sz="4000" b="1">
                <a:solidFill>
                  <a:schemeClr val="dk1"/>
                </a:solidFill>
                <a:latin typeface="微软雅黑" panose="020B0503020204020204" charset="-122"/>
                <a:ea typeface="微软雅黑" panose="020B0503020204020204" charset="-122"/>
              </a:rPr>
              <a:t>己烷</a:t>
            </a:r>
            <a:endParaRPr lang="zh-CN" altLang="en-US" sz="4000" b="1">
              <a:solidFill>
                <a:schemeClr val="dk1"/>
              </a:solidFill>
              <a:latin typeface="微软雅黑" panose="020B0503020204020204" charset="-122"/>
              <a:ea typeface="微软雅黑" panose="020B0503020204020204" charset="-122"/>
            </a:endParaRPr>
          </a:p>
        </p:txBody>
      </p:sp>
      <p:sp>
        <p:nvSpPr>
          <p:cNvPr id="13320" name="Text Box 8"/>
          <p:cNvSpPr txBox="1"/>
          <p:nvPr>
            <p:custDataLst>
              <p:tags r:id="rId8"/>
            </p:custDataLst>
          </p:nvPr>
        </p:nvSpPr>
        <p:spPr>
          <a:xfrm>
            <a:off x="5232400" y="4797425"/>
            <a:ext cx="1524000" cy="829945"/>
          </a:xfrm>
          <a:prstGeom prst="rect">
            <a:avLst/>
          </a:prstGeom>
          <a:noFill/>
          <a:ln w="9525">
            <a:noFill/>
          </a:ln>
        </p:spPr>
        <p:txBody>
          <a:bodyPr anchor="t" anchorCtr="0">
            <a:spAutoFit/>
          </a:bodyPr>
          <a:lstStyle/>
          <a:p>
            <a:pPr>
              <a:spcBef>
                <a:spcPct val="50000"/>
              </a:spcBef>
            </a:pPr>
            <a:r>
              <a:rPr lang="zh-CN" altLang="en-US" sz="4800" b="1">
                <a:solidFill>
                  <a:schemeClr val="dk1"/>
                </a:solidFill>
                <a:latin typeface="微软雅黑" panose="020B0503020204020204" charset="-122"/>
                <a:ea typeface="微软雅黑" panose="020B0503020204020204" charset="-122"/>
              </a:rPr>
              <a:t>甲基</a:t>
            </a:r>
            <a:endParaRPr lang="zh-CN" altLang="en-US" sz="4800" b="1">
              <a:solidFill>
                <a:schemeClr val="dk1"/>
              </a:solidFill>
              <a:latin typeface="微软雅黑" panose="020B0503020204020204" charset="-122"/>
              <a:ea typeface="微软雅黑" panose="020B0503020204020204" charset="-122"/>
            </a:endParaRPr>
          </a:p>
        </p:txBody>
      </p:sp>
      <p:sp>
        <p:nvSpPr>
          <p:cNvPr id="19464" name="Line 22"/>
          <p:cNvSpPr/>
          <p:nvPr>
            <p:custDataLst>
              <p:tags r:id="rId9"/>
            </p:custDataLst>
          </p:nvPr>
        </p:nvSpPr>
        <p:spPr>
          <a:xfrm flipH="1">
            <a:off x="6713538" y="3594100"/>
            <a:ext cx="0" cy="431800"/>
          </a:xfrm>
          <a:prstGeom prst="line">
            <a:avLst/>
          </a:prstGeom>
          <a:ln w="28575" cap="flat" cmpd="sng">
            <a:solidFill>
              <a:schemeClr val="dk1"/>
            </a:solidFill>
            <a:prstDash val="solid"/>
            <a:round/>
            <a:headEnd type="none" w="med" len="med"/>
            <a:tailEnd type="none" w="med" len="med"/>
          </a:ln>
        </p:spPr>
        <p:txBody>
          <a:bodyPr/>
          <a:lstStyle/>
          <a:p/>
        </p:txBody>
      </p:sp>
      <p:sp>
        <p:nvSpPr>
          <p:cNvPr id="19466" name="Line 24"/>
          <p:cNvSpPr/>
          <p:nvPr>
            <p:custDataLst>
              <p:tags r:id="rId10"/>
            </p:custDataLst>
          </p:nvPr>
        </p:nvSpPr>
        <p:spPr>
          <a:xfrm>
            <a:off x="2711450" y="3357880"/>
            <a:ext cx="4038600" cy="0"/>
          </a:xfrm>
          <a:prstGeom prst="line">
            <a:avLst/>
          </a:prstGeom>
          <a:ln w="57150" cap="flat" cmpd="sng">
            <a:solidFill>
              <a:schemeClr val="accent3"/>
            </a:solidFill>
            <a:prstDash val="solid"/>
            <a:round/>
            <a:headEnd type="none" w="med" len="med"/>
            <a:tailEnd type="none" w="med" len="med"/>
          </a:ln>
        </p:spPr>
        <p:txBody>
          <a:bodyPr/>
          <a:lstStyle/>
          <a:p/>
        </p:txBody>
      </p:sp>
      <p:sp>
        <p:nvSpPr>
          <p:cNvPr id="19467" name="Line 25"/>
          <p:cNvSpPr/>
          <p:nvPr>
            <p:custDataLst>
              <p:tags r:id="rId11"/>
            </p:custDataLst>
          </p:nvPr>
        </p:nvSpPr>
        <p:spPr>
          <a:xfrm flipH="1">
            <a:off x="6750050" y="3357880"/>
            <a:ext cx="0" cy="838200"/>
          </a:xfrm>
          <a:prstGeom prst="line">
            <a:avLst/>
          </a:prstGeom>
          <a:ln w="57150" cap="flat" cmpd="sng">
            <a:solidFill>
              <a:schemeClr val="accent3"/>
            </a:solidFill>
            <a:prstDash val="solid"/>
            <a:round/>
            <a:headEnd type="none" w="med" len="med"/>
            <a:tailEnd type="none" w="med" len="med"/>
          </a:ln>
        </p:spPr>
        <p:txBody>
          <a:bodyPr/>
          <a:lstStyle/>
          <a:p/>
        </p:txBody>
      </p:sp>
      <p:sp>
        <p:nvSpPr>
          <p:cNvPr id="19468" name="Line 26"/>
          <p:cNvSpPr/>
          <p:nvPr>
            <p:custDataLst>
              <p:tags r:id="rId12"/>
            </p:custDataLst>
          </p:nvPr>
        </p:nvSpPr>
        <p:spPr>
          <a:xfrm>
            <a:off x="6750050" y="4196080"/>
            <a:ext cx="2209800" cy="0"/>
          </a:xfrm>
          <a:prstGeom prst="line">
            <a:avLst/>
          </a:prstGeom>
          <a:ln w="57150" cap="flat" cmpd="sng">
            <a:solidFill>
              <a:schemeClr val="accent3"/>
            </a:solidFill>
            <a:prstDash val="solid"/>
            <a:round/>
            <a:headEnd type="none" w="med" len="med"/>
            <a:tailEnd type="triangle" w="med" len="med"/>
          </a:ln>
        </p:spPr>
        <p:txBody>
          <a:bodyPr/>
          <a:lstStyle/>
          <a:p/>
        </p:txBody>
      </p:sp>
      <p:sp>
        <p:nvSpPr>
          <p:cNvPr id="13339" name="Line 27"/>
          <p:cNvSpPr/>
          <p:nvPr>
            <p:custDataLst>
              <p:tags r:id="rId13"/>
            </p:custDataLst>
          </p:nvPr>
        </p:nvSpPr>
        <p:spPr>
          <a:xfrm>
            <a:off x="4679950" y="5229225"/>
            <a:ext cx="609600" cy="0"/>
          </a:xfrm>
          <a:prstGeom prst="line">
            <a:avLst/>
          </a:prstGeom>
          <a:ln w="57150" cap="flat" cmpd="sng">
            <a:solidFill>
              <a:schemeClr val="accent2"/>
            </a:solidFill>
            <a:prstDash val="solid"/>
            <a:round/>
            <a:headEnd type="none" w="med" len="med"/>
            <a:tailEnd type="none" w="med" len="med"/>
          </a:ln>
        </p:spPr>
        <p:txBody>
          <a:bodyPr/>
          <a:lstStyle/>
          <a:p/>
        </p:txBody>
      </p:sp>
      <p:sp>
        <p:nvSpPr>
          <p:cNvPr id="13340" name="Text Box 28"/>
          <p:cNvSpPr txBox="1"/>
          <p:nvPr>
            <p:custDataLst>
              <p:tags r:id="rId14"/>
            </p:custDataLst>
          </p:nvPr>
        </p:nvSpPr>
        <p:spPr>
          <a:xfrm>
            <a:off x="4008438" y="4811713"/>
            <a:ext cx="647700" cy="1445260"/>
          </a:xfrm>
          <a:prstGeom prst="rect">
            <a:avLst/>
          </a:prstGeom>
          <a:noFill/>
          <a:ln w="9525">
            <a:noFill/>
          </a:ln>
        </p:spPr>
        <p:txBody>
          <a:bodyPr anchor="t" anchorCtr="0">
            <a:spAutoFit/>
          </a:bodyPr>
          <a:lstStyle/>
          <a:p>
            <a:pPr>
              <a:spcBef>
                <a:spcPct val="50000"/>
              </a:spcBef>
            </a:pPr>
            <a:r>
              <a:rPr lang="en-US" altLang="zh-CN" sz="4400" b="1">
                <a:solidFill>
                  <a:schemeClr val="dk1"/>
                </a:solidFill>
                <a:latin typeface="微软雅黑" panose="020B0503020204020204" charset="-122"/>
                <a:ea typeface="微软雅黑" panose="020B0503020204020204" charset="-122"/>
              </a:rPr>
              <a:t> 3</a:t>
            </a:r>
            <a:endParaRPr lang="en-US" altLang="zh-CN" sz="4400" b="1">
              <a:solidFill>
                <a:schemeClr val="dk1"/>
              </a:solidFill>
              <a:latin typeface="微软雅黑" panose="020B0503020204020204" charset="-122"/>
              <a:ea typeface="微软雅黑" panose="020B0503020204020204" charset="-122"/>
            </a:endParaRPr>
          </a:p>
        </p:txBody>
      </p:sp>
      <p:sp>
        <p:nvSpPr>
          <p:cNvPr id="19472" name="Text Box 42"/>
          <p:cNvSpPr txBox="1"/>
          <p:nvPr>
            <p:custDataLst>
              <p:tags r:id="rId15"/>
            </p:custDataLst>
          </p:nvPr>
        </p:nvSpPr>
        <p:spPr>
          <a:xfrm>
            <a:off x="7987030" y="3411855"/>
            <a:ext cx="533400" cy="768350"/>
          </a:xfrm>
          <a:prstGeom prst="rect">
            <a:avLst/>
          </a:prstGeom>
          <a:noFill/>
          <a:ln w="9525">
            <a:noFill/>
          </a:ln>
        </p:spPr>
        <p:txBody>
          <a:bodyPr anchor="t" anchorCtr="0">
            <a:spAutoFit/>
          </a:bodyPr>
          <a:lstStyle/>
          <a:p>
            <a:pPr>
              <a:spcBef>
                <a:spcPct val="50000"/>
              </a:spcBef>
            </a:pPr>
            <a:r>
              <a:rPr lang="en-US" altLang="zh-CN" sz="4400" b="1">
                <a:solidFill>
                  <a:schemeClr val="dk2">
                    <a:lumMod val="25000"/>
                  </a:schemeClr>
                </a:solidFill>
                <a:latin typeface="微软雅黑" panose="020B0503020204020204" charset="-122"/>
                <a:ea typeface="微软雅黑" panose="020B0503020204020204" charset="-122"/>
              </a:rPr>
              <a:t>1</a:t>
            </a:r>
            <a:endParaRPr lang="en-US" altLang="zh-CN" sz="4400" b="1">
              <a:solidFill>
                <a:schemeClr val="dk2">
                  <a:lumMod val="25000"/>
                </a:schemeClr>
              </a:solidFill>
              <a:latin typeface="微软雅黑" panose="020B0503020204020204" charset="-122"/>
              <a:ea typeface="微软雅黑" panose="020B0503020204020204" charset="-122"/>
            </a:endParaRPr>
          </a:p>
        </p:txBody>
      </p:sp>
      <p:sp>
        <p:nvSpPr>
          <p:cNvPr id="19473" name="Text Box 43"/>
          <p:cNvSpPr txBox="1"/>
          <p:nvPr>
            <p:custDataLst>
              <p:tags r:id="rId16"/>
            </p:custDataLst>
          </p:nvPr>
        </p:nvSpPr>
        <p:spPr>
          <a:xfrm>
            <a:off x="6844030" y="3411855"/>
            <a:ext cx="533400" cy="768350"/>
          </a:xfrm>
          <a:prstGeom prst="rect">
            <a:avLst/>
          </a:prstGeom>
          <a:noFill/>
          <a:ln w="9525">
            <a:noFill/>
          </a:ln>
        </p:spPr>
        <p:txBody>
          <a:bodyPr anchor="t" anchorCtr="0">
            <a:spAutoFit/>
          </a:bodyPr>
          <a:lstStyle/>
          <a:p>
            <a:pPr>
              <a:spcBef>
                <a:spcPct val="50000"/>
              </a:spcBef>
            </a:pPr>
            <a:r>
              <a:rPr lang="en-US" altLang="zh-CN" sz="4400" b="1">
                <a:solidFill>
                  <a:schemeClr val="dk2">
                    <a:lumMod val="25000"/>
                  </a:schemeClr>
                </a:solidFill>
                <a:latin typeface="微软雅黑" panose="020B0503020204020204" charset="-122"/>
                <a:ea typeface="微软雅黑" panose="020B0503020204020204" charset="-122"/>
              </a:rPr>
              <a:t>2</a:t>
            </a:r>
            <a:endParaRPr lang="en-US" altLang="zh-CN" sz="4400" b="1">
              <a:solidFill>
                <a:schemeClr val="dk2">
                  <a:lumMod val="25000"/>
                </a:schemeClr>
              </a:solidFill>
              <a:latin typeface="微软雅黑" panose="020B0503020204020204" charset="-122"/>
              <a:ea typeface="微软雅黑" panose="020B0503020204020204" charset="-122"/>
            </a:endParaRPr>
          </a:p>
        </p:txBody>
      </p:sp>
      <p:sp>
        <p:nvSpPr>
          <p:cNvPr id="19474" name="Text Box 44"/>
          <p:cNvSpPr txBox="1"/>
          <p:nvPr>
            <p:custDataLst>
              <p:tags r:id="rId17"/>
            </p:custDataLst>
          </p:nvPr>
        </p:nvSpPr>
        <p:spPr>
          <a:xfrm>
            <a:off x="6615430" y="2421255"/>
            <a:ext cx="533400" cy="768350"/>
          </a:xfrm>
          <a:prstGeom prst="rect">
            <a:avLst/>
          </a:prstGeom>
          <a:noFill/>
          <a:ln w="9525">
            <a:noFill/>
          </a:ln>
        </p:spPr>
        <p:txBody>
          <a:bodyPr anchor="t" anchorCtr="0">
            <a:spAutoFit/>
          </a:bodyPr>
          <a:lstStyle/>
          <a:p>
            <a:pPr>
              <a:spcBef>
                <a:spcPct val="50000"/>
              </a:spcBef>
            </a:pPr>
            <a:r>
              <a:rPr lang="en-US" altLang="zh-CN" sz="4400" b="1">
                <a:solidFill>
                  <a:schemeClr val="dk2">
                    <a:lumMod val="25000"/>
                  </a:schemeClr>
                </a:solidFill>
                <a:latin typeface="微软雅黑" panose="020B0503020204020204" charset="-122"/>
                <a:ea typeface="微软雅黑" panose="020B0503020204020204" charset="-122"/>
              </a:rPr>
              <a:t>3</a:t>
            </a:r>
            <a:endParaRPr lang="en-US" altLang="zh-CN" sz="4400" b="1">
              <a:solidFill>
                <a:schemeClr val="dk2">
                  <a:lumMod val="25000"/>
                </a:schemeClr>
              </a:solidFill>
              <a:latin typeface="微软雅黑" panose="020B0503020204020204" charset="-122"/>
              <a:ea typeface="微软雅黑" panose="020B0503020204020204" charset="-122"/>
            </a:endParaRPr>
          </a:p>
        </p:txBody>
      </p:sp>
      <p:sp>
        <p:nvSpPr>
          <p:cNvPr id="19475" name="Text Box 45"/>
          <p:cNvSpPr txBox="1"/>
          <p:nvPr>
            <p:custDataLst>
              <p:tags r:id="rId18"/>
            </p:custDataLst>
          </p:nvPr>
        </p:nvSpPr>
        <p:spPr>
          <a:xfrm>
            <a:off x="5167630" y="2421255"/>
            <a:ext cx="457200" cy="768350"/>
          </a:xfrm>
          <a:prstGeom prst="rect">
            <a:avLst/>
          </a:prstGeom>
          <a:noFill/>
          <a:ln w="9525">
            <a:noFill/>
          </a:ln>
        </p:spPr>
        <p:txBody>
          <a:bodyPr anchor="t" anchorCtr="0">
            <a:spAutoFit/>
          </a:bodyPr>
          <a:lstStyle/>
          <a:p>
            <a:pPr>
              <a:spcBef>
                <a:spcPct val="50000"/>
              </a:spcBef>
            </a:pPr>
            <a:r>
              <a:rPr lang="en-US" altLang="zh-CN" sz="4400" b="1">
                <a:solidFill>
                  <a:schemeClr val="dk2">
                    <a:lumMod val="25000"/>
                  </a:schemeClr>
                </a:solidFill>
                <a:latin typeface="微软雅黑" panose="020B0503020204020204" charset="-122"/>
                <a:ea typeface="微软雅黑" panose="020B0503020204020204" charset="-122"/>
              </a:rPr>
              <a:t>4</a:t>
            </a:r>
            <a:endParaRPr lang="en-US" altLang="zh-CN" sz="4400" b="1">
              <a:solidFill>
                <a:schemeClr val="dk2">
                  <a:lumMod val="25000"/>
                </a:schemeClr>
              </a:solidFill>
              <a:latin typeface="微软雅黑" panose="020B0503020204020204" charset="-122"/>
              <a:ea typeface="微软雅黑" panose="020B0503020204020204" charset="-122"/>
            </a:endParaRPr>
          </a:p>
        </p:txBody>
      </p:sp>
      <p:sp>
        <p:nvSpPr>
          <p:cNvPr id="19476" name="Text Box 46"/>
          <p:cNvSpPr txBox="1"/>
          <p:nvPr>
            <p:custDataLst>
              <p:tags r:id="rId19"/>
            </p:custDataLst>
          </p:nvPr>
        </p:nvSpPr>
        <p:spPr>
          <a:xfrm>
            <a:off x="3872230" y="2421255"/>
            <a:ext cx="533400" cy="768350"/>
          </a:xfrm>
          <a:prstGeom prst="rect">
            <a:avLst/>
          </a:prstGeom>
          <a:noFill/>
          <a:ln w="9525">
            <a:noFill/>
          </a:ln>
        </p:spPr>
        <p:txBody>
          <a:bodyPr anchor="t" anchorCtr="0">
            <a:spAutoFit/>
          </a:bodyPr>
          <a:lstStyle/>
          <a:p>
            <a:pPr>
              <a:spcBef>
                <a:spcPct val="50000"/>
              </a:spcBef>
            </a:pPr>
            <a:r>
              <a:rPr lang="en-US" altLang="zh-CN" sz="4400" b="1">
                <a:solidFill>
                  <a:schemeClr val="dk2">
                    <a:lumMod val="25000"/>
                  </a:schemeClr>
                </a:solidFill>
                <a:latin typeface="微软雅黑" panose="020B0503020204020204" charset="-122"/>
                <a:ea typeface="微软雅黑" panose="020B0503020204020204" charset="-122"/>
              </a:rPr>
              <a:t>5</a:t>
            </a:r>
            <a:endParaRPr lang="en-US" altLang="zh-CN" sz="4400" b="1">
              <a:solidFill>
                <a:schemeClr val="dk2">
                  <a:lumMod val="25000"/>
                </a:schemeClr>
              </a:solidFill>
              <a:latin typeface="微软雅黑" panose="020B0503020204020204" charset="-122"/>
              <a:ea typeface="微软雅黑" panose="020B0503020204020204" charset="-122"/>
            </a:endParaRPr>
          </a:p>
        </p:txBody>
      </p:sp>
      <p:sp>
        <p:nvSpPr>
          <p:cNvPr id="13359" name="Text Box 47"/>
          <p:cNvSpPr txBox="1">
            <a:spLocks noChangeArrowheads="1"/>
          </p:cNvSpPr>
          <p:nvPr>
            <p:custDataLst>
              <p:tags r:id="rId20"/>
            </p:custDataLst>
          </p:nvPr>
        </p:nvSpPr>
        <p:spPr bwMode="auto">
          <a:xfrm>
            <a:off x="2424430" y="2421255"/>
            <a:ext cx="533400" cy="768350"/>
          </a:xfrm>
          <a:prstGeom prst="rect">
            <a:avLst/>
          </a:prstGeom>
          <a:noFill/>
          <a:ln w="9525">
            <a:noFill/>
            <a:miter lim="800000"/>
          </a:ln>
          <a:effectLst/>
        </p:spPr>
        <p:txBody>
          <a:bodyPr>
            <a:spAutoFit/>
          </a:bodyPr>
          <a:lstStyle/>
          <a:p>
            <a:pPr>
              <a:spcBef>
                <a:spcPct val="50000"/>
              </a:spcBef>
            </a:pPr>
            <a:r>
              <a:rPr lang="en-US" altLang="zh-CN" sz="4400" b="1" noProof="1">
                <a:solidFill>
                  <a:schemeClr val="dk2">
                    <a:lumMod val="25000"/>
                  </a:schemeClr>
                </a:solidFill>
                <a:effectLst>
                  <a:outerShdw blurRad="38100" dist="38100" dir="2700000">
                    <a:srgbClr val="C0C0C0"/>
                  </a:outerShdw>
                </a:effectLst>
                <a:latin typeface="微软雅黑" panose="020B0503020204020204" charset="-122"/>
                <a:ea typeface="微软雅黑" panose="020B0503020204020204" charset="-122"/>
                <a:cs typeface="+mn-cs"/>
              </a:rPr>
              <a:t>6</a:t>
            </a:r>
            <a:endParaRPr lang="en-US" altLang="zh-CN" sz="4400" b="1" noProof="1">
              <a:solidFill>
                <a:schemeClr val="dk2">
                  <a:lumMod val="25000"/>
                </a:schemeClr>
              </a:solidFill>
              <a:effectLst>
                <a:outerShdw blurRad="38100" dist="38100" dir="2700000">
                  <a:srgbClr val="C0C0C0"/>
                </a:outerShdw>
              </a:effectLst>
              <a:latin typeface="微软雅黑" panose="020B0503020204020204" charset="-122"/>
              <a:ea typeface="微软雅黑" panose="020B0503020204020204" charset="-122"/>
              <a:cs typeface="+mn-cs"/>
            </a:endParaRPr>
          </a:p>
        </p:txBody>
      </p:sp>
      <p:sp>
        <p:nvSpPr>
          <p:cNvPr id="19478" name="AutoShape 48"/>
          <p:cNvSpPr/>
          <p:nvPr>
            <p:custDataLst>
              <p:tags r:id="rId21"/>
            </p:custDataLst>
          </p:nvPr>
        </p:nvSpPr>
        <p:spPr>
          <a:xfrm>
            <a:off x="7301230" y="3716655"/>
            <a:ext cx="685800" cy="228600"/>
          </a:xfrm>
          <a:prstGeom prst="leftArrow">
            <a:avLst>
              <a:gd name="adj1" fmla="val 50000"/>
              <a:gd name="adj2" fmla="val 75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9479" name="AutoShape 49"/>
          <p:cNvSpPr/>
          <p:nvPr>
            <p:custDataLst>
              <p:tags r:id="rId22"/>
            </p:custDataLst>
          </p:nvPr>
        </p:nvSpPr>
        <p:spPr>
          <a:xfrm>
            <a:off x="5624830" y="2802255"/>
            <a:ext cx="914400" cy="228600"/>
          </a:xfrm>
          <a:prstGeom prst="leftArrow">
            <a:avLst>
              <a:gd name="adj1" fmla="val 50000"/>
              <a:gd name="adj2" fmla="val 100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9480" name="AutoShape 50"/>
          <p:cNvSpPr/>
          <p:nvPr>
            <p:custDataLst>
              <p:tags r:id="rId23"/>
            </p:custDataLst>
          </p:nvPr>
        </p:nvSpPr>
        <p:spPr>
          <a:xfrm>
            <a:off x="4253230" y="2802255"/>
            <a:ext cx="914400" cy="228600"/>
          </a:xfrm>
          <a:prstGeom prst="leftArrow">
            <a:avLst>
              <a:gd name="adj1" fmla="val 50000"/>
              <a:gd name="adj2" fmla="val 100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9481" name="AutoShape 51"/>
          <p:cNvSpPr/>
          <p:nvPr>
            <p:custDataLst>
              <p:tags r:id="rId24"/>
            </p:custDataLst>
          </p:nvPr>
        </p:nvSpPr>
        <p:spPr>
          <a:xfrm>
            <a:off x="2957830" y="2802255"/>
            <a:ext cx="914400" cy="228600"/>
          </a:xfrm>
          <a:prstGeom prst="leftArrow">
            <a:avLst>
              <a:gd name="adj1" fmla="val 50000"/>
              <a:gd name="adj2" fmla="val 100000"/>
            </a:avLst>
          </a:prstGeom>
          <a:solidFill>
            <a:schemeClr val="accent1"/>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9482" name="AutoShape 52"/>
          <p:cNvSpPr/>
          <p:nvPr>
            <p:custDataLst>
              <p:tags r:id="rId25"/>
            </p:custDataLst>
          </p:nvPr>
        </p:nvSpPr>
        <p:spPr>
          <a:xfrm>
            <a:off x="7377430" y="2649855"/>
            <a:ext cx="228600" cy="685800"/>
          </a:xfrm>
          <a:prstGeom prst="upArrow">
            <a:avLst>
              <a:gd name="adj1" fmla="val 50000"/>
              <a:gd name="adj2" fmla="val 75000"/>
            </a:avLst>
          </a:prstGeom>
          <a:solidFill>
            <a:schemeClr val="accent1"/>
          </a:solidFill>
          <a:ln w="9525" cap="flat" cmpd="sng">
            <a:solidFill>
              <a:schemeClr val="dk1"/>
            </a:solidFill>
            <a:prstDash val="solid"/>
            <a:miter/>
            <a:headEnd type="none" w="med" len="med"/>
            <a:tailEnd type="none" w="med" len="med"/>
          </a:ln>
        </p:spPr>
        <p:txBody>
          <a:bodyPr vert="eaVert"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Tree>
    <p:custDataLst>
      <p:tags r:id="rId2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vertical)">
                                      <p:cBhvr>
                                        <p:cTn id="7" dur="500"/>
                                        <p:tgtEl>
                                          <p:spTgt spid="133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20"/>
                                        </p:tgtEl>
                                        <p:attrNameLst>
                                          <p:attrName>style.visibility</p:attrName>
                                        </p:attrNameLst>
                                      </p:cBhvr>
                                      <p:to>
                                        <p:strVal val="visible"/>
                                      </p:to>
                                    </p:set>
                                    <p:animEffect transition="in" filter="box(in)">
                                      <p:cBhvr>
                                        <p:cTn id="10" dur="500"/>
                                        <p:tgtEl>
                                          <p:spTgt spid="133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340"/>
                                        </p:tgtEl>
                                        <p:attrNameLst>
                                          <p:attrName>style.visibility</p:attrName>
                                        </p:attrNameLst>
                                      </p:cBhvr>
                                      <p:to>
                                        <p:strVal val="visible"/>
                                      </p:to>
                                    </p:set>
                                    <p:animEffect transition="in" filter="blinds(horizontal)">
                                      <p:cBhvr>
                                        <p:cTn id="15" dur="500"/>
                                        <p:tgtEl>
                                          <p:spTgt spid="1334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animBg="1"/>
      <p:bldP spid="13320" grpId="0"/>
      <p:bldP spid="133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31751" name="Text Box 7"/>
          <p:cNvSpPr txBox="1"/>
          <p:nvPr>
            <p:custDataLst>
              <p:tags r:id="rId3"/>
            </p:custDataLst>
          </p:nvPr>
        </p:nvSpPr>
        <p:spPr>
          <a:xfrm>
            <a:off x="6527800" y="5557838"/>
            <a:ext cx="1752600" cy="829945"/>
          </a:xfrm>
          <a:prstGeom prst="rect">
            <a:avLst/>
          </a:prstGeom>
          <a:noFill/>
          <a:ln w="9525">
            <a:noFill/>
          </a:ln>
        </p:spPr>
        <p:txBody>
          <a:bodyPr anchor="t" anchorCtr="0">
            <a:spAutoFit/>
          </a:bodyPr>
          <a:lstStyle/>
          <a:p>
            <a:pPr>
              <a:spcBef>
                <a:spcPct val="50000"/>
              </a:spcBef>
            </a:pPr>
            <a:r>
              <a:rPr lang="zh-CN" altLang="en-US" sz="4800" b="1">
                <a:solidFill>
                  <a:schemeClr val="dk1"/>
                </a:solidFill>
                <a:latin typeface="微软雅黑" panose="020B0503020204020204" charset="-122"/>
                <a:ea typeface="微软雅黑" panose="020B0503020204020204" charset="-122"/>
              </a:rPr>
              <a:t>己烷</a:t>
            </a:r>
            <a:endParaRPr lang="zh-CN" altLang="en-US" sz="4800" b="1">
              <a:solidFill>
                <a:schemeClr val="dk1"/>
              </a:solidFill>
              <a:latin typeface="微软雅黑" panose="020B0503020204020204" charset="-122"/>
              <a:ea typeface="微软雅黑" panose="020B0503020204020204" charset="-122"/>
            </a:endParaRPr>
          </a:p>
        </p:txBody>
      </p:sp>
      <p:sp>
        <p:nvSpPr>
          <p:cNvPr id="31752" name="Text Box 8"/>
          <p:cNvSpPr txBox="1"/>
          <p:nvPr>
            <p:custDataLst>
              <p:tags r:id="rId4"/>
            </p:custDataLst>
          </p:nvPr>
        </p:nvSpPr>
        <p:spPr>
          <a:xfrm>
            <a:off x="5232400" y="5557838"/>
            <a:ext cx="1524000" cy="829945"/>
          </a:xfrm>
          <a:prstGeom prst="rect">
            <a:avLst/>
          </a:prstGeom>
          <a:noFill/>
          <a:ln w="9525">
            <a:noFill/>
          </a:ln>
        </p:spPr>
        <p:txBody>
          <a:bodyPr anchor="t" anchorCtr="0">
            <a:spAutoFit/>
          </a:bodyPr>
          <a:lstStyle/>
          <a:p>
            <a:pPr>
              <a:spcBef>
                <a:spcPct val="50000"/>
              </a:spcBef>
            </a:pPr>
            <a:r>
              <a:rPr lang="zh-CN" altLang="en-US" sz="4800" b="1">
                <a:solidFill>
                  <a:schemeClr val="dk1"/>
                </a:solidFill>
                <a:latin typeface="微软雅黑" panose="020B0503020204020204" charset="-122"/>
                <a:ea typeface="微软雅黑" panose="020B0503020204020204" charset="-122"/>
              </a:rPr>
              <a:t>甲基</a:t>
            </a:r>
            <a:endParaRPr lang="zh-CN" altLang="en-US" sz="4800" b="1">
              <a:solidFill>
                <a:schemeClr val="dk1"/>
              </a:solidFill>
              <a:latin typeface="微软雅黑" panose="020B0503020204020204" charset="-122"/>
              <a:ea typeface="微软雅黑" panose="020B0503020204020204" charset="-122"/>
            </a:endParaRPr>
          </a:p>
        </p:txBody>
      </p:sp>
      <p:sp>
        <p:nvSpPr>
          <p:cNvPr id="31753" name="Text Box 9"/>
          <p:cNvSpPr txBox="1"/>
          <p:nvPr>
            <p:custDataLst>
              <p:tags r:id="rId5"/>
            </p:custDataLst>
          </p:nvPr>
        </p:nvSpPr>
        <p:spPr>
          <a:xfrm>
            <a:off x="2782888" y="5530850"/>
            <a:ext cx="1371600" cy="1445260"/>
          </a:xfrm>
          <a:prstGeom prst="rect">
            <a:avLst/>
          </a:prstGeom>
          <a:noFill/>
          <a:ln w="9525">
            <a:noFill/>
          </a:ln>
        </p:spPr>
        <p:txBody>
          <a:bodyPr anchor="t" anchorCtr="0">
            <a:spAutoFit/>
          </a:bodyPr>
          <a:lstStyle/>
          <a:p>
            <a:pPr>
              <a:spcBef>
                <a:spcPct val="50000"/>
              </a:spcBef>
            </a:pPr>
            <a:r>
              <a:rPr lang="en-US" altLang="zh-CN" sz="4400" b="1">
                <a:solidFill>
                  <a:schemeClr val="dk1"/>
                </a:solidFill>
                <a:latin typeface="微软雅黑" panose="020B0503020204020204" charset="-122"/>
                <a:ea typeface="微软雅黑" panose="020B0503020204020204" charset="-122"/>
                <a:cs typeface="微软雅黑" panose="020B0503020204020204" charset="-122"/>
              </a:rPr>
              <a:t>2</a:t>
            </a:r>
            <a:r>
              <a:rPr lang="zh-CN" altLang="en-US" sz="4400" b="1">
                <a:solidFill>
                  <a:schemeClr val="dk1"/>
                </a:solidFill>
                <a:latin typeface="微软雅黑" panose="020B0503020204020204" charset="-122"/>
                <a:ea typeface="微软雅黑" panose="020B0503020204020204" charset="-122"/>
                <a:cs typeface="微软雅黑" panose="020B0503020204020204" charset="-122"/>
              </a:rPr>
              <a:t>，</a:t>
            </a:r>
            <a:r>
              <a:rPr lang="en-US" altLang="zh-CN" sz="4400" b="1">
                <a:solidFill>
                  <a:schemeClr val="dk1"/>
                </a:solidFill>
                <a:latin typeface="微软雅黑" panose="020B0503020204020204" charset="-122"/>
                <a:ea typeface="微软雅黑" panose="020B0503020204020204" charset="-122"/>
                <a:cs typeface="微软雅黑" panose="020B0503020204020204" charset="-122"/>
              </a:rPr>
              <a:t>4</a:t>
            </a:r>
            <a:endParaRPr lang="en-US" altLang="zh-CN" sz="44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1754" name="Line 10"/>
          <p:cNvSpPr/>
          <p:nvPr>
            <p:custDataLst>
              <p:tags r:id="rId6"/>
            </p:custDataLst>
          </p:nvPr>
        </p:nvSpPr>
        <p:spPr>
          <a:xfrm>
            <a:off x="4151313" y="6005513"/>
            <a:ext cx="609600" cy="0"/>
          </a:xfrm>
          <a:prstGeom prst="line">
            <a:avLst/>
          </a:prstGeom>
          <a:ln w="57150" cap="flat" cmpd="sng">
            <a:solidFill>
              <a:schemeClr val="accent2"/>
            </a:solidFill>
            <a:prstDash val="solid"/>
            <a:round/>
            <a:headEnd type="none" w="med" len="med"/>
            <a:tailEnd type="none" w="med" len="med"/>
          </a:ln>
        </p:spPr>
        <p:txBody>
          <a:bodyPr/>
          <a:lstStyle/>
          <a:p/>
        </p:txBody>
      </p:sp>
      <p:sp>
        <p:nvSpPr>
          <p:cNvPr id="20486" name="Text Box 12"/>
          <p:cNvSpPr txBox="1"/>
          <p:nvPr/>
        </p:nvSpPr>
        <p:spPr>
          <a:xfrm>
            <a:off x="6610350" y="4996180"/>
            <a:ext cx="533400" cy="829945"/>
          </a:xfrm>
          <a:prstGeom prst="rect">
            <a:avLst/>
          </a:prstGeom>
          <a:noFill/>
          <a:ln w="9525">
            <a:noFill/>
          </a:ln>
        </p:spPr>
        <p:txBody>
          <a:bodyPr anchor="t" anchorCtr="0">
            <a:spAutoFit/>
          </a:bodyPr>
          <a:lstStyle/>
          <a:p>
            <a:pPr>
              <a:spcBef>
                <a:spcPct val="50000"/>
              </a:spcBef>
            </a:pPr>
            <a:r>
              <a:rPr lang="en-US" altLang="zh-CN" sz="4800" b="1">
                <a:solidFill>
                  <a:srgbClr val="000000"/>
                </a:solidFill>
                <a:latin typeface="微软雅黑" panose="020B0503020204020204" charset="-122"/>
                <a:ea typeface="微软雅黑" panose="020B0503020204020204" charset="-122"/>
              </a:rPr>
              <a:t>5</a:t>
            </a:r>
            <a:endParaRPr lang="en-US" altLang="zh-CN" sz="4800" b="1">
              <a:solidFill>
                <a:srgbClr val="000000"/>
              </a:solidFill>
              <a:latin typeface="微软雅黑" panose="020B0503020204020204" charset="-122"/>
              <a:ea typeface="微软雅黑" panose="020B0503020204020204" charset="-122"/>
            </a:endParaRPr>
          </a:p>
        </p:txBody>
      </p:sp>
      <p:sp>
        <p:nvSpPr>
          <p:cNvPr id="20487" name="Text Box 13"/>
          <p:cNvSpPr txBox="1"/>
          <p:nvPr/>
        </p:nvSpPr>
        <p:spPr>
          <a:xfrm>
            <a:off x="8058150" y="4996180"/>
            <a:ext cx="533400" cy="829945"/>
          </a:xfrm>
          <a:prstGeom prst="rect">
            <a:avLst/>
          </a:prstGeom>
          <a:noFill/>
          <a:ln w="9525">
            <a:noFill/>
          </a:ln>
        </p:spPr>
        <p:txBody>
          <a:bodyPr anchor="t" anchorCtr="0">
            <a:spAutoFit/>
          </a:bodyPr>
          <a:lstStyle/>
          <a:p>
            <a:pPr>
              <a:spcBef>
                <a:spcPct val="50000"/>
              </a:spcBef>
            </a:pPr>
            <a:r>
              <a:rPr lang="en-US" altLang="zh-CN" sz="4800" b="1">
                <a:solidFill>
                  <a:srgbClr val="000000"/>
                </a:solidFill>
                <a:latin typeface="微软雅黑" panose="020B0503020204020204" charset="-122"/>
                <a:ea typeface="微软雅黑" panose="020B0503020204020204" charset="-122"/>
              </a:rPr>
              <a:t>6</a:t>
            </a:r>
            <a:endParaRPr lang="en-US" altLang="zh-CN" sz="4800" b="1">
              <a:solidFill>
                <a:srgbClr val="000000"/>
              </a:solidFill>
              <a:latin typeface="微软雅黑" panose="020B0503020204020204" charset="-122"/>
              <a:ea typeface="微软雅黑" panose="020B0503020204020204" charset="-122"/>
            </a:endParaRPr>
          </a:p>
        </p:txBody>
      </p:sp>
      <p:sp>
        <p:nvSpPr>
          <p:cNvPr id="20488" name="Text Box 14"/>
          <p:cNvSpPr txBox="1"/>
          <p:nvPr/>
        </p:nvSpPr>
        <p:spPr>
          <a:xfrm>
            <a:off x="2495550" y="4081780"/>
            <a:ext cx="533400" cy="768350"/>
          </a:xfrm>
          <a:prstGeom prst="rect">
            <a:avLst/>
          </a:prstGeom>
          <a:noFill/>
          <a:ln w="9525">
            <a:noFill/>
          </a:ln>
        </p:spPr>
        <p:txBody>
          <a:bodyPr anchor="t" anchorCtr="0">
            <a:spAutoFit/>
          </a:bodyPr>
          <a:lstStyle/>
          <a:p>
            <a:pPr>
              <a:spcBef>
                <a:spcPct val="50000"/>
              </a:spcBef>
            </a:pPr>
            <a:r>
              <a:rPr lang="en-US" altLang="zh-CN" sz="4400" b="1">
                <a:solidFill>
                  <a:srgbClr val="000000"/>
                </a:solidFill>
                <a:latin typeface="微软雅黑" panose="020B0503020204020204" charset="-122"/>
                <a:ea typeface="微软雅黑" panose="020B0503020204020204" charset="-122"/>
              </a:rPr>
              <a:t>1</a:t>
            </a:r>
            <a:endParaRPr lang="en-US" altLang="zh-CN" sz="4400" b="1">
              <a:solidFill>
                <a:srgbClr val="000000"/>
              </a:solidFill>
              <a:latin typeface="微软雅黑" panose="020B0503020204020204" charset="-122"/>
              <a:ea typeface="微软雅黑" panose="020B0503020204020204" charset="-122"/>
            </a:endParaRPr>
          </a:p>
        </p:txBody>
      </p:sp>
      <p:sp>
        <p:nvSpPr>
          <p:cNvPr id="20489" name="Text Box 15"/>
          <p:cNvSpPr txBox="1"/>
          <p:nvPr/>
        </p:nvSpPr>
        <p:spPr>
          <a:xfrm>
            <a:off x="3790950" y="4005580"/>
            <a:ext cx="609600" cy="768350"/>
          </a:xfrm>
          <a:prstGeom prst="rect">
            <a:avLst/>
          </a:prstGeom>
          <a:noFill/>
          <a:ln w="9525">
            <a:noFill/>
          </a:ln>
        </p:spPr>
        <p:txBody>
          <a:bodyPr anchor="t" anchorCtr="0">
            <a:spAutoFit/>
          </a:bodyPr>
          <a:lstStyle/>
          <a:p>
            <a:pPr>
              <a:spcBef>
                <a:spcPct val="50000"/>
              </a:spcBef>
            </a:pPr>
            <a:r>
              <a:rPr lang="en-US" altLang="zh-CN" sz="4400" b="1">
                <a:solidFill>
                  <a:srgbClr val="000000"/>
                </a:solidFill>
                <a:latin typeface="微软雅黑" panose="020B0503020204020204" charset="-122"/>
                <a:ea typeface="微软雅黑" panose="020B0503020204020204" charset="-122"/>
              </a:rPr>
              <a:t>2</a:t>
            </a:r>
            <a:endParaRPr lang="en-US" altLang="zh-CN" sz="4400" b="1">
              <a:solidFill>
                <a:srgbClr val="000000"/>
              </a:solidFill>
              <a:latin typeface="微软雅黑" panose="020B0503020204020204" charset="-122"/>
              <a:ea typeface="微软雅黑" panose="020B0503020204020204" charset="-122"/>
            </a:endParaRPr>
          </a:p>
        </p:txBody>
      </p:sp>
      <p:sp>
        <p:nvSpPr>
          <p:cNvPr id="20490" name="Text Box 16"/>
          <p:cNvSpPr txBox="1"/>
          <p:nvPr/>
        </p:nvSpPr>
        <p:spPr>
          <a:xfrm>
            <a:off x="5162550" y="4005580"/>
            <a:ext cx="533400" cy="768350"/>
          </a:xfrm>
          <a:prstGeom prst="rect">
            <a:avLst/>
          </a:prstGeom>
          <a:noFill/>
          <a:ln w="9525">
            <a:noFill/>
          </a:ln>
        </p:spPr>
        <p:txBody>
          <a:bodyPr anchor="t" anchorCtr="0">
            <a:spAutoFit/>
          </a:bodyPr>
          <a:lstStyle/>
          <a:p>
            <a:pPr>
              <a:spcBef>
                <a:spcPct val="50000"/>
              </a:spcBef>
            </a:pPr>
            <a:r>
              <a:rPr lang="en-US" altLang="zh-CN" sz="4400" b="1">
                <a:solidFill>
                  <a:srgbClr val="000000"/>
                </a:solidFill>
                <a:latin typeface="微软雅黑" panose="020B0503020204020204" charset="-122"/>
                <a:ea typeface="微软雅黑" panose="020B0503020204020204" charset="-122"/>
              </a:rPr>
              <a:t>3</a:t>
            </a:r>
            <a:endParaRPr lang="en-US" altLang="zh-CN" sz="4400" b="1">
              <a:solidFill>
                <a:srgbClr val="000000"/>
              </a:solidFill>
              <a:latin typeface="微软雅黑" panose="020B0503020204020204" charset="-122"/>
              <a:ea typeface="微软雅黑" panose="020B0503020204020204" charset="-122"/>
            </a:endParaRPr>
          </a:p>
        </p:txBody>
      </p:sp>
      <p:sp>
        <p:nvSpPr>
          <p:cNvPr id="20491" name="Text Box 17"/>
          <p:cNvSpPr txBox="1"/>
          <p:nvPr/>
        </p:nvSpPr>
        <p:spPr>
          <a:xfrm>
            <a:off x="6381750" y="4005580"/>
            <a:ext cx="457200" cy="768350"/>
          </a:xfrm>
          <a:prstGeom prst="rect">
            <a:avLst/>
          </a:prstGeom>
          <a:noFill/>
          <a:ln w="9525">
            <a:noFill/>
          </a:ln>
        </p:spPr>
        <p:txBody>
          <a:bodyPr anchor="t" anchorCtr="0">
            <a:spAutoFit/>
          </a:bodyPr>
          <a:lstStyle/>
          <a:p>
            <a:pPr>
              <a:spcBef>
                <a:spcPct val="50000"/>
              </a:spcBef>
            </a:pPr>
            <a:r>
              <a:rPr lang="en-US" altLang="zh-CN" sz="4400" b="1">
                <a:solidFill>
                  <a:srgbClr val="000000"/>
                </a:solidFill>
                <a:latin typeface="微软雅黑" panose="020B0503020204020204" charset="-122"/>
                <a:ea typeface="微软雅黑" panose="020B0503020204020204" charset="-122"/>
              </a:rPr>
              <a:t>4</a:t>
            </a:r>
            <a:endParaRPr lang="en-US" altLang="zh-CN" sz="4400" b="1">
              <a:solidFill>
                <a:srgbClr val="000000"/>
              </a:solidFill>
              <a:latin typeface="微软雅黑" panose="020B0503020204020204" charset="-122"/>
              <a:ea typeface="微软雅黑" panose="020B0503020204020204" charset="-122"/>
            </a:endParaRPr>
          </a:p>
        </p:txBody>
      </p:sp>
      <p:sp>
        <p:nvSpPr>
          <p:cNvPr id="20492" name="AutoShape 18"/>
          <p:cNvSpPr/>
          <p:nvPr>
            <p:custDataLst>
              <p:tags r:id="rId7"/>
            </p:custDataLst>
          </p:nvPr>
        </p:nvSpPr>
        <p:spPr>
          <a:xfrm>
            <a:off x="3028950" y="4462780"/>
            <a:ext cx="685800" cy="228600"/>
          </a:xfrm>
          <a:prstGeom prst="rightArrow">
            <a:avLst>
              <a:gd name="adj1" fmla="val 50000"/>
              <a:gd name="adj2" fmla="val 75000"/>
            </a:avLst>
          </a:prstGeom>
          <a:solidFill>
            <a:schemeClr val="accent3"/>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20493" name="AutoShape 19"/>
          <p:cNvSpPr/>
          <p:nvPr>
            <p:custDataLst>
              <p:tags r:id="rId8"/>
            </p:custDataLst>
          </p:nvPr>
        </p:nvSpPr>
        <p:spPr>
          <a:xfrm>
            <a:off x="4400550" y="4386580"/>
            <a:ext cx="685800" cy="228600"/>
          </a:xfrm>
          <a:prstGeom prst="rightArrow">
            <a:avLst>
              <a:gd name="adj1" fmla="val 50000"/>
              <a:gd name="adj2" fmla="val 75000"/>
            </a:avLst>
          </a:prstGeom>
          <a:solidFill>
            <a:schemeClr val="accent3"/>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20494" name="AutoShape 20"/>
          <p:cNvSpPr/>
          <p:nvPr>
            <p:custDataLst>
              <p:tags r:id="rId9"/>
            </p:custDataLst>
          </p:nvPr>
        </p:nvSpPr>
        <p:spPr>
          <a:xfrm>
            <a:off x="5695950" y="4386580"/>
            <a:ext cx="685800" cy="228600"/>
          </a:xfrm>
          <a:prstGeom prst="rightArrow">
            <a:avLst>
              <a:gd name="adj1" fmla="val 50000"/>
              <a:gd name="adj2" fmla="val 75000"/>
            </a:avLst>
          </a:prstGeom>
          <a:solidFill>
            <a:schemeClr val="accent3"/>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20495" name="AutoShape 21"/>
          <p:cNvSpPr/>
          <p:nvPr>
            <p:custDataLst>
              <p:tags r:id="rId10"/>
            </p:custDataLst>
          </p:nvPr>
        </p:nvSpPr>
        <p:spPr>
          <a:xfrm>
            <a:off x="7296150" y="5377180"/>
            <a:ext cx="685800" cy="228600"/>
          </a:xfrm>
          <a:prstGeom prst="rightArrow">
            <a:avLst>
              <a:gd name="adj1" fmla="val 50000"/>
              <a:gd name="adj2" fmla="val 75000"/>
            </a:avLst>
          </a:prstGeom>
          <a:solidFill>
            <a:schemeClr val="accent3"/>
          </a:solidFill>
          <a:ln w="9525" cap="flat" cmpd="sng">
            <a:solidFill>
              <a:schemeClr val="dk1"/>
            </a:solidFill>
            <a:prstDash val="solid"/>
            <a:miter/>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20496" name="AutoShape 22"/>
          <p:cNvSpPr/>
          <p:nvPr>
            <p:custDataLst>
              <p:tags r:id="rId11"/>
            </p:custDataLst>
          </p:nvPr>
        </p:nvSpPr>
        <p:spPr>
          <a:xfrm>
            <a:off x="6457950" y="4767580"/>
            <a:ext cx="228600" cy="609600"/>
          </a:xfrm>
          <a:prstGeom prst="downArrow">
            <a:avLst>
              <a:gd name="adj1" fmla="val 50000"/>
              <a:gd name="adj2" fmla="val 66654"/>
            </a:avLst>
          </a:prstGeom>
          <a:solidFill>
            <a:schemeClr val="accent3"/>
          </a:solidFill>
          <a:ln w="9525" cap="flat" cmpd="sng">
            <a:solidFill>
              <a:schemeClr val="dk1"/>
            </a:solidFill>
            <a:prstDash val="solid"/>
            <a:miter/>
            <a:headEnd type="none" w="med" len="med"/>
            <a:tailEnd type="none" w="med" len="med"/>
          </a:ln>
        </p:spPr>
        <p:txBody>
          <a:bodyPr vert="eaVert"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31767" name="Text Box 23"/>
          <p:cNvSpPr txBox="1"/>
          <p:nvPr>
            <p:custDataLst>
              <p:tags r:id="rId12"/>
            </p:custDataLst>
          </p:nvPr>
        </p:nvSpPr>
        <p:spPr>
          <a:xfrm>
            <a:off x="1631950" y="1052513"/>
            <a:ext cx="9144000" cy="2306955"/>
          </a:xfrm>
          <a:prstGeom prst="rect">
            <a:avLst/>
          </a:prstGeom>
          <a:solidFill>
            <a:schemeClr val="lt1"/>
          </a:solidFill>
          <a:ln w="9525">
            <a:noFill/>
          </a:ln>
        </p:spPr>
        <p:txBody>
          <a:bodyPr anchor="t" anchorCtr="0">
            <a:spAutoFit/>
          </a:bodyPr>
          <a:lstStyle/>
          <a:p>
            <a:r>
              <a:rPr lang="en-US" altLang="zh-CN" sz="3600" b="1">
                <a:solidFill>
                  <a:schemeClr val="dk1"/>
                </a:solidFill>
                <a:latin typeface="微软雅黑" panose="020B0503020204020204" charset="-122"/>
                <a:ea typeface="微软雅黑" panose="020B0503020204020204" charset="-122"/>
                <a:cs typeface="微软雅黑" panose="020B0503020204020204" charset="-122"/>
              </a:rPr>
              <a:t> 4</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、当有相同的取代基，则相加，然后用大写的二、三、四等数字表示写在取代基前面。但表示相同取代基位置的阿拉伯数字要用“，”隔开；</a:t>
            </a:r>
            <a:endParaRPr lang="zh-CN" altLang="en-US" sz="36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0499" name="Text Box 3"/>
          <p:cNvSpPr txBox="1"/>
          <p:nvPr>
            <p:custDataLst>
              <p:tags r:id="rId13"/>
            </p:custDataLst>
          </p:nvPr>
        </p:nvSpPr>
        <p:spPr>
          <a:xfrm>
            <a:off x="2279650" y="3644900"/>
            <a:ext cx="7620000" cy="1630045"/>
          </a:xfrm>
          <a:prstGeom prst="rect">
            <a:avLst/>
          </a:prstGeom>
          <a:noFill/>
          <a:ln w="9525">
            <a:noFill/>
          </a:ln>
        </p:spPr>
        <p:txBody>
          <a:bodyPr anchor="t" anchorCtr="0">
            <a:spAutoFit/>
          </a:bodyPr>
          <a:lstStyle/>
          <a:p>
            <a:pPr>
              <a:spcBef>
                <a:spcPct val="50000"/>
              </a:spcBef>
            </a:pPr>
            <a:r>
              <a:rPr lang="en-US" altLang="zh-CN" sz="4000" b="1">
                <a:solidFill>
                  <a:schemeClr val="dk1"/>
                </a:solidFill>
                <a:latin typeface="微软雅黑" panose="020B0503020204020204" charset="-122"/>
                <a:ea typeface="微软雅黑" panose="020B0503020204020204" charset="-122"/>
              </a:rPr>
              <a:t>CH</a:t>
            </a:r>
            <a:r>
              <a:rPr lang="en-US" altLang="zh-CN" sz="4000" b="1" baseline="-25000">
                <a:solidFill>
                  <a:schemeClr val="dk1"/>
                </a:solidFill>
                <a:latin typeface="微软雅黑" panose="020B0503020204020204" charset="-122"/>
                <a:ea typeface="微软雅黑" panose="020B0503020204020204" charset="-122"/>
              </a:rPr>
              <a:t>3</a:t>
            </a:r>
            <a:r>
              <a:rPr lang="en-US" altLang="zh-CN" sz="4000" b="1">
                <a:solidFill>
                  <a:schemeClr val="dk1"/>
                </a:solidFill>
                <a:latin typeface="微软雅黑" panose="020B0503020204020204" charset="-122"/>
                <a:ea typeface="微软雅黑" panose="020B0503020204020204" charset="-122"/>
              </a:rPr>
              <a:t>—CH—CH</a:t>
            </a:r>
            <a:r>
              <a:rPr lang="en-US" altLang="zh-CN" sz="4000" b="1" baseline="-25000">
                <a:solidFill>
                  <a:schemeClr val="dk1"/>
                </a:solidFill>
                <a:latin typeface="微软雅黑" panose="020B0503020204020204" charset="-122"/>
                <a:ea typeface="微软雅黑" panose="020B0503020204020204" charset="-122"/>
              </a:rPr>
              <a:t>2</a:t>
            </a:r>
            <a:r>
              <a:rPr lang="en-US" altLang="zh-CN" sz="4000" b="1">
                <a:solidFill>
                  <a:schemeClr val="dk1"/>
                </a:solidFill>
                <a:latin typeface="微软雅黑" panose="020B0503020204020204" charset="-122"/>
                <a:ea typeface="微软雅黑" panose="020B0503020204020204" charset="-122"/>
              </a:rPr>
              <a:t>—CH—CH</a:t>
            </a:r>
            <a:r>
              <a:rPr lang="en-US" altLang="zh-CN" sz="4000" b="1" baseline="-25000">
                <a:solidFill>
                  <a:schemeClr val="dk1"/>
                </a:solidFill>
                <a:latin typeface="微软雅黑" panose="020B0503020204020204" charset="-122"/>
                <a:ea typeface="微软雅黑" panose="020B0503020204020204" charset="-122"/>
              </a:rPr>
              <a:t>3</a:t>
            </a:r>
            <a:endParaRPr lang="en-US" altLang="zh-CN" sz="4000" b="1">
              <a:solidFill>
                <a:schemeClr val="dk1"/>
              </a:solidFill>
              <a:latin typeface="微软雅黑" panose="020B0503020204020204" charset="-122"/>
              <a:ea typeface="微软雅黑" panose="020B0503020204020204" charset="-122"/>
            </a:endParaRPr>
          </a:p>
          <a:p>
            <a:pPr>
              <a:spcBef>
                <a:spcPct val="50000"/>
              </a:spcBef>
            </a:pPr>
            <a:r>
              <a:rPr lang="en-US" altLang="zh-CN" sz="4000" b="1">
                <a:solidFill>
                  <a:schemeClr val="dk1"/>
                </a:solidFill>
                <a:latin typeface="微软雅黑" panose="020B0503020204020204" charset="-122"/>
                <a:ea typeface="微软雅黑" panose="020B0503020204020204" charset="-122"/>
              </a:rPr>
              <a:t>           CH</a:t>
            </a:r>
            <a:r>
              <a:rPr lang="en-US" altLang="zh-CN" sz="4000" b="1" baseline="-25000">
                <a:solidFill>
                  <a:schemeClr val="dk1"/>
                </a:solidFill>
                <a:latin typeface="微软雅黑" panose="020B0503020204020204" charset="-122"/>
                <a:ea typeface="微软雅黑" panose="020B0503020204020204" charset="-122"/>
              </a:rPr>
              <a:t>3</a:t>
            </a:r>
            <a:r>
              <a:rPr lang="en-US" altLang="zh-CN" sz="4000" b="1">
                <a:solidFill>
                  <a:schemeClr val="dk1"/>
                </a:solidFill>
                <a:latin typeface="微软雅黑" panose="020B0503020204020204" charset="-122"/>
                <a:ea typeface="微软雅黑" panose="020B0503020204020204" charset="-122"/>
              </a:rPr>
              <a:t>              CH</a:t>
            </a:r>
            <a:r>
              <a:rPr lang="en-US" altLang="zh-CN" sz="4000" b="1" baseline="-25000">
                <a:solidFill>
                  <a:schemeClr val="dk1"/>
                </a:solidFill>
                <a:latin typeface="微软雅黑" panose="020B0503020204020204" charset="-122"/>
                <a:ea typeface="微软雅黑" panose="020B0503020204020204" charset="-122"/>
              </a:rPr>
              <a:t>2</a:t>
            </a:r>
            <a:r>
              <a:rPr lang="en-US" altLang="zh-CN" sz="4000" b="1">
                <a:solidFill>
                  <a:schemeClr val="dk1"/>
                </a:solidFill>
                <a:latin typeface="微软雅黑" panose="020B0503020204020204" charset="-122"/>
                <a:ea typeface="微软雅黑" panose="020B0503020204020204" charset="-122"/>
              </a:rPr>
              <a:t>—CH</a:t>
            </a:r>
            <a:r>
              <a:rPr lang="en-US" altLang="zh-CN" sz="4000" b="1" baseline="-25000">
                <a:solidFill>
                  <a:schemeClr val="dk1"/>
                </a:solidFill>
                <a:latin typeface="微软雅黑" panose="020B0503020204020204" charset="-122"/>
                <a:ea typeface="微软雅黑" panose="020B0503020204020204" charset="-122"/>
              </a:rPr>
              <a:t>3</a:t>
            </a:r>
            <a:endParaRPr lang="en-US" altLang="zh-CN" sz="4000" b="1" baseline="-25000">
              <a:solidFill>
                <a:schemeClr val="dk1"/>
              </a:solidFill>
              <a:latin typeface="微软雅黑" panose="020B0503020204020204" charset="-122"/>
              <a:ea typeface="微软雅黑" panose="020B0503020204020204" charset="-122"/>
            </a:endParaRPr>
          </a:p>
        </p:txBody>
      </p:sp>
      <p:sp>
        <p:nvSpPr>
          <p:cNvPr id="20500" name="Line 4"/>
          <p:cNvSpPr/>
          <p:nvPr>
            <p:custDataLst>
              <p:tags r:id="rId14"/>
            </p:custDataLst>
          </p:nvPr>
        </p:nvSpPr>
        <p:spPr>
          <a:xfrm flipH="1">
            <a:off x="4032250" y="4254500"/>
            <a:ext cx="0" cy="457200"/>
          </a:xfrm>
          <a:prstGeom prst="line">
            <a:avLst/>
          </a:prstGeom>
          <a:ln w="57150" cap="flat" cmpd="sng">
            <a:solidFill>
              <a:schemeClr val="dk1"/>
            </a:solidFill>
            <a:prstDash val="solid"/>
            <a:round/>
            <a:headEnd type="none" w="med" len="med"/>
            <a:tailEnd type="none" w="med" len="med"/>
          </a:ln>
        </p:spPr>
        <p:txBody>
          <a:bodyPr/>
          <a:lstStyle/>
          <a:p/>
        </p:txBody>
      </p:sp>
      <p:sp>
        <p:nvSpPr>
          <p:cNvPr id="20501" name="Line 5"/>
          <p:cNvSpPr/>
          <p:nvPr>
            <p:custDataLst>
              <p:tags r:id="rId15"/>
            </p:custDataLst>
          </p:nvPr>
        </p:nvSpPr>
        <p:spPr>
          <a:xfrm flipH="1">
            <a:off x="6699250" y="4254500"/>
            <a:ext cx="0" cy="457200"/>
          </a:xfrm>
          <a:prstGeom prst="line">
            <a:avLst/>
          </a:prstGeom>
          <a:ln w="57150" cap="flat" cmpd="sng">
            <a:solidFill>
              <a:schemeClr val="dk1"/>
            </a:solidFill>
            <a:prstDash val="solid"/>
            <a:round/>
            <a:headEnd type="none" w="med" len="med"/>
            <a:tailEnd type="none" w="med" len="med"/>
          </a:ln>
        </p:spPr>
        <p:txBody>
          <a:bodyPr/>
          <a:lstStyle/>
          <a:p/>
        </p:txBody>
      </p:sp>
      <p:sp>
        <p:nvSpPr>
          <p:cNvPr id="31770" name="Text Box 26"/>
          <p:cNvSpPr txBox="1">
            <a:spLocks noChangeArrowheads="1"/>
          </p:cNvSpPr>
          <p:nvPr>
            <p:custDataLst>
              <p:tags r:id="rId16"/>
            </p:custDataLst>
          </p:nvPr>
        </p:nvSpPr>
        <p:spPr bwMode="auto">
          <a:xfrm>
            <a:off x="4727575" y="5607050"/>
            <a:ext cx="685800" cy="706755"/>
          </a:xfrm>
          <a:prstGeom prst="rect">
            <a:avLst/>
          </a:prstGeom>
          <a:solidFill>
            <a:schemeClr val="lt1"/>
          </a:solidFill>
          <a:ln w="9525">
            <a:noFill/>
            <a:miter lim="800000"/>
          </a:ln>
          <a:effectLst/>
        </p:spPr>
        <p:txBody>
          <a:bodyPr>
            <a:spAutoFit/>
          </a:bodyPr>
          <a:lstStyle/>
          <a:p>
            <a:pPr marR="0" defTabSz="914400">
              <a:spcBef>
                <a:spcPct val="50000"/>
              </a:spcBef>
              <a:buClrTx/>
              <a:buSzTx/>
              <a:buFontTx/>
              <a:defRPr/>
            </a:pPr>
            <a:r>
              <a:rPr kumimoji="1" lang="zh-CN" altLang="en-US" sz="4000" b="1" kern="1200" cap="none" spc="0" normalizeH="0" baseline="0" noProof="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mn-cs"/>
              </a:rPr>
              <a:t>二</a:t>
            </a:r>
            <a:endParaRPr kumimoji="1" lang="zh-CN" altLang="en-US" sz="4000" b="1" kern="1200" cap="none" spc="0" normalizeH="0" baseline="0" noProof="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mn-cs"/>
            </a:endParaRPr>
          </a:p>
        </p:txBody>
      </p:sp>
      <p:sp>
        <p:nvSpPr>
          <p:cNvPr id="20504" name="Line 28"/>
          <p:cNvSpPr/>
          <p:nvPr>
            <p:custDataLst>
              <p:tags r:id="rId17"/>
            </p:custDataLst>
          </p:nvPr>
        </p:nvSpPr>
        <p:spPr>
          <a:xfrm>
            <a:off x="2811780" y="4002405"/>
            <a:ext cx="4038600" cy="0"/>
          </a:xfrm>
          <a:prstGeom prst="line">
            <a:avLst/>
          </a:prstGeom>
          <a:ln w="57150" cap="flat" cmpd="sng">
            <a:solidFill>
              <a:schemeClr val="accent3"/>
            </a:solidFill>
            <a:prstDash val="solid"/>
            <a:round/>
            <a:headEnd type="none" w="med" len="med"/>
            <a:tailEnd type="none" w="med" len="med"/>
          </a:ln>
        </p:spPr>
        <p:txBody>
          <a:bodyPr/>
          <a:lstStyle/>
          <a:p/>
        </p:txBody>
      </p:sp>
      <p:sp>
        <p:nvSpPr>
          <p:cNvPr id="20505" name="Line 29"/>
          <p:cNvSpPr/>
          <p:nvPr>
            <p:custDataLst>
              <p:tags r:id="rId18"/>
            </p:custDataLst>
          </p:nvPr>
        </p:nvSpPr>
        <p:spPr>
          <a:xfrm flipH="1">
            <a:off x="6850380" y="4002405"/>
            <a:ext cx="0" cy="838200"/>
          </a:xfrm>
          <a:prstGeom prst="line">
            <a:avLst/>
          </a:prstGeom>
          <a:ln w="57150" cap="flat" cmpd="sng">
            <a:solidFill>
              <a:schemeClr val="accent3"/>
            </a:solidFill>
            <a:prstDash val="solid"/>
            <a:round/>
            <a:headEnd type="none" w="med" len="med"/>
            <a:tailEnd type="none" w="med" len="med"/>
          </a:ln>
        </p:spPr>
        <p:txBody>
          <a:bodyPr/>
          <a:lstStyle/>
          <a:p/>
        </p:txBody>
      </p:sp>
      <p:sp>
        <p:nvSpPr>
          <p:cNvPr id="20506" name="Line 30"/>
          <p:cNvSpPr/>
          <p:nvPr>
            <p:custDataLst>
              <p:tags r:id="rId19"/>
            </p:custDataLst>
          </p:nvPr>
        </p:nvSpPr>
        <p:spPr>
          <a:xfrm>
            <a:off x="6850380" y="4840605"/>
            <a:ext cx="2209800" cy="0"/>
          </a:xfrm>
          <a:prstGeom prst="line">
            <a:avLst/>
          </a:prstGeom>
          <a:ln w="57150" cap="flat" cmpd="sng">
            <a:solidFill>
              <a:schemeClr val="accent3"/>
            </a:solidFill>
            <a:prstDash val="solid"/>
            <a:round/>
            <a:headEnd type="none" w="med" len="med"/>
            <a:tailEnd type="triangle" w="med" len="med"/>
          </a:ln>
        </p:spPr>
        <p:txBody>
          <a:bodyPr/>
          <a:lstStyle/>
          <a:p/>
        </p:txBody>
      </p:sp>
    </p:spTree>
    <p:custDataLst>
      <p:tags r:id="rId2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767"/>
                                        </p:tgtEl>
                                        <p:attrNameLst>
                                          <p:attrName>style.visibility</p:attrName>
                                        </p:attrNameLst>
                                      </p:cBhvr>
                                      <p:to>
                                        <p:strVal val="visible"/>
                                      </p:to>
                                    </p:set>
                                    <p:animEffect transition="in" filter="slide(fromTop)">
                                      <p:cBhvr>
                                        <p:cTn id="7" dur="500"/>
                                        <p:tgtEl>
                                          <p:spTgt spid="317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51"/>
                                        </p:tgtEl>
                                        <p:attrNameLst>
                                          <p:attrName>style.visibility</p:attrName>
                                        </p:attrNameLst>
                                      </p:cBhvr>
                                      <p:to>
                                        <p:strVal val="visible"/>
                                      </p:to>
                                    </p:set>
                                    <p:animEffect transition="in" filter="blinds(horizontal)">
                                      <p:cBhvr>
                                        <p:cTn id="12" dur="500"/>
                                        <p:tgtEl>
                                          <p:spTgt spid="317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52"/>
                                        </p:tgtEl>
                                        <p:attrNameLst>
                                          <p:attrName>style.visibility</p:attrName>
                                        </p:attrNameLst>
                                      </p:cBhvr>
                                      <p:to>
                                        <p:strVal val="visible"/>
                                      </p:to>
                                    </p:set>
                                    <p:animEffect transition="in" filter="blinds(horizontal)">
                                      <p:cBhvr>
                                        <p:cTn id="17" dur="500"/>
                                        <p:tgtEl>
                                          <p:spTgt spid="317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53"/>
                                        </p:tgtEl>
                                        <p:attrNameLst>
                                          <p:attrName>style.visibility</p:attrName>
                                        </p:attrNameLst>
                                      </p:cBhvr>
                                      <p:to>
                                        <p:strVal val="visible"/>
                                      </p:to>
                                    </p:set>
                                    <p:animEffect transition="in" filter="blinds(horizontal)">
                                      <p:cBhvr>
                                        <p:cTn id="22" dur="500"/>
                                        <p:tgtEl>
                                          <p:spTgt spid="31753"/>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31770"/>
                                        </p:tgtEl>
                                        <p:attrNameLst>
                                          <p:attrName>style.visibility</p:attrName>
                                        </p:attrNameLst>
                                      </p:cBhvr>
                                      <p:to>
                                        <p:strVal val="visible"/>
                                      </p:to>
                                    </p:set>
                                    <p:anim calcmode="lin" valueType="num">
                                      <p:cBhvr>
                                        <p:cTn id="27" dur="500" fill="hold"/>
                                        <p:tgtEl>
                                          <p:spTgt spid="31770"/>
                                        </p:tgtEl>
                                        <p:attrNameLst>
                                          <p:attrName>ppt_w</p:attrName>
                                        </p:attrNameLst>
                                      </p:cBhvr>
                                      <p:tavLst>
                                        <p:tav tm="0">
                                          <p:val>
                                            <p:fltVal val="0"/>
                                          </p:val>
                                        </p:tav>
                                        <p:tav tm="100000">
                                          <p:val>
                                            <p:strVal val="#ppt_w"/>
                                          </p:val>
                                        </p:tav>
                                      </p:tavLst>
                                    </p:anim>
                                    <p:anim calcmode="lin" valueType="num">
                                      <p:cBhvr>
                                        <p:cTn id="28" dur="500" fill="hold"/>
                                        <p:tgtEl>
                                          <p:spTgt spid="31770"/>
                                        </p:tgtEl>
                                        <p:attrNameLst>
                                          <p:attrName>ppt_h</p:attrName>
                                        </p:attrNameLst>
                                      </p:cBhvr>
                                      <p:tavLst>
                                        <p:tav tm="0">
                                          <p:val>
                                            <p:fltVal val="0"/>
                                          </p:val>
                                        </p:tav>
                                        <p:tav tm="100000">
                                          <p:val>
                                            <p:strVal val="#ppt_h"/>
                                          </p:val>
                                        </p:tav>
                                      </p:tavLst>
                                    </p:anim>
                                    <p:anim calcmode="lin" valueType="num">
                                      <p:cBhvr>
                                        <p:cTn id="29" dur="500" fill="hold"/>
                                        <p:tgtEl>
                                          <p:spTgt spid="31770"/>
                                        </p:tgtEl>
                                        <p:attrNameLst>
                                          <p:attrName>ppt_x</p:attrName>
                                        </p:attrNameLst>
                                      </p:cBhvr>
                                      <p:tavLst>
                                        <p:tav tm="0">
                                          <p:val>
                                            <p:fltVal val="0.5"/>
                                          </p:val>
                                        </p:tav>
                                        <p:tav tm="100000">
                                          <p:val>
                                            <p:strVal val="#ppt_x"/>
                                          </p:val>
                                        </p:tav>
                                      </p:tavLst>
                                    </p:anim>
                                    <p:anim calcmode="lin" valueType="num">
                                      <p:cBhvr>
                                        <p:cTn id="30" dur="500" fill="hold"/>
                                        <p:tgtEl>
                                          <p:spTgt spid="31770"/>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1754"/>
                                        </p:tgtEl>
                                        <p:attrNameLst>
                                          <p:attrName>style.visibility</p:attrName>
                                        </p:attrNameLst>
                                      </p:cBhvr>
                                      <p:to>
                                        <p:strVal val="visible"/>
                                      </p:to>
                                    </p:set>
                                    <p:animEffect transition="in" filter="blinds(horizontal)">
                                      <p:cBhvr>
                                        <p:cTn id="35"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P spid="31753" grpId="0"/>
      <p:bldP spid="31767" grpId="0" bldLvl="0" animBg="1"/>
      <p:bldP spid="3177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24577" name="Text Box 4"/>
          <p:cNvSpPr txBox="1"/>
          <p:nvPr>
            <p:custDataLst>
              <p:tags r:id="rId3"/>
            </p:custDataLst>
          </p:nvPr>
        </p:nvSpPr>
        <p:spPr>
          <a:xfrm>
            <a:off x="1990725" y="836613"/>
            <a:ext cx="7921625" cy="1322070"/>
          </a:xfrm>
          <a:prstGeom prst="rect">
            <a:avLst/>
          </a:prstGeom>
          <a:noFill/>
          <a:ln w="9525">
            <a:noFill/>
          </a:ln>
        </p:spPr>
        <p:txBody>
          <a:bodyPr anchor="t" anchorCtr="0">
            <a:spAutoFit/>
          </a:bodyPr>
          <a:lstStyle/>
          <a:p>
            <a:pPr>
              <a:spcBef>
                <a:spcPct val="50000"/>
              </a:spcBef>
            </a:pPr>
            <a:r>
              <a:rPr lang="en-US" altLang="zh-CN" sz="4000" b="1">
                <a:solidFill>
                  <a:schemeClr val="dk1"/>
                </a:solidFill>
                <a:latin typeface="微软雅黑" panose="020B0503020204020204" charset="-122"/>
                <a:ea typeface="微软雅黑" panose="020B0503020204020204" charset="-122"/>
                <a:cs typeface="微软雅黑" panose="020B0503020204020204" charset="-122"/>
              </a:rPr>
              <a:t>5.</a:t>
            </a:r>
            <a:r>
              <a:rPr lang="zh-CN" altLang="en-US" sz="4000" b="1">
                <a:solidFill>
                  <a:schemeClr val="dk1"/>
                </a:solidFill>
                <a:latin typeface="微软雅黑" panose="020B0503020204020204" charset="-122"/>
                <a:ea typeface="微软雅黑" panose="020B0503020204020204" charset="-122"/>
                <a:cs typeface="微软雅黑" panose="020B0503020204020204" charset="-122"/>
              </a:rPr>
              <a:t>如果几个取代基不同，就把简单的写在前面，复杂的写在后面。</a:t>
            </a:r>
            <a:endParaRPr lang="zh-CN" altLang="en-US" sz="40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4578" name="Text Box 13"/>
          <p:cNvSpPr txBox="1"/>
          <p:nvPr>
            <p:custDataLst>
              <p:tags r:id="rId4"/>
            </p:custDataLst>
          </p:nvPr>
        </p:nvSpPr>
        <p:spPr>
          <a:xfrm>
            <a:off x="1809750" y="2908300"/>
            <a:ext cx="1092200" cy="645160"/>
          </a:xfrm>
          <a:prstGeom prst="rect">
            <a:avLst/>
          </a:prstGeom>
          <a:noFill/>
          <a:ln w="9525">
            <a:noFill/>
          </a:ln>
        </p:spPr>
        <p:txBody>
          <a:bodyPr anchor="t" anchorCtr="0">
            <a:spAutoFit/>
          </a:bodyPr>
          <a:lstStyle/>
          <a:p>
            <a:pPr algn="ctr">
              <a:spcBef>
                <a:spcPct val="50000"/>
              </a:spcBef>
            </a:pPr>
            <a:r>
              <a:rPr lang="en-US" altLang="zh-CN" sz="3600" b="1">
                <a:solidFill>
                  <a:schemeClr val="dk1"/>
                </a:solidFill>
                <a:latin typeface="微软雅黑" panose="020B0503020204020204" charset="-122"/>
                <a:ea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rPr>
              <a:t>3</a:t>
            </a:r>
            <a:endParaRPr lang="en-US" altLang="zh-CN" sz="3600" b="1" baseline="-25000">
              <a:solidFill>
                <a:schemeClr val="dk1"/>
              </a:solidFill>
              <a:latin typeface="微软雅黑" panose="020B0503020204020204" charset="-122"/>
              <a:ea typeface="微软雅黑" panose="020B0503020204020204" charset="-122"/>
            </a:endParaRPr>
          </a:p>
        </p:txBody>
      </p:sp>
      <p:sp>
        <p:nvSpPr>
          <p:cNvPr id="24579" name="Text Box 14"/>
          <p:cNvSpPr txBox="1"/>
          <p:nvPr>
            <p:custDataLst>
              <p:tags r:id="rId5"/>
            </p:custDataLst>
          </p:nvPr>
        </p:nvSpPr>
        <p:spPr>
          <a:xfrm>
            <a:off x="4224338" y="3844925"/>
            <a:ext cx="1085850" cy="645160"/>
          </a:xfrm>
          <a:prstGeom prst="rect">
            <a:avLst/>
          </a:prstGeom>
          <a:noFill/>
          <a:ln w="9525">
            <a:noFill/>
          </a:ln>
        </p:spPr>
        <p:txBody>
          <a:bodyPr anchor="t" anchorCtr="0">
            <a:spAutoFit/>
          </a:bodyPr>
          <a:lstStyle/>
          <a:p>
            <a:pPr algn="ctr">
              <a:spcBef>
                <a:spcPct val="50000"/>
              </a:spcBef>
            </a:pPr>
            <a:r>
              <a:rPr lang="en-US" altLang="zh-CN" sz="3600" b="1">
                <a:solidFill>
                  <a:schemeClr val="dk1"/>
                </a:solidFill>
                <a:latin typeface="微软雅黑" panose="020B0503020204020204" charset="-122"/>
                <a:ea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rPr>
              <a:t>2</a:t>
            </a:r>
            <a:endParaRPr lang="en-US" altLang="zh-CN" sz="3600" b="1" baseline="-25000">
              <a:solidFill>
                <a:schemeClr val="dk1"/>
              </a:solidFill>
              <a:latin typeface="微软雅黑" panose="020B0503020204020204" charset="-122"/>
              <a:ea typeface="微软雅黑" panose="020B0503020204020204" charset="-122"/>
            </a:endParaRPr>
          </a:p>
        </p:txBody>
      </p:sp>
      <p:sp>
        <p:nvSpPr>
          <p:cNvPr id="24580" name="Text Box 15"/>
          <p:cNvSpPr txBox="1"/>
          <p:nvPr>
            <p:custDataLst>
              <p:tags r:id="rId6"/>
            </p:custDataLst>
          </p:nvPr>
        </p:nvSpPr>
        <p:spPr>
          <a:xfrm>
            <a:off x="4240213" y="4832350"/>
            <a:ext cx="1255712" cy="645160"/>
          </a:xfrm>
          <a:prstGeom prst="rect">
            <a:avLst/>
          </a:prstGeom>
          <a:noFill/>
          <a:ln w="9525">
            <a:noFill/>
          </a:ln>
        </p:spPr>
        <p:txBody>
          <a:bodyPr anchor="t" anchorCtr="0">
            <a:spAutoFit/>
          </a:bodyPr>
          <a:lstStyle/>
          <a:p>
            <a:pPr algn="ctr">
              <a:spcBef>
                <a:spcPct val="50000"/>
              </a:spcBef>
            </a:pPr>
            <a:r>
              <a:rPr lang="en-US" altLang="zh-CN" sz="3600" b="1">
                <a:solidFill>
                  <a:schemeClr val="dk1"/>
                </a:solidFill>
                <a:latin typeface="微软雅黑" panose="020B0503020204020204" charset="-122"/>
                <a:ea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rPr>
              <a:t>3</a:t>
            </a:r>
            <a:endParaRPr lang="en-US" altLang="zh-CN" sz="3600" b="1" baseline="-25000">
              <a:solidFill>
                <a:schemeClr val="dk1"/>
              </a:solidFill>
              <a:latin typeface="微软雅黑" panose="020B0503020204020204" charset="-122"/>
              <a:ea typeface="微软雅黑" panose="020B0503020204020204" charset="-122"/>
            </a:endParaRPr>
          </a:p>
        </p:txBody>
      </p:sp>
      <p:sp>
        <p:nvSpPr>
          <p:cNvPr id="24581" name="Line 16"/>
          <p:cNvSpPr/>
          <p:nvPr>
            <p:custDataLst>
              <p:tags r:id="rId7"/>
            </p:custDataLst>
          </p:nvPr>
        </p:nvSpPr>
        <p:spPr>
          <a:xfrm rot="-5400000" flipV="1">
            <a:off x="4348163" y="4687888"/>
            <a:ext cx="506412" cy="0"/>
          </a:xfrm>
          <a:prstGeom prst="line">
            <a:avLst/>
          </a:prstGeom>
          <a:ln w="57150" cap="flat" cmpd="sng">
            <a:solidFill>
              <a:schemeClr val="dk1"/>
            </a:solidFill>
            <a:prstDash val="solid"/>
            <a:round/>
            <a:headEnd type="none" w="med" len="med"/>
            <a:tailEnd type="none" w="med" len="med"/>
          </a:ln>
        </p:spPr>
        <p:txBody>
          <a:bodyPr/>
          <a:lstStyle/>
          <a:p/>
        </p:txBody>
      </p:sp>
      <p:sp>
        <p:nvSpPr>
          <p:cNvPr id="24582" name="Text Box 17"/>
          <p:cNvSpPr txBox="1"/>
          <p:nvPr>
            <p:custDataLst>
              <p:tags r:id="rId8"/>
            </p:custDataLst>
          </p:nvPr>
        </p:nvSpPr>
        <p:spPr>
          <a:xfrm>
            <a:off x="4211638" y="2928938"/>
            <a:ext cx="998537" cy="645160"/>
          </a:xfrm>
          <a:prstGeom prst="rect">
            <a:avLst/>
          </a:prstGeom>
          <a:noFill/>
          <a:ln w="9525">
            <a:noFill/>
          </a:ln>
        </p:spPr>
        <p:txBody>
          <a:bodyPr anchor="t" anchorCtr="0">
            <a:spAutoFit/>
          </a:bodyPr>
          <a:lstStyle/>
          <a:p>
            <a:pPr algn="ctr">
              <a:spcBef>
                <a:spcPct val="50000"/>
              </a:spcBef>
            </a:pPr>
            <a:r>
              <a:rPr lang="en-US" altLang="zh-CN" sz="3600" b="1">
                <a:solidFill>
                  <a:schemeClr val="dk1"/>
                </a:solidFill>
                <a:latin typeface="微软雅黑" panose="020B0503020204020204" charset="-122"/>
                <a:ea typeface="微软雅黑" panose="020B0503020204020204" charset="-122"/>
              </a:rPr>
              <a:t>CH</a:t>
            </a:r>
            <a:endParaRPr lang="en-US" altLang="zh-CN" sz="3600" b="1">
              <a:solidFill>
                <a:schemeClr val="dk1"/>
              </a:solidFill>
              <a:latin typeface="微软雅黑" panose="020B0503020204020204" charset="-122"/>
              <a:ea typeface="微软雅黑" panose="020B0503020204020204" charset="-122"/>
            </a:endParaRPr>
          </a:p>
        </p:txBody>
      </p:sp>
      <p:sp>
        <p:nvSpPr>
          <p:cNvPr id="24583" name="Text Box 18"/>
          <p:cNvSpPr txBox="1"/>
          <p:nvPr>
            <p:custDataLst>
              <p:tags r:id="rId9"/>
            </p:custDataLst>
          </p:nvPr>
        </p:nvSpPr>
        <p:spPr>
          <a:xfrm>
            <a:off x="5010150" y="2881313"/>
            <a:ext cx="1357313" cy="645160"/>
          </a:xfrm>
          <a:prstGeom prst="rect">
            <a:avLst/>
          </a:prstGeom>
          <a:noFill/>
          <a:ln w="9525">
            <a:noFill/>
          </a:ln>
        </p:spPr>
        <p:txBody>
          <a:bodyPr anchor="t" anchorCtr="0">
            <a:spAutoFit/>
          </a:bodyPr>
          <a:lstStyle/>
          <a:p>
            <a:pPr algn="ctr">
              <a:spcBef>
                <a:spcPct val="50000"/>
              </a:spcBef>
            </a:pPr>
            <a:r>
              <a:rPr lang="en-US" altLang="zh-CN" sz="3600" b="1">
                <a:solidFill>
                  <a:schemeClr val="dk1"/>
                </a:solidFill>
                <a:latin typeface="微软雅黑" panose="020B0503020204020204" charset="-122"/>
                <a:ea typeface="微软雅黑" panose="020B0503020204020204" charset="-122"/>
              </a:rPr>
              <a:t>CH</a:t>
            </a:r>
            <a:endParaRPr lang="en-US" altLang="zh-CN" sz="3600" b="1">
              <a:solidFill>
                <a:schemeClr val="dk1"/>
              </a:solidFill>
              <a:latin typeface="微软雅黑" panose="020B0503020204020204" charset="-122"/>
              <a:ea typeface="微软雅黑" panose="020B0503020204020204" charset="-122"/>
            </a:endParaRPr>
          </a:p>
        </p:txBody>
      </p:sp>
      <p:sp>
        <p:nvSpPr>
          <p:cNvPr id="24584" name="Line 19"/>
          <p:cNvSpPr/>
          <p:nvPr>
            <p:custDataLst>
              <p:tags r:id="rId10"/>
            </p:custDataLst>
          </p:nvPr>
        </p:nvSpPr>
        <p:spPr>
          <a:xfrm>
            <a:off x="5010150" y="3267075"/>
            <a:ext cx="304800" cy="0"/>
          </a:xfrm>
          <a:prstGeom prst="line">
            <a:avLst/>
          </a:prstGeom>
          <a:ln w="57150" cap="flat" cmpd="sng">
            <a:solidFill>
              <a:schemeClr val="dk1"/>
            </a:solidFill>
            <a:prstDash val="solid"/>
            <a:round/>
            <a:headEnd type="none" w="med" len="med"/>
            <a:tailEnd type="none" w="med" len="med"/>
          </a:ln>
        </p:spPr>
        <p:txBody>
          <a:bodyPr/>
          <a:lstStyle/>
          <a:p/>
        </p:txBody>
      </p:sp>
      <p:sp>
        <p:nvSpPr>
          <p:cNvPr id="24585" name="Line 20"/>
          <p:cNvSpPr/>
          <p:nvPr>
            <p:custDataLst>
              <p:tags r:id="rId11"/>
            </p:custDataLst>
          </p:nvPr>
        </p:nvSpPr>
        <p:spPr>
          <a:xfrm>
            <a:off x="4002088" y="3265488"/>
            <a:ext cx="304800" cy="0"/>
          </a:xfrm>
          <a:prstGeom prst="line">
            <a:avLst/>
          </a:prstGeom>
          <a:ln w="57150" cap="flat" cmpd="sng">
            <a:solidFill>
              <a:schemeClr val="dk1"/>
            </a:solidFill>
            <a:prstDash val="solid"/>
            <a:round/>
            <a:headEnd type="none" w="med" len="med"/>
            <a:tailEnd type="none" w="med" len="med"/>
          </a:ln>
        </p:spPr>
        <p:txBody>
          <a:bodyPr/>
          <a:lstStyle/>
          <a:p/>
        </p:txBody>
      </p:sp>
      <p:sp>
        <p:nvSpPr>
          <p:cNvPr id="24586" name="Line 21"/>
          <p:cNvSpPr/>
          <p:nvPr>
            <p:custDataLst>
              <p:tags r:id="rId12"/>
            </p:custDataLst>
          </p:nvPr>
        </p:nvSpPr>
        <p:spPr>
          <a:xfrm>
            <a:off x="5997575" y="3214688"/>
            <a:ext cx="304800" cy="0"/>
          </a:xfrm>
          <a:prstGeom prst="line">
            <a:avLst/>
          </a:prstGeom>
          <a:ln w="57150" cap="flat" cmpd="sng">
            <a:solidFill>
              <a:schemeClr val="dk1"/>
            </a:solidFill>
            <a:prstDash val="solid"/>
            <a:round/>
            <a:headEnd type="none" w="med" len="med"/>
            <a:tailEnd type="none" w="med" len="med"/>
          </a:ln>
        </p:spPr>
        <p:txBody>
          <a:bodyPr/>
          <a:lstStyle/>
          <a:p/>
        </p:txBody>
      </p:sp>
      <p:sp>
        <p:nvSpPr>
          <p:cNvPr id="24587" name="Line 22"/>
          <p:cNvSpPr/>
          <p:nvPr>
            <p:custDataLst>
              <p:tags r:id="rId13"/>
            </p:custDataLst>
          </p:nvPr>
        </p:nvSpPr>
        <p:spPr>
          <a:xfrm>
            <a:off x="7126288" y="3230563"/>
            <a:ext cx="304800" cy="0"/>
          </a:xfrm>
          <a:prstGeom prst="line">
            <a:avLst/>
          </a:prstGeom>
          <a:ln w="57150" cap="flat" cmpd="sng">
            <a:solidFill>
              <a:schemeClr val="dk1"/>
            </a:solidFill>
            <a:prstDash val="solid"/>
            <a:round/>
            <a:headEnd type="none" w="med" len="med"/>
            <a:tailEnd type="none" w="med" len="med"/>
          </a:ln>
        </p:spPr>
        <p:txBody>
          <a:bodyPr/>
          <a:lstStyle/>
          <a:p/>
        </p:txBody>
      </p:sp>
      <p:sp>
        <p:nvSpPr>
          <p:cNvPr id="24588" name="Line 23"/>
          <p:cNvSpPr/>
          <p:nvPr>
            <p:custDataLst>
              <p:tags r:id="rId14"/>
            </p:custDataLst>
          </p:nvPr>
        </p:nvSpPr>
        <p:spPr>
          <a:xfrm rot="-5400000" flipH="1">
            <a:off x="4281488" y="3702050"/>
            <a:ext cx="506412" cy="1588"/>
          </a:xfrm>
          <a:prstGeom prst="line">
            <a:avLst/>
          </a:prstGeom>
          <a:ln w="57150" cap="flat" cmpd="sng">
            <a:solidFill>
              <a:schemeClr val="dk1"/>
            </a:solidFill>
            <a:prstDash val="solid"/>
            <a:round/>
            <a:headEnd type="none" w="med" len="med"/>
            <a:tailEnd type="none" w="med" len="med"/>
          </a:ln>
        </p:spPr>
        <p:txBody>
          <a:bodyPr/>
          <a:lstStyle/>
          <a:p/>
        </p:txBody>
      </p:sp>
      <p:sp>
        <p:nvSpPr>
          <p:cNvPr id="24589" name="Line 24"/>
          <p:cNvSpPr/>
          <p:nvPr>
            <p:custDataLst>
              <p:tags r:id="rId15"/>
            </p:custDataLst>
          </p:nvPr>
        </p:nvSpPr>
        <p:spPr>
          <a:xfrm rot="-5400000" flipH="1">
            <a:off x="5241925" y="3689350"/>
            <a:ext cx="506413" cy="1588"/>
          </a:xfrm>
          <a:prstGeom prst="line">
            <a:avLst/>
          </a:prstGeom>
          <a:ln w="57150" cap="flat" cmpd="sng">
            <a:solidFill>
              <a:schemeClr val="dk1"/>
            </a:solidFill>
            <a:prstDash val="solid"/>
            <a:round/>
            <a:headEnd type="none" w="med" len="med"/>
            <a:tailEnd type="none" w="med" len="med"/>
          </a:ln>
        </p:spPr>
        <p:txBody>
          <a:bodyPr/>
          <a:lstStyle/>
          <a:p/>
        </p:txBody>
      </p:sp>
      <p:sp>
        <p:nvSpPr>
          <p:cNvPr id="24590" name="Text Box 25"/>
          <p:cNvSpPr txBox="1"/>
          <p:nvPr>
            <p:custDataLst>
              <p:tags r:id="rId16"/>
            </p:custDataLst>
          </p:nvPr>
        </p:nvSpPr>
        <p:spPr>
          <a:xfrm>
            <a:off x="5194300" y="3810000"/>
            <a:ext cx="1330325" cy="645160"/>
          </a:xfrm>
          <a:prstGeom prst="rect">
            <a:avLst/>
          </a:prstGeom>
          <a:noFill/>
          <a:ln w="9525">
            <a:noFill/>
          </a:ln>
        </p:spPr>
        <p:txBody>
          <a:bodyPr anchor="t" anchorCtr="0">
            <a:spAutoFit/>
          </a:bodyPr>
          <a:lstStyle/>
          <a:p>
            <a:pPr algn="ctr">
              <a:spcBef>
                <a:spcPct val="50000"/>
              </a:spcBef>
            </a:pPr>
            <a:r>
              <a:rPr lang="en-US" altLang="zh-CN" sz="3600" b="1">
                <a:solidFill>
                  <a:schemeClr val="dk1"/>
                </a:solidFill>
                <a:latin typeface="微软雅黑" panose="020B0503020204020204" charset="-122"/>
                <a:ea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rPr>
              <a:t>3</a:t>
            </a:r>
            <a:endParaRPr lang="en-US" altLang="zh-CN" sz="3600" b="1" baseline="-25000">
              <a:solidFill>
                <a:schemeClr val="dk1"/>
              </a:solidFill>
              <a:latin typeface="微软雅黑" panose="020B0503020204020204" charset="-122"/>
              <a:ea typeface="微软雅黑" panose="020B0503020204020204" charset="-122"/>
            </a:endParaRPr>
          </a:p>
        </p:txBody>
      </p:sp>
      <p:sp>
        <p:nvSpPr>
          <p:cNvPr id="24591" name="Text Box 26"/>
          <p:cNvSpPr txBox="1"/>
          <p:nvPr>
            <p:custDataLst>
              <p:tags r:id="rId17"/>
            </p:custDataLst>
          </p:nvPr>
        </p:nvSpPr>
        <p:spPr>
          <a:xfrm>
            <a:off x="6230938" y="2909888"/>
            <a:ext cx="1150937" cy="645160"/>
          </a:xfrm>
          <a:prstGeom prst="rect">
            <a:avLst/>
          </a:prstGeom>
          <a:noFill/>
          <a:ln w="9525">
            <a:noFill/>
          </a:ln>
        </p:spPr>
        <p:txBody>
          <a:bodyPr anchor="t" anchorCtr="0">
            <a:spAutoFit/>
          </a:bodyPr>
          <a:lstStyle/>
          <a:p>
            <a:pPr algn="ctr">
              <a:spcBef>
                <a:spcPct val="50000"/>
              </a:spcBef>
            </a:pPr>
            <a:r>
              <a:rPr lang="en-US" altLang="zh-CN" sz="3600" b="1">
                <a:solidFill>
                  <a:schemeClr val="dk1"/>
                </a:solidFill>
                <a:latin typeface="微软雅黑" panose="020B0503020204020204" charset="-122"/>
                <a:ea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rPr>
              <a:t>2</a:t>
            </a:r>
            <a:endParaRPr lang="en-US" altLang="zh-CN" sz="3600" b="1" baseline="-25000">
              <a:solidFill>
                <a:schemeClr val="dk1"/>
              </a:solidFill>
              <a:latin typeface="微软雅黑" panose="020B0503020204020204" charset="-122"/>
              <a:ea typeface="微软雅黑" panose="020B0503020204020204" charset="-122"/>
            </a:endParaRPr>
          </a:p>
        </p:txBody>
      </p:sp>
      <p:sp>
        <p:nvSpPr>
          <p:cNvPr id="24592" name="Text Box 27"/>
          <p:cNvSpPr txBox="1"/>
          <p:nvPr>
            <p:custDataLst>
              <p:tags r:id="rId18"/>
            </p:custDataLst>
          </p:nvPr>
        </p:nvSpPr>
        <p:spPr>
          <a:xfrm>
            <a:off x="7312025" y="2868613"/>
            <a:ext cx="1169988" cy="645160"/>
          </a:xfrm>
          <a:prstGeom prst="rect">
            <a:avLst/>
          </a:prstGeom>
          <a:noFill/>
          <a:ln w="9525">
            <a:noFill/>
          </a:ln>
        </p:spPr>
        <p:txBody>
          <a:bodyPr anchor="t" anchorCtr="0">
            <a:spAutoFit/>
          </a:bodyPr>
          <a:lstStyle/>
          <a:p>
            <a:pPr algn="ctr">
              <a:spcBef>
                <a:spcPct val="50000"/>
              </a:spcBef>
            </a:pPr>
            <a:r>
              <a:rPr lang="en-US" altLang="zh-CN" sz="3600" b="1">
                <a:solidFill>
                  <a:schemeClr val="dk1"/>
                </a:solidFill>
                <a:latin typeface="微软雅黑" panose="020B0503020204020204" charset="-122"/>
                <a:ea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rPr>
              <a:t>2</a:t>
            </a:r>
            <a:endParaRPr lang="en-US" altLang="zh-CN" sz="3600" b="1" baseline="-25000">
              <a:solidFill>
                <a:schemeClr val="dk1"/>
              </a:solidFill>
              <a:latin typeface="微软雅黑" panose="020B0503020204020204" charset="-122"/>
              <a:ea typeface="微软雅黑" panose="020B0503020204020204" charset="-122"/>
            </a:endParaRPr>
          </a:p>
        </p:txBody>
      </p:sp>
      <p:sp>
        <p:nvSpPr>
          <p:cNvPr id="24593" name="Line 28"/>
          <p:cNvSpPr/>
          <p:nvPr>
            <p:custDataLst>
              <p:tags r:id="rId19"/>
            </p:custDataLst>
          </p:nvPr>
        </p:nvSpPr>
        <p:spPr>
          <a:xfrm>
            <a:off x="8277225" y="3198813"/>
            <a:ext cx="304800" cy="0"/>
          </a:xfrm>
          <a:prstGeom prst="line">
            <a:avLst/>
          </a:prstGeom>
          <a:ln w="57150" cap="flat" cmpd="sng">
            <a:solidFill>
              <a:schemeClr val="dk1"/>
            </a:solidFill>
            <a:prstDash val="solid"/>
            <a:round/>
            <a:headEnd type="none" w="med" len="med"/>
            <a:tailEnd type="none" w="med" len="med"/>
          </a:ln>
        </p:spPr>
        <p:txBody>
          <a:bodyPr/>
          <a:lstStyle/>
          <a:p/>
        </p:txBody>
      </p:sp>
      <p:sp>
        <p:nvSpPr>
          <p:cNvPr id="24594" name="Text Box 29"/>
          <p:cNvSpPr txBox="1"/>
          <p:nvPr>
            <p:custDataLst>
              <p:tags r:id="rId20"/>
            </p:custDataLst>
          </p:nvPr>
        </p:nvSpPr>
        <p:spPr>
          <a:xfrm>
            <a:off x="8443913" y="2835275"/>
            <a:ext cx="1281112" cy="645160"/>
          </a:xfrm>
          <a:prstGeom prst="rect">
            <a:avLst/>
          </a:prstGeom>
          <a:noFill/>
          <a:ln w="9525">
            <a:noFill/>
          </a:ln>
        </p:spPr>
        <p:txBody>
          <a:bodyPr anchor="t" anchorCtr="0">
            <a:spAutoFit/>
          </a:bodyPr>
          <a:lstStyle/>
          <a:p>
            <a:pPr algn="ctr">
              <a:spcBef>
                <a:spcPct val="50000"/>
              </a:spcBef>
            </a:pPr>
            <a:r>
              <a:rPr lang="en-US" altLang="zh-CN" sz="3600" b="1">
                <a:solidFill>
                  <a:schemeClr val="dk1"/>
                </a:solidFill>
                <a:latin typeface="微软雅黑" panose="020B0503020204020204" charset="-122"/>
                <a:ea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rPr>
              <a:t>3</a:t>
            </a:r>
            <a:endParaRPr lang="en-US" altLang="zh-CN" sz="3600" b="1" baseline="-25000">
              <a:solidFill>
                <a:schemeClr val="dk1"/>
              </a:solidFill>
              <a:latin typeface="微软雅黑" panose="020B0503020204020204" charset="-122"/>
              <a:ea typeface="微软雅黑" panose="020B0503020204020204" charset="-122"/>
            </a:endParaRPr>
          </a:p>
        </p:txBody>
      </p:sp>
      <p:sp>
        <p:nvSpPr>
          <p:cNvPr id="24595" name="Text Box 30"/>
          <p:cNvSpPr txBox="1"/>
          <p:nvPr>
            <p:custDataLst>
              <p:tags r:id="rId21"/>
            </p:custDataLst>
          </p:nvPr>
        </p:nvSpPr>
        <p:spPr>
          <a:xfrm>
            <a:off x="2973388" y="2921000"/>
            <a:ext cx="1322387" cy="645160"/>
          </a:xfrm>
          <a:prstGeom prst="rect">
            <a:avLst/>
          </a:prstGeom>
          <a:noFill/>
          <a:ln w="9525">
            <a:noFill/>
          </a:ln>
        </p:spPr>
        <p:txBody>
          <a:bodyPr anchor="t" anchorCtr="0">
            <a:spAutoFit/>
          </a:bodyPr>
          <a:lstStyle/>
          <a:p>
            <a:pPr algn="ctr">
              <a:spcBef>
                <a:spcPct val="50000"/>
              </a:spcBef>
            </a:pPr>
            <a:r>
              <a:rPr lang="en-US" altLang="zh-CN" sz="3600" b="1">
                <a:solidFill>
                  <a:schemeClr val="dk1"/>
                </a:solidFill>
                <a:latin typeface="微软雅黑" panose="020B0503020204020204" charset="-122"/>
                <a:ea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rPr>
              <a:t>2</a:t>
            </a:r>
            <a:endParaRPr lang="en-US" altLang="zh-CN" sz="3600" b="1" baseline="-25000">
              <a:solidFill>
                <a:schemeClr val="dk1"/>
              </a:solidFill>
              <a:latin typeface="微软雅黑" panose="020B0503020204020204" charset="-122"/>
              <a:ea typeface="微软雅黑" panose="020B0503020204020204" charset="-122"/>
            </a:endParaRPr>
          </a:p>
        </p:txBody>
      </p:sp>
      <p:sp>
        <p:nvSpPr>
          <p:cNvPr id="24596" name="Line 31"/>
          <p:cNvSpPr/>
          <p:nvPr>
            <p:custDataLst>
              <p:tags r:id="rId22"/>
            </p:custDataLst>
          </p:nvPr>
        </p:nvSpPr>
        <p:spPr>
          <a:xfrm>
            <a:off x="2808288" y="3252788"/>
            <a:ext cx="304800" cy="0"/>
          </a:xfrm>
          <a:prstGeom prst="line">
            <a:avLst/>
          </a:prstGeom>
          <a:ln w="57150" cap="flat" cmpd="sng">
            <a:solidFill>
              <a:schemeClr val="dk1"/>
            </a:solidFill>
            <a:prstDash val="solid"/>
            <a:round/>
            <a:headEnd type="none" w="med" len="med"/>
            <a:tailEnd type="none" w="med" len="med"/>
          </a:ln>
        </p:spPr>
        <p:txBody>
          <a:bodyPr/>
          <a:lstStyle/>
          <a:p/>
        </p:txBody>
      </p:sp>
      <p:sp>
        <p:nvSpPr>
          <p:cNvPr id="96288" name="Text Box 32"/>
          <p:cNvSpPr txBox="1"/>
          <p:nvPr/>
        </p:nvSpPr>
        <p:spPr>
          <a:xfrm>
            <a:off x="5837238" y="5192713"/>
            <a:ext cx="4321175" cy="645160"/>
          </a:xfrm>
          <a:prstGeom prst="rect">
            <a:avLst/>
          </a:prstGeom>
          <a:gradFill rotWithShape="0">
            <a:gsLst>
              <a:gs pos="0">
                <a:srgbClr val="FF9900"/>
              </a:gs>
              <a:gs pos="50000">
                <a:schemeClr val="bg1"/>
              </a:gs>
              <a:gs pos="100000">
                <a:srgbClr val="FF9900"/>
              </a:gs>
            </a:gsLst>
            <a:lin ang="5400000" scaled="1"/>
          </a:gradFill>
          <a:ln w="12700">
            <a:noFill/>
          </a:ln>
        </p:spPr>
        <p:txBody>
          <a:bodyPr anchor="t" anchorCtr="0">
            <a:spAutoFit/>
          </a:bodyPr>
          <a:lstStyle/>
          <a:p>
            <a:pPr algn="ctr">
              <a:spcBef>
                <a:spcPct val="50000"/>
              </a:spcBef>
              <a:buSzTx/>
            </a:pPr>
            <a:r>
              <a:rPr lang="en-US" altLang="zh-CN" sz="36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甲基    乙基庚烷</a:t>
            </a:r>
            <a:endParaRPr lang="zh-CN" altLang="en-US" sz="36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96290" name="Text Box 34"/>
          <p:cNvSpPr txBox="1"/>
          <p:nvPr/>
        </p:nvSpPr>
        <p:spPr>
          <a:xfrm>
            <a:off x="5821363" y="5162550"/>
            <a:ext cx="2520950" cy="1198880"/>
          </a:xfrm>
          <a:prstGeom prst="rect">
            <a:avLst/>
          </a:prstGeom>
          <a:noFill/>
          <a:ln w="9525">
            <a:noFill/>
          </a:ln>
        </p:spPr>
        <p:txBody>
          <a:bodyPr anchor="t" anchorCtr="0">
            <a:spAutoFit/>
          </a:bodyPr>
          <a:lstStyle/>
          <a:p>
            <a:pPr>
              <a:spcBef>
                <a:spcPct val="50000"/>
              </a:spcBef>
            </a:pPr>
            <a:r>
              <a:rPr lang="en-US" altLang="zh-CN" sz="3600" b="1">
                <a:solidFill>
                  <a:srgbClr val="000000"/>
                </a:solidFill>
                <a:latin typeface="微软雅黑" panose="020B0503020204020204" charset="-122"/>
                <a:ea typeface="微软雅黑" panose="020B0503020204020204" charset="-122"/>
              </a:rPr>
              <a:t>4–       –3 –</a:t>
            </a:r>
            <a:endParaRPr lang="en-US" altLang="zh-CN" sz="3600" b="1">
              <a:solidFill>
                <a:srgbClr val="000000"/>
              </a:solidFill>
              <a:latin typeface="微软雅黑" panose="020B0503020204020204" charset="-122"/>
              <a:ea typeface="微软雅黑" panose="020B0503020204020204" charset="-122"/>
            </a:endParaRPr>
          </a:p>
        </p:txBody>
      </p:sp>
    </p:spTree>
    <p:custDataLst>
      <p:tags r:id="rId2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88"/>
                                        </p:tgtEl>
                                        <p:attrNameLst>
                                          <p:attrName>style.visibility</p:attrName>
                                        </p:attrNameLst>
                                      </p:cBhvr>
                                      <p:to>
                                        <p:strVal val="visible"/>
                                      </p:to>
                                    </p:set>
                                    <p:animEffect transition="in" filter="blinds(horizontal)">
                                      <p:cBhvr>
                                        <p:cTn id="7" dur="500"/>
                                        <p:tgtEl>
                                          <p:spTgt spid="962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290"/>
                                        </p:tgtEl>
                                        <p:attrNameLst>
                                          <p:attrName>style.visibility</p:attrName>
                                        </p:attrNameLst>
                                      </p:cBhvr>
                                      <p:to>
                                        <p:strVal val="visible"/>
                                      </p:to>
                                    </p:set>
                                    <p:animEffect transition="in" filter="blinds(horizontal)">
                                      <p:cBhvr>
                                        <p:cTn id="12" dur="500"/>
                                        <p:tgtEl>
                                          <p:spTgt spid="96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88" grpId="0" bldLvl="0" animBg="1"/>
      <p:bldP spid="962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26626" name="Rectangle 2"/>
          <p:cNvSpPr/>
          <p:nvPr>
            <p:custDataLst>
              <p:tags r:id="rId3"/>
            </p:custDataLst>
          </p:nvPr>
        </p:nvSpPr>
        <p:spPr>
          <a:xfrm>
            <a:off x="1524000" y="1447800"/>
            <a:ext cx="9144000" cy="4575175"/>
          </a:xfrm>
          <a:prstGeom prst="rect">
            <a:avLst/>
          </a:prstGeom>
          <a:noFill/>
          <a:ln w="9525">
            <a:noFill/>
          </a:ln>
        </p:spPr>
        <p:txBody>
          <a:bodyPr anchor="t" anchorCtr="0">
            <a:spAutoFit/>
          </a:bodyPr>
          <a:lstStyle/>
          <a:p>
            <a:pPr>
              <a:lnSpc>
                <a:spcPct val="90000"/>
              </a:lnSpc>
            </a:pP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1.</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命名步骤：</a:t>
            </a:r>
            <a:endParaRPr lang="zh-CN" altLang="en-US" sz="3600" b="1">
              <a:solidFill>
                <a:schemeClr val="dk1"/>
              </a:solidFill>
              <a:latin typeface="微软雅黑" panose="020B0503020204020204" charset="-122"/>
              <a:ea typeface="微软雅黑" panose="020B0503020204020204" charset="-122"/>
              <a:cs typeface="微软雅黑" panose="020B0503020204020204" charset="-122"/>
            </a:endParaRPr>
          </a:p>
          <a:p>
            <a:pPr>
              <a:lnSpc>
                <a:spcPct val="90000"/>
              </a:lnSpc>
            </a:pP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    </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(1)</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找主链</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最长的主链</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endParaRPr lang="en-US" altLang="zh-CN" sz="3600" b="1">
              <a:solidFill>
                <a:schemeClr val="dk1"/>
              </a:solidFill>
              <a:latin typeface="微软雅黑" panose="020B0503020204020204" charset="-122"/>
              <a:ea typeface="微软雅黑" panose="020B0503020204020204" charset="-122"/>
              <a:cs typeface="微软雅黑" panose="020B0503020204020204" charset="-122"/>
            </a:endParaRPr>
          </a:p>
          <a:p>
            <a:pPr>
              <a:lnSpc>
                <a:spcPct val="90000"/>
              </a:lnSpc>
            </a:pP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    (2)</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编号</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靠近支链（小、多）的一端</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endParaRPr lang="en-US" altLang="zh-CN" sz="3600" b="1">
              <a:solidFill>
                <a:schemeClr val="dk1"/>
              </a:solidFill>
              <a:latin typeface="微软雅黑" panose="020B0503020204020204" charset="-122"/>
              <a:ea typeface="微软雅黑" panose="020B0503020204020204" charset="-122"/>
              <a:cs typeface="微软雅黑" panose="020B0503020204020204" charset="-122"/>
            </a:endParaRPr>
          </a:p>
          <a:p>
            <a:pPr>
              <a:lnSpc>
                <a:spcPct val="90000"/>
              </a:lnSpc>
            </a:pP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    (3)</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写名称</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先简后繁</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相同基请合并</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endParaRPr lang="en-US" altLang="zh-CN" sz="3600" b="1">
              <a:solidFill>
                <a:schemeClr val="dk1"/>
              </a:solidFill>
              <a:latin typeface="微软雅黑" panose="020B0503020204020204" charset="-122"/>
              <a:ea typeface="微软雅黑" panose="020B0503020204020204" charset="-122"/>
              <a:cs typeface="微软雅黑" panose="020B0503020204020204" charset="-122"/>
            </a:endParaRPr>
          </a:p>
          <a:p>
            <a:pPr>
              <a:lnSpc>
                <a:spcPct val="90000"/>
              </a:lnSpc>
            </a:pP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2.</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名称组成</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endParaRPr lang="en-US" altLang="zh-CN" sz="3600" b="1">
              <a:solidFill>
                <a:schemeClr val="dk1"/>
              </a:solidFill>
              <a:latin typeface="微软雅黑" panose="020B0503020204020204" charset="-122"/>
              <a:ea typeface="微软雅黑" panose="020B0503020204020204" charset="-122"/>
              <a:cs typeface="微软雅黑" panose="020B0503020204020204" charset="-122"/>
            </a:endParaRPr>
          </a:p>
          <a:p>
            <a:pPr>
              <a:lnSpc>
                <a:spcPct val="90000"/>
              </a:lnSpc>
            </a:pP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取代基位置</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取代基名称</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母体名称</a:t>
            </a:r>
            <a:endParaRPr lang="zh-CN" altLang="en-US" sz="3600" b="1">
              <a:solidFill>
                <a:schemeClr val="dk1"/>
              </a:solidFill>
              <a:latin typeface="微软雅黑" panose="020B0503020204020204" charset="-122"/>
              <a:ea typeface="微软雅黑" panose="020B0503020204020204" charset="-122"/>
              <a:cs typeface="微软雅黑" panose="020B0503020204020204" charset="-122"/>
            </a:endParaRPr>
          </a:p>
          <a:p>
            <a:pPr>
              <a:lnSpc>
                <a:spcPct val="90000"/>
              </a:lnSpc>
            </a:pP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3.</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数字意义：</a:t>
            </a:r>
            <a:endParaRPr lang="zh-CN" altLang="en-US" sz="3600" b="1">
              <a:solidFill>
                <a:schemeClr val="dk1"/>
              </a:solidFill>
              <a:latin typeface="微软雅黑" panose="020B0503020204020204" charset="-122"/>
              <a:ea typeface="微软雅黑" panose="020B0503020204020204" charset="-122"/>
              <a:cs typeface="微软雅黑" panose="020B0503020204020204" charset="-122"/>
            </a:endParaRPr>
          </a:p>
          <a:p>
            <a:pPr>
              <a:lnSpc>
                <a:spcPct val="90000"/>
              </a:lnSpc>
            </a:pP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    阿拉伯数字</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取代基位置</a:t>
            </a:r>
            <a:endParaRPr lang="zh-CN" altLang="en-US" sz="3600" b="1">
              <a:solidFill>
                <a:schemeClr val="dk1"/>
              </a:solidFill>
              <a:latin typeface="微软雅黑" panose="020B0503020204020204" charset="-122"/>
              <a:ea typeface="微软雅黑" panose="020B0503020204020204" charset="-122"/>
              <a:cs typeface="微软雅黑" panose="020B0503020204020204" charset="-122"/>
            </a:endParaRPr>
          </a:p>
          <a:p>
            <a:pPr>
              <a:lnSpc>
                <a:spcPct val="90000"/>
              </a:lnSpc>
            </a:pP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    汉字数字</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相同取代基的个数</a:t>
            </a:r>
            <a:endParaRPr lang="zh-CN" altLang="en-US" sz="36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3555" name="WordArt 3"/>
          <p:cNvSpPr>
            <a:spLocks noTextEdit="1"/>
          </p:cNvSpPr>
          <p:nvPr/>
        </p:nvSpPr>
        <p:spPr>
          <a:xfrm>
            <a:off x="4191000" y="228600"/>
            <a:ext cx="3352800" cy="990600"/>
          </a:xfrm>
          <a:prstGeom prst="rect">
            <a:avLst/>
          </a:prstGeom>
        </p:spPr>
        <p:txBody>
          <a:bodyPr wrap="none" fromWordArt="1">
            <a:prstTxWarp prst="textPlain">
              <a:avLst>
                <a:gd name="adj" fmla="val 50000"/>
              </a:avLst>
            </a:prstTxWarp>
            <a:normAutofit/>
          </a:bodyPr>
          <a:lstStyle/>
          <a:p>
            <a:pPr algn="ctr"/>
            <a:r>
              <a:rPr lang="zh-CN" altLang="en-US" sz="3600">
                <a:ln w="0" cap="flat" cmpd="sng">
                  <a:solidFill>
                    <a:srgbClr val="FFFF00"/>
                  </a:solidFill>
                  <a:prstDash val="solid"/>
                  <a:round/>
                  <a:headEnd type="none" w="med" len="med"/>
                  <a:tailEnd type="none" w="med" len="med"/>
                </a:ln>
                <a:solidFill>
                  <a:schemeClr val="accent1">
                    <a:lumMod val="75000"/>
                  </a:schemeClr>
                </a:solidFill>
                <a:latin typeface="微软雅黑" panose="020B0503020204020204" charset="-122"/>
                <a:ea typeface="微软雅黑" panose="020B0503020204020204" charset="-122"/>
              </a:rPr>
              <a:t>小结：</a:t>
            </a:r>
            <a:endParaRPr lang="zh-CN" altLang="en-US" sz="3600">
              <a:ln w="0" cap="flat" cmpd="sng">
                <a:solidFill>
                  <a:srgbClr val="FFFF00"/>
                </a:solidFill>
                <a:prstDash val="solid"/>
                <a:round/>
                <a:headEnd type="none" w="med" len="med"/>
                <a:tailEnd type="none" w="med" len="med"/>
              </a:ln>
              <a:solidFill>
                <a:schemeClr val="accent1">
                  <a:lumMod val="75000"/>
                </a:schemeClr>
              </a:solidFill>
              <a:latin typeface="微软雅黑" panose="020B0503020204020204" charset="-122"/>
              <a:ea typeface="微软雅黑" panose="020B0503020204020204"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p:cTn id="13" dur="500" fill="hold"/>
                                        <p:tgtEl>
                                          <p:spTgt spid="26626"/>
                                        </p:tgtEl>
                                        <p:attrNameLst>
                                          <p:attrName>ppt_x</p:attrName>
                                        </p:attrNameLst>
                                      </p:cBhvr>
                                      <p:tavLst>
                                        <p:tav tm="0">
                                          <p:val>
                                            <p:strVal val="#ppt_x-#ppt_w/2"/>
                                          </p:val>
                                        </p:tav>
                                        <p:tav tm="100000">
                                          <p:val>
                                            <p:strVal val="#ppt_x"/>
                                          </p:val>
                                        </p:tav>
                                      </p:tavLst>
                                    </p:anim>
                                    <p:anim calcmode="lin" valueType="num">
                                      <p:cBhvr>
                                        <p:cTn id="14" dur="500" fill="hold"/>
                                        <p:tgtEl>
                                          <p:spTgt spid="26626"/>
                                        </p:tgtEl>
                                        <p:attrNameLst>
                                          <p:attrName>ppt_y</p:attrName>
                                        </p:attrNameLst>
                                      </p:cBhvr>
                                      <p:tavLst>
                                        <p:tav tm="0">
                                          <p:val>
                                            <p:strVal val="#ppt_y"/>
                                          </p:val>
                                        </p:tav>
                                        <p:tav tm="100000">
                                          <p:val>
                                            <p:strVal val="#ppt_y"/>
                                          </p:val>
                                        </p:tav>
                                      </p:tavLst>
                                    </p:anim>
                                    <p:anim calcmode="lin" valueType="num">
                                      <p:cBhvr>
                                        <p:cTn id="15" dur="500" fill="hold"/>
                                        <p:tgtEl>
                                          <p:spTgt spid="26626"/>
                                        </p:tgtEl>
                                        <p:attrNameLst>
                                          <p:attrName>ppt_w</p:attrName>
                                        </p:attrNameLst>
                                      </p:cBhvr>
                                      <p:tavLst>
                                        <p:tav tm="0">
                                          <p:val>
                                            <p:fltVal val="0"/>
                                          </p:val>
                                        </p:tav>
                                        <p:tav tm="100000">
                                          <p:val>
                                            <p:strVal val="#ppt_w"/>
                                          </p:val>
                                        </p:tav>
                                      </p:tavLst>
                                    </p:anim>
                                    <p:anim calcmode="lin" valueType="num">
                                      <p:cBhvr>
                                        <p:cTn id="16" dur="500" fill="hold"/>
                                        <p:tgtEl>
                                          <p:spTgt spid="26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33794" name="WordArt 2"/>
          <p:cNvSpPr>
            <a:spLocks noTextEdit="1"/>
          </p:cNvSpPr>
          <p:nvPr/>
        </p:nvSpPr>
        <p:spPr>
          <a:xfrm>
            <a:off x="2438400" y="304800"/>
            <a:ext cx="7467600" cy="1676400"/>
          </a:xfrm>
          <a:prstGeom prst="rect">
            <a:avLst/>
          </a:prstGeom>
        </p:spPr>
        <p:txBody>
          <a:bodyPr wrap="none" fromWordArt="1">
            <a:prstTxWarp prst="textPlain">
              <a:avLst>
                <a:gd name="adj" fmla="val 50000"/>
              </a:avLst>
            </a:prstTxWarp>
            <a:normAutofit/>
          </a:bodyPr>
          <a:lstStyle/>
          <a:p>
            <a:pPr algn="ctr"/>
            <a:r>
              <a:rPr lang="zh-CN" altLang="en-US" sz="3600">
                <a:ln w="0" cap="flat" cmpd="sng">
                  <a:solidFill>
                    <a:srgbClr val="FF0000"/>
                  </a:solidFill>
                  <a:prstDash val="solid"/>
                  <a:round/>
                  <a:headEnd type="none" w="med" len="med"/>
                  <a:tailEnd type="none" w="med" len="med"/>
                </a:ln>
                <a:solidFill>
                  <a:schemeClr val="accent1">
                    <a:lumMod val="75000"/>
                  </a:schemeClr>
                </a:solidFill>
                <a:latin typeface="微软雅黑" panose="020B0503020204020204" charset="-122"/>
                <a:ea typeface="微软雅黑" panose="020B0503020204020204" charset="-122"/>
              </a:rPr>
              <a:t>有机物的系统命名遵守：</a:t>
            </a:r>
            <a:endParaRPr lang="zh-CN" altLang="en-US" sz="3600">
              <a:ln w="0" cap="flat" cmpd="sng">
                <a:solidFill>
                  <a:srgbClr val="FF0000"/>
                </a:solidFill>
                <a:prstDash val="solid"/>
                <a:round/>
                <a:headEnd type="none" w="med" len="med"/>
                <a:tailEnd type="none" w="med" len="med"/>
              </a:ln>
              <a:solidFill>
                <a:schemeClr val="accent1">
                  <a:lumMod val="75000"/>
                </a:schemeClr>
              </a:solidFill>
              <a:latin typeface="微软雅黑" panose="020B0503020204020204" charset="-122"/>
              <a:ea typeface="微软雅黑" panose="020B0503020204020204" charset="-122"/>
            </a:endParaRPr>
          </a:p>
        </p:txBody>
      </p:sp>
      <p:sp>
        <p:nvSpPr>
          <p:cNvPr id="27651" name="Text Box 3"/>
          <p:cNvSpPr txBox="1"/>
          <p:nvPr>
            <p:custDataLst>
              <p:tags r:id="rId3"/>
            </p:custDataLst>
          </p:nvPr>
        </p:nvSpPr>
        <p:spPr>
          <a:xfrm>
            <a:off x="4343400" y="2133600"/>
            <a:ext cx="3810000" cy="829945"/>
          </a:xfrm>
          <a:prstGeom prst="rect">
            <a:avLst/>
          </a:prstGeom>
          <a:noFill/>
          <a:ln w="9525">
            <a:noFill/>
          </a:ln>
        </p:spPr>
        <p:txBody>
          <a:bodyPr anchor="t" anchorCtr="0">
            <a:spAutoFit/>
          </a:bodyPr>
          <a:lstStyle/>
          <a:p>
            <a:pPr>
              <a:spcBef>
                <a:spcPct val="50000"/>
              </a:spcBef>
            </a:pPr>
            <a:r>
              <a:rPr lang="en-US" altLang="zh-CN" sz="4800" b="1">
                <a:solidFill>
                  <a:schemeClr val="dk1"/>
                </a:solidFill>
                <a:latin typeface="微软雅黑" panose="020B0503020204020204" charset="-122"/>
                <a:ea typeface="微软雅黑" panose="020B0503020204020204" charset="-122"/>
                <a:cs typeface="微软雅黑" panose="020B0503020204020204" charset="-122"/>
              </a:rPr>
              <a:t>1</a:t>
            </a:r>
            <a:r>
              <a:rPr lang="zh-CN" altLang="en-US" sz="4800" b="1">
                <a:solidFill>
                  <a:schemeClr val="dk1"/>
                </a:solidFill>
                <a:latin typeface="微软雅黑" panose="020B0503020204020204" charset="-122"/>
                <a:ea typeface="微软雅黑" panose="020B0503020204020204" charset="-122"/>
                <a:cs typeface="微软雅黑" panose="020B0503020204020204" charset="-122"/>
              </a:rPr>
              <a:t>、最长原则</a:t>
            </a:r>
            <a:endParaRPr lang="zh-CN" altLang="en-US" sz="48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7652" name="Text Box 4"/>
          <p:cNvSpPr txBox="1"/>
          <p:nvPr>
            <p:custDataLst>
              <p:tags r:id="rId4"/>
            </p:custDataLst>
          </p:nvPr>
        </p:nvSpPr>
        <p:spPr>
          <a:xfrm>
            <a:off x="4343400" y="3124200"/>
            <a:ext cx="3810000" cy="829945"/>
          </a:xfrm>
          <a:prstGeom prst="rect">
            <a:avLst/>
          </a:prstGeom>
          <a:noFill/>
          <a:ln w="9525">
            <a:noFill/>
          </a:ln>
        </p:spPr>
        <p:txBody>
          <a:bodyPr anchor="t" anchorCtr="0">
            <a:spAutoFit/>
          </a:bodyPr>
          <a:lstStyle/>
          <a:p>
            <a:r>
              <a:rPr lang="en-US" altLang="zh-CN" sz="4800" b="1">
                <a:solidFill>
                  <a:schemeClr val="dk1"/>
                </a:solidFill>
                <a:latin typeface="微软雅黑" panose="020B0503020204020204" charset="-122"/>
                <a:ea typeface="微软雅黑" panose="020B0503020204020204" charset="-122"/>
                <a:cs typeface="微软雅黑" panose="020B0503020204020204" charset="-122"/>
              </a:rPr>
              <a:t>2</a:t>
            </a:r>
            <a:r>
              <a:rPr lang="zh-CN" altLang="en-US" sz="4800" b="1">
                <a:solidFill>
                  <a:schemeClr val="dk1"/>
                </a:solidFill>
                <a:latin typeface="微软雅黑" panose="020B0503020204020204" charset="-122"/>
                <a:ea typeface="微软雅黑" panose="020B0503020204020204" charset="-122"/>
                <a:cs typeface="微软雅黑" panose="020B0503020204020204" charset="-122"/>
              </a:rPr>
              <a:t>、最近原则</a:t>
            </a:r>
            <a:endParaRPr lang="zh-CN" altLang="en-US" sz="48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7653" name="Rectangle 5"/>
          <p:cNvSpPr/>
          <p:nvPr>
            <p:custDataLst>
              <p:tags r:id="rId5"/>
            </p:custDataLst>
          </p:nvPr>
        </p:nvSpPr>
        <p:spPr>
          <a:xfrm>
            <a:off x="4343400" y="4191000"/>
            <a:ext cx="3810000" cy="829945"/>
          </a:xfrm>
          <a:prstGeom prst="rect">
            <a:avLst/>
          </a:prstGeom>
          <a:noFill/>
          <a:ln w="9525">
            <a:noFill/>
          </a:ln>
        </p:spPr>
        <p:txBody>
          <a:bodyPr anchor="t" anchorCtr="0">
            <a:spAutoFit/>
          </a:bodyPr>
          <a:lstStyle/>
          <a:p>
            <a:r>
              <a:rPr lang="en-US" altLang="zh-CN" sz="4800" b="1">
                <a:solidFill>
                  <a:schemeClr val="dk1"/>
                </a:solidFill>
                <a:latin typeface="微软雅黑" panose="020B0503020204020204" charset="-122"/>
                <a:ea typeface="微软雅黑" panose="020B0503020204020204" charset="-122"/>
                <a:cs typeface="微软雅黑" panose="020B0503020204020204" charset="-122"/>
              </a:rPr>
              <a:t>3</a:t>
            </a:r>
            <a:r>
              <a:rPr lang="zh-CN" altLang="en-US" sz="4800" b="1">
                <a:solidFill>
                  <a:schemeClr val="dk1"/>
                </a:solidFill>
                <a:latin typeface="微软雅黑" panose="020B0503020204020204" charset="-122"/>
                <a:ea typeface="微软雅黑" panose="020B0503020204020204" charset="-122"/>
                <a:cs typeface="微软雅黑" panose="020B0503020204020204" charset="-122"/>
              </a:rPr>
              <a:t>、最小原则</a:t>
            </a:r>
            <a:endParaRPr lang="zh-CN" altLang="en-US" sz="48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7654" name="Rectangle 6"/>
          <p:cNvSpPr/>
          <p:nvPr>
            <p:custDataLst>
              <p:tags r:id="rId6"/>
            </p:custDataLst>
          </p:nvPr>
        </p:nvSpPr>
        <p:spPr>
          <a:xfrm>
            <a:off x="4343400" y="5153025"/>
            <a:ext cx="4129088" cy="829945"/>
          </a:xfrm>
          <a:prstGeom prst="rect">
            <a:avLst/>
          </a:prstGeom>
          <a:noFill/>
          <a:ln w="9525">
            <a:noFill/>
          </a:ln>
        </p:spPr>
        <p:txBody>
          <a:bodyPr anchor="t" anchorCtr="0">
            <a:spAutoFit/>
          </a:bodyPr>
          <a:lstStyle/>
          <a:p>
            <a:r>
              <a:rPr lang="en-US" altLang="zh-CN" sz="4800" b="1">
                <a:solidFill>
                  <a:schemeClr val="dk1"/>
                </a:solidFill>
                <a:latin typeface="微软雅黑" panose="020B0503020204020204" charset="-122"/>
                <a:ea typeface="微软雅黑" panose="020B0503020204020204" charset="-122"/>
                <a:cs typeface="微软雅黑" panose="020B0503020204020204" charset="-122"/>
              </a:rPr>
              <a:t>4</a:t>
            </a:r>
            <a:r>
              <a:rPr lang="zh-CN" altLang="en-US" sz="4800" b="1">
                <a:solidFill>
                  <a:schemeClr val="dk1"/>
                </a:solidFill>
                <a:latin typeface="微软雅黑" panose="020B0503020204020204" charset="-122"/>
                <a:ea typeface="微软雅黑" panose="020B0503020204020204" charset="-122"/>
                <a:cs typeface="微软雅黑" panose="020B0503020204020204" charset="-122"/>
              </a:rPr>
              <a:t>、最简原则</a:t>
            </a:r>
            <a:endParaRPr lang="zh-CN" altLang="en-US" sz="4800" b="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out)">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box(out)">
                                      <p:cBhvr>
                                        <p:cTn id="12" dur="5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box(out)">
                                      <p:cBhvr>
                                        <p:cTn id="17" dur="500"/>
                                        <p:tgtEl>
                                          <p:spTgt spid="2765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box(out)">
                                      <p:cBhvr>
                                        <p:cTn id="22" dur="500"/>
                                        <p:tgtEl>
                                          <p:spTgt spid="2765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7654"/>
                                        </p:tgtEl>
                                        <p:attrNameLst>
                                          <p:attrName>style.visibility</p:attrName>
                                        </p:attrNameLst>
                                      </p:cBhvr>
                                      <p:to>
                                        <p:strVal val="visible"/>
                                      </p:to>
                                    </p:set>
                                    <p:animEffect transition="in" filter="box(out)">
                                      <p:cBhvr>
                                        <p:cTn id="2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3" grpId="0"/>
      <p:bldP spid="276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4097" name="Rectangle 4"/>
          <p:cNvSpPr/>
          <p:nvPr/>
        </p:nvSpPr>
        <p:spPr>
          <a:xfrm>
            <a:off x="2091690" y="2746375"/>
            <a:ext cx="6786880" cy="706755"/>
          </a:xfrm>
          <a:prstGeom prst="rect">
            <a:avLst/>
          </a:prstGeom>
          <a:noFill/>
          <a:ln w="9525">
            <a:noFill/>
          </a:ln>
        </p:spPr>
        <p:txBody>
          <a:bodyPr wrap="none" anchor="t" anchorCtr="0">
            <a:spAutoFit/>
          </a:bodyPr>
          <a:lstStyle/>
          <a:p>
            <a:r>
              <a:rPr lang="zh-CN" altLang="en-US" sz="4000" b="1">
                <a:solidFill>
                  <a:schemeClr val="accent1">
                    <a:lumMod val="75000"/>
                  </a:schemeClr>
                </a:solidFill>
                <a:latin typeface="微软雅黑" panose="020B0503020204020204" charset="-122"/>
                <a:ea typeface="微软雅黑" panose="020B0503020204020204" charset="-122"/>
              </a:rPr>
              <a:t>知道官能团、同系物两个概念</a:t>
            </a:r>
            <a:endParaRPr lang="zh-CN" altLang="en-US" sz="4000" b="1">
              <a:solidFill>
                <a:schemeClr val="accent1">
                  <a:lumMod val="75000"/>
                </a:schemeClr>
              </a:solidFill>
              <a:latin typeface="微软雅黑" panose="020B0503020204020204" charset="-122"/>
              <a:ea typeface="微软雅黑" panose="020B0503020204020204" charset="-122"/>
            </a:endParaRPr>
          </a:p>
        </p:txBody>
      </p:sp>
      <p:sp>
        <p:nvSpPr>
          <p:cNvPr id="25605" name="Rectangle 5"/>
          <p:cNvSpPr>
            <a:spLocks noChangeArrowheads="1"/>
          </p:cNvSpPr>
          <p:nvPr/>
        </p:nvSpPr>
        <p:spPr bwMode="auto">
          <a:xfrm>
            <a:off x="1962150" y="3846830"/>
            <a:ext cx="8261350" cy="156845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4800" b="1" i="0" u="none" strike="noStrike" kern="1200" cap="none" spc="0" normalizeH="0" baseline="0" noProof="0">
                <a:ln>
                  <a:noFill/>
                </a:ln>
                <a:solidFill>
                  <a:srgbClr val="000000"/>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反映一类有机化合物共同性质的原子或原子团称为官能团</a:t>
            </a:r>
            <a:endParaRPr kumimoji="1" lang="zh-CN" altLang="en-US" sz="4800" b="1" i="0" u="none" strike="noStrike" kern="1200" cap="none" spc="0" normalizeH="0" baseline="0" noProof="0">
              <a:ln>
                <a:noFill/>
              </a:ln>
              <a:solidFill>
                <a:srgbClr val="000000"/>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p:txBody>
      </p:sp>
      <p:sp>
        <p:nvSpPr>
          <p:cNvPr id="2052" name="Rectangle 4"/>
          <p:cNvSpPr>
            <a:spLocks noChangeArrowheads="1"/>
          </p:cNvSpPr>
          <p:nvPr>
            <p:custDataLst>
              <p:tags r:id="rId3"/>
            </p:custDataLst>
          </p:nvPr>
        </p:nvSpPr>
        <p:spPr bwMode="auto">
          <a:xfrm>
            <a:off x="958850" y="1363028"/>
            <a:ext cx="7802880" cy="101473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6000" b="1" i="0" u="none" strike="noStrike" kern="1200" cap="none" spc="0" normalizeH="0" baseline="0" noProof="0">
                <a:ln>
                  <a:noFill/>
                </a:ln>
                <a:solidFill>
                  <a:schemeClr val="accent1">
                    <a:lumMod val="75000"/>
                  </a:schemeClr>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一、有机化合物的分类</a:t>
            </a:r>
            <a:endParaRPr kumimoji="1" lang="zh-CN" altLang="en-US" sz="6000" b="1" i="0" u="none" strike="noStrike" kern="1200" cap="none" spc="0" normalizeH="0" baseline="0" noProof="0">
              <a:ln>
                <a:noFill/>
              </a:ln>
              <a:solidFill>
                <a:schemeClr val="accent1">
                  <a:lumMod val="75000"/>
                </a:schemeClr>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p:txBody>
      </p:sp>
      <p:sp>
        <p:nvSpPr>
          <p:cNvPr id="9" name="矩形 8"/>
          <p:cNvSpPr/>
          <p:nvPr/>
        </p:nvSpPr>
        <p:spPr>
          <a:xfrm>
            <a:off x="855980" y="187325"/>
            <a:ext cx="3347085" cy="398780"/>
          </a:xfrm>
          <a:prstGeom prst="rect">
            <a:avLst/>
          </a:prstGeom>
          <a:ln>
            <a:noFill/>
          </a:ln>
        </p:spPr>
        <p:txBody>
          <a:bodyPr wrap="square">
            <a:spAutoFit/>
          </a:bodyPr>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1</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ox(in)">
                                      <p:cBhvr>
                                        <p:cTn id="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6145" name="文本框 54281"/>
          <p:cNvSpPr txBox="1"/>
          <p:nvPr/>
        </p:nvSpPr>
        <p:spPr>
          <a:xfrm>
            <a:off x="2133600" y="838200"/>
            <a:ext cx="8113395" cy="922020"/>
          </a:xfrm>
          <a:prstGeom prst="rect">
            <a:avLst/>
          </a:prstGeom>
          <a:noFill/>
          <a:ln w="9525">
            <a:noFill/>
          </a:ln>
        </p:spPr>
        <p:txBody>
          <a:bodyPr wrap="square" anchor="t" anchorCtr="0">
            <a:spAutoFit/>
          </a:bodyPr>
          <a:lstStyle/>
          <a:p>
            <a:pPr>
              <a:spcBef>
                <a:spcPct val="50000"/>
              </a:spcBef>
            </a:pPr>
            <a:r>
              <a:rPr lang="zh-CN" altLang="en-US" sz="5400" b="1">
                <a:solidFill>
                  <a:schemeClr val="accent1">
                    <a:lumMod val="75000"/>
                  </a:schemeClr>
                </a:solidFill>
                <a:latin typeface="微软雅黑" panose="020B0503020204020204" charset="-122"/>
                <a:ea typeface="微软雅黑" panose="020B0503020204020204" charset="-122"/>
              </a:rPr>
              <a:t>三、有机物结构表示方法：</a:t>
            </a:r>
            <a:endParaRPr lang="zh-CN" altLang="en-US" sz="5400" b="1">
              <a:solidFill>
                <a:schemeClr val="accent1">
                  <a:lumMod val="75000"/>
                </a:schemeClr>
              </a:solidFill>
              <a:latin typeface="微软雅黑" panose="020B0503020204020204" charset="-122"/>
              <a:ea typeface="微软雅黑" panose="020B0503020204020204" charset="-122"/>
            </a:endParaRPr>
          </a:p>
        </p:txBody>
      </p:sp>
      <p:sp>
        <p:nvSpPr>
          <p:cNvPr id="6146" name="文本框 54282"/>
          <p:cNvSpPr txBox="1"/>
          <p:nvPr>
            <p:custDataLst>
              <p:tags r:id="rId3"/>
            </p:custDataLst>
          </p:nvPr>
        </p:nvSpPr>
        <p:spPr>
          <a:xfrm>
            <a:off x="3429000" y="2028825"/>
            <a:ext cx="3733800" cy="2799715"/>
          </a:xfrm>
          <a:prstGeom prst="rect">
            <a:avLst/>
          </a:prstGeom>
          <a:noFill/>
          <a:ln w="9525">
            <a:noFill/>
          </a:ln>
        </p:spPr>
        <p:txBody>
          <a:bodyPr anchor="t" anchorCtr="0">
            <a:spAutoFit/>
          </a:bodyPr>
          <a:lstStyle/>
          <a:p>
            <a:pPr indent="0">
              <a:spcBef>
                <a:spcPct val="50000"/>
              </a:spcBef>
              <a:buNone/>
            </a:pPr>
            <a:r>
              <a:rPr lang="zh-CN" altLang="en-US" sz="4400" b="1">
                <a:solidFill>
                  <a:schemeClr val="dk1"/>
                </a:solidFill>
                <a:latin typeface="微软雅黑" panose="020B0503020204020204" charset="-122"/>
                <a:ea typeface="微软雅黑" panose="020B0503020204020204" charset="-122"/>
              </a:rPr>
              <a:t>结构式</a:t>
            </a:r>
            <a:endParaRPr lang="zh-CN" altLang="en-US" sz="4400" b="1">
              <a:solidFill>
                <a:schemeClr val="dk1"/>
              </a:solidFill>
              <a:latin typeface="微软雅黑" panose="020B0503020204020204" charset="-122"/>
              <a:ea typeface="微软雅黑" panose="020B0503020204020204" charset="-122"/>
            </a:endParaRPr>
          </a:p>
          <a:p>
            <a:pPr indent="0">
              <a:spcBef>
                <a:spcPct val="50000"/>
              </a:spcBef>
              <a:buNone/>
            </a:pPr>
            <a:r>
              <a:rPr lang="zh-CN" altLang="en-US" sz="4400" b="1">
                <a:solidFill>
                  <a:schemeClr val="dk1"/>
                </a:solidFill>
                <a:latin typeface="微软雅黑" panose="020B0503020204020204" charset="-122"/>
                <a:ea typeface="微软雅黑" panose="020B0503020204020204" charset="-122"/>
              </a:rPr>
              <a:t>结构简式</a:t>
            </a:r>
            <a:endParaRPr lang="zh-CN" altLang="en-US" sz="4400" b="1">
              <a:solidFill>
                <a:schemeClr val="dk1"/>
              </a:solidFill>
              <a:latin typeface="微软雅黑" panose="020B0503020204020204" charset="-122"/>
              <a:ea typeface="微软雅黑" panose="020B0503020204020204" charset="-122"/>
            </a:endParaRPr>
          </a:p>
          <a:p>
            <a:pPr indent="0">
              <a:spcBef>
                <a:spcPct val="50000"/>
              </a:spcBef>
              <a:buNone/>
            </a:pPr>
            <a:r>
              <a:rPr lang="zh-CN" altLang="en-US" sz="4400" b="1">
                <a:solidFill>
                  <a:schemeClr val="dk1"/>
                </a:solidFill>
                <a:latin typeface="微软雅黑" panose="020B0503020204020204" charset="-122"/>
                <a:ea typeface="微软雅黑" panose="020B0503020204020204" charset="-122"/>
              </a:rPr>
              <a:t>键线式</a:t>
            </a:r>
            <a:endParaRPr lang="zh-CN" altLang="en-US" sz="4400" b="1">
              <a:solidFill>
                <a:schemeClr val="dk1"/>
              </a:solidFill>
              <a:latin typeface="微软雅黑" panose="020B0503020204020204" charset="-122"/>
              <a:ea typeface="微软雅黑" panose="020B0503020204020204" charset="-122"/>
            </a:endParaRPr>
          </a:p>
        </p:txBody>
      </p:sp>
    </p:spTree>
    <p:custDataLst>
      <p:tags r:id="rId4"/>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37892" name="文本框 37891"/>
          <p:cNvSpPr txBox="1"/>
          <p:nvPr>
            <p:custDataLst>
              <p:tags r:id="rId3"/>
            </p:custDataLst>
          </p:nvPr>
        </p:nvSpPr>
        <p:spPr>
          <a:xfrm>
            <a:off x="1981200" y="1123950"/>
            <a:ext cx="8153400" cy="2861310"/>
          </a:xfrm>
          <a:prstGeom prst="rect">
            <a:avLst/>
          </a:prstGeom>
          <a:noFill/>
          <a:ln w="9525">
            <a:noFill/>
          </a:ln>
        </p:spPr>
        <p:txBody>
          <a:bodyPr anchor="t" anchorCtr="0">
            <a:spAutoFit/>
          </a:bodyPr>
          <a:lstStyle/>
          <a:p>
            <a:pPr>
              <a:spcBef>
                <a:spcPct val="50000"/>
              </a:spcBef>
            </a:pPr>
            <a:r>
              <a:rPr lang="zh-CN" altLang="en-US" sz="3600" b="1">
                <a:solidFill>
                  <a:schemeClr val="dk1"/>
                </a:solidFill>
                <a:latin typeface="微软雅黑" panose="020B0503020204020204" charset="-122"/>
                <a:ea typeface="微软雅黑" panose="020B0503020204020204" charset="-122"/>
              </a:rPr>
              <a:t>将结构式中氢原子和碳原子符号省略（但不一定是所有的氢原子和碳原子符号都省略），用锯齿状的折线表示有机化合物中的共价键情况，每个拐点和终点均表示一个碳原子。</a:t>
            </a:r>
            <a:endParaRPr lang="zh-CN" altLang="en-US" sz="3600" b="1">
              <a:solidFill>
                <a:schemeClr val="dk1"/>
              </a:solidFill>
              <a:latin typeface="微软雅黑" panose="020B0503020204020204" charset="-122"/>
              <a:ea typeface="微软雅黑" panose="020B0503020204020204" charset="-122"/>
            </a:endParaRPr>
          </a:p>
        </p:txBody>
      </p:sp>
      <p:sp>
        <p:nvSpPr>
          <p:cNvPr id="12291" name="文本框 37893"/>
          <p:cNvSpPr txBox="1"/>
          <p:nvPr>
            <p:custDataLst>
              <p:tags r:id="rId4"/>
            </p:custDataLst>
          </p:nvPr>
        </p:nvSpPr>
        <p:spPr>
          <a:xfrm>
            <a:off x="3657600" y="4038600"/>
            <a:ext cx="1066800" cy="521970"/>
          </a:xfrm>
          <a:prstGeom prst="rect">
            <a:avLst/>
          </a:prstGeom>
          <a:noFill/>
          <a:ln w="9525">
            <a:noFill/>
          </a:ln>
        </p:spPr>
        <p:txBody>
          <a:bodyPr anchor="t" anchorCtr="0">
            <a:spAutoFit/>
          </a:bodyPr>
          <a:lstStyle/>
          <a:p>
            <a:pPr>
              <a:spcBef>
                <a:spcPct val="50000"/>
              </a:spcBef>
            </a:pPr>
            <a:r>
              <a:rPr lang="en-US" altLang="zh-CN" sz="2800" b="1">
                <a:solidFill>
                  <a:schemeClr val="dk1"/>
                </a:solidFill>
                <a:latin typeface="微软雅黑" panose="020B0503020204020204" charset="-122"/>
                <a:ea typeface="微软雅黑" panose="020B0503020204020204" charset="-122"/>
              </a:rPr>
              <a:t>CH</a:t>
            </a:r>
            <a:r>
              <a:rPr lang="en-US" altLang="zh-CN" sz="2800" b="1" baseline="-25000">
                <a:solidFill>
                  <a:schemeClr val="dk1"/>
                </a:solidFill>
                <a:latin typeface="微软雅黑" panose="020B0503020204020204" charset="-122"/>
                <a:ea typeface="微软雅黑" panose="020B0503020204020204" charset="-122"/>
              </a:rPr>
              <a:t>3</a:t>
            </a:r>
            <a:endParaRPr lang="en-US" altLang="zh-CN" sz="2800" b="1" baseline="-25000">
              <a:solidFill>
                <a:schemeClr val="dk1"/>
              </a:solidFill>
              <a:latin typeface="微软雅黑" panose="020B0503020204020204" charset="-122"/>
              <a:ea typeface="微软雅黑" panose="020B0503020204020204" charset="-122"/>
            </a:endParaRPr>
          </a:p>
        </p:txBody>
      </p:sp>
      <p:sp>
        <p:nvSpPr>
          <p:cNvPr id="12292" name="文本框 37894"/>
          <p:cNvSpPr txBox="1"/>
          <p:nvPr>
            <p:custDataLst>
              <p:tags r:id="rId5"/>
            </p:custDataLst>
          </p:nvPr>
        </p:nvSpPr>
        <p:spPr>
          <a:xfrm>
            <a:off x="4495800" y="4038600"/>
            <a:ext cx="1066800" cy="521970"/>
          </a:xfrm>
          <a:prstGeom prst="rect">
            <a:avLst/>
          </a:prstGeom>
          <a:noFill/>
          <a:ln w="9525">
            <a:noFill/>
          </a:ln>
        </p:spPr>
        <p:txBody>
          <a:bodyPr anchor="t" anchorCtr="0">
            <a:spAutoFit/>
          </a:bodyPr>
          <a:lstStyle/>
          <a:p>
            <a:pPr>
              <a:spcBef>
                <a:spcPct val="50000"/>
              </a:spcBef>
            </a:pPr>
            <a:r>
              <a:rPr lang="en-US" altLang="zh-CN" sz="2800" b="1">
                <a:solidFill>
                  <a:schemeClr val="dk1"/>
                </a:solidFill>
                <a:latin typeface="微软雅黑" panose="020B0503020204020204" charset="-122"/>
                <a:ea typeface="微软雅黑" panose="020B0503020204020204" charset="-122"/>
              </a:rPr>
              <a:t>CH</a:t>
            </a:r>
            <a:r>
              <a:rPr lang="en-US" altLang="zh-CN" sz="2800" b="1" baseline="-25000">
                <a:solidFill>
                  <a:schemeClr val="dk1"/>
                </a:solidFill>
                <a:latin typeface="微软雅黑" panose="020B0503020204020204" charset="-122"/>
                <a:ea typeface="微软雅黑" panose="020B0503020204020204" charset="-122"/>
              </a:rPr>
              <a:t>2</a:t>
            </a:r>
            <a:endParaRPr lang="en-US" altLang="zh-CN" sz="2800" b="1" baseline="-25000">
              <a:solidFill>
                <a:schemeClr val="dk1"/>
              </a:solidFill>
              <a:latin typeface="微软雅黑" panose="020B0503020204020204" charset="-122"/>
              <a:ea typeface="微软雅黑" panose="020B0503020204020204" charset="-122"/>
            </a:endParaRPr>
          </a:p>
        </p:txBody>
      </p:sp>
      <p:sp>
        <p:nvSpPr>
          <p:cNvPr id="12293" name="文本框 37895"/>
          <p:cNvSpPr txBox="1"/>
          <p:nvPr>
            <p:custDataLst>
              <p:tags r:id="rId6"/>
            </p:custDataLst>
          </p:nvPr>
        </p:nvSpPr>
        <p:spPr>
          <a:xfrm>
            <a:off x="5257800" y="4038600"/>
            <a:ext cx="1066800" cy="521970"/>
          </a:xfrm>
          <a:prstGeom prst="rect">
            <a:avLst/>
          </a:prstGeom>
          <a:noFill/>
          <a:ln w="9525">
            <a:noFill/>
          </a:ln>
        </p:spPr>
        <p:txBody>
          <a:bodyPr anchor="t" anchorCtr="0">
            <a:spAutoFit/>
          </a:bodyPr>
          <a:lstStyle/>
          <a:p>
            <a:pPr>
              <a:spcBef>
                <a:spcPct val="50000"/>
              </a:spcBef>
            </a:pPr>
            <a:r>
              <a:rPr lang="en-US" altLang="zh-CN" sz="2800" b="1">
                <a:solidFill>
                  <a:schemeClr val="dk1"/>
                </a:solidFill>
                <a:latin typeface="微软雅黑" panose="020B0503020204020204" charset="-122"/>
                <a:ea typeface="微软雅黑" panose="020B0503020204020204" charset="-122"/>
              </a:rPr>
              <a:t>CH</a:t>
            </a:r>
            <a:r>
              <a:rPr lang="en-US" altLang="zh-CN" sz="2800" b="1" baseline="-25000">
                <a:solidFill>
                  <a:schemeClr val="dk1"/>
                </a:solidFill>
                <a:latin typeface="微软雅黑" panose="020B0503020204020204" charset="-122"/>
                <a:ea typeface="微软雅黑" panose="020B0503020204020204" charset="-122"/>
              </a:rPr>
              <a:t>2</a:t>
            </a:r>
            <a:endParaRPr lang="en-US" altLang="zh-CN" sz="2800" b="1" baseline="-25000">
              <a:solidFill>
                <a:schemeClr val="dk1"/>
              </a:solidFill>
              <a:latin typeface="微软雅黑" panose="020B0503020204020204" charset="-122"/>
              <a:ea typeface="微软雅黑" panose="020B0503020204020204" charset="-122"/>
            </a:endParaRPr>
          </a:p>
        </p:txBody>
      </p:sp>
      <p:sp>
        <p:nvSpPr>
          <p:cNvPr id="12294" name="文本框 37896"/>
          <p:cNvSpPr txBox="1"/>
          <p:nvPr>
            <p:custDataLst>
              <p:tags r:id="rId7"/>
            </p:custDataLst>
          </p:nvPr>
        </p:nvSpPr>
        <p:spPr>
          <a:xfrm>
            <a:off x="6019800" y="4053205"/>
            <a:ext cx="1066800" cy="521970"/>
          </a:xfrm>
          <a:prstGeom prst="rect">
            <a:avLst/>
          </a:prstGeom>
          <a:noFill/>
          <a:ln w="9525">
            <a:noFill/>
          </a:ln>
        </p:spPr>
        <p:txBody>
          <a:bodyPr anchor="t" anchorCtr="0">
            <a:spAutoFit/>
          </a:bodyPr>
          <a:lstStyle/>
          <a:p>
            <a:pPr>
              <a:spcBef>
                <a:spcPct val="50000"/>
              </a:spcBef>
            </a:pPr>
            <a:r>
              <a:rPr lang="en-US" altLang="zh-CN" sz="2800" b="1">
                <a:solidFill>
                  <a:schemeClr val="dk1"/>
                </a:solidFill>
                <a:latin typeface="微软雅黑" panose="020B0503020204020204" charset="-122"/>
                <a:ea typeface="微软雅黑" panose="020B0503020204020204" charset="-122"/>
              </a:rPr>
              <a:t>CH</a:t>
            </a:r>
            <a:r>
              <a:rPr lang="en-US" altLang="zh-CN" sz="2800" b="1" baseline="-25000">
                <a:solidFill>
                  <a:schemeClr val="dk1"/>
                </a:solidFill>
                <a:latin typeface="微软雅黑" panose="020B0503020204020204" charset="-122"/>
                <a:ea typeface="微软雅黑" panose="020B0503020204020204" charset="-122"/>
              </a:rPr>
              <a:t>2</a:t>
            </a:r>
            <a:endParaRPr lang="en-US" altLang="zh-CN" sz="2800" b="1" baseline="-25000">
              <a:solidFill>
                <a:schemeClr val="dk1"/>
              </a:solidFill>
              <a:latin typeface="微软雅黑" panose="020B0503020204020204" charset="-122"/>
              <a:ea typeface="微软雅黑" panose="020B0503020204020204" charset="-122"/>
            </a:endParaRPr>
          </a:p>
        </p:txBody>
      </p:sp>
      <p:sp>
        <p:nvSpPr>
          <p:cNvPr id="12295" name="文本框 37897"/>
          <p:cNvSpPr txBox="1"/>
          <p:nvPr>
            <p:custDataLst>
              <p:tags r:id="rId8"/>
            </p:custDataLst>
          </p:nvPr>
        </p:nvSpPr>
        <p:spPr>
          <a:xfrm>
            <a:off x="6781800" y="4053205"/>
            <a:ext cx="1066800" cy="521970"/>
          </a:xfrm>
          <a:prstGeom prst="rect">
            <a:avLst/>
          </a:prstGeom>
          <a:noFill/>
          <a:ln w="9525">
            <a:noFill/>
          </a:ln>
        </p:spPr>
        <p:txBody>
          <a:bodyPr anchor="t" anchorCtr="0">
            <a:spAutoFit/>
          </a:bodyPr>
          <a:lstStyle/>
          <a:p>
            <a:pPr>
              <a:spcBef>
                <a:spcPct val="50000"/>
              </a:spcBef>
            </a:pPr>
            <a:r>
              <a:rPr lang="en-US" altLang="zh-CN" sz="2800" b="1">
                <a:solidFill>
                  <a:schemeClr val="dk1"/>
                </a:solidFill>
                <a:latin typeface="微软雅黑" panose="020B0503020204020204" charset="-122"/>
                <a:ea typeface="微软雅黑" panose="020B0503020204020204" charset="-122"/>
              </a:rPr>
              <a:t>CH</a:t>
            </a:r>
            <a:r>
              <a:rPr lang="en-US" altLang="zh-CN" sz="2800" b="1" baseline="-25000">
                <a:solidFill>
                  <a:schemeClr val="dk1"/>
                </a:solidFill>
                <a:latin typeface="微软雅黑" panose="020B0503020204020204" charset="-122"/>
                <a:ea typeface="微软雅黑" panose="020B0503020204020204" charset="-122"/>
              </a:rPr>
              <a:t>3</a:t>
            </a:r>
            <a:endParaRPr lang="en-US" altLang="zh-CN" sz="2800" b="1" baseline="-25000">
              <a:solidFill>
                <a:schemeClr val="dk1"/>
              </a:solidFill>
              <a:latin typeface="微软雅黑" panose="020B0503020204020204" charset="-122"/>
              <a:ea typeface="微软雅黑" panose="020B0503020204020204" charset="-122"/>
            </a:endParaRPr>
          </a:p>
        </p:txBody>
      </p:sp>
      <p:sp>
        <p:nvSpPr>
          <p:cNvPr id="37899" name="流程图: 决策 37898"/>
          <p:cNvSpPr/>
          <p:nvPr>
            <p:custDataLst>
              <p:tags r:id="rId9"/>
            </p:custDataLst>
          </p:nvPr>
        </p:nvSpPr>
        <p:spPr>
          <a:xfrm>
            <a:off x="5562600" y="4648200"/>
            <a:ext cx="304800" cy="838200"/>
          </a:xfrm>
          <a:prstGeom prst="flowChartDecision">
            <a:avLst/>
          </a:prstGeom>
          <a:solidFill>
            <a:srgbClr val="FF3300"/>
          </a:solidFill>
          <a:ln w="9525" cap="flat" cmpd="sng">
            <a:solidFill>
              <a:schemeClr val="dk1"/>
            </a:solidFill>
            <a:prstDash val="solid"/>
            <a:miter/>
            <a:headEnd type="none" w="med" len="med"/>
            <a:tailEnd type="none" w="med" len="med"/>
          </a:ln>
        </p:spPr>
        <p:txBody>
          <a:bodyPr anchor="t"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2298" name="直接连接符 37900"/>
          <p:cNvSpPr/>
          <p:nvPr>
            <p:custDataLst>
              <p:tags r:id="rId10"/>
            </p:custDataLst>
          </p:nvPr>
        </p:nvSpPr>
        <p:spPr>
          <a:xfrm rot="10536077" flipV="1">
            <a:off x="6414770" y="5831840"/>
            <a:ext cx="626110" cy="272415"/>
          </a:xfrm>
          <a:prstGeom prst="line">
            <a:avLst/>
          </a:prstGeom>
          <a:ln>
            <a:solidFill>
              <a:schemeClr val="dk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p:txBody>
      </p:sp>
      <p:sp>
        <p:nvSpPr>
          <p:cNvPr id="12299" name="直接连接符 37901"/>
          <p:cNvSpPr/>
          <p:nvPr>
            <p:custDataLst>
              <p:tags r:id="rId11"/>
            </p:custDataLst>
          </p:nvPr>
        </p:nvSpPr>
        <p:spPr>
          <a:xfrm rot="10536077">
            <a:off x="5962015" y="5688330"/>
            <a:ext cx="447040" cy="457200"/>
          </a:xfrm>
          <a:prstGeom prst="line">
            <a:avLst/>
          </a:prstGeom>
          <a:ln>
            <a:solidFill>
              <a:schemeClr val="dk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p:txBody>
      </p:sp>
      <p:sp>
        <p:nvSpPr>
          <p:cNvPr id="12300" name="直接连接符 37902"/>
          <p:cNvSpPr/>
          <p:nvPr>
            <p:custDataLst>
              <p:tags r:id="rId12"/>
            </p:custDataLst>
          </p:nvPr>
        </p:nvSpPr>
        <p:spPr>
          <a:xfrm rot="10536077" flipV="1">
            <a:off x="5426710" y="5726430"/>
            <a:ext cx="536575" cy="457200"/>
          </a:xfrm>
          <a:prstGeom prst="line">
            <a:avLst/>
          </a:prstGeom>
          <a:ln>
            <a:solidFill>
              <a:schemeClr val="dk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p:txBody>
      </p:sp>
      <p:sp>
        <p:nvSpPr>
          <p:cNvPr id="12301" name="直接连接符 37903"/>
          <p:cNvSpPr/>
          <p:nvPr>
            <p:custDataLst>
              <p:tags r:id="rId13"/>
            </p:custDataLst>
          </p:nvPr>
        </p:nvSpPr>
        <p:spPr>
          <a:xfrm rot="10536077">
            <a:off x="4980940" y="5763895"/>
            <a:ext cx="447040" cy="457200"/>
          </a:xfrm>
          <a:prstGeom prst="line">
            <a:avLst/>
          </a:prstGeom>
          <a:ln>
            <a:solidFill>
              <a:schemeClr val="dk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p:txBody>
      </p:sp>
      <p:sp>
        <p:nvSpPr>
          <p:cNvPr id="37905" name="文本框 37904"/>
          <p:cNvSpPr txBox="1"/>
          <p:nvPr>
            <p:custDataLst>
              <p:tags r:id="rId14"/>
            </p:custDataLst>
          </p:nvPr>
        </p:nvSpPr>
        <p:spPr>
          <a:xfrm>
            <a:off x="7086600" y="609600"/>
            <a:ext cx="1600200" cy="645160"/>
          </a:xfrm>
          <a:prstGeom prst="rect">
            <a:avLst/>
          </a:prstGeom>
          <a:noFill/>
          <a:ln w="9525">
            <a:noFill/>
          </a:ln>
        </p:spPr>
        <p:txBody>
          <a:bodyPr anchor="t" anchorCtr="0">
            <a:spAutoFit/>
          </a:bodyPr>
          <a:lstStyle/>
          <a:p>
            <a:pPr>
              <a:spcBef>
                <a:spcPct val="50000"/>
              </a:spcBef>
            </a:pPr>
            <a:r>
              <a:rPr lang="zh-CN" altLang="en-US" sz="3600" b="1">
                <a:solidFill>
                  <a:schemeClr val="folHlink">
                    <a:lumMod val="75000"/>
                  </a:schemeClr>
                </a:solidFill>
                <a:latin typeface="微软雅黑" panose="020B0503020204020204" charset="-122"/>
                <a:ea typeface="微软雅黑" panose="020B0503020204020204" charset="-122"/>
                <a:cs typeface="微软雅黑" panose="020B0503020204020204" charset="-122"/>
              </a:rPr>
              <a:t>键线式</a:t>
            </a:r>
            <a:r>
              <a:rPr lang="en-US" altLang="zh-CN" sz="3600" b="1">
                <a:solidFill>
                  <a:schemeClr val="folHlink">
                    <a:lumMod val="75000"/>
                  </a:schemeClr>
                </a:solidFill>
                <a:latin typeface="微软雅黑" panose="020B0503020204020204" charset="-122"/>
                <a:ea typeface="微软雅黑" panose="020B0503020204020204" charset="-122"/>
                <a:cs typeface="微软雅黑" panose="020B0503020204020204" charset="-122"/>
              </a:rPr>
              <a:t>:</a:t>
            </a:r>
            <a:endParaRPr lang="en-US" altLang="zh-CN" sz="3600" b="1">
              <a:solidFill>
                <a:schemeClr val="folHlink">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7906" name="文本框 37905"/>
          <p:cNvSpPr txBox="1"/>
          <p:nvPr/>
        </p:nvSpPr>
        <p:spPr>
          <a:xfrm>
            <a:off x="3568700" y="596900"/>
            <a:ext cx="2057400" cy="645160"/>
          </a:xfrm>
          <a:prstGeom prst="rect">
            <a:avLst/>
          </a:prstGeom>
          <a:noFill/>
          <a:ln w="9525">
            <a:noFill/>
          </a:ln>
        </p:spPr>
        <p:txBody>
          <a:bodyPr anchor="t" anchorCtr="0">
            <a:spAutoFit/>
          </a:bodyPr>
          <a:lstStyle/>
          <a:p>
            <a:pPr>
              <a:spcBef>
                <a:spcPct val="50000"/>
              </a:spcBef>
            </a:pPr>
            <a:r>
              <a:rPr lang="zh-CN" altLang="en-US" sz="3600" b="1">
                <a:solidFill>
                  <a:schemeClr val="accent1">
                    <a:lumMod val="75000"/>
                  </a:schemeClr>
                </a:solidFill>
                <a:latin typeface="微软雅黑" panose="020B0503020204020204" charset="-122"/>
                <a:ea typeface="微软雅黑" panose="020B0503020204020204" charset="-122"/>
              </a:rPr>
              <a:t>结构简式</a:t>
            </a:r>
            <a:endParaRPr lang="zh-CN" altLang="en-US" sz="3600" b="1">
              <a:solidFill>
                <a:schemeClr val="accent1">
                  <a:lumMod val="75000"/>
                </a:schemeClr>
              </a:solidFill>
              <a:latin typeface="微软雅黑" panose="020B0503020204020204" charset="-122"/>
              <a:ea typeface="微软雅黑" panose="020B0503020204020204" charset="-122"/>
            </a:endParaRPr>
          </a:p>
        </p:txBody>
      </p:sp>
      <p:sp>
        <p:nvSpPr>
          <p:cNvPr id="37907" name="直接连接符 37906"/>
          <p:cNvSpPr/>
          <p:nvPr>
            <p:custDataLst>
              <p:tags r:id="rId15"/>
            </p:custDataLst>
          </p:nvPr>
        </p:nvSpPr>
        <p:spPr>
          <a:xfrm>
            <a:off x="5715000" y="952500"/>
            <a:ext cx="1295400" cy="0"/>
          </a:xfrm>
          <a:prstGeom prst="line">
            <a:avLst/>
          </a:prstGeom>
          <a:ln w="31750" cap="flat" cmpd="sng">
            <a:solidFill>
              <a:schemeClr val="lt1"/>
            </a:solidFill>
            <a:prstDash val="solid"/>
            <a:round/>
            <a:headEnd type="none" w="med" len="med"/>
            <a:tailEnd type="triangle" w="med" len="med"/>
          </a:ln>
        </p:spPr>
        <p:txBody>
          <a:bodyPr/>
          <a:lstStyle/>
          <a:p/>
        </p:txBody>
      </p:sp>
      <p:sp>
        <p:nvSpPr>
          <p:cNvPr id="8" name="直接连接符 37900"/>
          <p:cNvSpPr/>
          <p:nvPr>
            <p:custDataLst>
              <p:tags r:id="rId16"/>
            </p:custDataLst>
          </p:nvPr>
        </p:nvSpPr>
        <p:spPr>
          <a:xfrm rot="10536077" flipV="1">
            <a:off x="4342130" y="4930775"/>
            <a:ext cx="626110" cy="381000"/>
          </a:xfrm>
          <a:prstGeom prst="line">
            <a:avLst/>
          </a:prstGeom>
          <a:ln w="28575" cap="flat" cmpd="sng">
            <a:solidFill>
              <a:schemeClr val="lt1"/>
            </a:solidFill>
            <a:prstDash val="solid"/>
            <a:round/>
            <a:headEnd type="none" w="med" len="med"/>
            <a:tailEnd type="none" w="med" len="med"/>
          </a:ln>
        </p:spPr>
        <p:txBody>
          <a:bodyPr/>
          <a:lstStyle/>
          <a:p/>
        </p:txBody>
      </p:sp>
      <p:sp>
        <p:nvSpPr>
          <p:cNvPr id="9" name="直接连接符 37901"/>
          <p:cNvSpPr/>
          <p:nvPr>
            <p:custDataLst>
              <p:tags r:id="rId17"/>
            </p:custDataLst>
          </p:nvPr>
        </p:nvSpPr>
        <p:spPr>
          <a:xfrm rot="10536077">
            <a:off x="3893820" y="4895850"/>
            <a:ext cx="447040" cy="457200"/>
          </a:xfrm>
          <a:prstGeom prst="line">
            <a:avLst/>
          </a:prstGeom>
          <a:ln w="28575" cap="flat" cmpd="sng">
            <a:solidFill>
              <a:schemeClr val="lt1"/>
            </a:solidFill>
            <a:prstDash val="solid"/>
            <a:round/>
            <a:headEnd type="none" w="med" len="med"/>
            <a:tailEnd type="none" w="med" len="med"/>
          </a:ln>
        </p:spPr>
        <p:txBody>
          <a:bodyPr/>
          <a:lstStyle/>
          <a:p/>
        </p:txBody>
      </p:sp>
      <p:sp>
        <p:nvSpPr>
          <p:cNvPr id="10" name="直接连接符 37902"/>
          <p:cNvSpPr/>
          <p:nvPr>
            <p:custDataLst>
              <p:tags r:id="rId18"/>
            </p:custDataLst>
          </p:nvPr>
        </p:nvSpPr>
        <p:spPr>
          <a:xfrm rot="10536077" flipV="1">
            <a:off x="3358515" y="4933950"/>
            <a:ext cx="536575" cy="457200"/>
          </a:xfrm>
          <a:prstGeom prst="line">
            <a:avLst/>
          </a:prstGeom>
          <a:ln w="28575" cap="flat" cmpd="sng">
            <a:solidFill>
              <a:schemeClr val="lt1"/>
            </a:solidFill>
            <a:prstDash val="solid"/>
            <a:round/>
            <a:headEnd type="none" w="med" len="med"/>
            <a:tailEnd type="none" w="med" len="med"/>
          </a:ln>
        </p:spPr>
        <p:txBody>
          <a:bodyPr/>
          <a:lstStyle/>
          <a:p/>
        </p:txBody>
      </p:sp>
      <p:sp>
        <p:nvSpPr>
          <p:cNvPr id="11" name="直接连接符 37903"/>
          <p:cNvSpPr/>
          <p:nvPr>
            <p:custDataLst>
              <p:tags r:id="rId19"/>
            </p:custDataLst>
          </p:nvPr>
        </p:nvSpPr>
        <p:spPr>
          <a:xfrm rot="10536077">
            <a:off x="2912745" y="4971415"/>
            <a:ext cx="447040" cy="457200"/>
          </a:xfrm>
          <a:prstGeom prst="line">
            <a:avLst/>
          </a:prstGeom>
          <a:ln w="28575" cap="flat" cmpd="sng">
            <a:solidFill>
              <a:schemeClr val="lt1"/>
            </a:solidFill>
            <a:prstDash val="solid"/>
            <a:round/>
            <a:headEnd type="none" w="med" len="med"/>
            <a:tailEnd type="none" w="med" len="med"/>
          </a:ln>
        </p:spPr>
        <p:txBody>
          <a:bodyPr/>
          <a:lstStyle/>
          <a:p/>
        </p:txBody>
      </p:sp>
    </p:spTree>
    <p:custDataLst>
      <p:tags r:id="rId2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906"/>
                                        </p:tgtEl>
                                        <p:attrNameLst>
                                          <p:attrName>style.visibility</p:attrName>
                                        </p:attrNameLst>
                                      </p:cBhvr>
                                      <p:to>
                                        <p:strVal val="visible"/>
                                      </p:to>
                                    </p:set>
                                    <p:animEffect transition="in" filter="blinds(horizontal)">
                                      <p:cBhvr>
                                        <p:cTn id="7" dur="500"/>
                                        <p:tgtEl>
                                          <p:spTgt spid="3790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7907"/>
                                        </p:tgtEl>
                                        <p:attrNameLst>
                                          <p:attrName>style.visibility</p:attrName>
                                        </p:attrNameLst>
                                      </p:cBhvr>
                                      <p:to>
                                        <p:strVal val="visible"/>
                                      </p:to>
                                    </p:set>
                                    <p:animEffect transition="in" filter="blinds(horizontal)">
                                      <p:cBhvr>
                                        <p:cTn id="11" dur="500"/>
                                        <p:tgtEl>
                                          <p:spTgt spid="3790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7905"/>
                                        </p:tgtEl>
                                        <p:attrNameLst>
                                          <p:attrName>style.visibility</p:attrName>
                                        </p:attrNameLst>
                                      </p:cBhvr>
                                      <p:to>
                                        <p:strVal val="visible"/>
                                      </p:to>
                                    </p:set>
                                    <p:animEffect transition="in" filter="blinds(horizontal)">
                                      <p:cBhvr>
                                        <p:cTn id="16" dur="500"/>
                                        <p:tgtEl>
                                          <p:spTgt spid="3790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7892"/>
                                        </p:tgtEl>
                                        <p:attrNameLst>
                                          <p:attrName>style.visibility</p:attrName>
                                        </p:attrNameLst>
                                      </p:cBhvr>
                                      <p:to>
                                        <p:strVal val="visible"/>
                                      </p:to>
                                    </p:set>
                                    <p:animEffect transition="in" filter="blinds(horizontal)">
                                      <p:cBhvr>
                                        <p:cTn id="21" dur="500"/>
                                        <p:tgtEl>
                                          <p:spTgt spid="3789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7899"/>
                                        </p:tgtEl>
                                        <p:attrNameLst>
                                          <p:attrName>style.visibility</p:attrName>
                                        </p:attrNameLst>
                                      </p:cBhvr>
                                      <p:to>
                                        <p:strVal val="visible"/>
                                      </p:to>
                                    </p:set>
                                    <p:animEffect transition="in" filter="dissolve">
                                      <p:cBhvr>
                                        <p:cTn id="26"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905" grpId="0"/>
      <p:bldP spid="379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21524" name="Text Box 20"/>
          <p:cNvSpPr txBox="1"/>
          <p:nvPr>
            <p:custDataLst>
              <p:tags r:id="rId3"/>
            </p:custDataLst>
          </p:nvPr>
        </p:nvSpPr>
        <p:spPr>
          <a:xfrm>
            <a:off x="1828800" y="1462088"/>
            <a:ext cx="6858000" cy="645160"/>
          </a:xfrm>
          <a:prstGeom prst="rect">
            <a:avLst/>
          </a:prstGeom>
          <a:noFill/>
          <a:ln w="9525">
            <a:noFill/>
          </a:ln>
        </p:spPr>
        <p:txBody>
          <a:bodyPr anchor="t" anchorCtr="0">
            <a:spAutoFit/>
          </a:bodyPr>
          <a:lstStyle/>
          <a:p>
            <a:pPr>
              <a:spcBef>
                <a:spcPct val="50000"/>
              </a:spcBef>
            </a:pPr>
            <a:r>
              <a:rPr lang="zh-CN" altLang="en-US" sz="3600" b="1">
                <a:solidFill>
                  <a:schemeClr val="dk1"/>
                </a:solidFill>
                <a:latin typeface="微软雅黑" panose="020B0503020204020204" charset="-122"/>
                <a:ea typeface="微软雅黑" panose="020B0503020204020204" charset="-122"/>
              </a:rPr>
              <a:t>同系物</a:t>
            </a:r>
            <a:endParaRPr lang="zh-CN" altLang="en-US" sz="3600" b="1">
              <a:solidFill>
                <a:schemeClr val="dk1"/>
              </a:solidFill>
              <a:latin typeface="微软雅黑" panose="020B0503020204020204" charset="-122"/>
              <a:ea typeface="微软雅黑" panose="020B0503020204020204" charset="-122"/>
            </a:endParaRPr>
          </a:p>
        </p:txBody>
      </p:sp>
      <p:sp>
        <p:nvSpPr>
          <p:cNvPr id="21533" name="Text Box 29"/>
          <p:cNvSpPr txBox="1"/>
          <p:nvPr/>
        </p:nvSpPr>
        <p:spPr>
          <a:xfrm>
            <a:off x="2743200" y="4314825"/>
            <a:ext cx="2286000" cy="583565"/>
          </a:xfrm>
          <a:prstGeom prst="rect">
            <a:avLst/>
          </a:prstGeom>
          <a:noFill/>
          <a:ln w="9525">
            <a:noFill/>
          </a:ln>
        </p:spPr>
        <p:txBody>
          <a:bodyPr anchor="t" anchorCtr="0">
            <a:spAutoFit/>
          </a:bodyPr>
          <a:lstStyle/>
          <a:p>
            <a:pPr>
              <a:spcBef>
                <a:spcPct val="50000"/>
              </a:spcBef>
            </a:pPr>
            <a:r>
              <a:rPr lang="zh-CN" altLang="en-US" sz="3200" b="1">
                <a:solidFill>
                  <a:srgbClr val="000000"/>
                </a:solidFill>
                <a:latin typeface="微软雅黑" panose="020B0503020204020204" charset="-122"/>
                <a:ea typeface="微软雅黑" panose="020B0503020204020204" charset="-122"/>
              </a:rPr>
              <a:t>同系物具有</a:t>
            </a:r>
            <a:endParaRPr lang="zh-CN" altLang="en-US" sz="3200" b="1">
              <a:solidFill>
                <a:srgbClr val="000000"/>
              </a:solidFill>
              <a:latin typeface="微软雅黑" panose="020B0503020204020204" charset="-122"/>
              <a:ea typeface="微软雅黑" panose="020B0503020204020204" charset="-122"/>
            </a:endParaRPr>
          </a:p>
        </p:txBody>
      </p:sp>
      <p:sp>
        <p:nvSpPr>
          <p:cNvPr id="21534" name="Text Box 30"/>
          <p:cNvSpPr txBox="1"/>
          <p:nvPr/>
        </p:nvSpPr>
        <p:spPr>
          <a:xfrm>
            <a:off x="5308600" y="3536950"/>
            <a:ext cx="3116263" cy="645160"/>
          </a:xfrm>
          <a:prstGeom prst="rect">
            <a:avLst/>
          </a:prstGeom>
          <a:noFill/>
          <a:ln w="9525">
            <a:noFill/>
          </a:ln>
        </p:spPr>
        <p:txBody>
          <a:bodyPr anchor="t" anchorCtr="0">
            <a:spAutoFit/>
          </a:bodyPr>
          <a:lstStyle/>
          <a:p>
            <a:pPr>
              <a:spcBef>
                <a:spcPct val="50000"/>
              </a:spcBef>
            </a:pPr>
            <a:r>
              <a:rPr lang="zh-CN" altLang="en-US" sz="3600" b="1">
                <a:solidFill>
                  <a:srgbClr val="000000"/>
                </a:solidFill>
                <a:latin typeface="微软雅黑" panose="020B0503020204020204" charset="-122"/>
                <a:ea typeface="微软雅黑" panose="020B0503020204020204" charset="-122"/>
              </a:rPr>
              <a:t>相同的通式</a:t>
            </a:r>
            <a:endParaRPr lang="zh-CN" altLang="en-US" sz="3600" b="1">
              <a:solidFill>
                <a:srgbClr val="000000"/>
              </a:solidFill>
              <a:latin typeface="微软雅黑" panose="020B0503020204020204" charset="-122"/>
              <a:ea typeface="微软雅黑" panose="020B0503020204020204" charset="-122"/>
            </a:endParaRPr>
          </a:p>
        </p:txBody>
      </p:sp>
      <p:sp>
        <p:nvSpPr>
          <p:cNvPr id="21535" name="Text Box 31"/>
          <p:cNvSpPr txBox="1"/>
          <p:nvPr/>
        </p:nvSpPr>
        <p:spPr>
          <a:xfrm>
            <a:off x="5341938" y="4419600"/>
            <a:ext cx="3040062" cy="645160"/>
          </a:xfrm>
          <a:prstGeom prst="rect">
            <a:avLst/>
          </a:prstGeom>
          <a:noFill/>
          <a:ln w="9525">
            <a:noFill/>
          </a:ln>
        </p:spPr>
        <p:txBody>
          <a:bodyPr anchor="t" anchorCtr="0">
            <a:spAutoFit/>
          </a:bodyPr>
          <a:lstStyle/>
          <a:p>
            <a:pPr>
              <a:spcBef>
                <a:spcPct val="50000"/>
              </a:spcBef>
            </a:pPr>
            <a:r>
              <a:rPr lang="zh-CN" altLang="en-US" sz="3600" b="1">
                <a:solidFill>
                  <a:srgbClr val="000000"/>
                </a:solidFill>
                <a:latin typeface="微软雅黑" panose="020B0503020204020204" charset="-122"/>
                <a:ea typeface="微软雅黑" panose="020B0503020204020204" charset="-122"/>
              </a:rPr>
              <a:t>相同的官能团</a:t>
            </a:r>
            <a:endParaRPr lang="zh-CN" altLang="en-US" sz="3600" b="1">
              <a:solidFill>
                <a:srgbClr val="000000"/>
              </a:solidFill>
              <a:latin typeface="微软雅黑" panose="020B0503020204020204" charset="-122"/>
              <a:ea typeface="微软雅黑" panose="020B0503020204020204" charset="-122"/>
            </a:endParaRPr>
          </a:p>
        </p:txBody>
      </p:sp>
      <p:sp>
        <p:nvSpPr>
          <p:cNvPr id="21536" name="Text Box 32"/>
          <p:cNvSpPr txBox="1"/>
          <p:nvPr/>
        </p:nvSpPr>
        <p:spPr>
          <a:xfrm>
            <a:off x="5346700" y="5327650"/>
            <a:ext cx="3421063" cy="645160"/>
          </a:xfrm>
          <a:prstGeom prst="rect">
            <a:avLst/>
          </a:prstGeom>
          <a:noFill/>
          <a:ln w="9525">
            <a:noFill/>
          </a:ln>
        </p:spPr>
        <p:txBody>
          <a:bodyPr anchor="t" anchorCtr="0">
            <a:spAutoFit/>
          </a:bodyPr>
          <a:lstStyle/>
          <a:p>
            <a:pPr>
              <a:spcBef>
                <a:spcPct val="50000"/>
              </a:spcBef>
            </a:pPr>
            <a:r>
              <a:rPr lang="zh-CN" altLang="en-US" sz="3600" b="1">
                <a:solidFill>
                  <a:srgbClr val="000000"/>
                </a:solidFill>
                <a:latin typeface="微软雅黑" panose="020B0503020204020204" charset="-122"/>
                <a:ea typeface="微软雅黑" panose="020B0503020204020204" charset="-122"/>
              </a:rPr>
              <a:t>相似的化学性质</a:t>
            </a:r>
            <a:endParaRPr lang="zh-CN" altLang="en-US" sz="3600" b="1">
              <a:solidFill>
                <a:srgbClr val="000000"/>
              </a:solidFill>
              <a:latin typeface="微软雅黑" panose="020B0503020204020204" charset="-122"/>
              <a:ea typeface="微软雅黑" panose="020B0503020204020204" charset="-122"/>
            </a:endParaRPr>
          </a:p>
        </p:txBody>
      </p:sp>
      <p:sp>
        <p:nvSpPr>
          <p:cNvPr id="8212" name="AutoShape 33"/>
          <p:cNvSpPr/>
          <p:nvPr>
            <p:custDataLst>
              <p:tags r:id="rId4"/>
            </p:custDataLst>
          </p:nvPr>
        </p:nvSpPr>
        <p:spPr>
          <a:xfrm>
            <a:off x="5257800" y="3948113"/>
            <a:ext cx="76200" cy="1843087"/>
          </a:xfrm>
          <a:prstGeom prst="leftBrace">
            <a:avLst>
              <a:gd name="adj1" fmla="val 201338"/>
              <a:gd name="adj2" fmla="val 50000"/>
            </a:avLst>
          </a:prstGeom>
          <a:noFill/>
          <a:ln w="12700" cap="flat" cmpd="sng">
            <a:solidFill>
              <a:schemeClr val="dk1"/>
            </a:solidFill>
            <a:prstDash val="solid"/>
            <a:round/>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8214" name="Text Box 22"/>
          <p:cNvSpPr txBox="1"/>
          <p:nvPr/>
        </p:nvSpPr>
        <p:spPr>
          <a:xfrm>
            <a:off x="1905000" y="2362200"/>
            <a:ext cx="8153400" cy="1076325"/>
          </a:xfrm>
          <a:prstGeom prst="rect">
            <a:avLst/>
          </a:prstGeom>
          <a:noFill/>
          <a:ln w="9525">
            <a:noFill/>
          </a:ln>
        </p:spPr>
        <p:txBody>
          <a:bodyPr anchor="t" anchorCtr="0">
            <a:spAutoFit/>
          </a:bodyPr>
          <a:lstStyle/>
          <a:p>
            <a:pPr>
              <a:spcBef>
                <a:spcPct val="50000"/>
              </a:spcBef>
            </a:pP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结构相似，分子组成相差一个或若干个“</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CH</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原子团的有机化合物互称为同系物</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24"/>
                                        </p:tgtEl>
                                        <p:attrNameLst>
                                          <p:attrName>style.visibility</p:attrName>
                                        </p:attrNameLst>
                                      </p:cBhvr>
                                      <p:to>
                                        <p:strVal val="visible"/>
                                      </p:to>
                                    </p:set>
                                    <p:animEffect transition="in" filter="blinds(horizontal)">
                                      <p:cBhvr>
                                        <p:cTn id="7" dur="500"/>
                                        <p:tgtEl>
                                          <p:spTgt spid="215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14"/>
                                        </p:tgtEl>
                                        <p:attrNameLst>
                                          <p:attrName>style.visibility</p:attrName>
                                        </p:attrNameLst>
                                      </p:cBhvr>
                                      <p:to>
                                        <p:strVal val="visible"/>
                                      </p:to>
                                    </p:set>
                                    <p:animEffect transition="in" filter="blinds(horizontal)">
                                      <p:cBhvr>
                                        <p:cTn id="12" dur="500"/>
                                        <p:tgtEl>
                                          <p:spTgt spid="82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33"/>
                                        </p:tgtEl>
                                        <p:attrNameLst>
                                          <p:attrName>style.visibility</p:attrName>
                                        </p:attrNameLst>
                                      </p:cBhvr>
                                      <p:to>
                                        <p:strVal val="visible"/>
                                      </p:to>
                                    </p:set>
                                    <p:animEffect transition="in" filter="blinds(horizontal)">
                                      <p:cBhvr>
                                        <p:cTn id="17" dur="500"/>
                                        <p:tgtEl>
                                          <p:spTgt spid="215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34"/>
                                        </p:tgtEl>
                                        <p:attrNameLst>
                                          <p:attrName>style.visibility</p:attrName>
                                        </p:attrNameLst>
                                      </p:cBhvr>
                                      <p:to>
                                        <p:strVal val="visible"/>
                                      </p:to>
                                    </p:set>
                                    <p:animEffect transition="in" filter="fade">
                                      <p:cBhvr>
                                        <p:cTn id="22" dur="1000"/>
                                        <p:tgtEl>
                                          <p:spTgt spid="21534"/>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8212"/>
                                        </p:tgtEl>
                                        <p:attrNameLst>
                                          <p:attrName>style.visibility</p:attrName>
                                        </p:attrNameLst>
                                      </p:cBhvr>
                                      <p:to>
                                        <p:strVal val="visible"/>
                                      </p:to>
                                    </p:set>
                                    <p:animEffect transition="in" filter="blinds(horizontal)">
                                      <p:cBhvr>
                                        <p:cTn id="26" dur="500"/>
                                        <p:tgtEl>
                                          <p:spTgt spid="82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535"/>
                                        </p:tgtEl>
                                        <p:attrNameLst>
                                          <p:attrName>style.visibility</p:attrName>
                                        </p:attrNameLst>
                                      </p:cBhvr>
                                      <p:to>
                                        <p:strVal val="visible"/>
                                      </p:to>
                                    </p:set>
                                    <p:animEffect transition="in" filter="fade">
                                      <p:cBhvr>
                                        <p:cTn id="31" dur="1000"/>
                                        <p:tgtEl>
                                          <p:spTgt spid="215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536"/>
                                        </p:tgtEl>
                                        <p:attrNameLst>
                                          <p:attrName>style.visibility</p:attrName>
                                        </p:attrNameLst>
                                      </p:cBhvr>
                                      <p:to>
                                        <p:strVal val="visible"/>
                                      </p:to>
                                    </p:set>
                                    <p:animEffect transition="in" filter="fade">
                                      <p:cBhvr>
                                        <p:cTn id="36" dur="1000"/>
                                        <p:tgtEl>
                                          <p:spTgt spid="21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 grpId="0"/>
      <p:bldP spid="21533" grpId="0"/>
      <p:bldP spid="21534" grpId="0"/>
      <p:bldP spid="21535" grpId="0"/>
      <p:bldP spid="21536" grpId="0"/>
      <p:bldP spid="8212" grpId="0" bldLvl="0" animBg="1"/>
      <p:bldP spid="82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graphicFrame>
        <p:nvGraphicFramePr>
          <p:cNvPr id="9370" name="Group 154"/>
          <p:cNvGraphicFramePr>
            <a:graphicFrameLocks noGrp="1"/>
          </p:cNvGraphicFramePr>
          <p:nvPr>
            <p:ph idx="4294967295"/>
          </p:nvPr>
        </p:nvGraphicFramePr>
        <p:xfrm>
          <a:off x="1919288" y="-26987"/>
          <a:ext cx="8138160" cy="6884670"/>
        </p:xfrm>
        <a:graphic>
          <a:graphicData uri="http://schemas.openxmlformats.org/drawingml/2006/table">
            <a:tbl>
              <a:tblPr/>
              <a:tblGrid>
                <a:gridCol w="2707005"/>
                <a:gridCol w="2717800"/>
                <a:gridCol w="2713355"/>
              </a:tblGrid>
              <a:tr h="558165">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CC"/>
                          </a:solidFill>
                          <a:effectLst/>
                          <a:latin typeface="微软雅黑" panose="020B0503020204020204" charset="-122"/>
                          <a:ea typeface="微软雅黑" panose="020B0503020204020204" charset="-122"/>
                        </a:rPr>
                        <a:t>　　官能团</a:t>
                      </a:r>
                      <a:endParaRPr kumimoji="0" lang="zh-CN" altLang="en-US" sz="2800" b="1"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CC"/>
                          </a:solidFill>
                          <a:effectLst/>
                          <a:latin typeface="微软雅黑" panose="020B0503020204020204" charset="-122"/>
                          <a:ea typeface="微软雅黑" panose="020B0503020204020204" charset="-122"/>
                        </a:rPr>
                        <a:t>典型有机化合物</a:t>
                      </a:r>
                      <a:endParaRPr kumimoji="0" lang="zh-CN" altLang="en-US" sz="2800" b="1"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CC"/>
                          </a:solidFill>
                          <a:effectLst/>
                          <a:latin typeface="微软雅黑" panose="020B0503020204020204" charset="-122"/>
                          <a:ea typeface="微软雅黑" panose="020B0503020204020204" charset="-122"/>
                        </a:rPr>
                        <a:t>　所属类别</a:t>
                      </a:r>
                      <a:endParaRPr kumimoji="0" lang="zh-CN" altLang="en-US" sz="2800" b="1"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070">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en-US"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9590">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en-US"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690">
                <a:tc rowSpan="2">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9280">
                <a:tc vMerge="1">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655">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9280">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465">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rPr>
                        <a:t>　　</a:t>
                      </a:r>
                      <a:endParaRPr kumimoji="0" lang="zh-CN" altLang="en-US" sz="2800" b="0" i="0" u="none" strike="noStrike" cap="none" normalizeH="0" baseline="0" smtClean="0">
                        <a:ln>
                          <a:noFill/>
                        </a:ln>
                        <a:solidFill>
                          <a:srgbClr val="0000CC"/>
                        </a:solidFill>
                        <a:effectLst/>
                        <a:latin typeface="微软雅黑" panose="020B0503020204020204" charset="-122"/>
                        <a:ea typeface="微软雅黑" panose="020B0503020204020204" charset="-122"/>
                      </a:endParaRPr>
                    </a:p>
                  </a:txBody>
                  <a:tcPr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19" name="Text Box 48"/>
          <p:cNvSpPr txBox="1"/>
          <p:nvPr/>
        </p:nvSpPr>
        <p:spPr>
          <a:xfrm>
            <a:off x="2422525" y="476250"/>
            <a:ext cx="1441450" cy="521970"/>
          </a:xfrm>
          <a:prstGeom prst="rect">
            <a:avLst/>
          </a:prstGeom>
          <a:noFill/>
          <a:ln w="9525">
            <a:noFill/>
          </a:ln>
        </p:spPr>
        <p:txBody>
          <a:bodyPr anchor="t" anchorCtr="0">
            <a:spAutoFit/>
          </a:bodyPr>
          <a:lstStyle/>
          <a:p>
            <a:r>
              <a:rPr lang="en-US" altLang="zh-CN" sz="2800">
                <a:solidFill>
                  <a:schemeClr val="accent1">
                    <a:lumMod val="75000"/>
                  </a:schemeClr>
                </a:solidFill>
                <a:latin typeface="微软雅黑" panose="020B0503020204020204" charset="-122"/>
                <a:ea typeface="微软雅黑" panose="020B0503020204020204" charset="-122"/>
              </a:rPr>
              <a:t> C     C</a:t>
            </a:r>
            <a:endParaRPr lang="en-US" altLang="zh-CN" sz="2800">
              <a:solidFill>
                <a:schemeClr val="accent1">
                  <a:lumMod val="75000"/>
                </a:schemeClr>
              </a:solidFill>
              <a:latin typeface="微软雅黑" panose="020B0503020204020204" charset="-122"/>
              <a:ea typeface="微软雅黑" panose="020B0503020204020204" charset="-122"/>
            </a:endParaRPr>
          </a:p>
        </p:txBody>
      </p:sp>
      <p:sp>
        <p:nvSpPr>
          <p:cNvPr id="7220" name="Line 49"/>
          <p:cNvSpPr/>
          <p:nvPr>
            <p:custDataLst>
              <p:tags r:id="rId3"/>
            </p:custDataLst>
          </p:nvPr>
        </p:nvSpPr>
        <p:spPr>
          <a:xfrm>
            <a:off x="2927350" y="692150"/>
            <a:ext cx="360680" cy="0"/>
          </a:xfrm>
          <a:prstGeom prst="line">
            <a:avLst/>
          </a:prstGeom>
          <a:ln w="9525" cap="flat" cmpd="sng">
            <a:solidFill>
              <a:schemeClr val="dk1"/>
            </a:solidFill>
            <a:prstDash val="solid"/>
            <a:round/>
            <a:headEnd type="none" w="med" len="med"/>
            <a:tailEnd type="none" w="med" len="med"/>
          </a:ln>
        </p:spPr>
        <p:txBody>
          <a:bodyPr/>
          <a:lstStyle/>
          <a:p/>
        </p:txBody>
      </p:sp>
      <p:sp>
        <p:nvSpPr>
          <p:cNvPr id="7221" name="Line 50"/>
          <p:cNvSpPr/>
          <p:nvPr>
            <p:custDataLst>
              <p:tags r:id="rId4"/>
            </p:custDataLst>
          </p:nvPr>
        </p:nvSpPr>
        <p:spPr>
          <a:xfrm>
            <a:off x="2927350" y="836930"/>
            <a:ext cx="360680" cy="0"/>
          </a:xfrm>
          <a:prstGeom prst="line">
            <a:avLst/>
          </a:prstGeom>
          <a:ln w="9525" cap="flat" cmpd="sng">
            <a:solidFill>
              <a:schemeClr val="dk1"/>
            </a:solidFill>
            <a:prstDash val="solid"/>
            <a:round/>
            <a:headEnd type="none" w="med" len="med"/>
            <a:tailEnd type="none" w="med" len="med"/>
          </a:ln>
        </p:spPr>
        <p:txBody>
          <a:bodyPr/>
          <a:lstStyle/>
          <a:p/>
        </p:txBody>
      </p:sp>
      <p:sp>
        <p:nvSpPr>
          <p:cNvPr id="7222" name="Line 51"/>
          <p:cNvSpPr/>
          <p:nvPr>
            <p:custDataLst>
              <p:tags r:id="rId5"/>
            </p:custDataLst>
          </p:nvPr>
        </p:nvSpPr>
        <p:spPr>
          <a:xfrm flipH="1" flipV="1">
            <a:off x="2351405" y="549275"/>
            <a:ext cx="215900" cy="142875"/>
          </a:xfrm>
          <a:prstGeom prst="line">
            <a:avLst/>
          </a:prstGeom>
          <a:ln w="28575" cap="flat" cmpd="sng">
            <a:solidFill>
              <a:schemeClr val="dk1"/>
            </a:solidFill>
            <a:prstDash val="solid"/>
            <a:round/>
            <a:headEnd type="none" w="med" len="med"/>
            <a:tailEnd type="none" w="med" len="med"/>
          </a:ln>
        </p:spPr>
        <p:txBody>
          <a:bodyPr/>
          <a:lstStyle/>
          <a:p/>
        </p:txBody>
      </p:sp>
      <p:sp>
        <p:nvSpPr>
          <p:cNvPr id="7223" name="Line 52"/>
          <p:cNvSpPr/>
          <p:nvPr>
            <p:custDataLst>
              <p:tags r:id="rId6"/>
            </p:custDataLst>
          </p:nvPr>
        </p:nvSpPr>
        <p:spPr>
          <a:xfrm flipH="1">
            <a:off x="2351405" y="836930"/>
            <a:ext cx="215900" cy="144780"/>
          </a:xfrm>
          <a:prstGeom prst="line">
            <a:avLst/>
          </a:prstGeom>
          <a:ln w="28575" cap="flat" cmpd="sng">
            <a:solidFill>
              <a:schemeClr val="dk1"/>
            </a:solidFill>
            <a:prstDash val="solid"/>
            <a:round/>
            <a:headEnd type="none" w="med" len="med"/>
            <a:tailEnd type="none" w="med" len="med"/>
          </a:ln>
        </p:spPr>
        <p:txBody>
          <a:bodyPr/>
          <a:lstStyle/>
          <a:p/>
        </p:txBody>
      </p:sp>
      <p:sp>
        <p:nvSpPr>
          <p:cNvPr id="7224" name="Line 53"/>
          <p:cNvSpPr/>
          <p:nvPr>
            <p:custDataLst>
              <p:tags r:id="rId7"/>
            </p:custDataLst>
          </p:nvPr>
        </p:nvSpPr>
        <p:spPr>
          <a:xfrm flipH="1" flipV="1">
            <a:off x="3719830" y="909955"/>
            <a:ext cx="215900" cy="142875"/>
          </a:xfrm>
          <a:prstGeom prst="line">
            <a:avLst/>
          </a:prstGeom>
          <a:ln w="28575" cap="flat" cmpd="sng">
            <a:solidFill>
              <a:schemeClr val="dk1"/>
            </a:solidFill>
            <a:prstDash val="solid"/>
            <a:round/>
            <a:headEnd type="none" w="med" len="med"/>
            <a:tailEnd type="none" w="med" len="med"/>
          </a:ln>
        </p:spPr>
        <p:txBody>
          <a:bodyPr/>
          <a:lstStyle/>
          <a:p/>
        </p:txBody>
      </p:sp>
      <p:sp>
        <p:nvSpPr>
          <p:cNvPr id="7225" name="Line 54"/>
          <p:cNvSpPr/>
          <p:nvPr>
            <p:custDataLst>
              <p:tags r:id="rId8"/>
            </p:custDataLst>
          </p:nvPr>
        </p:nvSpPr>
        <p:spPr>
          <a:xfrm flipH="1">
            <a:off x="3719830" y="548005"/>
            <a:ext cx="215900" cy="144780"/>
          </a:xfrm>
          <a:prstGeom prst="line">
            <a:avLst/>
          </a:prstGeom>
          <a:ln w="28575" cap="flat" cmpd="sng">
            <a:solidFill>
              <a:schemeClr val="dk1"/>
            </a:solidFill>
            <a:prstDash val="solid"/>
            <a:round/>
            <a:headEnd type="none" w="med" len="med"/>
            <a:tailEnd type="none" w="med" len="med"/>
          </a:ln>
        </p:spPr>
        <p:txBody>
          <a:bodyPr/>
          <a:lstStyle/>
          <a:p/>
        </p:txBody>
      </p:sp>
      <p:sp>
        <p:nvSpPr>
          <p:cNvPr id="7227" name="Text Box 56"/>
          <p:cNvSpPr txBox="1"/>
          <p:nvPr>
            <p:custDataLst>
              <p:tags r:id="rId9"/>
            </p:custDataLst>
          </p:nvPr>
        </p:nvSpPr>
        <p:spPr>
          <a:xfrm>
            <a:off x="2351405" y="1052830"/>
            <a:ext cx="1441450" cy="521970"/>
          </a:xfrm>
          <a:prstGeom prst="rect">
            <a:avLst/>
          </a:prstGeom>
          <a:noFill/>
          <a:ln w="9525">
            <a:noFill/>
          </a:ln>
        </p:spPr>
        <p:txBody>
          <a:bodyPr anchor="t" anchorCtr="0">
            <a:spAutoFit/>
          </a:bodyPr>
          <a:lstStyle/>
          <a:p>
            <a:r>
              <a:rPr lang="en-US" altLang="zh-CN" sz="2800">
                <a:solidFill>
                  <a:schemeClr val="dk1"/>
                </a:solidFill>
                <a:latin typeface="微软雅黑" panose="020B0503020204020204" charset="-122"/>
                <a:ea typeface="微软雅黑" panose="020B0503020204020204" charset="-122"/>
              </a:rPr>
              <a:t> C     C</a:t>
            </a:r>
            <a:endParaRPr lang="en-US" altLang="zh-CN" sz="2800">
              <a:solidFill>
                <a:schemeClr val="dk1"/>
              </a:solidFill>
              <a:latin typeface="微软雅黑" panose="020B0503020204020204" charset="-122"/>
              <a:ea typeface="微软雅黑" panose="020B0503020204020204" charset="-122"/>
            </a:endParaRPr>
          </a:p>
        </p:txBody>
      </p:sp>
      <p:sp>
        <p:nvSpPr>
          <p:cNvPr id="7228" name="Line 57"/>
          <p:cNvSpPr/>
          <p:nvPr>
            <p:custDataLst>
              <p:tags r:id="rId10"/>
            </p:custDataLst>
          </p:nvPr>
        </p:nvSpPr>
        <p:spPr>
          <a:xfrm>
            <a:off x="2856230" y="1268730"/>
            <a:ext cx="360045" cy="0"/>
          </a:xfrm>
          <a:prstGeom prst="line">
            <a:avLst/>
          </a:prstGeom>
          <a:ln w="9525" cap="flat" cmpd="sng">
            <a:solidFill>
              <a:schemeClr val="dk1"/>
            </a:solidFill>
            <a:prstDash val="solid"/>
            <a:round/>
            <a:headEnd type="none" w="med" len="med"/>
            <a:tailEnd type="none" w="med" len="med"/>
          </a:ln>
        </p:spPr>
        <p:txBody>
          <a:bodyPr/>
          <a:lstStyle/>
          <a:p/>
        </p:txBody>
      </p:sp>
      <p:sp>
        <p:nvSpPr>
          <p:cNvPr id="7229" name="Line 58"/>
          <p:cNvSpPr/>
          <p:nvPr>
            <p:custDataLst>
              <p:tags r:id="rId11"/>
            </p:custDataLst>
          </p:nvPr>
        </p:nvSpPr>
        <p:spPr>
          <a:xfrm>
            <a:off x="2856230" y="1341755"/>
            <a:ext cx="360045" cy="0"/>
          </a:xfrm>
          <a:prstGeom prst="line">
            <a:avLst/>
          </a:prstGeom>
          <a:ln w="9525" cap="flat" cmpd="sng">
            <a:solidFill>
              <a:schemeClr val="dk1"/>
            </a:solidFill>
            <a:prstDash val="solid"/>
            <a:round/>
            <a:headEnd type="none" w="med" len="med"/>
            <a:tailEnd type="none" w="med" len="med"/>
          </a:ln>
        </p:spPr>
        <p:txBody>
          <a:bodyPr/>
          <a:lstStyle/>
          <a:p/>
        </p:txBody>
      </p:sp>
      <p:sp>
        <p:nvSpPr>
          <p:cNvPr id="7230" name="Line 59"/>
          <p:cNvSpPr/>
          <p:nvPr>
            <p:custDataLst>
              <p:tags r:id="rId12"/>
            </p:custDataLst>
          </p:nvPr>
        </p:nvSpPr>
        <p:spPr>
          <a:xfrm>
            <a:off x="2854325" y="1412875"/>
            <a:ext cx="360045" cy="0"/>
          </a:xfrm>
          <a:prstGeom prst="line">
            <a:avLst/>
          </a:prstGeom>
          <a:ln w="9525" cap="flat" cmpd="sng">
            <a:solidFill>
              <a:schemeClr val="dk1"/>
            </a:solidFill>
            <a:prstDash val="solid"/>
            <a:round/>
            <a:headEnd type="none" w="med" len="med"/>
            <a:tailEnd type="none" w="med" len="med"/>
          </a:ln>
        </p:spPr>
        <p:txBody>
          <a:bodyPr/>
          <a:lstStyle/>
          <a:p/>
        </p:txBody>
      </p:sp>
      <p:sp>
        <p:nvSpPr>
          <p:cNvPr id="7231" name="Line 60"/>
          <p:cNvSpPr/>
          <p:nvPr>
            <p:custDataLst>
              <p:tags r:id="rId13"/>
            </p:custDataLst>
          </p:nvPr>
        </p:nvSpPr>
        <p:spPr>
          <a:xfrm>
            <a:off x="2135505" y="1341755"/>
            <a:ext cx="360045" cy="0"/>
          </a:xfrm>
          <a:prstGeom prst="line">
            <a:avLst/>
          </a:prstGeom>
          <a:ln w="9525" cap="flat" cmpd="sng">
            <a:solidFill>
              <a:schemeClr val="dk1"/>
            </a:solidFill>
            <a:prstDash val="solid"/>
            <a:round/>
            <a:headEnd type="none" w="med" len="med"/>
            <a:tailEnd type="none" w="med" len="med"/>
          </a:ln>
        </p:spPr>
        <p:txBody>
          <a:bodyPr/>
          <a:lstStyle/>
          <a:p/>
        </p:txBody>
      </p:sp>
      <p:sp>
        <p:nvSpPr>
          <p:cNvPr id="7232" name="Line 61"/>
          <p:cNvSpPr/>
          <p:nvPr>
            <p:custDataLst>
              <p:tags r:id="rId14"/>
            </p:custDataLst>
          </p:nvPr>
        </p:nvSpPr>
        <p:spPr>
          <a:xfrm>
            <a:off x="3646805" y="1341755"/>
            <a:ext cx="360045" cy="0"/>
          </a:xfrm>
          <a:prstGeom prst="line">
            <a:avLst/>
          </a:prstGeom>
          <a:ln w="9525" cap="flat" cmpd="sng">
            <a:solidFill>
              <a:schemeClr val="dk1"/>
            </a:solidFill>
            <a:prstDash val="solid"/>
            <a:round/>
            <a:headEnd type="none" w="med" len="med"/>
            <a:tailEnd type="none" w="med" len="med"/>
          </a:ln>
        </p:spPr>
        <p:txBody>
          <a:bodyPr/>
          <a:lstStyle/>
          <a:p/>
        </p:txBody>
      </p:sp>
      <p:sp>
        <p:nvSpPr>
          <p:cNvPr id="7234" name="Text Box 63"/>
          <p:cNvSpPr txBox="1"/>
          <p:nvPr>
            <p:custDataLst>
              <p:tags r:id="rId15"/>
            </p:custDataLst>
          </p:nvPr>
        </p:nvSpPr>
        <p:spPr>
          <a:xfrm>
            <a:off x="4872355" y="1052830"/>
            <a:ext cx="2160270" cy="521970"/>
          </a:xfrm>
          <a:prstGeom prst="rect">
            <a:avLst/>
          </a:prstGeom>
          <a:noFill/>
          <a:ln w="9525">
            <a:noFill/>
          </a:ln>
        </p:spPr>
        <p:txBody>
          <a:bodyPr anchor="t" anchorCtr="0">
            <a:spAutoFit/>
          </a:bodyPr>
          <a:lstStyle/>
          <a:p>
            <a:r>
              <a:rPr lang="en-US" altLang="zh-CN" sz="2800">
                <a:solidFill>
                  <a:schemeClr val="dk1"/>
                </a:solidFill>
                <a:latin typeface="微软雅黑" panose="020B0503020204020204" charset="-122"/>
                <a:ea typeface="微软雅黑" panose="020B0503020204020204" charset="-122"/>
              </a:rPr>
              <a:t>C H     CH</a:t>
            </a:r>
            <a:endParaRPr lang="en-US" altLang="zh-CN" sz="2800">
              <a:solidFill>
                <a:schemeClr val="dk1"/>
              </a:solidFill>
              <a:latin typeface="微软雅黑" panose="020B0503020204020204" charset="-122"/>
              <a:ea typeface="微软雅黑" panose="020B0503020204020204" charset="-122"/>
            </a:endParaRPr>
          </a:p>
        </p:txBody>
      </p:sp>
      <p:sp>
        <p:nvSpPr>
          <p:cNvPr id="7235" name="Line 64"/>
          <p:cNvSpPr/>
          <p:nvPr>
            <p:custDataLst>
              <p:tags r:id="rId16"/>
            </p:custDataLst>
          </p:nvPr>
        </p:nvSpPr>
        <p:spPr>
          <a:xfrm>
            <a:off x="5664200" y="1268730"/>
            <a:ext cx="360045" cy="0"/>
          </a:xfrm>
          <a:prstGeom prst="line">
            <a:avLst/>
          </a:prstGeom>
          <a:ln w="9525" cap="flat" cmpd="sng">
            <a:solidFill>
              <a:schemeClr val="dk1"/>
            </a:solidFill>
            <a:prstDash val="solid"/>
            <a:round/>
            <a:headEnd type="none" w="med" len="med"/>
            <a:tailEnd type="none" w="med" len="med"/>
          </a:ln>
        </p:spPr>
        <p:txBody>
          <a:bodyPr/>
          <a:lstStyle/>
          <a:p/>
        </p:txBody>
      </p:sp>
      <p:sp>
        <p:nvSpPr>
          <p:cNvPr id="7236" name="Line 65"/>
          <p:cNvSpPr/>
          <p:nvPr>
            <p:custDataLst>
              <p:tags r:id="rId17"/>
            </p:custDataLst>
          </p:nvPr>
        </p:nvSpPr>
        <p:spPr>
          <a:xfrm>
            <a:off x="5664200" y="1341755"/>
            <a:ext cx="360045" cy="0"/>
          </a:xfrm>
          <a:prstGeom prst="line">
            <a:avLst/>
          </a:prstGeom>
          <a:ln w="9525" cap="flat" cmpd="sng">
            <a:solidFill>
              <a:schemeClr val="dk1"/>
            </a:solidFill>
            <a:prstDash val="solid"/>
            <a:round/>
            <a:headEnd type="none" w="med" len="med"/>
            <a:tailEnd type="none" w="med" len="med"/>
          </a:ln>
        </p:spPr>
        <p:txBody>
          <a:bodyPr/>
          <a:lstStyle/>
          <a:p/>
        </p:txBody>
      </p:sp>
      <p:sp>
        <p:nvSpPr>
          <p:cNvPr id="7237" name="Line 66"/>
          <p:cNvSpPr/>
          <p:nvPr>
            <p:custDataLst>
              <p:tags r:id="rId18"/>
            </p:custDataLst>
          </p:nvPr>
        </p:nvSpPr>
        <p:spPr>
          <a:xfrm>
            <a:off x="5664200" y="1412875"/>
            <a:ext cx="360045" cy="0"/>
          </a:xfrm>
          <a:prstGeom prst="line">
            <a:avLst/>
          </a:prstGeom>
          <a:ln w="9525" cap="flat" cmpd="sng">
            <a:solidFill>
              <a:schemeClr val="dk1"/>
            </a:solidFill>
            <a:prstDash val="solid"/>
            <a:round/>
            <a:headEnd type="none" w="med" len="med"/>
            <a:tailEnd type="none" w="med" len="med"/>
          </a:ln>
        </p:spPr>
        <p:txBody>
          <a:bodyPr/>
          <a:lstStyle/>
          <a:p/>
        </p:txBody>
      </p:sp>
      <p:sp>
        <p:nvSpPr>
          <p:cNvPr id="7239" name="Line 68"/>
          <p:cNvSpPr/>
          <p:nvPr>
            <p:custDataLst>
              <p:tags r:id="rId19"/>
            </p:custDataLst>
          </p:nvPr>
        </p:nvSpPr>
        <p:spPr>
          <a:xfrm>
            <a:off x="2567305" y="1846580"/>
            <a:ext cx="360680" cy="0"/>
          </a:xfrm>
          <a:prstGeom prst="line">
            <a:avLst/>
          </a:prstGeom>
          <a:ln w="9525" cap="flat" cmpd="sng">
            <a:solidFill>
              <a:schemeClr val="dk1"/>
            </a:solidFill>
            <a:prstDash val="solid"/>
            <a:round/>
            <a:headEnd type="none" w="med" len="med"/>
            <a:tailEnd type="none" w="med" len="med"/>
          </a:ln>
        </p:spPr>
        <p:txBody>
          <a:bodyPr/>
          <a:lstStyle/>
          <a:p/>
        </p:txBody>
      </p:sp>
      <p:sp>
        <p:nvSpPr>
          <p:cNvPr id="7240" name="Text Box 69"/>
          <p:cNvSpPr txBox="1"/>
          <p:nvPr>
            <p:custDataLst>
              <p:tags r:id="rId20"/>
            </p:custDataLst>
          </p:nvPr>
        </p:nvSpPr>
        <p:spPr>
          <a:xfrm>
            <a:off x="2999105" y="1557655"/>
            <a:ext cx="50482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X</a:t>
            </a:r>
            <a:endParaRPr lang="en-US" altLang="zh-CN" sz="2800">
              <a:solidFill>
                <a:schemeClr val="dk1"/>
              </a:solidFill>
              <a:latin typeface="微软雅黑" panose="020B0503020204020204" charset="-122"/>
              <a:ea typeface="微软雅黑" panose="020B0503020204020204" charset="-122"/>
            </a:endParaRPr>
          </a:p>
        </p:txBody>
      </p:sp>
      <p:sp>
        <p:nvSpPr>
          <p:cNvPr id="7242" name="Text Box 71"/>
          <p:cNvSpPr txBox="1"/>
          <p:nvPr>
            <p:custDataLst>
              <p:tags r:id="rId21"/>
            </p:custDataLst>
          </p:nvPr>
        </p:nvSpPr>
        <p:spPr>
          <a:xfrm>
            <a:off x="4727575" y="1557655"/>
            <a:ext cx="3600450"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CH</a:t>
            </a:r>
            <a:r>
              <a:rPr lang="en-US" altLang="zh-CN" sz="2000">
                <a:solidFill>
                  <a:schemeClr val="dk1"/>
                </a:solidFill>
                <a:latin typeface="微软雅黑" panose="020B0503020204020204" charset="-122"/>
                <a:ea typeface="微软雅黑" panose="020B0503020204020204" charset="-122"/>
              </a:rPr>
              <a:t>3</a:t>
            </a:r>
            <a:r>
              <a:rPr lang="en-US" altLang="zh-CN" sz="2800">
                <a:solidFill>
                  <a:schemeClr val="dk1"/>
                </a:solidFill>
                <a:latin typeface="微软雅黑" panose="020B0503020204020204" charset="-122"/>
                <a:ea typeface="微软雅黑" panose="020B0503020204020204" charset="-122"/>
              </a:rPr>
              <a:t>CH</a:t>
            </a:r>
            <a:r>
              <a:rPr lang="en-US" altLang="zh-CN" sz="2000">
                <a:solidFill>
                  <a:schemeClr val="dk1"/>
                </a:solidFill>
                <a:latin typeface="微软雅黑" panose="020B0503020204020204" charset="-122"/>
                <a:ea typeface="微软雅黑" panose="020B0503020204020204" charset="-122"/>
              </a:rPr>
              <a:t>2</a:t>
            </a:r>
            <a:r>
              <a:rPr lang="en-US" altLang="zh-CN" sz="2800">
                <a:solidFill>
                  <a:schemeClr val="dk1"/>
                </a:solidFill>
                <a:latin typeface="微软雅黑" panose="020B0503020204020204" charset="-122"/>
                <a:ea typeface="微软雅黑" panose="020B0503020204020204" charset="-122"/>
              </a:rPr>
              <a:t>     Cl</a:t>
            </a:r>
            <a:endParaRPr lang="en-US" altLang="zh-CN" sz="2800">
              <a:solidFill>
                <a:schemeClr val="dk1"/>
              </a:solidFill>
              <a:latin typeface="微软雅黑" panose="020B0503020204020204" charset="-122"/>
              <a:ea typeface="微软雅黑" panose="020B0503020204020204" charset="-122"/>
            </a:endParaRPr>
          </a:p>
        </p:txBody>
      </p:sp>
      <p:sp>
        <p:nvSpPr>
          <p:cNvPr id="7243" name="Line 72"/>
          <p:cNvSpPr/>
          <p:nvPr>
            <p:custDataLst>
              <p:tags r:id="rId22"/>
            </p:custDataLst>
          </p:nvPr>
        </p:nvSpPr>
        <p:spPr>
          <a:xfrm>
            <a:off x="6196330" y="1844675"/>
            <a:ext cx="367665" cy="0"/>
          </a:xfrm>
          <a:prstGeom prst="line">
            <a:avLst/>
          </a:prstGeom>
          <a:ln w="9525" cap="flat" cmpd="sng">
            <a:solidFill>
              <a:schemeClr val="dk1"/>
            </a:solidFill>
            <a:prstDash val="solid"/>
            <a:round/>
            <a:headEnd type="none" w="med" len="med"/>
            <a:tailEnd type="none" w="med" len="med"/>
          </a:ln>
        </p:spPr>
        <p:txBody>
          <a:bodyPr/>
          <a:lstStyle/>
          <a:p/>
        </p:txBody>
      </p:sp>
      <p:sp>
        <p:nvSpPr>
          <p:cNvPr id="7245" name="Line 74"/>
          <p:cNvSpPr/>
          <p:nvPr>
            <p:custDataLst>
              <p:tags r:id="rId23"/>
            </p:custDataLst>
          </p:nvPr>
        </p:nvSpPr>
        <p:spPr>
          <a:xfrm>
            <a:off x="2567305" y="2710180"/>
            <a:ext cx="360045" cy="0"/>
          </a:xfrm>
          <a:prstGeom prst="line">
            <a:avLst/>
          </a:prstGeom>
          <a:ln w="9525" cap="flat" cmpd="sng">
            <a:solidFill>
              <a:schemeClr val="dk1"/>
            </a:solidFill>
            <a:prstDash val="solid"/>
            <a:round/>
            <a:headEnd type="none" w="med" len="med"/>
            <a:tailEnd type="none" w="med" len="med"/>
          </a:ln>
        </p:spPr>
        <p:txBody>
          <a:bodyPr/>
          <a:lstStyle/>
          <a:p/>
        </p:txBody>
      </p:sp>
      <p:sp>
        <p:nvSpPr>
          <p:cNvPr id="7246" name="Text Box 75"/>
          <p:cNvSpPr txBox="1"/>
          <p:nvPr>
            <p:custDataLst>
              <p:tags r:id="rId24"/>
            </p:custDataLst>
          </p:nvPr>
        </p:nvSpPr>
        <p:spPr>
          <a:xfrm>
            <a:off x="2927350" y="2421255"/>
            <a:ext cx="93662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OH</a:t>
            </a:r>
            <a:endParaRPr lang="en-US" altLang="zh-CN" sz="2800">
              <a:solidFill>
                <a:schemeClr val="dk1"/>
              </a:solidFill>
              <a:latin typeface="微软雅黑" panose="020B0503020204020204" charset="-122"/>
              <a:ea typeface="微软雅黑" panose="020B0503020204020204" charset="-122"/>
            </a:endParaRPr>
          </a:p>
        </p:txBody>
      </p:sp>
      <p:sp>
        <p:nvSpPr>
          <p:cNvPr id="7248" name="Text Box 77"/>
          <p:cNvSpPr txBox="1"/>
          <p:nvPr>
            <p:custDataLst>
              <p:tags r:id="rId25"/>
            </p:custDataLst>
          </p:nvPr>
        </p:nvSpPr>
        <p:spPr>
          <a:xfrm>
            <a:off x="4583430" y="2205355"/>
            <a:ext cx="367347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CH</a:t>
            </a:r>
            <a:r>
              <a:rPr lang="en-US" altLang="zh-CN" sz="2000">
                <a:solidFill>
                  <a:schemeClr val="dk1"/>
                </a:solidFill>
                <a:latin typeface="微软雅黑" panose="020B0503020204020204" charset="-122"/>
                <a:ea typeface="微软雅黑" panose="020B0503020204020204" charset="-122"/>
              </a:rPr>
              <a:t>3</a:t>
            </a:r>
            <a:r>
              <a:rPr lang="en-US" altLang="zh-CN" sz="2800">
                <a:solidFill>
                  <a:schemeClr val="dk1"/>
                </a:solidFill>
                <a:latin typeface="微软雅黑" panose="020B0503020204020204" charset="-122"/>
                <a:ea typeface="微软雅黑" panose="020B0503020204020204" charset="-122"/>
              </a:rPr>
              <a:t>CH</a:t>
            </a:r>
            <a:r>
              <a:rPr lang="en-US" altLang="zh-CN" sz="2000">
                <a:solidFill>
                  <a:schemeClr val="dk1"/>
                </a:solidFill>
                <a:latin typeface="微软雅黑" panose="020B0503020204020204" charset="-122"/>
                <a:ea typeface="微软雅黑" panose="020B0503020204020204" charset="-122"/>
              </a:rPr>
              <a:t>2</a:t>
            </a:r>
            <a:r>
              <a:rPr lang="en-US" altLang="zh-CN" sz="2800">
                <a:solidFill>
                  <a:schemeClr val="dk1"/>
                </a:solidFill>
                <a:latin typeface="微软雅黑" panose="020B0503020204020204" charset="-122"/>
                <a:ea typeface="微软雅黑" panose="020B0503020204020204" charset="-122"/>
              </a:rPr>
              <a:t>     OH</a:t>
            </a:r>
            <a:endParaRPr lang="en-US" altLang="zh-CN" sz="2800">
              <a:solidFill>
                <a:schemeClr val="dk1"/>
              </a:solidFill>
              <a:latin typeface="微软雅黑" panose="020B0503020204020204" charset="-122"/>
              <a:ea typeface="微软雅黑" panose="020B0503020204020204" charset="-122"/>
            </a:endParaRPr>
          </a:p>
        </p:txBody>
      </p:sp>
      <p:sp>
        <p:nvSpPr>
          <p:cNvPr id="7249" name="Line 78"/>
          <p:cNvSpPr/>
          <p:nvPr>
            <p:custDataLst>
              <p:tags r:id="rId26"/>
            </p:custDataLst>
          </p:nvPr>
        </p:nvSpPr>
        <p:spPr>
          <a:xfrm>
            <a:off x="6082030" y="2492375"/>
            <a:ext cx="375285" cy="0"/>
          </a:xfrm>
          <a:prstGeom prst="line">
            <a:avLst/>
          </a:prstGeom>
          <a:ln w="9525" cap="flat" cmpd="sng">
            <a:solidFill>
              <a:schemeClr val="dk1"/>
            </a:solidFill>
            <a:prstDash val="solid"/>
            <a:round/>
            <a:headEnd type="none" w="med" len="med"/>
            <a:tailEnd type="none" w="med" len="med"/>
          </a:ln>
        </p:spPr>
        <p:txBody>
          <a:bodyPr/>
          <a:lstStyle/>
          <a:p/>
        </p:txBody>
      </p:sp>
      <p:sp>
        <p:nvSpPr>
          <p:cNvPr id="7251" name="Line 80"/>
          <p:cNvSpPr/>
          <p:nvPr>
            <p:custDataLst>
              <p:tags r:id="rId27"/>
            </p:custDataLst>
          </p:nvPr>
        </p:nvSpPr>
        <p:spPr>
          <a:xfrm flipV="1">
            <a:off x="5662930" y="2997200"/>
            <a:ext cx="288925" cy="1905"/>
          </a:xfrm>
          <a:prstGeom prst="line">
            <a:avLst/>
          </a:prstGeom>
          <a:ln w="9525" cap="flat" cmpd="sng">
            <a:solidFill>
              <a:schemeClr val="dk1"/>
            </a:solidFill>
            <a:prstDash val="solid"/>
            <a:round/>
            <a:headEnd type="none" w="med" len="med"/>
            <a:tailEnd type="none" w="med" len="med"/>
          </a:ln>
        </p:spPr>
        <p:txBody>
          <a:bodyPr/>
          <a:lstStyle/>
          <a:p/>
        </p:txBody>
      </p:sp>
      <p:sp>
        <p:nvSpPr>
          <p:cNvPr id="7252" name="Text Box 81"/>
          <p:cNvSpPr txBox="1"/>
          <p:nvPr>
            <p:custDataLst>
              <p:tags r:id="rId28"/>
            </p:custDataLst>
          </p:nvPr>
        </p:nvSpPr>
        <p:spPr>
          <a:xfrm>
            <a:off x="5951855" y="2708275"/>
            <a:ext cx="93662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OH</a:t>
            </a:r>
            <a:endParaRPr lang="en-US" altLang="zh-CN" sz="2800">
              <a:solidFill>
                <a:schemeClr val="dk1"/>
              </a:solidFill>
              <a:latin typeface="微软雅黑" panose="020B0503020204020204" charset="-122"/>
              <a:ea typeface="微软雅黑" panose="020B0503020204020204" charset="-122"/>
            </a:endParaRPr>
          </a:p>
        </p:txBody>
      </p:sp>
      <p:sp>
        <p:nvSpPr>
          <p:cNvPr id="7254" name="AutoShape 83"/>
          <p:cNvSpPr/>
          <p:nvPr>
            <p:custDataLst>
              <p:tags r:id="rId29"/>
            </p:custDataLst>
          </p:nvPr>
        </p:nvSpPr>
        <p:spPr>
          <a:xfrm>
            <a:off x="4943475" y="2853055"/>
            <a:ext cx="719455" cy="360680"/>
          </a:xfrm>
          <a:prstGeom prst="hexagon">
            <a:avLst>
              <a:gd name="adj" fmla="val 41463"/>
              <a:gd name="vf" fmla="val 115470"/>
            </a:avLst>
          </a:prstGeom>
          <a:noFill/>
          <a:ln w="9525" cap="flat" cmpd="sng">
            <a:solidFill>
              <a:schemeClr val="dk1"/>
            </a:solidFill>
            <a:prstDash val="solid"/>
            <a:miter/>
            <a:headEnd type="none" w="med" len="med"/>
            <a:tailEnd type="none" w="med" len="med"/>
          </a:ln>
        </p:spPr>
        <p:txBody>
          <a:bodyPr anchor="t"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7255" name="Oval 84"/>
          <p:cNvSpPr/>
          <p:nvPr>
            <p:custDataLst>
              <p:tags r:id="rId30"/>
            </p:custDataLst>
          </p:nvPr>
        </p:nvSpPr>
        <p:spPr>
          <a:xfrm>
            <a:off x="5123180" y="2902585"/>
            <a:ext cx="360045" cy="208915"/>
          </a:xfrm>
          <a:prstGeom prst="ellipse">
            <a:avLst/>
          </a:prstGeom>
          <a:noFill/>
          <a:ln w="9525" cap="flat" cmpd="sng">
            <a:solidFill>
              <a:schemeClr val="dk1"/>
            </a:solidFill>
            <a:prstDash val="solid"/>
            <a:round/>
            <a:headEnd type="none" w="med" len="med"/>
            <a:tailEnd type="none" w="med" len="med"/>
          </a:ln>
        </p:spPr>
        <p:txBody>
          <a:bodyPr anchor="t"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7257" name="Text Box 86"/>
          <p:cNvSpPr txBox="1"/>
          <p:nvPr>
            <p:custDataLst>
              <p:tags r:id="rId31"/>
            </p:custDataLst>
          </p:nvPr>
        </p:nvSpPr>
        <p:spPr>
          <a:xfrm>
            <a:off x="2424430" y="3213100"/>
            <a:ext cx="266382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      O</a:t>
            </a:r>
            <a:endParaRPr lang="en-US" altLang="zh-CN" sz="2800">
              <a:solidFill>
                <a:schemeClr val="dk1"/>
              </a:solidFill>
              <a:latin typeface="微软雅黑" panose="020B0503020204020204" charset="-122"/>
              <a:ea typeface="微软雅黑" panose="020B0503020204020204" charset="-122"/>
            </a:endParaRPr>
          </a:p>
        </p:txBody>
      </p:sp>
      <p:sp>
        <p:nvSpPr>
          <p:cNvPr id="7258" name="Line 87"/>
          <p:cNvSpPr/>
          <p:nvPr>
            <p:custDataLst>
              <p:tags r:id="rId32"/>
            </p:custDataLst>
          </p:nvPr>
        </p:nvSpPr>
        <p:spPr>
          <a:xfrm flipV="1">
            <a:off x="2711450" y="3500755"/>
            <a:ext cx="288925" cy="1905"/>
          </a:xfrm>
          <a:prstGeom prst="line">
            <a:avLst/>
          </a:prstGeom>
          <a:ln w="9525" cap="flat" cmpd="sng">
            <a:solidFill>
              <a:schemeClr val="dk1"/>
            </a:solidFill>
            <a:prstDash val="solid"/>
            <a:round/>
            <a:headEnd type="none" w="med" len="med"/>
            <a:tailEnd type="none" w="med" len="med"/>
          </a:ln>
        </p:spPr>
        <p:txBody>
          <a:bodyPr/>
          <a:lstStyle/>
          <a:p/>
        </p:txBody>
      </p:sp>
      <p:sp>
        <p:nvSpPr>
          <p:cNvPr id="7259" name="Line 88"/>
          <p:cNvSpPr/>
          <p:nvPr>
            <p:custDataLst>
              <p:tags r:id="rId33"/>
            </p:custDataLst>
          </p:nvPr>
        </p:nvSpPr>
        <p:spPr>
          <a:xfrm>
            <a:off x="3432175" y="3502025"/>
            <a:ext cx="287655" cy="0"/>
          </a:xfrm>
          <a:prstGeom prst="line">
            <a:avLst/>
          </a:prstGeom>
          <a:ln w="9525" cap="flat" cmpd="sng">
            <a:solidFill>
              <a:schemeClr val="dk1"/>
            </a:solidFill>
            <a:prstDash val="solid"/>
            <a:round/>
            <a:headEnd type="none" w="med" len="med"/>
            <a:tailEnd type="none" w="med" len="med"/>
          </a:ln>
        </p:spPr>
        <p:txBody>
          <a:bodyPr/>
          <a:lstStyle/>
          <a:p/>
        </p:txBody>
      </p:sp>
      <p:sp>
        <p:nvSpPr>
          <p:cNvPr id="7261" name="Text Box 90"/>
          <p:cNvSpPr txBox="1"/>
          <p:nvPr>
            <p:custDataLst>
              <p:tags r:id="rId34"/>
            </p:custDataLst>
          </p:nvPr>
        </p:nvSpPr>
        <p:spPr>
          <a:xfrm>
            <a:off x="4656455" y="3284855"/>
            <a:ext cx="3600450"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CH</a:t>
            </a:r>
            <a:r>
              <a:rPr lang="en-US" altLang="zh-CN" sz="2000">
                <a:solidFill>
                  <a:schemeClr val="dk1"/>
                </a:solidFill>
                <a:latin typeface="微软雅黑" panose="020B0503020204020204" charset="-122"/>
                <a:ea typeface="微软雅黑" panose="020B0503020204020204" charset="-122"/>
              </a:rPr>
              <a:t>3     </a:t>
            </a:r>
            <a:r>
              <a:rPr lang="en-US" altLang="zh-CN" sz="2800">
                <a:solidFill>
                  <a:schemeClr val="dk1"/>
                </a:solidFill>
                <a:latin typeface="微软雅黑" panose="020B0503020204020204" charset="-122"/>
                <a:ea typeface="微软雅黑" panose="020B0503020204020204" charset="-122"/>
              </a:rPr>
              <a:t>O</a:t>
            </a:r>
            <a:endParaRPr lang="en-US" altLang="zh-CN" sz="2800">
              <a:solidFill>
                <a:schemeClr val="dk1"/>
              </a:solidFill>
              <a:latin typeface="微软雅黑" panose="020B0503020204020204" charset="-122"/>
              <a:ea typeface="微软雅黑" panose="020B0503020204020204" charset="-122"/>
            </a:endParaRPr>
          </a:p>
        </p:txBody>
      </p:sp>
      <p:sp>
        <p:nvSpPr>
          <p:cNvPr id="7262" name="Line 91"/>
          <p:cNvSpPr/>
          <p:nvPr>
            <p:custDataLst>
              <p:tags r:id="rId35"/>
            </p:custDataLst>
          </p:nvPr>
        </p:nvSpPr>
        <p:spPr>
          <a:xfrm>
            <a:off x="5476875" y="3573780"/>
            <a:ext cx="260350" cy="1270"/>
          </a:xfrm>
          <a:prstGeom prst="line">
            <a:avLst/>
          </a:prstGeom>
          <a:ln w="28575" cap="flat" cmpd="sng">
            <a:solidFill>
              <a:schemeClr val="dk1"/>
            </a:solidFill>
            <a:prstDash val="solid"/>
            <a:round/>
            <a:headEnd type="none" w="med" len="med"/>
            <a:tailEnd type="none" w="med" len="med"/>
          </a:ln>
        </p:spPr>
        <p:txBody>
          <a:bodyPr/>
          <a:lstStyle/>
          <a:p/>
        </p:txBody>
      </p:sp>
      <p:sp>
        <p:nvSpPr>
          <p:cNvPr id="7263" name="Line 92"/>
          <p:cNvSpPr/>
          <p:nvPr>
            <p:custDataLst>
              <p:tags r:id="rId36"/>
            </p:custDataLst>
          </p:nvPr>
        </p:nvSpPr>
        <p:spPr>
          <a:xfrm>
            <a:off x="6097905" y="3573780"/>
            <a:ext cx="260350" cy="1270"/>
          </a:xfrm>
          <a:prstGeom prst="line">
            <a:avLst/>
          </a:prstGeom>
          <a:ln w="28575" cap="flat" cmpd="sng">
            <a:solidFill>
              <a:schemeClr val="dk1"/>
            </a:solidFill>
            <a:prstDash val="solid"/>
            <a:round/>
            <a:headEnd type="none" w="med" len="med"/>
            <a:tailEnd type="none" w="med" len="med"/>
          </a:ln>
        </p:spPr>
        <p:txBody>
          <a:bodyPr/>
          <a:lstStyle/>
          <a:p/>
        </p:txBody>
      </p:sp>
      <p:sp>
        <p:nvSpPr>
          <p:cNvPr id="7264" name="Text Box 93"/>
          <p:cNvSpPr txBox="1"/>
          <p:nvPr>
            <p:custDataLst>
              <p:tags r:id="rId37"/>
            </p:custDataLst>
          </p:nvPr>
        </p:nvSpPr>
        <p:spPr>
          <a:xfrm>
            <a:off x="6384925" y="3284855"/>
            <a:ext cx="158432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CH</a:t>
            </a:r>
            <a:r>
              <a:rPr lang="en-US" altLang="zh-CN" sz="2000">
                <a:solidFill>
                  <a:schemeClr val="dk1"/>
                </a:solidFill>
                <a:latin typeface="微软雅黑" panose="020B0503020204020204" charset="-122"/>
                <a:ea typeface="微软雅黑" panose="020B0503020204020204" charset="-122"/>
              </a:rPr>
              <a:t>3</a:t>
            </a:r>
            <a:endParaRPr lang="en-US" altLang="zh-CN" sz="2000">
              <a:solidFill>
                <a:schemeClr val="dk1"/>
              </a:solidFill>
              <a:latin typeface="微软雅黑" panose="020B0503020204020204" charset="-122"/>
              <a:ea typeface="微软雅黑" panose="020B0503020204020204" charset="-122"/>
            </a:endParaRPr>
          </a:p>
        </p:txBody>
      </p:sp>
      <p:sp>
        <p:nvSpPr>
          <p:cNvPr id="7266" name="Line 95"/>
          <p:cNvSpPr/>
          <p:nvPr>
            <p:custDataLst>
              <p:tags r:id="rId38"/>
            </p:custDataLst>
          </p:nvPr>
        </p:nvSpPr>
        <p:spPr>
          <a:xfrm>
            <a:off x="3361055" y="4479290"/>
            <a:ext cx="260350" cy="1270"/>
          </a:xfrm>
          <a:prstGeom prst="line">
            <a:avLst/>
          </a:prstGeom>
          <a:ln w="28575" cap="flat" cmpd="sng">
            <a:solidFill>
              <a:schemeClr val="dk1"/>
            </a:solidFill>
            <a:prstDash val="solid"/>
            <a:round/>
            <a:headEnd type="none" w="med" len="med"/>
            <a:tailEnd type="none" w="med" len="med"/>
          </a:ln>
        </p:spPr>
        <p:txBody>
          <a:bodyPr/>
          <a:lstStyle/>
          <a:p/>
        </p:txBody>
      </p:sp>
      <p:sp>
        <p:nvSpPr>
          <p:cNvPr id="7267" name="Line 96"/>
          <p:cNvSpPr/>
          <p:nvPr>
            <p:custDataLst>
              <p:tags r:id="rId39"/>
            </p:custDataLst>
          </p:nvPr>
        </p:nvSpPr>
        <p:spPr>
          <a:xfrm>
            <a:off x="2640330" y="4479290"/>
            <a:ext cx="260350" cy="1270"/>
          </a:xfrm>
          <a:prstGeom prst="line">
            <a:avLst/>
          </a:prstGeom>
          <a:ln w="28575" cap="flat" cmpd="sng">
            <a:solidFill>
              <a:schemeClr val="dk1"/>
            </a:solidFill>
            <a:prstDash val="solid"/>
            <a:round/>
            <a:headEnd type="none" w="med" len="med"/>
            <a:tailEnd type="none" w="med" len="med"/>
          </a:ln>
        </p:spPr>
        <p:txBody>
          <a:bodyPr/>
          <a:lstStyle/>
          <a:p/>
        </p:txBody>
      </p:sp>
      <p:sp>
        <p:nvSpPr>
          <p:cNvPr id="7268" name="Text Box 97"/>
          <p:cNvSpPr txBox="1"/>
          <p:nvPr>
            <p:custDataLst>
              <p:tags r:id="rId40"/>
            </p:custDataLst>
          </p:nvPr>
        </p:nvSpPr>
        <p:spPr>
          <a:xfrm>
            <a:off x="2208530" y="4227195"/>
            <a:ext cx="2376170"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       C     H</a:t>
            </a:r>
            <a:endParaRPr lang="en-US" altLang="zh-CN" sz="2800">
              <a:solidFill>
                <a:schemeClr val="dk1"/>
              </a:solidFill>
              <a:latin typeface="微软雅黑" panose="020B0503020204020204" charset="-122"/>
              <a:ea typeface="微软雅黑" panose="020B0503020204020204" charset="-122"/>
            </a:endParaRPr>
          </a:p>
        </p:txBody>
      </p:sp>
      <p:sp>
        <p:nvSpPr>
          <p:cNvPr id="7269" name="Line 98"/>
          <p:cNvSpPr/>
          <p:nvPr>
            <p:custDataLst>
              <p:tags r:id="rId41"/>
            </p:custDataLst>
          </p:nvPr>
        </p:nvSpPr>
        <p:spPr>
          <a:xfrm flipH="1" flipV="1">
            <a:off x="3072130" y="4036060"/>
            <a:ext cx="0" cy="253365"/>
          </a:xfrm>
          <a:prstGeom prst="line">
            <a:avLst/>
          </a:prstGeom>
          <a:ln w="28575" cap="flat" cmpd="sng">
            <a:solidFill>
              <a:schemeClr val="dk1"/>
            </a:solidFill>
            <a:prstDash val="solid"/>
            <a:round/>
            <a:headEnd type="none" w="med" len="med"/>
            <a:tailEnd type="none" w="med" len="med"/>
          </a:ln>
        </p:spPr>
        <p:txBody>
          <a:bodyPr/>
          <a:lstStyle/>
          <a:p/>
        </p:txBody>
      </p:sp>
      <p:sp>
        <p:nvSpPr>
          <p:cNvPr id="7270" name="Line 99"/>
          <p:cNvSpPr/>
          <p:nvPr>
            <p:custDataLst>
              <p:tags r:id="rId42"/>
            </p:custDataLst>
          </p:nvPr>
        </p:nvSpPr>
        <p:spPr>
          <a:xfrm flipH="1" flipV="1">
            <a:off x="3216275" y="4036060"/>
            <a:ext cx="0" cy="253365"/>
          </a:xfrm>
          <a:prstGeom prst="line">
            <a:avLst/>
          </a:prstGeom>
          <a:ln w="28575" cap="flat" cmpd="sng">
            <a:solidFill>
              <a:schemeClr val="dk1"/>
            </a:solidFill>
            <a:prstDash val="solid"/>
            <a:round/>
            <a:headEnd type="none" w="med" len="med"/>
            <a:tailEnd type="none" w="med" len="med"/>
          </a:ln>
        </p:spPr>
        <p:txBody>
          <a:bodyPr/>
          <a:lstStyle/>
          <a:p/>
        </p:txBody>
      </p:sp>
      <p:sp>
        <p:nvSpPr>
          <p:cNvPr id="7271" name="Text Box 100"/>
          <p:cNvSpPr txBox="1"/>
          <p:nvPr>
            <p:custDataLst>
              <p:tags r:id="rId43"/>
            </p:custDataLst>
          </p:nvPr>
        </p:nvSpPr>
        <p:spPr>
          <a:xfrm>
            <a:off x="2929255" y="3644900"/>
            <a:ext cx="502920"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O</a:t>
            </a:r>
            <a:endParaRPr lang="en-US" altLang="zh-CN" sz="2800">
              <a:solidFill>
                <a:schemeClr val="dk1"/>
              </a:solidFill>
              <a:latin typeface="微软雅黑" panose="020B0503020204020204" charset="-122"/>
              <a:ea typeface="微软雅黑" panose="020B0503020204020204" charset="-122"/>
            </a:endParaRPr>
          </a:p>
        </p:txBody>
      </p:sp>
      <p:sp>
        <p:nvSpPr>
          <p:cNvPr id="7273" name="Text Box 102"/>
          <p:cNvSpPr txBox="1"/>
          <p:nvPr>
            <p:custDataLst>
              <p:tags r:id="rId44"/>
            </p:custDataLst>
          </p:nvPr>
        </p:nvSpPr>
        <p:spPr>
          <a:xfrm>
            <a:off x="4727575" y="4227195"/>
            <a:ext cx="158432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CH</a:t>
            </a:r>
            <a:r>
              <a:rPr lang="en-US" altLang="zh-CN" sz="2000">
                <a:solidFill>
                  <a:schemeClr val="dk1"/>
                </a:solidFill>
                <a:latin typeface="微软雅黑" panose="020B0503020204020204" charset="-122"/>
                <a:ea typeface="微软雅黑" panose="020B0503020204020204" charset="-122"/>
              </a:rPr>
              <a:t>3</a:t>
            </a:r>
            <a:endParaRPr lang="en-US" altLang="zh-CN" sz="2000">
              <a:solidFill>
                <a:schemeClr val="dk1"/>
              </a:solidFill>
              <a:latin typeface="微软雅黑" panose="020B0503020204020204" charset="-122"/>
              <a:ea typeface="微软雅黑" panose="020B0503020204020204" charset="-122"/>
            </a:endParaRPr>
          </a:p>
        </p:txBody>
      </p:sp>
      <p:sp>
        <p:nvSpPr>
          <p:cNvPr id="7274" name="Line 103"/>
          <p:cNvSpPr/>
          <p:nvPr>
            <p:custDataLst>
              <p:tags r:id="rId45"/>
            </p:custDataLst>
          </p:nvPr>
        </p:nvSpPr>
        <p:spPr>
          <a:xfrm>
            <a:off x="6311900" y="4479290"/>
            <a:ext cx="260350" cy="1270"/>
          </a:xfrm>
          <a:prstGeom prst="line">
            <a:avLst/>
          </a:prstGeom>
          <a:ln w="28575" cap="flat" cmpd="sng">
            <a:solidFill>
              <a:schemeClr val="dk1"/>
            </a:solidFill>
            <a:prstDash val="solid"/>
            <a:round/>
            <a:headEnd type="none" w="med" len="med"/>
            <a:tailEnd type="none" w="med" len="med"/>
          </a:ln>
        </p:spPr>
        <p:txBody>
          <a:bodyPr/>
          <a:lstStyle/>
          <a:p/>
        </p:txBody>
      </p:sp>
      <p:sp>
        <p:nvSpPr>
          <p:cNvPr id="7275" name="Line 104"/>
          <p:cNvSpPr/>
          <p:nvPr>
            <p:custDataLst>
              <p:tags r:id="rId46"/>
            </p:custDataLst>
          </p:nvPr>
        </p:nvSpPr>
        <p:spPr>
          <a:xfrm>
            <a:off x="5591175" y="4479290"/>
            <a:ext cx="260350" cy="1270"/>
          </a:xfrm>
          <a:prstGeom prst="line">
            <a:avLst/>
          </a:prstGeom>
          <a:ln w="28575" cap="flat" cmpd="sng">
            <a:solidFill>
              <a:schemeClr val="dk1"/>
            </a:solidFill>
            <a:prstDash val="solid"/>
            <a:round/>
            <a:headEnd type="none" w="med" len="med"/>
            <a:tailEnd type="none" w="med" len="med"/>
          </a:ln>
        </p:spPr>
        <p:txBody>
          <a:bodyPr/>
          <a:lstStyle/>
          <a:p/>
        </p:txBody>
      </p:sp>
      <p:sp>
        <p:nvSpPr>
          <p:cNvPr id="7276" name="Text Box 105"/>
          <p:cNvSpPr txBox="1"/>
          <p:nvPr>
            <p:custDataLst>
              <p:tags r:id="rId47"/>
            </p:custDataLst>
          </p:nvPr>
        </p:nvSpPr>
        <p:spPr>
          <a:xfrm>
            <a:off x="5159375" y="4227195"/>
            <a:ext cx="237680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       C     H</a:t>
            </a:r>
            <a:endParaRPr lang="en-US" altLang="zh-CN" sz="2800">
              <a:solidFill>
                <a:schemeClr val="dk1"/>
              </a:solidFill>
              <a:latin typeface="微软雅黑" panose="020B0503020204020204" charset="-122"/>
              <a:ea typeface="微软雅黑" panose="020B0503020204020204" charset="-122"/>
            </a:endParaRPr>
          </a:p>
        </p:txBody>
      </p:sp>
      <p:sp>
        <p:nvSpPr>
          <p:cNvPr id="7277" name="Line 106"/>
          <p:cNvSpPr/>
          <p:nvPr>
            <p:custDataLst>
              <p:tags r:id="rId48"/>
            </p:custDataLst>
          </p:nvPr>
        </p:nvSpPr>
        <p:spPr>
          <a:xfrm flipH="1" flipV="1">
            <a:off x="6022975" y="4036060"/>
            <a:ext cx="0" cy="253365"/>
          </a:xfrm>
          <a:prstGeom prst="line">
            <a:avLst/>
          </a:prstGeom>
          <a:ln w="28575" cap="flat" cmpd="sng">
            <a:solidFill>
              <a:schemeClr val="dk1"/>
            </a:solidFill>
            <a:prstDash val="solid"/>
            <a:round/>
            <a:headEnd type="none" w="med" len="med"/>
            <a:tailEnd type="none" w="med" len="med"/>
          </a:ln>
        </p:spPr>
        <p:txBody>
          <a:bodyPr/>
          <a:lstStyle/>
          <a:p/>
        </p:txBody>
      </p:sp>
      <p:sp>
        <p:nvSpPr>
          <p:cNvPr id="7278" name="Line 107"/>
          <p:cNvSpPr/>
          <p:nvPr>
            <p:custDataLst>
              <p:tags r:id="rId49"/>
            </p:custDataLst>
          </p:nvPr>
        </p:nvSpPr>
        <p:spPr>
          <a:xfrm flipH="1" flipV="1">
            <a:off x="6167755" y="4036060"/>
            <a:ext cx="0" cy="253365"/>
          </a:xfrm>
          <a:prstGeom prst="line">
            <a:avLst/>
          </a:prstGeom>
          <a:ln w="28575" cap="flat" cmpd="sng">
            <a:solidFill>
              <a:schemeClr val="dk1"/>
            </a:solidFill>
            <a:prstDash val="solid"/>
            <a:round/>
            <a:headEnd type="none" w="med" len="med"/>
            <a:tailEnd type="none" w="med" len="med"/>
          </a:ln>
        </p:spPr>
        <p:txBody>
          <a:bodyPr/>
          <a:lstStyle/>
          <a:p/>
        </p:txBody>
      </p:sp>
      <p:sp>
        <p:nvSpPr>
          <p:cNvPr id="7279" name="Text Box 108"/>
          <p:cNvSpPr txBox="1"/>
          <p:nvPr>
            <p:custDataLst>
              <p:tags r:id="rId50"/>
            </p:custDataLst>
          </p:nvPr>
        </p:nvSpPr>
        <p:spPr>
          <a:xfrm>
            <a:off x="5880100" y="3644900"/>
            <a:ext cx="50355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O</a:t>
            </a:r>
            <a:endParaRPr lang="en-US" altLang="zh-CN" sz="2800">
              <a:solidFill>
                <a:schemeClr val="dk1"/>
              </a:solidFill>
              <a:latin typeface="微软雅黑" panose="020B0503020204020204" charset="-122"/>
              <a:ea typeface="微软雅黑" panose="020B0503020204020204" charset="-122"/>
            </a:endParaRPr>
          </a:p>
        </p:txBody>
      </p:sp>
      <p:sp>
        <p:nvSpPr>
          <p:cNvPr id="7281" name="Text Box 110"/>
          <p:cNvSpPr txBox="1"/>
          <p:nvPr>
            <p:custDataLst>
              <p:tags r:id="rId51"/>
            </p:custDataLst>
          </p:nvPr>
        </p:nvSpPr>
        <p:spPr>
          <a:xfrm>
            <a:off x="4727575" y="5163820"/>
            <a:ext cx="158432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CH</a:t>
            </a:r>
            <a:r>
              <a:rPr lang="en-US" altLang="zh-CN" sz="2000">
                <a:solidFill>
                  <a:schemeClr val="dk1"/>
                </a:solidFill>
                <a:latin typeface="微软雅黑" panose="020B0503020204020204" charset="-122"/>
                <a:ea typeface="微软雅黑" panose="020B0503020204020204" charset="-122"/>
              </a:rPr>
              <a:t>3</a:t>
            </a:r>
            <a:endParaRPr lang="en-US" altLang="zh-CN" sz="2000">
              <a:solidFill>
                <a:schemeClr val="dk1"/>
              </a:solidFill>
              <a:latin typeface="微软雅黑" panose="020B0503020204020204" charset="-122"/>
              <a:ea typeface="微软雅黑" panose="020B0503020204020204" charset="-122"/>
            </a:endParaRPr>
          </a:p>
        </p:txBody>
      </p:sp>
      <p:sp>
        <p:nvSpPr>
          <p:cNvPr id="7282" name="Line 111"/>
          <p:cNvSpPr/>
          <p:nvPr>
            <p:custDataLst>
              <p:tags r:id="rId52"/>
            </p:custDataLst>
          </p:nvPr>
        </p:nvSpPr>
        <p:spPr>
          <a:xfrm>
            <a:off x="6311900" y="5415915"/>
            <a:ext cx="260350" cy="1270"/>
          </a:xfrm>
          <a:prstGeom prst="line">
            <a:avLst/>
          </a:prstGeom>
          <a:ln w="28575" cap="flat" cmpd="sng">
            <a:solidFill>
              <a:schemeClr val="dk1"/>
            </a:solidFill>
            <a:prstDash val="solid"/>
            <a:round/>
            <a:headEnd type="none" w="med" len="med"/>
            <a:tailEnd type="none" w="med" len="med"/>
          </a:ln>
        </p:spPr>
        <p:txBody>
          <a:bodyPr/>
          <a:lstStyle/>
          <a:p/>
        </p:txBody>
      </p:sp>
      <p:sp>
        <p:nvSpPr>
          <p:cNvPr id="7283" name="Line 112"/>
          <p:cNvSpPr/>
          <p:nvPr>
            <p:custDataLst>
              <p:tags r:id="rId53"/>
            </p:custDataLst>
          </p:nvPr>
        </p:nvSpPr>
        <p:spPr>
          <a:xfrm>
            <a:off x="5591175" y="5415915"/>
            <a:ext cx="260350" cy="1270"/>
          </a:xfrm>
          <a:prstGeom prst="line">
            <a:avLst/>
          </a:prstGeom>
          <a:ln w="28575" cap="flat" cmpd="sng">
            <a:solidFill>
              <a:schemeClr val="dk1"/>
            </a:solidFill>
            <a:prstDash val="solid"/>
            <a:round/>
            <a:headEnd type="none" w="med" len="med"/>
            <a:tailEnd type="none" w="med" len="med"/>
          </a:ln>
        </p:spPr>
        <p:txBody>
          <a:bodyPr/>
          <a:lstStyle/>
          <a:p/>
        </p:txBody>
      </p:sp>
      <p:sp>
        <p:nvSpPr>
          <p:cNvPr id="7284" name="Text Box 113"/>
          <p:cNvSpPr txBox="1"/>
          <p:nvPr>
            <p:custDataLst>
              <p:tags r:id="rId54"/>
            </p:custDataLst>
          </p:nvPr>
        </p:nvSpPr>
        <p:spPr>
          <a:xfrm>
            <a:off x="5210175" y="5120640"/>
            <a:ext cx="237680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       C    O H</a:t>
            </a:r>
            <a:endParaRPr lang="en-US" altLang="zh-CN" sz="2800">
              <a:solidFill>
                <a:schemeClr val="dk1"/>
              </a:solidFill>
              <a:latin typeface="微软雅黑" panose="020B0503020204020204" charset="-122"/>
              <a:ea typeface="微软雅黑" panose="020B0503020204020204" charset="-122"/>
            </a:endParaRPr>
          </a:p>
        </p:txBody>
      </p:sp>
      <p:sp>
        <p:nvSpPr>
          <p:cNvPr id="7285" name="Line 114"/>
          <p:cNvSpPr/>
          <p:nvPr>
            <p:custDataLst>
              <p:tags r:id="rId55"/>
            </p:custDataLst>
          </p:nvPr>
        </p:nvSpPr>
        <p:spPr>
          <a:xfrm flipH="1" flipV="1">
            <a:off x="6022975" y="4973320"/>
            <a:ext cx="0" cy="253365"/>
          </a:xfrm>
          <a:prstGeom prst="line">
            <a:avLst/>
          </a:prstGeom>
          <a:ln w="28575" cap="flat" cmpd="sng">
            <a:solidFill>
              <a:schemeClr val="dk1"/>
            </a:solidFill>
            <a:prstDash val="solid"/>
            <a:round/>
            <a:headEnd type="none" w="med" len="med"/>
            <a:tailEnd type="none" w="med" len="med"/>
          </a:ln>
        </p:spPr>
        <p:txBody>
          <a:bodyPr/>
          <a:lstStyle/>
          <a:p/>
        </p:txBody>
      </p:sp>
      <p:sp>
        <p:nvSpPr>
          <p:cNvPr id="7286" name="Line 115"/>
          <p:cNvSpPr/>
          <p:nvPr>
            <p:custDataLst>
              <p:tags r:id="rId56"/>
            </p:custDataLst>
          </p:nvPr>
        </p:nvSpPr>
        <p:spPr>
          <a:xfrm flipH="1" flipV="1">
            <a:off x="6167755" y="4973320"/>
            <a:ext cx="0" cy="253365"/>
          </a:xfrm>
          <a:prstGeom prst="line">
            <a:avLst/>
          </a:prstGeom>
          <a:ln w="28575" cap="flat" cmpd="sng">
            <a:solidFill>
              <a:schemeClr val="dk1"/>
            </a:solidFill>
            <a:prstDash val="solid"/>
            <a:round/>
            <a:headEnd type="none" w="med" len="med"/>
            <a:tailEnd type="none" w="med" len="med"/>
          </a:ln>
        </p:spPr>
        <p:txBody>
          <a:bodyPr/>
          <a:lstStyle/>
          <a:p/>
        </p:txBody>
      </p:sp>
      <p:sp>
        <p:nvSpPr>
          <p:cNvPr id="7287" name="Text Box 116"/>
          <p:cNvSpPr txBox="1"/>
          <p:nvPr>
            <p:custDataLst>
              <p:tags r:id="rId57"/>
            </p:custDataLst>
          </p:nvPr>
        </p:nvSpPr>
        <p:spPr>
          <a:xfrm>
            <a:off x="5872480" y="4608830"/>
            <a:ext cx="50355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O</a:t>
            </a:r>
            <a:endParaRPr lang="en-US" altLang="zh-CN" sz="2800">
              <a:solidFill>
                <a:schemeClr val="dk1"/>
              </a:solidFill>
              <a:latin typeface="微软雅黑" panose="020B0503020204020204" charset="-122"/>
              <a:ea typeface="微软雅黑" panose="020B0503020204020204" charset="-122"/>
            </a:endParaRPr>
          </a:p>
        </p:txBody>
      </p:sp>
      <p:sp>
        <p:nvSpPr>
          <p:cNvPr id="7289" name="Line 118"/>
          <p:cNvSpPr/>
          <p:nvPr>
            <p:custDataLst>
              <p:tags r:id="rId58"/>
            </p:custDataLst>
          </p:nvPr>
        </p:nvSpPr>
        <p:spPr>
          <a:xfrm>
            <a:off x="3216275" y="5415915"/>
            <a:ext cx="260350" cy="1270"/>
          </a:xfrm>
          <a:prstGeom prst="line">
            <a:avLst/>
          </a:prstGeom>
          <a:ln w="28575" cap="flat" cmpd="sng">
            <a:solidFill>
              <a:schemeClr val="dk1"/>
            </a:solidFill>
            <a:prstDash val="solid"/>
            <a:round/>
            <a:headEnd type="none" w="med" len="med"/>
            <a:tailEnd type="none" w="med" len="med"/>
          </a:ln>
        </p:spPr>
        <p:txBody>
          <a:bodyPr/>
          <a:lstStyle/>
          <a:p/>
        </p:txBody>
      </p:sp>
      <p:sp>
        <p:nvSpPr>
          <p:cNvPr id="7290" name="Line 119"/>
          <p:cNvSpPr/>
          <p:nvPr>
            <p:custDataLst>
              <p:tags r:id="rId59"/>
            </p:custDataLst>
          </p:nvPr>
        </p:nvSpPr>
        <p:spPr>
          <a:xfrm>
            <a:off x="2495550" y="5415915"/>
            <a:ext cx="260350" cy="1270"/>
          </a:xfrm>
          <a:prstGeom prst="line">
            <a:avLst/>
          </a:prstGeom>
          <a:ln w="28575" cap="flat" cmpd="sng">
            <a:solidFill>
              <a:schemeClr val="dk1"/>
            </a:solidFill>
            <a:prstDash val="solid"/>
            <a:round/>
            <a:headEnd type="none" w="med" len="med"/>
            <a:tailEnd type="none" w="med" len="med"/>
          </a:ln>
        </p:spPr>
        <p:txBody>
          <a:bodyPr/>
          <a:lstStyle/>
          <a:p/>
        </p:txBody>
      </p:sp>
      <p:sp>
        <p:nvSpPr>
          <p:cNvPr id="7291" name="Text Box 120"/>
          <p:cNvSpPr txBox="1"/>
          <p:nvPr>
            <p:custDataLst>
              <p:tags r:id="rId60"/>
            </p:custDataLst>
          </p:nvPr>
        </p:nvSpPr>
        <p:spPr>
          <a:xfrm>
            <a:off x="2106930" y="5105400"/>
            <a:ext cx="2376170"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       C    O H</a:t>
            </a:r>
            <a:endParaRPr lang="en-US" altLang="zh-CN" sz="2800">
              <a:solidFill>
                <a:schemeClr val="dk1"/>
              </a:solidFill>
              <a:latin typeface="微软雅黑" panose="020B0503020204020204" charset="-122"/>
              <a:ea typeface="微软雅黑" panose="020B0503020204020204" charset="-122"/>
            </a:endParaRPr>
          </a:p>
        </p:txBody>
      </p:sp>
      <p:sp>
        <p:nvSpPr>
          <p:cNvPr id="7292" name="Line 121"/>
          <p:cNvSpPr/>
          <p:nvPr>
            <p:custDataLst>
              <p:tags r:id="rId61"/>
            </p:custDataLst>
          </p:nvPr>
        </p:nvSpPr>
        <p:spPr>
          <a:xfrm flipH="1" flipV="1">
            <a:off x="2927350" y="4972685"/>
            <a:ext cx="0" cy="253365"/>
          </a:xfrm>
          <a:prstGeom prst="line">
            <a:avLst/>
          </a:prstGeom>
          <a:ln w="28575" cap="flat" cmpd="sng">
            <a:solidFill>
              <a:schemeClr val="dk1"/>
            </a:solidFill>
            <a:prstDash val="solid"/>
            <a:round/>
            <a:headEnd type="none" w="med" len="med"/>
            <a:tailEnd type="none" w="med" len="med"/>
          </a:ln>
        </p:spPr>
        <p:txBody>
          <a:bodyPr/>
          <a:lstStyle/>
          <a:p/>
        </p:txBody>
      </p:sp>
      <p:sp>
        <p:nvSpPr>
          <p:cNvPr id="7293" name="Line 122"/>
          <p:cNvSpPr/>
          <p:nvPr>
            <p:custDataLst>
              <p:tags r:id="rId62"/>
            </p:custDataLst>
          </p:nvPr>
        </p:nvSpPr>
        <p:spPr>
          <a:xfrm flipH="1" flipV="1">
            <a:off x="3072130" y="4972685"/>
            <a:ext cx="0" cy="253365"/>
          </a:xfrm>
          <a:prstGeom prst="line">
            <a:avLst/>
          </a:prstGeom>
          <a:ln w="28575" cap="flat" cmpd="sng">
            <a:solidFill>
              <a:schemeClr val="dk1"/>
            </a:solidFill>
            <a:prstDash val="solid"/>
            <a:round/>
            <a:headEnd type="none" w="med" len="med"/>
            <a:tailEnd type="none" w="med" len="med"/>
          </a:ln>
        </p:spPr>
        <p:txBody>
          <a:bodyPr/>
          <a:lstStyle/>
          <a:p/>
        </p:txBody>
      </p:sp>
      <p:sp>
        <p:nvSpPr>
          <p:cNvPr id="7294" name="Text Box 123"/>
          <p:cNvSpPr txBox="1"/>
          <p:nvPr>
            <p:custDataLst>
              <p:tags r:id="rId63"/>
            </p:custDataLst>
          </p:nvPr>
        </p:nvSpPr>
        <p:spPr>
          <a:xfrm>
            <a:off x="2770505" y="4640580"/>
            <a:ext cx="502920"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O</a:t>
            </a:r>
            <a:endParaRPr lang="en-US" altLang="zh-CN" sz="2800">
              <a:solidFill>
                <a:schemeClr val="dk1"/>
              </a:solidFill>
              <a:latin typeface="微软雅黑" panose="020B0503020204020204" charset="-122"/>
              <a:ea typeface="微软雅黑" panose="020B0503020204020204" charset="-122"/>
            </a:endParaRPr>
          </a:p>
        </p:txBody>
      </p:sp>
      <p:sp>
        <p:nvSpPr>
          <p:cNvPr id="7296" name="Text Box 125"/>
          <p:cNvSpPr txBox="1"/>
          <p:nvPr>
            <p:custDataLst>
              <p:tags r:id="rId64"/>
            </p:custDataLst>
          </p:nvPr>
        </p:nvSpPr>
        <p:spPr>
          <a:xfrm>
            <a:off x="2806700" y="5638800"/>
            <a:ext cx="108140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NH</a:t>
            </a:r>
            <a:r>
              <a:rPr lang="en-US" altLang="zh-CN" sz="2000">
                <a:solidFill>
                  <a:schemeClr val="dk1"/>
                </a:solidFill>
                <a:latin typeface="微软雅黑" panose="020B0503020204020204" charset="-122"/>
                <a:ea typeface="微软雅黑" panose="020B0503020204020204" charset="-122"/>
              </a:rPr>
              <a:t>2</a:t>
            </a:r>
            <a:endParaRPr lang="en-US" altLang="zh-CN" sz="2000">
              <a:solidFill>
                <a:schemeClr val="dk1"/>
              </a:solidFill>
              <a:latin typeface="微软雅黑" panose="020B0503020204020204" charset="-122"/>
              <a:ea typeface="微软雅黑" panose="020B0503020204020204" charset="-122"/>
            </a:endParaRPr>
          </a:p>
        </p:txBody>
      </p:sp>
      <p:sp>
        <p:nvSpPr>
          <p:cNvPr id="7297" name="Line 126"/>
          <p:cNvSpPr/>
          <p:nvPr>
            <p:custDataLst>
              <p:tags r:id="rId65"/>
            </p:custDataLst>
          </p:nvPr>
        </p:nvSpPr>
        <p:spPr>
          <a:xfrm>
            <a:off x="2590800" y="5926455"/>
            <a:ext cx="288925" cy="0"/>
          </a:xfrm>
          <a:prstGeom prst="line">
            <a:avLst/>
          </a:prstGeom>
          <a:ln w="28575" cap="flat" cmpd="sng">
            <a:solidFill>
              <a:schemeClr val="dk1"/>
            </a:solidFill>
            <a:prstDash val="solid"/>
            <a:round/>
            <a:headEnd type="none" w="med" len="med"/>
            <a:tailEnd type="none" w="med" len="med"/>
          </a:ln>
        </p:spPr>
        <p:txBody>
          <a:bodyPr/>
          <a:lstStyle/>
          <a:p/>
        </p:txBody>
      </p:sp>
      <p:sp>
        <p:nvSpPr>
          <p:cNvPr id="7299" name="Text Box 128"/>
          <p:cNvSpPr txBox="1"/>
          <p:nvPr>
            <p:custDataLst>
              <p:tags r:id="rId66"/>
            </p:custDataLst>
          </p:nvPr>
        </p:nvSpPr>
        <p:spPr>
          <a:xfrm>
            <a:off x="4953000" y="5638800"/>
            <a:ext cx="1009650"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CH</a:t>
            </a:r>
            <a:r>
              <a:rPr lang="en-US" altLang="zh-CN" sz="2000">
                <a:solidFill>
                  <a:schemeClr val="dk1"/>
                </a:solidFill>
                <a:latin typeface="微软雅黑" panose="020B0503020204020204" charset="-122"/>
                <a:ea typeface="微软雅黑" panose="020B0503020204020204" charset="-122"/>
              </a:rPr>
              <a:t>3   </a:t>
            </a:r>
            <a:endParaRPr lang="en-US" altLang="zh-CN" sz="2000">
              <a:solidFill>
                <a:schemeClr val="dk1"/>
              </a:solidFill>
              <a:latin typeface="微软雅黑" panose="020B0503020204020204" charset="-122"/>
              <a:ea typeface="微软雅黑" panose="020B0503020204020204" charset="-122"/>
            </a:endParaRPr>
          </a:p>
        </p:txBody>
      </p:sp>
      <p:sp>
        <p:nvSpPr>
          <p:cNvPr id="7301" name="Text Box 130"/>
          <p:cNvSpPr txBox="1"/>
          <p:nvPr>
            <p:custDataLst>
              <p:tags r:id="rId67"/>
            </p:custDataLst>
          </p:nvPr>
        </p:nvSpPr>
        <p:spPr>
          <a:xfrm>
            <a:off x="5961380" y="5638800"/>
            <a:ext cx="108140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NH</a:t>
            </a:r>
            <a:r>
              <a:rPr lang="en-US" altLang="zh-CN" sz="2000">
                <a:solidFill>
                  <a:schemeClr val="dk1"/>
                </a:solidFill>
                <a:latin typeface="微软雅黑" panose="020B0503020204020204" charset="-122"/>
                <a:ea typeface="微软雅黑" panose="020B0503020204020204" charset="-122"/>
              </a:rPr>
              <a:t>2</a:t>
            </a:r>
            <a:endParaRPr lang="en-US" altLang="zh-CN" sz="2000">
              <a:solidFill>
                <a:schemeClr val="dk1"/>
              </a:solidFill>
              <a:latin typeface="微软雅黑" panose="020B0503020204020204" charset="-122"/>
              <a:ea typeface="微软雅黑" panose="020B0503020204020204" charset="-122"/>
            </a:endParaRPr>
          </a:p>
        </p:txBody>
      </p:sp>
      <p:sp>
        <p:nvSpPr>
          <p:cNvPr id="7302" name="Line 131"/>
          <p:cNvSpPr/>
          <p:nvPr>
            <p:custDataLst>
              <p:tags r:id="rId68"/>
            </p:custDataLst>
          </p:nvPr>
        </p:nvSpPr>
        <p:spPr>
          <a:xfrm>
            <a:off x="5745480" y="5926455"/>
            <a:ext cx="288925" cy="0"/>
          </a:xfrm>
          <a:prstGeom prst="line">
            <a:avLst/>
          </a:prstGeom>
          <a:ln w="28575" cap="flat" cmpd="sng">
            <a:solidFill>
              <a:schemeClr val="dk1"/>
            </a:solidFill>
            <a:prstDash val="solid"/>
            <a:round/>
            <a:headEnd type="none" w="med" len="med"/>
            <a:tailEnd type="none" w="med" len="med"/>
          </a:ln>
        </p:spPr>
        <p:txBody>
          <a:bodyPr/>
          <a:lstStyle/>
          <a:p/>
        </p:txBody>
      </p:sp>
      <p:sp>
        <p:nvSpPr>
          <p:cNvPr id="7304" name="Text Box 133"/>
          <p:cNvSpPr txBox="1"/>
          <p:nvPr>
            <p:custDataLst>
              <p:tags r:id="rId69"/>
            </p:custDataLst>
          </p:nvPr>
        </p:nvSpPr>
        <p:spPr>
          <a:xfrm>
            <a:off x="4800600" y="549275"/>
            <a:ext cx="3672205" cy="521970"/>
          </a:xfrm>
          <a:prstGeom prst="rect">
            <a:avLst/>
          </a:prstGeom>
          <a:noFill/>
          <a:ln w="9525">
            <a:noFill/>
          </a:ln>
        </p:spPr>
        <p:txBody>
          <a:bodyPr anchor="t" anchorCtr="0">
            <a:spAutoFit/>
          </a:bodyPr>
          <a:lstStyle/>
          <a:p>
            <a:pPr>
              <a:spcBef>
                <a:spcPct val="50000"/>
              </a:spcBef>
            </a:pPr>
            <a:r>
              <a:rPr lang="en-US" altLang="zh-CN" sz="2800">
                <a:solidFill>
                  <a:schemeClr val="dk1"/>
                </a:solidFill>
                <a:latin typeface="微软雅黑" panose="020B0503020204020204" charset="-122"/>
                <a:ea typeface="微软雅黑" panose="020B0503020204020204" charset="-122"/>
              </a:rPr>
              <a:t>CH</a:t>
            </a:r>
            <a:r>
              <a:rPr lang="en-US" altLang="zh-CN" sz="2400" baseline="-25000">
                <a:solidFill>
                  <a:schemeClr val="dk1"/>
                </a:solidFill>
                <a:latin typeface="微软雅黑" panose="020B0503020204020204" charset="-122"/>
                <a:ea typeface="微软雅黑" panose="020B0503020204020204" charset="-122"/>
              </a:rPr>
              <a:t>2</a:t>
            </a:r>
            <a:r>
              <a:rPr lang="en-US" altLang="zh-CN" sz="2400">
                <a:solidFill>
                  <a:schemeClr val="dk1"/>
                </a:solidFill>
                <a:latin typeface="微软雅黑" panose="020B0503020204020204" charset="-122"/>
                <a:ea typeface="微软雅黑" panose="020B0503020204020204" charset="-122"/>
              </a:rPr>
              <a:t> </a:t>
            </a:r>
            <a:r>
              <a:rPr lang="en-US" altLang="zh-CN" sz="2800">
                <a:solidFill>
                  <a:schemeClr val="dk1"/>
                </a:solidFill>
                <a:latin typeface="微软雅黑" panose="020B0503020204020204" charset="-122"/>
                <a:ea typeface="微软雅黑" panose="020B0503020204020204" charset="-122"/>
              </a:rPr>
              <a:t>     CH</a:t>
            </a:r>
            <a:r>
              <a:rPr lang="en-US" altLang="zh-CN" sz="2400" baseline="-25000">
                <a:solidFill>
                  <a:schemeClr val="dk1"/>
                </a:solidFill>
                <a:latin typeface="微软雅黑" panose="020B0503020204020204" charset="-122"/>
                <a:ea typeface="微软雅黑" panose="020B0503020204020204" charset="-122"/>
              </a:rPr>
              <a:t>2</a:t>
            </a:r>
            <a:endParaRPr lang="en-US" altLang="zh-CN" sz="2400" baseline="-25000">
              <a:solidFill>
                <a:schemeClr val="dk1"/>
              </a:solidFill>
              <a:latin typeface="微软雅黑" panose="020B0503020204020204" charset="-122"/>
              <a:ea typeface="微软雅黑" panose="020B0503020204020204" charset="-122"/>
            </a:endParaRPr>
          </a:p>
        </p:txBody>
      </p:sp>
      <p:sp>
        <p:nvSpPr>
          <p:cNvPr id="7305" name="Line 134"/>
          <p:cNvSpPr/>
          <p:nvPr>
            <p:custDataLst>
              <p:tags r:id="rId70"/>
            </p:custDataLst>
          </p:nvPr>
        </p:nvSpPr>
        <p:spPr>
          <a:xfrm>
            <a:off x="5664200" y="765175"/>
            <a:ext cx="360680" cy="0"/>
          </a:xfrm>
          <a:prstGeom prst="line">
            <a:avLst/>
          </a:prstGeom>
          <a:ln w="28575" cap="flat" cmpd="sng">
            <a:solidFill>
              <a:schemeClr val="dk1"/>
            </a:solidFill>
            <a:prstDash val="solid"/>
            <a:round/>
            <a:headEnd type="none" w="med" len="med"/>
            <a:tailEnd type="none" w="med" len="med"/>
          </a:ln>
        </p:spPr>
        <p:txBody>
          <a:bodyPr/>
          <a:lstStyle/>
          <a:p/>
        </p:txBody>
      </p:sp>
      <p:sp>
        <p:nvSpPr>
          <p:cNvPr id="7306" name="Line 135"/>
          <p:cNvSpPr/>
          <p:nvPr>
            <p:custDataLst>
              <p:tags r:id="rId71"/>
            </p:custDataLst>
          </p:nvPr>
        </p:nvSpPr>
        <p:spPr>
          <a:xfrm>
            <a:off x="5664200" y="908050"/>
            <a:ext cx="360680" cy="0"/>
          </a:xfrm>
          <a:prstGeom prst="line">
            <a:avLst/>
          </a:prstGeom>
          <a:ln w="28575" cap="flat" cmpd="sng">
            <a:solidFill>
              <a:schemeClr val="dk1"/>
            </a:solidFill>
            <a:prstDash val="solid"/>
            <a:round/>
            <a:headEnd type="none" w="med" len="med"/>
            <a:tailEnd type="none" w="med" len="med"/>
          </a:ln>
        </p:spPr>
        <p:txBody>
          <a:bodyPr/>
          <a:lstStyle/>
          <a:p/>
        </p:txBody>
      </p:sp>
      <p:sp>
        <p:nvSpPr>
          <p:cNvPr id="9352" name="Text Box 136"/>
          <p:cNvSpPr txBox="1">
            <a:spLocks noChangeArrowheads="1"/>
          </p:cNvSpPr>
          <p:nvPr>
            <p:custDataLst>
              <p:tags r:id="rId72"/>
            </p:custDataLst>
          </p:nvPr>
        </p:nvSpPr>
        <p:spPr bwMode="auto">
          <a:xfrm>
            <a:off x="8040688" y="476250"/>
            <a:ext cx="10795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rPr>
              <a:t>烯</a:t>
            </a:r>
            <a:endPar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endParaRPr>
          </a:p>
        </p:txBody>
      </p:sp>
      <p:sp>
        <p:nvSpPr>
          <p:cNvPr id="9353" name="Text Box 137"/>
          <p:cNvSpPr txBox="1">
            <a:spLocks noChangeArrowheads="1"/>
          </p:cNvSpPr>
          <p:nvPr>
            <p:custDataLst>
              <p:tags r:id="rId73"/>
            </p:custDataLst>
          </p:nvPr>
        </p:nvSpPr>
        <p:spPr bwMode="auto">
          <a:xfrm>
            <a:off x="8040688" y="981075"/>
            <a:ext cx="1079500" cy="64516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rPr>
              <a:t>炔</a:t>
            </a:r>
            <a:endPar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endParaRPr>
          </a:p>
        </p:txBody>
      </p:sp>
      <p:sp>
        <p:nvSpPr>
          <p:cNvPr id="9354" name="Text Box 138"/>
          <p:cNvSpPr txBox="1">
            <a:spLocks noChangeArrowheads="1"/>
          </p:cNvSpPr>
          <p:nvPr>
            <p:custDataLst>
              <p:tags r:id="rId74"/>
            </p:custDataLst>
          </p:nvPr>
        </p:nvSpPr>
        <p:spPr bwMode="auto">
          <a:xfrm>
            <a:off x="7608888" y="1484313"/>
            <a:ext cx="1871663" cy="64516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rPr>
              <a:t>卤代烃</a:t>
            </a:r>
            <a:endPar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endParaRPr>
          </a:p>
        </p:txBody>
      </p:sp>
      <p:sp>
        <p:nvSpPr>
          <p:cNvPr id="9355" name="Text Box 139"/>
          <p:cNvSpPr txBox="1">
            <a:spLocks noChangeArrowheads="1"/>
          </p:cNvSpPr>
          <p:nvPr>
            <p:custDataLst>
              <p:tags r:id="rId75"/>
            </p:custDataLst>
          </p:nvPr>
        </p:nvSpPr>
        <p:spPr bwMode="auto">
          <a:xfrm>
            <a:off x="8040688" y="2060575"/>
            <a:ext cx="1008063" cy="64516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rPr>
              <a:t>醇</a:t>
            </a:r>
            <a:endPar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endParaRPr>
          </a:p>
        </p:txBody>
      </p:sp>
      <p:sp>
        <p:nvSpPr>
          <p:cNvPr id="9356" name="Text Box 140"/>
          <p:cNvSpPr txBox="1">
            <a:spLocks noChangeArrowheads="1"/>
          </p:cNvSpPr>
          <p:nvPr>
            <p:custDataLst>
              <p:tags r:id="rId76"/>
            </p:custDataLst>
          </p:nvPr>
        </p:nvSpPr>
        <p:spPr bwMode="auto">
          <a:xfrm>
            <a:off x="8040688" y="2643188"/>
            <a:ext cx="792163" cy="64516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rPr>
              <a:t>酚</a:t>
            </a:r>
            <a:endPar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endParaRPr>
          </a:p>
        </p:txBody>
      </p:sp>
      <p:sp>
        <p:nvSpPr>
          <p:cNvPr id="9357" name="Text Box 141"/>
          <p:cNvSpPr txBox="1">
            <a:spLocks noChangeArrowheads="1"/>
          </p:cNvSpPr>
          <p:nvPr>
            <p:custDataLst>
              <p:tags r:id="rId77"/>
            </p:custDataLst>
          </p:nvPr>
        </p:nvSpPr>
        <p:spPr bwMode="auto">
          <a:xfrm>
            <a:off x="8040688" y="3141663"/>
            <a:ext cx="792163" cy="64516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rPr>
              <a:t>醚</a:t>
            </a:r>
            <a:endPar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endParaRPr>
          </a:p>
        </p:txBody>
      </p:sp>
      <p:sp>
        <p:nvSpPr>
          <p:cNvPr id="9358" name="Text Box 142"/>
          <p:cNvSpPr txBox="1">
            <a:spLocks noChangeArrowheads="1"/>
          </p:cNvSpPr>
          <p:nvPr>
            <p:custDataLst>
              <p:tags r:id="rId78"/>
            </p:custDataLst>
          </p:nvPr>
        </p:nvSpPr>
        <p:spPr bwMode="auto">
          <a:xfrm>
            <a:off x="8077200" y="3886200"/>
            <a:ext cx="792163" cy="645160"/>
          </a:xfrm>
          <a:prstGeom prst="rect">
            <a:avLst/>
          </a:prstGeom>
          <a:noFill/>
          <a:ln w="9525">
            <a:noFill/>
            <a:miter lim="800000"/>
          </a:ln>
          <a:effectLst/>
        </p:spPr>
        <p:txBody>
          <a:bodyPr>
            <a:spAutoFit/>
          </a:bodyPr>
          <a:lstStyle/>
          <a:p>
            <a:pPr marR="0" defTabSz="914400">
              <a:spcBef>
                <a:spcPct val="20000"/>
              </a:spcBef>
              <a:buClr>
                <a:schemeClr val="hlink"/>
              </a:buClr>
              <a:buSzPct val="75000"/>
              <a:buFont typeface="Wingdings" panose="05000000000000000000" pitchFamily="2" charset="2"/>
              <a:defRPr/>
            </a:pPr>
            <a:r>
              <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rPr>
              <a:t>醛</a:t>
            </a:r>
            <a:endPar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endParaRPr>
          </a:p>
        </p:txBody>
      </p:sp>
      <p:sp>
        <p:nvSpPr>
          <p:cNvPr id="9359" name="Text Box 143"/>
          <p:cNvSpPr txBox="1">
            <a:spLocks noChangeArrowheads="1"/>
          </p:cNvSpPr>
          <p:nvPr>
            <p:custDataLst>
              <p:tags r:id="rId79"/>
            </p:custDataLst>
          </p:nvPr>
        </p:nvSpPr>
        <p:spPr bwMode="auto">
          <a:xfrm>
            <a:off x="7751763" y="4797425"/>
            <a:ext cx="1368425" cy="645160"/>
          </a:xfrm>
          <a:prstGeom prst="rect">
            <a:avLst/>
          </a:prstGeom>
          <a:noFill/>
          <a:ln w="9525">
            <a:noFill/>
            <a:miter lim="800000"/>
          </a:ln>
          <a:effectLst/>
        </p:spPr>
        <p:txBody>
          <a:bodyPr>
            <a:spAutoFit/>
          </a:bodyPr>
          <a:lstStyle/>
          <a:p>
            <a:pPr marR="0" defTabSz="914400">
              <a:spcBef>
                <a:spcPct val="20000"/>
              </a:spcBef>
              <a:buClr>
                <a:schemeClr val="hlink"/>
              </a:buClr>
              <a:buSzPct val="75000"/>
              <a:buFont typeface="Wingdings" panose="05000000000000000000" pitchFamily="2" charset="2"/>
              <a:defRPr/>
            </a:pPr>
            <a:r>
              <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羧 酸</a:t>
            </a:r>
            <a:endPar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9360" name="Text Box 144"/>
          <p:cNvSpPr txBox="1">
            <a:spLocks noChangeArrowheads="1"/>
          </p:cNvSpPr>
          <p:nvPr>
            <p:custDataLst>
              <p:tags r:id="rId80"/>
            </p:custDataLst>
          </p:nvPr>
        </p:nvSpPr>
        <p:spPr bwMode="auto">
          <a:xfrm>
            <a:off x="8077200" y="5562600"/>
            <a:ext cx="720725" cy="64516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rPr>
              <a:t>胺</a:t>
            </a:r>
            <a:endParaRPr kumimoji="0" lang="zh-CN" altLang="en-US" sz="3600" b="1" kern="1200" cap="none" spc="0" normalizeH="0" baseline="0" noProof="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mn-cs"/>
            </a:endParaRPr>
          </a:p>
        </p:txBody>
      </p:sp>
      <p:pic>
        <p:nvPicPr>
          <p:cNvPr id="9379" name="Picture 163"/>
          <p:cNvPicPr>
            <a:picLocks noChangeAspect="1"/>
          </p:cNvPicPr>
          <p:nvPr/>
        </p:nvPicPr>
        <p:blipFill>
          <a:blip r:embed="rId81"/>
          <a:stretch>
            <a:fillRect/>
          </a:stretch>
        </p:blipFill>
        <p:spPr>
          <a:xfrm>
            <a:off x="5272088" y="6332538"/>
            <a:ext cx="1738312" cy="465137"/>
          </a:xfrm>
          <a:prstGeom prst="rect">
            <a:avLst/>
          </a:prstGeom>
          <a:noFill/>
          <a:ln w="9525">
            <a:noFill/>
          </a:ln>
        </p:spPr>
      </p:pic>
      <p:pic>
        <p:nvPicPr>
          <p:cNvPr id="9380" name="Picture 164"/>
          <p:cNvPicPr>
            <a:picLocks noChangeAspect="1"/>
          </p:cNvPicPr>
          <p:nvPr/>
        </p:nvPicPr>
        <p:blipFill>
          <a:blip r:embed="rId82"/>
          <a:stretch>
            <a:fillRect/>
          </a:stretch>
        </p:blipFill>
        <p:spPr>
          <a:xfrm>
            <a:off x="2822575" y="6273800"/>
            <a:ext cx="800100" cy="492125"/>
          </a:xfrm>
          <a:prstGeom prst="rect">
            <a:avLst/>
          </a:prstGeom>
          <a:noFill/>
          <a:ln w="9525">
            <a:noFill/>
          </a:ln>
        </p:spPr>
      </p:pic>
      <p:sp>
        <p:nvSpPr>
          <p:cNvPr id="9381" name="Text Box 165"/>
          <p:cNvSpPr txBox="1"/>
          <p:nvPr>
            <p:custDataLst>
              <p:tags r:id="rId83"/>
            </p:custDataLst>
          </p:nvPr>
        </p:nvSpPr>
        <p:spPr>
          <a:xfrm>
            <a:off x="8128000" y="6121400"/>
            <a:ext cx="990600" cy="583565"/>
          </a:xfrm>
          <a:prstGeom prst="rect">
            <a:avLst/>
          </a:prstGeom>
          <a:noFill/>
          <a:ln w="9525">
            <a:noFill/>
          </a:ln>
        </p:spPr>
        <p:txBody>
          <a:bodyPr anchor="t" anchorCtr="0">
            <a:spAutoFit/>
          </a:bodyPr>
          <a:lstStyle/>
          <a:p>
            <a:pPr>
              <a:spcBef>
                <a:spcPct val="50000"/>
              </a:spcBef>
            </a:pPr>
            <a:r>
              <a:rPr lang="zh-CN" altLang="en-US" sz="3200" b="1">
                <a:solidFill>
                  <a:schemeClr val="dk1"/>
                </a:solidFill>
                <a:latin typeface="微软雅黑" panose="020B0503020204020204" charset="-122"/>
                <a:ea typeface="微软雅黑" panose="020B0503020204020204" charset="-122"/>
              </a:rPr>
              <a:t>酮</a:t>
            </a:r>
            <a:endParaRPr lang="zh-CN" altLang="en-US" sz="3200" b="1">
              <a:solidFill>
                <a:schemeClr val="dk1"/>
              </a:solidFill>
              <a:latin typeface="微软雅黑" panose="020B0503020204020204" charset="-122"/>
              <a:ea typeface="微软雅黑" panose="020B0503020204020204" charset="-122"/>
            </a:endParaRPr>
          </a:p>
        </p:txBody>
      </p:sp>
    </p:spTree>
    <p:custDataLst>
      <p:tags r:id="rId8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70"/>
                                        </p:tgtEl>
                                        <p:attrNameLst>
                                          <p:attrName>style.visibility</p:attrName>
                                        </p:attrNameLst>
                                      </p:cBhvr>
                                      <p:to>
                                        <p:strVal val="visible"/>
                                      </p:to>
                                    </p:set>
                                    <p:animEffect transition="in" filter="fade">
                                      <p:cBhvr>
                                        <p:cTn id="7" dur="2000"/>
                                        <p:tgtEl>
                                          <p:spTgt spid="9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52"/>
                                        </p:tgtEl>
                                        <p:attrNameLst>
                                          <p:attrName>style.visibility</p:attrName>
                                        </p:attrNameLst>
                                      </p:cBhvr>
                                      <p:to>
                                        <p:strVal val="visible"/>
                                      </p:to>
                                    </p:set>
                                    <p:animEffect transition="in" filter="fade">
                                      <p:cBhvr>
                                        <p:cTn id="12" dur="1000"/>
                                        <p:tgtEl>
                                          <p:spTgt spid="93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53"/>
                                        </p:tgtEl>
                                        <p:attrNameLst>
                                          <p:attrName>style.visibility</p:attrName>
                                        </p:attrNameLst>
                                      </p:cBhvr>
                                      <p:to>
                                        <p:strVal val="visible"/>
                                      </p:to>
                                    </p:set>
                                    <p:animEffect transition="in" filter="fade">
                                      <p:cBhvr>
                                        <p:cTn id="17" dur="1000"/>
                                        <p:tgtEl>
                                          <p:spTgt spid="93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354"/>
                                        </p:tgtEl>
                                        <p:attrNameLst>
                                          <p:attrName>style.visibility</p:attrName>
                                        </p:attrNameLst>
                                      </p:cBhvr>
                                      <p:to>
                                        <p:strVal val="visible"/>
                                      </p:to>
                                    </p:set>
                                    <p:animEffect transition="in" filter="fade">
                                      <p:cBhvr>
                                        <p:cTn id="22" dur="2000"/>
                                        <p:tgtEl>
                                          <p:spTgt spid="93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355"/>
                                        </p:tgtEl>
                                        <p:attrNameLst>
                                          <p:attrName>style.visibility</p:attrName>
                                        </p:attrNameLst>
                                      </p:cBhvr>
                                      <p:to>
                                        <p:strVal val="visible"/>
                                      </p:to>
                                    </p:set>
                                    <p:animEffect transition="in" filter="fade">
                                      <p:cBhvr>
                                        <p:cTn id="27" dur="1000"/>
                                        <p:tgtEl>
                                          <p:spTgt spid="93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356"/>
                                        </p:tgtEl>
                                        <p:attrNameLst>
                                          <p:attrName>style.visibility</p:attrName>
                                        </p:attrNameLst>
                                      </p:cBhvr>
                                      <p:to>
                                        <p:strVal val="visible"/>
                                      </p:to>
                                    </p:set>
                                    <p:animEffect transition="in" filter="fade">
                                      <p:cBhvr>
                                        <p:cTn id="32" dur="1000"/>
                                        <p:tgtEl>
                                          <p:spTgt spid="93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357"/>
                                        </p:tgtEl>
                                        <p:attrNameLst>
                                          <p:attrName>style.visibility</p:attrName>
                                        </p:attrNameLst>
                                      </p:cBhvr>
                                      <p:to>
                                        <p:strVal val="visible"/>
                                      </p:to>
                                    </p:set>
                                    <p:animEffect transition="in" filter="fade">
                                      <p:cBhvr>
                                        <p:cTn id="37" dur="1000"/>
                                        <p:tgtEl>
                                          <p:spTgt spid="93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358"/>
                                        </p:tgtEl>
                                        <p:attrNameLst>
                                          <p:attrName>style.visibility</p:attrName>
                                        </p:attrNameLst>
                                      </p:cBhvr>
                                      <p:to>
                                        <p:strVal val="visible"/>
                                      </p:to>
                                    </p:set>
                                    <p:animEffect transition="in" filter="fade">
                                      <p:cBhvr>
                                        <p:cTn id="42" dur="1000"/>
                                        <p:tgtEl>
                                          <p:spTgt spid="93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359"/>
                                        </p:tgtEl>
                                        <p:attrNameLst>
                                          <p:attrName>style.visibility</p:attrName>
                                        </p:attrNameLst>
                                      </p:cBhvr>
                                      <p:to>
                                        <p:strVal val="visible"/>
                                      </p:to>
                                    </p:set>
                                    <p:animEffect transition="in" filter="fade">
                                      <p:cBhvr>
                                        <p:cTn id="47" dur="1000"/>
                                        <p:tgtEl>
                                          <p:spTgt spid="935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360"/>
                                        </p:tgtEl>
                                        <p:attrNameLst>
                                          <p:attrName>style.visibility</p:attrName>
                                        </p:attrNameLst>
                                      </p:cBhvr>
                                      <p:to>
                                        <p:strVal val="visible"/>
                                      </p:to>
                                    </p:set>
                                    <p:animEffect transition="in" filter="fade">
                                      <p:cBhvr>
                                        <p:cTn id="52" dur="1000"/>
                                        <p:tgtEl>
                                          <p:spTgt spid="936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9379"/>
                                        </p:tgtEl>
                                        <p:attrNameLst>
                                          <p:attrName>style.visibility</p:attrName>
                                        </p:attrNameLst>
                                      </p:cBhvr>
                                      <p:to>
                                        <p:strVal val="visible"/>
                                      </p:to>
                                    </p:set>
                                    <p:animEffect transition="in" filter="box(in)">
                                      <p:cBhvr>
                                        <p:cTn id="57" dur="500"/>
                                        <p:tgtEl>
                                          <p:spTgt spid="937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9380"/>
                                        </p:tgtEl>
                                        <p:attrNameLst>
                                          <p:attrName>style.visibility</p:attrName>
                                        </p:attrNameLst>
                                      </p:cBhvr>
                                      <p:to>
                                        <p:strVal val="visible"/>
                                      </p:to>
                                    </p:set>
                                    <p:animEffect transition="in" filter="box(in)">
                                      <p:cBhvr>
                                        <p:cTn id="62" dur="500"/>
                                        <p:tgtEl>
                                          <p:spTgt spid="938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9381"/>
                                        </p:tgtEl>
                                        <p:attrNameLst>
                                          <p:attrName>style.visibility</p:attrName>
                                        </p:attrNameLst>
                                      </p:cBhvr>
                                      <p:to>
                                        <p:strVal val="visible"/>
                                      </p:to>
                                    </p:set>
                                    <p:animEffect transition="in" filter="box(in)">
                                      <p:cBhvr>
                                        <p:cTn id="67" dur="500"/>
                                        <p:tgtEl>
                                          <p:spTgt spid="9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2" grpId="0" bldLvl="0" animBg="1"/>
      <p:bldP spid="9353" grpId="0" bldLvl="0" animBg="1"/>
      <p:bldP spid="9354" grpId="0" bldLvl="0" animBg="1"/>
      <p:bldP spid="9355" grpId="0" bldLvl="0" animBg="1"/>
      <p:bldP spid="9356" grpId="0" bldLvl="0" animBg="1"/>
      <p:bldP spid="9357" grpId="0" bldLvl="0" animBg="1"/>
      <p:bldP spid="9358" grpId="0" bldLvl="0" animBg="1"/>
      <p:bldP spid="9359" grpId="0" bldLvl="0" animBg="1"/>
      <p:bldP spid="9360" grpId="0" bldLvl="0" animBg="1"/>
      <p:bldP spid="93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14402" name="Text Box 66"/>
          <p:cNvSpPr txBox="1"/>
          <p:nvPr>
            <p:custDataLst>
              <p:tags r:id="rId3"/>
            </p:custDataLst>
          </p:nvPr>
        </p:nvSpPr>
        <p:spPr>
          <a:xfrm>
            <a:off x="2057400" y="2438400"/>
            <a:ext cx="1219200" cy="953135"/>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组成元素</a:t>
            </a:r>
            <a:endParaRPr lang="zh-CN" altLang="en-US" sz="2800" b="1">
              <a:solidFill>
                <a:schemeClr val="dk1"/>
              </a:solidFill>
              <a:latin typeface="微软雅黑" panose="020B0503020204020204" charset="-122"/>
              <a:ea typeface="微软雅黑" panose="020B0503020204020204" charset="-122"/>
            </a:endParaRPr>
          </a:p>
        </p:txBody>
      </p:sp>
      <p:sp>
        <p:nvSpPr>
          <p:cNvPr id="14338" name="AutoShape 2"/>
          <p:cNvSpPr/>
          <p:nvPr>
            <p:custDataLst>
              <p:tags r:id="rId4"/>
            </p:custDataLst>
          </p:nvPr>
        </p:nvSpPr>
        <p:spPr>
          <a:xfrm>
            <a:off x="3124200" y="1143000"/>
            <a:ext cx="228600" cy="3505200"/>
          </a:xfrm>
          <a:prstGeom prst="leftBrace">
            <a:avLst>
              <a:gd name="adj1" fmla="val 127635"/>
              <a:gd name="adj2" fmla="val 50000"/>
            </a:avLst>
          </a:prstGeom>
          <a:noFill/>
          <a:ln w="38100" cap="flat" cmpd="sng">
            <a:solidFill>
              <a:srgbClr val="0000CC"/>
            </a:solidFill>
            <a:prstDash val="solid"/>
            <a:round/>
            <a:headEnd type="none" w="med" len="med"/>
            <a:tailEnd type="none" w="med" len="med"/>
          </a:ln>
        </p:spPr>
        <p:txBody>
          <a:bodyPr wrap="none" anchor="ctr" anchorCtr="0"/>
          <a:lstStyle/>
          <a:p>
            <a:pPr algn="ctr"/>
            <a:endParaRPr lang="zh-CN" altLang="zh-CN" sz="2800" b="1">
              <a:solidFill>
                <a:schemeClr val="dk1"/>
              </a:solidFill>
              <a:latin typeface="微软雅黑" panose="020B0503020204020204" charset="-122"/>
              <a:ea typeface="微软雅黑" panose="020B0503020204020204" charset="-122"/>
            </a:endParaRPr>
          </a:p>
        </p:txBody>
      </p:sp>
      <p:sp>
        <p:nvSpPr>
          <p:cNvPr id="14339" name="Text Box 3"/>
          <p:cNvSpPr txBox="1"/>
          <p:nvPr>
            <p:custDataLst>
              <p:tags r:id="rId5"/>
            </p:custDataLst>
          </p:nvPr>
        </p:nvSpPr>
        <p:spPr>
          <a:xfrm>
            <a:off x="1524000" y="1905000"/>
            <a:ext cx="533400" cy="2553335"/>
          </a:xfrm>
          <a:prstGeom prst="rect">
            <a:avLst/>
          </a:prstGeom>
          <a:noFill/>
          <a:ln w="9525">
            <a:noFill/>
          </a:ln>
        </p:spPr>
        <p:txBody>
          <a:bodyPr anchor="t" anchorCtr="0">
            <a:spAutoFit/>
          </a:bodyPr>
          <a:lstStyle/>
          <a:p>
            <a:pPr>
              <a:spcBef>
                <a:spcPct val="50000"/>
              </a:spcBef>
            </a:pPr>
            <a:r>
              <a:rPr lang="zh-CN" altLang="en-US" sz="4000" b="1">
                <a:solidFill>
                  <a:schemeClr val="dk1"/>
                </a:solidFill>
                <a:latin typeface="微软雅黑" panose="020B0503020204020204" charset="-122"/>
                <a:ea typeface="微软雅黑" panose="020B0503020204020204" charset="-122"/>
              </a:rPr>
              <a:t>有</a:t>
            </a:r>
            <a:endParaRPr lang="zh-CN" altLang="en-US" sz="4000" b="1">
              <a:solidFill>
                <a:schemeClr val="dk1"/>
              </a:solidFill>
              <a:latin typeface="微软雅黑" panose="020B0503020204020204" charset="-122"/>
              <a:ea typeface="微软雅黑" panose="020B0503020204020204" charset="-122"/>
            </a:endParaRPr>
          </a:p>
          <a:p>
            <a:pPr>
              <a:spcBef>
                <a:spcPct val="50000"/>
              </a:spcBef>
            </a:pPr>
            <a:r>
              <a:rPr lang="zh-CN" altLang="en-US" sz="4000" b="1">
                <a:solidFill>
                  <a:schemeClr val="dk1"/>
                </a:solidFill>
                <a:latin typeface="微软雅黑" panose="020B0503020204020204" charset="-122"/>
                <a:ea typeface="微软雅黑" panose="020B0503020204020204" charset="-122"/>
              </a:rPr>
              <a:t>机</a:t>
            </a:r>
            <a:endParaRPr lang="zh-CN" altLang="en-US" sz="4000" b="1">
              <a:solidFill>
                <a:schemeClr val="dk1"/>
              </a:solidFill>
              <a:latin typeface="微软雅黑" panose="020B0503020204020204" charset="-122"/>
              <a:ea typeface="微软雅黑" panose="020B0503020204020204" charset="-122"/>
            </a:endParaRPr>
          </a:p>
          <a:p>
            <a:pPr>
              <a:spcBef>
                <a:spcPct val="50000"/>
              </a:spcBef>
            </a:pPr>
            <a:r>
              <a:rPr lang="zh-CN" altLang="en-US" sz="4000" b="1">
                <a:solidFill>
                  <a:schemeClr val="dk1"/>
                </a:solidFill>
                <a:latin typeface="微软雅黑" panose="020B0503020204020204" charset="-122"/>
                <a:ea typeface="微软雅黑" panose="020B0503020204020204" charset="-122"/>
              </a:rPr>
              <a:t>物</a:t>
            </a:r>
            <a:endParaRPr lang="zh-CN" altLang="en-US" sz="4000" b="1">
              <a:solidFill>
                <a:schemeClr val="dk1"/>
              </a:solidFill>
              <a:latin typeface="微软雅黑" panose="020B0503020204020204" charset="-122"/>
              <a:ea typeface="微软雅黑" panose="020B0503020204020204" charset="-122"/>
            </a:endParaRPr>
          </a:p>
        </p:txBody>
      </p:sp>
      <p:sp>
        <p:nvSpPr>
          <p:cNvPr id="14340" name="Text Box 4"/>
          <p:cNvSpPr txBox="1"/>
          <p:nvPr>
            <p:custDataLst>
              <p:tags r:id="rId6"/>
            </p:custDataLst>
          </p:nvPr>
        </p:nvSpPr>
        <p:spPr>
          <a:xfrm>
            <a:off x="3276600" y="1066800"/>
            <a:ext cx="6096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烃</a:t>
            </a:r>
            <a:endParaRPr lang="zh-CN" altLang="en-US" sz="2800" b="1">
              <a:solidFill>
                <a:schemeClr val="dk1"/>
              </a:solidFill>
              <a:latin typeface="微软雅黑" panose="020B0503020204020204" charset="-122"/>
              <a:ea typeface="微软雅黑" panose="020B0503020204020204" charset="-122"/>
            </a:endParaRPr>
          </a:p>
        </p:txBody>
      </p:sp>
      <p:sp>
        <p:nvSpPr>
          <p:cNvPr id="14341" name="Text Box 5"/>
          <p:cNvSpPr txBox="1"/>
          <p:nvPr>
            <p:custDataLst>
              <p:tags r:id="rId7"/>
            </p:custDataLst>
          </p:nvPr>
        </p:nvSpPr>
        <p:spPr>
          <a:xfrm>
            <a:off x="3276600" y="3505200"/>
            <a:ext cx="533400" cy="2245360"/>
          </a:xfrm>
          <a:prstGeom prst="rect">
            <a:avLst/>
          </a:prstGeom>
          <a:solidFill>
            <a:schemeClr val="lt1"/>
          </a:solidFill>
          <a:ln>
            <a:solidFill>
              <a:srgbClr val="0000CC"/>
            </a:solidFill>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threePt" dir="t"/>
            </a:scene3d>
          </a:bodyPr>
          <a:lstStyle/>
          <a:p>
            <a:pPr fontAlgn="base">
              <a:spcBef>
                <a:spcPct val="50000"/>
              </a:spcBef>
            </a:pPr>
            <a:r>
              <a:rPr lang="zh-CN" altLang="en-US" sz="2800" b="1" strike="noStrike" noProof="1">
                <a:ln w="22225">
                  <a:solidFill>
                    <a:schemeClr val="accent2"/>
                  </a:solidFill>
                  <a:prstDash val="solid"/>
                </a:ln>
                <a:solidFill>
                  <a:schemeClr val="lt1"/>
                </a:solidFill>
                <a:effectLst/>
                <a:latin typeface="微软雅黑" panose="020B0503020204020204" charset="-122"/>
                <a:ea typeface="微软雅黑" panose="020B0503020204020204" charset="-122"/>
                <a:hlinkClick r:id=""/>
              </a:rPr>
              <a:t>烃的衍生物</a:t>
            </a:r>
            <a:endParaRPr lang="zh-CN" altLang="en-US" sz="2800" b="1" strike="noStrike" noProof="1">
              <a:ln w="22225">
                <a:solidFill>
                  <a:schemeClr val="accent2"/>
                </a:solidFill>
                <a:prstDash val="solid"/>
              </a:ln>
              <a:solidFill>
                <a:schemeClr val="lt1"/>
              </a:solidFill>
              <a:effectLst/>
              <a:latin typeface="微软雅黑" panose="020B0503020204020204" charset="-122"/>
              <a:ea typeface="微软雅黑" panose="020B0503020204020204" charset="-122"/>
              <a:hlinkClick r:id=""/>
            </a:endParaRPr>
          </a:p>
        </p:txBody>
      </p:sp>
      <p:sp useBgFill="1">
        <p:nvSpPr>
          <p:cNvPr id="14342" name="Text Box 6"/>
          <p:cNvSpPr txBox="1"/>
          <p:nvPr>
            <p:custDataLst>
              <p:tags r:id="rId8"/>
            </p:custDataLst>
          </p:nvPr>
        </p:nvSpPr>
        <p:spPr>
          <a:xfrm>
            <a:off x="4495800" y="533400"/>
            <a:ext cx="1600200" cy="521970"/>
          </a:xfrm>
          <a:prstGeom prst="rect">
            <a:avLst/>
          </a:prstGeom>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饱和烃</a:t>
            </a:r>
            <a:endParaRPr lang="zh-CN" altLang="en-US" sz="2800" b="1">
              <a:solidFill>
                <a:schemeClr val="dk1"/>
              </a:solidFill>
              <a:latin typeface="微软雅黑" panose="020B0503020204020204" charset="-122"/>
              <a:ea typeface="微软雅黑" panose="020B0503020204020204" charset="-122"/>
            </a:endParaRPr>
          </a:p>
        </p:txBody>
      </p:sp>
      <p:sp>
        <p:nvSpPr>
          <p:cNvPr id="14343" name="Text Box 7"/>
          <p:cNvSpPr txBox="1"/>
          <p:nvPr>
            <p:custDataLst>
              <p:tags r:id="rId9"/>
            </p:custDataLst>
          </p:nvPr>
        </p:nvSpPr>
        <p:spPr>
          <a:xfrm>
            <a:off x="4267200" y="1524000"/>
            <a:ext cx="16764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不饱和烃</a:t>
            </a:r>
            <a:endParaRPr lang="zh-CN" altLang="en-US" sz="2800" b="1">
              <a:solidFill>
                <a:schemeClr val="dk1"/>
              </a:solidFill>
              <a:latin typeface="微软雅黑" panose="020B0503020204020204" charset="-122"/>
              <a:ea typeface="微软雅黑" panose="020B0503020204020204" charset="-122"/>
            </a:endParaRPr>
          </a:p>
        </p:txBody>
      </p:sp>
      <p:sp useBgFill="1">
        <p:nvSpPr>
          <p:cNvPr id="14344" name="Text Box 8"/>
          <p:cNvSpPr txBox="1"/>
          <p:nvPr>
            <p:custDataLst>
              <p:tags r:id="rId10"/>
            </p:custDataLst>
          </p:nvPr>
        </p:nvSpPr>
        <p:spPr>
          <a:xfrm>
            <a:off x="6553200" y="0"/>
            <a:ext cx="1447800" cy="521970"/>
          </a:xfrm>
          <a:prstGeom prst="rect">
            <a:avLst/>
          </a:prstGeom>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烷烃</a:t>
            </a:r>
            <a:endParaRPr lang="zh-CN" altLang="en-US" sz="2800" b="1">
              <a:solidFill>
                <a:schemeClr val="dk1"/>
              </a:solidFill>
              <a:latin typeface="微软雅黑" panose="020B0503020204020204" charset="-122"/>
              <a:ea typeface="微软雅黑" panose="020B0503020204020204" charset="-122"/>
            </a:endParaRPr>
          </a:p>
        </p:txBody>
      </p:sp>
      <p:sp>
        <p:nvSpPr>
          <p:cNvPr id="14345" name="Text Box 9"/>
          <p:cNvSpPr txBox="1"/>
          <p:nvPr>
            <p:custDataLst>
              <p:tags r:id="rId11"/>
            </p:custDataLst>
          </p:nvPr>
        </p:nvSpPr>
        <p:spPr>
          <a:xfrm>
            <a:off x="6553200" y="609600"/>
            <a:ext cx="20574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环烷烃</a:t>
            </a:r>
            <a:endParaRPr lang="zh-CN" altLang="en-US" sz="2800" b="1">
              <a:solidFill>
                <a:schemeClr val="dk1"/>
              </a:solidFill>
              <a:latin typeface="微软雅黑" panose="020B0503020204020204" charset="-122"/>
              <a:ea typeface="微软雅黑" panose="020B0503020204020204" charset="-122"/>
            </a:endParaRPr>
          </a:p>
        </p:txBody>
      </p:sp>
      <p:sp>
        <p:nvSpPr>
          <p:cNvPr id="14346" name="Text Box 10"/>
          <p:cNvSpPr txBox="1"/>
          <p:nvPr>
            <p:custDataLst>
              <p:tags r:id="rId12"/>
            </p:custDataLst>
          </p:nvPr>
        </p:nvSpPr>
        <p:spPr>
          <a:xfrm>
            <a:off x="6400800" y="1066800"/>
            <a:ext cx="15240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烯烃</a:t>
            </a:r>
            <a:endParaRPr lang="zh-CN" altLang="en-US" sz="2800" b="1">
              <a:solidFill>
                <a:schemeClr val="dk1"/>
              </a:solidFill>
              <a:latin typeface="微软雅黑" panose="020B0503020204020204" charset="-122"/>
              <a:ea typeface="微软雅黑" panose="020B0503020204020204" charset="-122"/>
            </a:endParaRPr>
          </a:p>
        </p:txBody>
      </p:sp>
      <p:sp>
        <p:nvSpPr>
          <p:cNvPr id="14347" name="Text Box 11"/>
          <p:cNvSpPr txBox="1"/>
          <p:nvPr>
            <p:custDataLst>
              <p:tags r:id="rId13"/>
            </p:custDataLst>
          </p:nvPr>
        </p:nvSpPr>
        <p:spPr>
          <a:xfrm>
            <a:off x="6172200" y="2362200"/>
            <a:ext cx="15240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芳香烃</a:t>
            </a:r>
            <a:endParaRPr lang="zh-CN" altLang="en-US" sz="2800" b="1">
              <a:solidFill>
                <a:schemeClr val="dk1"/>
              </a:solidFill>
              <a:latin typeface="微软雅黑" panose="020B0503020204020204" charset="-122"/>
              <a:ea typeface="微软雅黑" panose="020B0503020204020204" charset="-122"/>
            </a:endParaRPr>
          </a:p>
        </p:txBody>
      </p:sp>
      <p:sp>
        <p:nvSpPr>
          <p:cNvPr id="14353" name="AutoShape 17"/>
          <p:cNvSpPr/>
          <p:nvPr>
            <p:custDataLst>
              <p:tags r:id="rId14"/>
            </p:custDataLst>
          </p:nvPr>
        </p:nvSpPr>
        <p:spPr>
          <a:xfrm>
            <a:off x="3886200" y="762000"/>
            <a:ext cx="304800" cy="1143000"/>
          </a:xfrm>
          <a:prstGeom prst="leftBrace">
            <a:avLst>
              <a:gd name="adj1" fmla="val 31250"/>
              <a:gd name="adj2" fmla="val 50000"/>
            </a:avLst>
          </a:prstGeom>
          <a:noFill/>
          <a:ln w="38100" cap="flat" cmpd="sng">
            <a:solidFill>
              <a:srgbClr val="0000CC"/>
            </a:solidFill>
            <a:prstDash val="solid"/>
            <a:round/>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4354" name="AutoShape 18"/>
          <p:cNvSpPr/>
          <p:nvPr>
            <p:custDataLst>
              <p:tags r:id="rId15"/>
            </p:custDataLst>
          </p:nvPr>
        </p:nvSpPr>
        <p:spPr>
          <a:xfrm>
            <a:off x="6019800" y="1295400"/>
            <a:ext cx="228600" cy="1524000"/>
          </a:xfrm>
          <a:prstGeom prst="leftBrace">
            <a:avLst>
              <a:gd name="adj1" fmla="val 55493"/>
              <a:gd name="adj2" fmla="val 50000"/>
            </a:avLst>
          </a:prstGeom>
          <a:noFill/>
          <a:ln w="38100" cap="flat" cmpd="sng">
            <a:solidFill>
              <a:srgbClr val="0000CC"/>
            </a:solidFill>
            <a:prstDash val="solid"/>
            <a:round/>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4355" name="AutoShape 19"/>
          <p:cNvSpPr/>
          <p:nvPr>
            <p:custDataLst>
              <p:tags r:id="rId16"/>
            </p:custDataLst>
          </p:nvPr>
        </p:nvSpPr>
        <p:spPr>
          <a:xfrm>
            <a:off x="3886200" y="2819400"/>
            <a:ext cx="304800" cy="3733800"/>
          </a:xfrm>
          <a:prstGeom prst="leftBrace">
            <a:avLst>
              <a:gd name="adj1" fmla="val 101969"/>
              <a:gd name="adj2" fmla="val 50000"/>
            </a:avLst>
          </a:prstGeom>
          <a:noFill/>
          <a:ln w="38100" cap="flat" cmpd="sng">
            <a:solidFill>
              <a:srgbClr val="0000CC"/>
            </a:solidFill>
            <a:prstDash val="solid"/>
            <a:round/>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4356" name="AutoShape 20"/>
          <p:cNvSpPr/>
          <p:nvPr>
            <p:custDataLst>
              <p:tags r:id="rId17"/>
            </p:custDataLst>
          </p:nvPr>
        </p:nvSpPr>
        <p:spPr>
          <a:xfrm>
            <a:off x="6019800" y="381000"/>
            <a:ext cx="228600" cy="685800"/>
          </a:xfrm>
          <a:prstGeom prst="leftBrace">
            <a:avLst>
              <a:gd name="adj1" fmla="val 0"/>
              <a:gd name="adj2" fmla="val 50000"/>
            </a:avLst>
          </a:prstGeom>
          <a:noFill/>
          <a:ln w="38100" cap="flat" cmpd="sng">
            <a:solidFill>
              <a:srgbClr val="0000CC"/>
            </a:solidFill>
            <a:prstDash val="solid"/>
            <a:round/>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8208" name="Line 65"/>
          <p:cNvSpPr/>
          <p:nvPr/>
        </p:nvSpPr>
        <p:spPr>
          <a:xfrm>
            <a:off x="2133600" y="2895600"/>
            <a:ext cx="838200" cy="0"/>
          </a:xfrm>
          <a:prstGeom prst="line">
            <a:avLst/>
          </a:prstGeom>
          <a:ln w="34925" cap="flat" cmpd="sng">
            <a:solidFill>
              <a:srgbClr val="0000CC"/>
            </a:solidFill>
            <a:prstDash val="solid"/>
            <a:round/>
            <a:headEnd type="none" w="med" len="med"/>
            <a:tailEnd type="triangle" w="med" len="med"/>
          </a:ln>
        </p:spPr>
        <p:txBody>
          <a:bodyPr/>
          <a:lstStyle/>
          <a:p/>
        </p:txBody>
      </p:sp>
      <p:sp>
        <p:nvSpPr>
          <p:cNvPr id="14403" name="Text Box 67"/>
          <p:cNvSpPr txBox="1"/>
          <p:nvPr>
            <p:custDataLst>
              <p:tags r:id="rId18"/>
            </p:custDataLst>
          </p:nvPr>
        </p:nvSpPr>
        <p:spPr>
          <a:xfrm>
            <a:off x="6400800" y="1600200"/>
            <a:ext cx="11430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炔烃</a:t>
            </a:r>
            <a:endParaRPr lang="zh-CN" altLang="en-US" sz="2800" b="1">
              <a:solidFill>
                <a:schemeClr val="dk1"/>
              </a:solidFill>
              <a:latin typeface="微软雅黑" panose="020B0503020204020204" charset="-122"/>
              <a:ea typeface="微软雅黑" panose="020B0503020204020204" charset="-122"/>
            </a:endParaRPr>
          </a:p>
        </p:txBody>
      </p:sp>
      <p:sp>
        <p:nvSpPr>
          <p:cNvPr id="8211" name="AutoShape 68"/>
          <p:cNvSpPr/>
          <p:nvPr>
            <p:custDataLst>
              <p:tags r:id="rId19"/>
            </p:custDataLst>
          </p:nvPr>
        </p:nvSpPr>
        <p:spPr>
          <a:xfrm>
            <a:off x="7391400" y="2514600"/>
            <a:ext cx="152400" cy="533400"/>
          </a:xfrm>
          <a:prstGeom prst="leftBrace">
            <a:avLst>
              <a:gd name="adj1" fmla="val 29134"/>
              <a:gd name="adj2" fmla="val 50000"/>
            </a:avLst>
          </a:prstGeom>
          <a:noFill/>
          <a:ln w="38100" cap="flat" cmpd="sng">
            <a:solidFill>
              <a:srgbClr val="0000CC"/>
            </a:solidFill>
            <a:prstDash val="solid"/>
            <a:round/>
            <a:headEnd type="none" w="med" len="med"/>
            <a:tailEnd type="none" w="med" len="med"/>
          </a:ln>
        </p:spPr>
        <p:txBody>
          <a:bodyPr wrap="none" anchor="ctr" anchorCtr="0"/>
          <a:lstStyle/>
          <a:p>
            <a:endParaRPr lang="zh-CN" altLang="en-US" sz="3600">
              <a:solidFill>
                <a:schemeClr val="dk1"/>
              </a:solidFill>
              <a:latin typeface="微软雅黑" panose="020B0503020204020204" charset="-122"/>
              <a:ea typeface="微软雅黑" panose="020B0503020204020204" charset="-122"/>
            </a:endParaRPr>
          </a:p>
        </p:txBody>
      </p:sp>
      <p:sp>
        <p:nvSpPr>
          <p:cNvPr id="1065" name="Text Box 69"/>
          <p:cNvSpPr txBox="1"/>
          <p:nvPr>
            <p:custDataLst>
              <p:tags r:id="rId20"/>
            </p:custDataLst>
          </p:nvPr>
        </p:nvSpPr>
        <p:spPr>
          <a:xfrm>
            <a:off x="7391400" y="2286000"/>
            <a:ext cx="1676400" cy="398780"/>
          </a:xfrm>
          <a:prstGeom prst="rect">
            <a:avLst/>
          </a:prstGeom>
          <a:solidFill>
            <a:schemeClr val="lt1"/>
          </a:solidFill>
          <a:ln>
            <a:solidFill>
              <a:schemeClr val="dk1"/>
            </a:solidFill>
          </a:ln>
        </p:spPr>
        <p:style>
          <a:lnRef idx="2">
            <a:schemeClr val="dk1"/>
          </a:lnRef>
          <a:fillRef idx="1">
            <a:schemeClr val="lt1"/>
          </a:fillRef>
          <a:effectRef idx="0">
            <a:schemeClr val="dk1"/>
          </a:effectRef>
          <a:fontRef idx="minor">
            <a:schemeClr val="dk1"/>
          </a:fontRef>
        </p:style>
        <p:txBody>
          <a:bodyPr>
            <a:spAutoFit/>
          </a:bodyPr>
          <a:lstStyle/>
          <a:p>
            <a:pPr fontAlgn="base">
              <a:spcBef>
                <a:spcPct val="50000"/>
              </a:spcBef>
            </a:pPr>
            <a:r>
              <a:rPr lang="zh-CN" altLang="en-US" sz="2000" b="1" strike="noStrike" noProof="1">
                <a:solidFill>
                  <a:schemeClr val="dk1"/>
                </a:solidFill>
                <a:latin typeface="微软雅黑" panose="020B0503020204020204" charset="-122"/>
                <a:ea typeface="微软雅黑" panose="020B0503020204020204" charset="-122"/>
              </a:rPr>
              <a:t>含一个苯环：</a:t>
            </a:r>
            <a:endParaRPr lang="zh-CN" altLang="en-US" sz="2000" b="1" strike="noStrike" noProof="1">
              <a:solidFill>
                <a:schemeClr val="dk1"/>
              </a:solidFill>
              <a:latin typeface="微软雅黑" panose="020B0503020204020204" charset="-122"/>
              <a:ea typeface="微软雅黑" panose="020B0503020204020204" charset="-122"/>
            </a:endParaRPr>
          </a:p>
        </p:txBody>
      </p:sp>
      <p:sp>
        <p:nvSpPr>
          <p:cNvPr id="1066" name="Text Box 70"/>
          <p:cNvSpPr txBox="1"/>
          <p:nvPr>
            <p:custDataLst>
              <p:tags r:id="rId21"/>
            </p:custDataLst>
          </p:nvPr>
        </p:nvSpPr>
        <p:spPr>
          <a:xfrm>
            <a:off x="7467600" y="2895600"/>
            <a:ext cx="1676400" cy="398780"/>
          </a:xfrm>
          <a:prstGeom prst="rect">
            <a:avLst/>
          </a:prstGeom>
          <a:solidFill>
            <a:schemeClr val="lt1"/>
          </a:solidFill>
          <a:ln>
            <a:solidFill>
              <a:schemeClr val="dk1"/>
            </a:solidFill>
          </a:ln>
        </p:spPr>
        <p:style>
          <a:lnRef idx="2">
            <a:schemeClr val="dk1"/>
          </a:lnRef>
          <a:fillRef idx="1">
            <a:schemeClr val="lt1"/>
          </a:fillRef>
          <a:effectRef idx="0">
            <a:schemeClr val="dk1"/>
          </a:effectRef>
          <a:fontRef idx="minor">
            <a:schemeClr val="dk1"/>
          </a:fontRef>
        </p:style>
        <p:txBody>
          <a:bodyPr>
            <a:spAutoFit/>
          </a:bodyPr>
          <a:lstStyle/>
          <a:p>
            <a:pPr fontAlgn="base">
              <a:spcBef>
                <a:spcPct val="50000"/>
              </a:spcBef>
            </a:pPr>
            <a:r>
              <a:rPr lang="zh-CN" altLang="en-US" sz="2000" b="1" strike="noStrike" noProof="1">
                <a:solidFill>
                  <a:schemeClr val="dk1"/>
                </a:solidFill>
                <a:latin typeface="微软雅黑" panose="020B0503020204020204" charset="-122"/>
                <a:ea typeface="微软雅黑" panose="020B0503020204020204" charset="-122"/>
              </a:rPr>
              <a:t>含多个苯环</a:t>
            </a:r>
            <a:endParaRPr lang="zh-CN" altLang="en-US" sz="2000" b="1" strike="noStrike" noProof="1">
              <a:solidFill>
                <a:schemeClr val="dk1"/>
              </a:solidFill>
              <a:latin typeface="微软雅黑" panose="020B0503020204020204" charset="-122"/>
              <a:ea typeface="微软雅黑" panose="020B0503020204020204" charset="-122"/>
            </a:endParaRPr>
          </a:p>
        </p:txBody>
      </p:sp>
      <p:sp>
        <p:nvSpPr>
          <p:cNvPr id="14407" name="Text Box 71"/>
          <p:cNvSpPr txBox="1"/>
          <p:nvPr>
            <p:custDataLst>
              <p:tags r:id="rId22"/>
            </p:custDataLst>
          </p:nvPr>
        </p:nvSpPr>
        <p:spPr>
          <a:xfrm>
            <a:off x="8686800" y="2209800"/>
            <a:ext cx="25908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苯的同系物</a:t>
            </a:r>
            <a:endParaRPr lang="zh-CN" altLang="en-US" sz="2800" b="1">
              <a:solidFill>
                <a:schemeClr val="dk1"/>
              </a:solidFill>
              <a:latin typeface="微软雅黑" panose="020B0503020204020204" charset="-122"/>
              <a:ea typeface="微软雅黑" panose="020B0503020204020204" charset="-122"/>
            </a:endParaRPr>
          </a:p>
        </p:txBody>
      </p:sp>
      <p:sp>
        <p:nvSpPr>
          <p:cNvPr id="8216" name="Text Box 12"/>
          <p:cNvSpPr txBox="1"/>
          <p:nvPr>
            <p:custDataLst>
              <p:tags r:id="rId23"/>
            </p:custDataLst>
          </p:nvPr>
        </p:nvSpPr>
        <p:spPr>
          <a:xfrm>
            <a:off x="4267200" y="2590800"/>
            <a:ext cx="22860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卤代烃</a:t>
            </a:r>
            <a:endParaRPr lang="zh-CN" altLang="en-US" sz="2800" b="1">
              <a:solidFill>
                <a:schemeClr val="dk1"/>
              </a:solidFill>
              <a:latin typeface="微软雅黑" panose="020B0503020204020204" charset="-122"/>
              <a:ea typeface="微软雅黑" panose="020B0503020204020204" charset="-122"/>
            </a:endParaRPr>
          </a:p>
        </p:txBody>
      </p:sp>
      <p:sp>
        <p:nvSpPr>
          <p:cNvPr id="8217" name="Text Box 14"/>
          <p:cNvSpPr txBox="1"/>
          <p:nvPr>
            <p:custDataLst>
              <p:tags r:id="rId24"/>
            </p:custDataLst>
          </p:nvPr>
        </p:nvSpPr>
        <p:spPr>
          <a:xfrm>
            <a:off x="4419600" y="3124200"/>
            <a:ext cx="5334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醇</a:t>
            </a:r>
            <a:endParaRPr lang="zh-CN" altLang="en-US" sz="2800" b="1">
              <a:solidFill>
                <a:schemeClr val="dk1"/>
              </a:solidFill>
              <a:latin typeface="微软雅黑" panose="020B0503020204020204" charset="-122"/>
              <a:ea typeface="微软雅黑" panose="020B0503020204020204" charset="-122"/>
            </a:endParaRPr>
          </a:p>
        </p:txBody>
      </p:sp>
      <p:sp>
        <p:nvSpPr>
          <p:cNvPr id="8218" name="Text Box 15"/>
          <p:cNvSpPr txBox="1"/>
          <p:nvPr>
            <p:custDataLst>
              <p:tags r:id="rId25"/>
            </p:custDataLst>
          </p:nvPr>
        </p:nvSpPr>
        <p:spPr>
          <a:xfrm>
            <a:off x="4419600" y="4572000"/>
            <a:ext cx="6858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醛</a:t>
            </a:r>
            <a:endParaRPr lang="zh-CN" altLang="en-US" sz="2800" b="1">
              <a:solidFill>
                <a:schemeClr val="dk1"/>
              </a:solidFill>
              <a:latin typeface="微软雅黑" panose="020B0503020204020204" charset="-122"/>
              <a:ea typeface="微软雅黑" panose="020B0503020204020204" charset="-122"/>
            </a:endParaRPr>
          </a:p>
        </p:txBody>
      </p:sp>
      <p:sp>
        <p:nvSpPr>
          <p:cNvPr id="8219" name="Text Box 16"/>
          <p:cNvSpPr txBox="1"/>
          <p:nvPr>
            <p:custDataLst>
              <p:tags r:id="rId26"/>
            </p:custDataLst>
          </p:nvPr>
        </p:nvSpPr>
        <p:spPr>
          <a:xfrm>
            <a:off x="4343400" y="5410200"/>
            <a:ext cx="9144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羧酸</a:t>
            </a:r>
            <a:endParaRPr lang="zh-CN" altLang="en-US" sz="2800" b="1">
              <a:solidFill>
                <a:schemeClr val="dk1"/>
              </a:solidFill>
              <a:latin typeface="微软雅黑" panose="020B0503020204020204" charset="-122"/>
              <a:ea typeface="微软雅黑" panose="020B0503020204020204" charset="-122"/>
            </a:endParaRPr>
          </a:p>
        </p:txBody>
      </p:sp>
      <p:sp>
        <p:nvSpPr>
          <p:cNvPr id="8220" name="Rectangle 59"/>
          <p:cNvSpPr/>
          <p:nvPr>
            <p:custDataLst>
              <p:tags r:id="rId27"/>
            </p:custDataLst>
          </p:nvPr>
        </p:nvSpPr>
        <p:spPr>
          <a:xfrm>
            <a:off x="4419600" y="5029200"/>
            <a:ext cx="538480" cy="521970"/>
          </a:xfrm>
          <a:prstGeom prst="rect">
            <a:avLst/>
          </a:prstGeom>
          <a:noFill/>
          <a:ln w="9525">
            <a:noFill/>
          </a:ln>
        </p:spPr>
        <p:txBody>
          <a:bodyPr wrap="none" anchor="t" anchorCtr="0">
            <a:spAutoFit/>
          </a:bodyPr>
          <a:lstStyle/>
          <a:p>
            <a:r>
              <a:rPr lang="zh-CN" altLang="en-US" sz="2800" b="1">
                <a:solidFill>
                  <a:schemeClr val="dk1"/>
                </a:solidFill>
                <a:latin typeface="微软雅黑" panose="020B0503020204020204" charset="-122"/>
                <a:ea typeface="微软雅黑" panose="020B0503020204020204" charset="-122"/>
              </a:rPr>
              <a:t>酮</a:t>
            </a:r>
            <a:endParaRPr lang="zh-CN" altLang="en-US" sz="2800" b="1">
              <a:solidFill>
                <a:schemeClr val="dk1"/>
              </a:solidFill>
              <a:latin typeface="微软雅黑" panose="020B0503020204020204" charset="-122"/>
              <a:ea typeface="微软雅黑" panose="020B0503020204020204" charset="-122"/>
            </a:endParaRPr>
          </a:p>
        </p:txBody>
      </p:sp>
      <p:sp>
        <p:nvSpPr>
          <p:cNvPr id="8221" name="Rectangle 60"/>
          <p:cNvSpPr/>
          <p:nvPr>
            <p:custDataLst>
              <p:tags r:id="rId28"/>
            </p:custDataLst>
          </p:nvPr>
        </p:nvSpPr>
        <p:spPr>
          <a:xfrm>
            <a:off x="4419600" y="3581400"/>
            <a:ext cx="538480" cy="521970"/>
          </a:xfrm>
          <a:prstGeom prst="rect">
            <a:avLst/>
          </a:prstGeom>
          <a:noFill/>
          <a:ln w="9525">
            <a:noFill/>
          </a:ln>
        </p:spPr>
        <p:txBody>
          <a:bodyPr wrap="none" anchor="t" anchorCtr="0">
            <a:spAutoFit/>
          </a:bodyPr>
          <a:lstStyle/>
          <a:p>
            <a:r>
              <a:rPr lang="zh-CN" altLang="en-US" sz="2800" b="1">
                <a:solidFill>
                  <a:schemeClr val="dk1"/>
                </a:solidFill>
                <a:latin typeface="微软雅黑" panose="020B0503020204020204" charset="-122"/>
                <a:ea typeface="微软雅黑" panose="020B0503020204020204" charset="-122"/>
              </a:rPr>
              <a:t>酚</a:t>
            </a:r>
            <a:endParaRPr lang="zh-CN" altLang="en-US" sz="2800" b="1">
              <a:solidFill>
                <a:schemeClr val="dk1"/>
              </a:solidFill>
              <a:latin typeface="微软雅黑" panose="020B0503020204020204" charset="-122"/>
              <a:ea typeface="微软雅黑" panose="020B0503020204020204" charset="-122"/>
            </a:endParaRPr>
          </a:p>
        </p:txBody>
      </p:sp>
      <p:sp>
        <p:nvSpPr>
          <p:cNvPr id="8222" name="Rectangle 61"/>
          <p:cNvSpPr/>
          <p:nvPr>
            <p:custDataLst>
              <p:tags r:id="rId29"/>
            </p:custDataLst>
          </p:nvPr>
        </p:nvSpPr>
        <p:spPr>
          <a:xfrm>
            <a:off x="4419600" y="4038600"/>
            <a:ext cx="538480" cy="521970"/>
          </a:xfrm>
          <a:prstGeom prst="rect">
            <a:avLst/>
          </a:prstGeom>
          <a:noFill/>
          <a:ln w="9525">
            <a:noFill/>
          </a:ln>
        </p:spPr>
        <p:txBody>
          <a:bodyPr wrap="none" anchor="t" anchorCtr="0">
            <a:spAutoFit/>
          </a:bodyPr>
          <a:lstStyle/>
          <a:p>
            <a:r>
              <a:rPr lang="zh-CN" altLang="en-US" sz="2800" b="1">
                <a:solidFill>
                  <a:schemeClr val="dk1"/>
                </a:solidFill>
                <a:latin typeface="微软雅黑" panose="020B0503020204020204" charset="-122"/>
                <a:ea typeface="微软雅黑" panose="020B0503020204020204" charset="-122"/>
              </a:rPr>
              <a:t>醚</a:t>
            </a:r>
            <a:endParaRPr lang="zh-CN" altLang="en-US" sz="2800" b="1">
              <a:solidFill>
                <a:schemeClr val="dk1"/>
              </a:solidFill>
              <a:latin typeface="微软雅黑" panose="020B0503020204020204" charset="-122"/>
              <a:ea typeface="微软雅黑" panose="020B0503020204020204" charset="-122"/>
            </a:endParaRPr>
          </a:p>
        </p:txBody>
      </p:sp>
      <p:sp>
        <p:nvSpPr>
          <p:cNvPr id="8223" name="Rectangle 62"/>
          <p:cNvSpPr/>
          <p:nvPr>
            <p:custDataLst>
              <p:tags r:id="rId30"/>
            </p:custDataLst>
          </p:nvPr>
        </p:nvSpPr>
        <p:spPr>
          <a:xfrm>
            <a:off x="4419600" y="5867400"/>
            <a:ext cx="538480" cy="521970"/>
          </a:xfrm>
          <a:prstGeom prst="rect">
            <a:avLst/>
          </a:prstGeom>
          <a:noFill/>
          <a:ln w="9525">
            <a:noFill/>
          </a:ln>
        </p:spPr>
        <p:txBody>
          <a:bodyPr wrap="none" anchor="t" anchorCtr="0">
            <a:spAutoFit/>
          </a:bodyPr>
          <a:lstStyle/>
          <a:p>
            <a:r>
              <a:rPr lang="zh-CN" altLang="en-US" sz="2800" b="1">
                <a:solidFill>
                  <a:schemeClr val="dk1"/>
                </a:solidFill>
                <a:latin typeface="微软雅黑" panose="020B0503020204020204" charset="-122"/>
                <a:ea typeface="微软雅黑" panose="020B0503020204020204" charset="-122"/>
              </a:rPr>
              <a:t>酯</a:t>
            </a:r>
            <a:endParaRPr lang="zh-CN" altLang="en-US" sz="2800" b="1">
              <a:solidFill>
                <a:schemeClr val="dk1"/>
              </a:solidFill>
              <a:latin typeface="微软雅黑" panose="020B0503020204020204" charset="-122"/>
              <a:ea typeface="微软雅黑" panose="020B0503020204020204" charset="-122"/>
            </a:endParaRPr>
          </a:p>
        </p:txBody>
      </p:sp>
      <p:sp>
        <p:nvSpPr>
          <p:cNvPr id="8224" name="Text Box 72"/>
          <p:cNvSpPr txBox="1"/>
          <p:nvPr>
            <p:custDataLst>
              <p:tags r:id="rId31"/>
            </p:custDataLst>
          </p:nvPr>
        </p:nvSpPr>
        <p:spPr>
          <a:xfrm>
            <a:off x="4419600" y="6339205"/>
            <a:ext cx="1524000" cy="521970"/>
          </a:xfrm>
          <a:prstGeom prst="rect">
            <a:avLst/>
          </a:prstGeom>
          <a:noFill/>
          <a:ln w="9525">
            <a:noFill/>
          </a:ln>
        </p:spPr>
        <p:txBody>
          <a:bodyPr anchor="t" anchorCtr="0">
            <a:spAutoFit/>
          </a:bodyPr>
          <a:lstStyle/>
          <a:p>
            <a:pPr>
              <a:spcBef>
                <a:spcPct val="50000"/>
              </a:spcBef>
            </a:pPr>
            <a:r>
              <a:rPr lang="zh-CN" altLang="en-US" sz="2800" b="1">
                <a:solidFill>
                  <a:schemeClr val="dk1"/>
                </a:solidFill>
                <a:latin typeface="微软雅黑" panose="020B0503020204020204" charset="-122"/>
                <a:ea typeface="微软雅黑" panose="020B0503020204020204" charset="-122"/>
              </a:rPr>
              <a:t>胺</a:t>
            </a:r>
            <a:endParaRPr lang="zh-CN" altLang="en-US" sz="2800" b="1">
              <a:solidFill>
                <a:schemeClr val="dk1"/>
              </a:solidFill>
              <a:latin typeface="微软雅黑" panose="020B0503020204020204" charset="-122"/>
              <a:ea typeface="微软雅黑" panose="020B0503020204020204" charset="-122"/>
            </a:endParaRPr>
          </a:p>
        </p:txBody>
      </p:sp>
      <p:sp>
        <p:nvSpPr>
          <p:cNvPr id="14409" name="Text Box 73"/>
          <p:cNvSpPr txBox="1"/>
          <p:nvPr>
            <p:custDataLst>
              <p:tags r:id="rId32"/>
            </p:custDataLst>
          </p:nvPr>
        </p:nvSpPr>
        <p:spPr>
          <a:xfrm>
            <a:off x="7543800" y="0"/>
            <a:ext cx="2514600" cy="521970"/>
          </a:xfrm>
          <a:prstGeom prst="rect">
            <a:avLst/>
          </a:prstGeom>
          <a:noFill/>
          <a:ln w="9525">
            <a:noFill/>
          </a:ln>
        </p:spPr>
        <p:txBody>
          <a:bodyPr anchor="t" anchorCtr="0">
            <a:spAutoFit/>
          </a:bodyPr>
          <a:lstStyle/>
          <a:p>
            <a:pPr>
              <a:spcBef>
                <a:spcPct val="50000"/>
              </a:spcBef>
            </a:pPr>
            <a:r>
              <a:rPr lang="en-US" altLang="zh-CN" sz="2800" b="1">
                <a:solidFill>
                  <a:schemeClr val="dk1"/>
                </a:solidFill>
                <a:latin typeface="微软雅黑" panose="020B0503020204020204" charset="-122"/>
                <a:ea typeface="微软雅黑" panose="020B0503020204020204" charset="-122"/>
              </a:rPr>
              <a:t>C</a:t>
            </a:r>
            <a:r>
              <a:rPr lang="en-US" altLang="zh-CN" sz="2800" b="1" baseline="-25000">
                <a:solidFill>
                  <a:schemeClr val="dk1"/>
                </a:solidFill>
                <a:latin typeface="微软雅黑" panose="020B0503020204020204" charset="-122"/>
                <a:ea typeface="微软雅黑" panose="020B0503020204020204" charset="-122"/>
              </a:rPr>
              <a:t>n</a:t>
            </a:r>
            <a:r>
              <a:rPr lang="en-US" altLang="zh-CN" sz="2800" b="1">
                <a:solidFill>
                  <a:schemeClr val="dk1"/>
                </a:solidFill>
                <a:latin typeface="微软雅黑" panose="020B0503020204020204" charset="-122"/>
                <a:ea typeface="微软雅黑" panose="020B0503020204020204" charset="-122"/>
              </a:rPr>
              <a:t>H</a:t>
            </a:r>
            <a:r>
              <a:rPr lang="en-US" altLang="zh-CN" sz="2800" b="1" baseline="-25000">
                <a:solidFill>
                  <a:schemeClr val="dk1"/>
                </a:solidFill>
                <a:latin typeface="微软雅黑" panose="020B0503020204020204" charset="-122"/>
                <a:ea typeface="微软雅黑" panose="020B0503020204020204" charset="-122"/>
              </a:rPr>
              <a:t>2n+2  </a:t>
            </a:r>
            <a:r>
              <a:rPr lang="en-US" altLang="zh-CN" sz="2800" b="1">
                <a:solidFill>
                  <a:schemeClr val="dk1"/>
                </a:solidFill>
                <a:latin typeface="微软雅黑" panose="020B0503020204020204" charset="-122"/>
                <a:ea typeface="微软雅黑" panose="020B0503020204020204" charset="-122"/>
              </a:rPr>
              <a:t>(</a:t>
            </a:r>
            <a:r>
              <a:rPr lang="en-US" altLang="zh-CN" sz="2000" b="1">
                <a:solidFill>
                  <a:schemeClr val="dk1"/>
                </a:solidFill>
                <a:latin typeface="微软雅黑" panose="020B0503020204020204" charset="-122"/>
                <a:ea typeface="微软雅黑" panose="020B0503020204020204" charset="-122"/>
              </a:rPr>
              <a:t>n≥1</a:t>
            </a:r>
            <a:r>
              <a:rPr lang="en-US" altLang="zh-CN" sz="2800" b="1">
                <a:solidFill>
                  <a:schemeClr val="dk1"/>
                </a:solidFill>
                <a:latin typeface="微软雅黑" panose="020B0503020204020204" charset="-122"/>
                <a:ea typeface="微软雅黑" panose="020B0503020204020204" charset="-122"/>
              </a:rPr>
              <a:t>)</a:t>
            </a:r>
            <a:endParaRPr lang="en-US" altLang="zh-CN" sz="2800" b="1">
              <a:solidFill>
                <a:schemeClr val="dk1"/>
              </a:solidFill>
              <a:latin typeface="微软雅黑" panose="020B0503020204020204" charset="-122"/>
              <a:ea typeface="微软雅黑" panose="020B0503020204020204" charset="-122"/>
            </a:endParaRPr>
          </a:p>
        </p:txBody>
      </p:sp>
      <p:sp>
        <p:nvSpPr>
          <p:cNvPr id="14410" name="Text Box 74"/>
          <p:cNvSpPr txBox="1"/>
          <p:nvPr>
            <p:custDataLst>
              <p:tags r:id="rId33"/>
            </p:custDataLst>
          </p:nvPr>
        </p:nvSpPr>
        <p:spPr>
          <a:xfrm>
            <a:off x="7696200" y="609600"/>
            <a:ext cx="2514600" cy="521970"/>
          </a:xfrm>
          <a:prstGeom prst="rect">
            <a:avLst/>
          </a:prstGeom>
          <a:noFill/>
          <a:ln w="9525">
            <a:noFill/>
          </a:ln>
        </p:spPr>
        <p:txBody>
          <a:bodyPr anchor="t" anchorCtr="0">
            <a:spAutoFit/>
          </a:bodyPr>
          <a:lstStyle/>
          <a:p>
            <a:pPr>
              <a:spcBef>
                <a:spcPct val="50000"/>
              </a:spcBef>
            </a:pPr>
            <a:r>
              <a:rPr lang="en-US" altLang="zh-CN" sz="2800" b="1">
                <a:solidFill>
                  <a:schemeClr val="dk1"/>
                </a:solidFill>
                <a:latin typeface="微软雅黑" panose="020B0503020204020204" charset="-122"/>
                <a:ea typeface="微软雅黑" panose="020B0503020204020204" charset="-122"/>
              </a:rPr>
              <a:t>C</a:t>
            </a:r>
            <a:r>
              <a:rPr lang="en-US" altLang="zh-CN" sz="2800" b="1" baseline="-25000">
                <a:solidFill>
                  <a:schemeClr val="dk1"/>
                </a:solidFill>
                <a:latin typeface="微软雅黑" panose="020B0503020204020204" charset="-122"/>
                <a:ea typeface="微软雅黑" panose="020B0503020204020204" charset="-122"/>
              </a:rPr>
              <a:t>n</a:t>
            </a:r>
            <a:r>
              <a:rPr lang="en-US" altLang="zh-CN" sz="2800" b="1">
                <a:solidFill>
                  <a:schemeClr val="dk1"/>
                </a:solidFill>
                <a:latin typeface="微软雅黑" panose="020B0503020204020204" charset="-122"/>
                <a:ea typeface="微软雅黑" panose="020B0503020204020204" charset="-122"/>
              </a:rPr>
              <a:t>H</a:t>
            </a:r>
            <a:r>
              <a:rPr lang="en-US" altLang="zh-CN" sz="2800" b="1" baseline="-25000">
                <a:solidFill>
                  <a:schemeClr val="dk1"/>
                </a:solidFill>
                <a:latin typeface="微软雅黑" panose="020B0503020204020204" charset="-122"/>
                <a:ea typeface="微软雅黑" panose="020B0503020204020204" charset="-122"/>
              </a:rPr>
              <a:t>2n    </a:t>
            </a:r>
            <a:r>
              <a:rPr lang="en-US" altLang="zh-CN" sz="2800" b="1">
                <a:solidFill>
                  <a:schemeClr val="dk1"/>
                </a:solidFill>
                <a:latin typeface="微软雅黑" panose="020B0503020204020204" charset="-122"/>
                <a:ea typeface="微软雅黑" panose="020B0503020204020204" charset="-122"/>
              </a:rPr>
              <a:t>(</a:t>
            </a:r>
            <a:r>
              <a:rPr lang="en-US" altLang="zh-CN" sz="2000" b="1">
                <a:solidFill>
                  <a:schemeClr val="dk1"/>
                </a:solidFill>
                <a:latin typeface="微软雅黑" panose="020B0503020204020204" charset="-122"/>
                <a:ea typeface="微软雅黑" panose="020B0503020204020204" charset="-122"/>
              </a:rPr>
              <a:t>n≥3</a:t>
            </a:r>
            <a:r>
              <a:rPr lang="en-US" altLang="zh-CN" sz="2800" b="1">
                <a:solidFill>
                  <a:schemeClr val="dk1"/>
                </a:solidFill>
                <a:latin typeface="微软雅黑" panose="020B0503020204020204" charset="-122"/>
                <a:ea typeface="微软雅黑" panose="020B0503020204020204" charset="-122"/>
              </a:rPr>
              <a:t>)</a:t>
            </a:r>
            <a:endParaRPr lang="en-US" altLang="zh-CN" sz="2800" b="1">
              <a:solidFill>
                <a:schemeClr val="dk1"/>
              </a:solidFill>
              <a:latin typeface="微软雅黑" panose="020B0503020204020204" charset="-122"/>
              <a:ea typeface="微软雅黑" panose="020B0503020204020204" charset="-122"/>
            </a:endParaRPr>
          </a:p>
        </p:txBody>
      </p:sp>
      <p:sp>
        <p:nvSpPr>
          <p:cNvPr id="14411" name="Text Box 75"/>
          <p:cNvSpPr txBox="1"/>
          <p:nvPr>
            <p:custDataLst>
              <p:tags r:id="rId34"/>
            </p:custDataLst>
          </p:nvPr>
        </p:nvSpPr>
        <p:spPr>
          <a:xfrm>
            <a:off x="7391400" y="1066800"/>
            <a:ext cx="2514600" cy="521970"/>
          </a:xfrm>
          <a:prstGeom prst="rect">
            <a:avLst/>
          </a:prstGeom>
          <a:noFill/>
          <a:ln w="9525">
            <a:noFill/>
          </a:ln>
        </p:spPr>
        <p:txBody>
          <a:bodyPr anchor="t" anchorCtr="0">
            <a:spAutoFit/>
          </a:bodyPr>
          <a:lstStyle/>
          <a:p>
            <a:pPr>
              <a:spcBef>
                <a:spcPct val="50000"/>
              </a:spcBef>
            </a:pPr>
            <a:r>
              <a:rPr lang="en-US" altLang="zh-CN" sz="2800" b="1">
                <a:solidFill>
                  <a:schemeClr val="dk1"/>
                </a:solidFill>
                <a:latin typeface="微软雅黑" panose="020B0503020204020204" charset="-122"/>
                <a:ea typeface="微软雅黑" panose="020B0503020204020204" charset="-122"/>
              </a:rPr>
              <a:t>C</a:t>
            </a:r>
            <a:r>
              <a:rPr lang="en-US" altLang="zh-CN" sz="2800" b="1" baseline="-25000">
                <a:solidFill>
                  <a:schemeClr val="dk1"/>
                </a:solidFill>
                <a:latin typeface="微软雅黑" panose="020B0503020204020204" charset="-122"/>
                <a:ea typeface="微软雅黑" panose="020B0503020204020204" charset="-122"/>
              </a:rPr>
              <a:t>n</a:t>
            </a:r>
            <a:r>
              <a:rPr lang="en-US" altLang="zh-CN" sz="2800" b="1">
                <a:solidFill>
                  <a:schemeClr val="dk1"/>
                </a:solidFill>
                <a:latin typeface="微软雅黑" panose="020B0503020204020204" charset="-122"/>
                <a:ea typeface="微软雅黑" panose="020B0503020204020204" charset="-122"/>
              </a:rPr>
              <a:t>H</a:t>
            </a:r>
            <a:r>
              <a:rPr lang="en-US" altLang="zh-CN" sz="2800" b="1" baseline="-25000">
                <a:solidFill>
                  <a:schemeClr val="dk1"/>
                </a:solidFill>
                <a:latin typeface="微软雅黑" panose="020B0503020204020204" charset="-122"/>
                <a:ea typeface="微软雅黑" panose="020B0503020204020204" charset="-122"/>
              </a:rPr>
              <a:t>2n       </a:t>
            </a:r>
            <a:r>
              <a:rPr lang="en-US" altLang="zh-CN" sz="2800" b="1">
                <a:solidFill>
                  <a:schemeClr val="dk1"/>
                </a:solidFill>
                <a:latin typeface="微软雅黑" panose="020B0503020204020204" charset="-122"/>
                <a:ea typeface="微软雅黑" panose="020B0503020204020204" charset="-122"/>
              </a:rPr>
              <a:t>(</a:t>
            </a:r>
            <a:r>
              <a:rPr lang="en-US" altLang="zh-CN" sz="2000" b="1">
                <a:solidFill>
                  <a:schemeClr val="dk1"/>
                </a:solidFill>
                <a:latin typeface="微软雅黑" panose="020B0503020204020204" charset="-122"/>
                <a:ea typeface="微软雅黑" panose="020B0503020204020204" charset="-122"/>
              </a:rPr>
              <a:t>n≥2</a:t>
            </a:r>
            <a:r>
              <a:rPr lang="en-US" altLang="zh-CN" sz="2800" b="1">
                <a:solidFill>
                  <a:schemeClr val="dk1"/>
                </a:solidFill>
                <a:latin typeface="微软雅黑" panose="020B0503020204020204" charset="-122"/>
                <a:ea typeface="微软雅黑" panose="020B0503020204020204" charset="-122"/>
              </a:rPr>
              <a:t>)</a:t>
            </a:r>
            <a:endParaRPr lang="en-US" altLang="zh-CN" sz="2800" b="1">
              <a:solidFill>
                <a:schemeClr val="dk1"/>
              </a:solidFill>
              <a:latin typeface="微软雅黑" panose="020B0503020204020204" charset="-122"/>
              <a:ea typeface="微软雅黑" panose="020B0503020204020204" charset="-122"/>
            </a:endParaRPr>
          </a:p>
        </p:txBody>
      </p:sp>
      <p:sp>
        <p:nvSpPr>
          <p:cNvPr id="14412" name="Text Box 76"/>
          <p:cNvSpPr txBox="1"/>
          <p:nvPr>
            <p:custDataLst>
              <p:tags r:id="rId35"/>
            </p:custDataLst>
          </p:nvPr>
        </p:nvSpPr>
        <p:spPr>
          <a:xfrm>
            <a:off x="7467600" y="1600200"/>
            <a:ext cx="2514600" cy="521970"/>
          </a:xfrm>
          <a:prstGeom prst="rect">
            <a:avLst/>
          </a:prstGeom>
          <a:noFill/>
          <a:ln w="9525">
            <a:noFill/>
          </a:ln>
        </p:spPr>
        <p:txBody>
          <a:bodyPr anchor="t" anchorCtr="0">
            <a:spAutoFit/>
          </a:bodyPr>
          <a:lstStyle/>
          <a:p>
            <a:pPr>
              <a:spcBef>
                <a:spcPct val="50000"/>
              </a:spcBef>
            </a:pPr>
            <a:r>
              <a:rPr lang="en-US" altLang="zh-CN" sz="2800" b="1">
                <a:solidFill>
                  <a:schemeClr val="dk1"/>
                </a:solidFill>
                <a:latin typeface="微软雅黑" panose="020B0503020204020204" charset="-122"/>
                <a:ea typeface="微软雅黑" panose="020B0503020204020204" charset="-122"/>
              </a:rPr>
              <a:t>C</a:t>
            </a:r>
            <a:r>
              <a:rPr lang="en-US" altLang="zh-CN" sz="2800" b="1" baseline="-25000">
                <a:solidFill>
                  <a:schemeClr val="dk1"/>
                </a:solidFill>
                <a:latin typeface="微软雅黑" panose="020B0503020204020204" charset="-122"/>
                <a:ea typeface="微软雅黑" panose="020B0503020204020204" charset="-122"/>
              </a:rPr>
              <a:t>n</a:t>
            </a:r>
            <a:r>
              <a:rPr lang="en-US" altLang="zh-CN" sz="2800" b="1">
                <a:solidFill>
                  <a:schemeClr val="dk1"/>
                </a:solidFill>
                <a:latin typeface="微软雅黑" panose="020B0503020204020204" charset="-122"/>
                <a:ea typeface="微软雅黑" panose="020B0503020204020204" charset="-122"/>
              </a:rPr>
              <a:t>H</a:t>
            </a:r>
            <a:r>
              <a:rPr lang="en-US" altLang="zh-CN" sz="2800" b="1" baseline="-25000">
                <a:solidFill>
                  <a:schemeClr val="dk1"/>
                </a:solidFill>
                <a:latin typeface="微软雅黑" panose="020B0503020204020204" charset="-122"/>
                <a:ea typeface="微软雅黑" panose="020B0503020204020204" charset="-122"/>
              </a:rPr>
              <a:t>2n-2  </a:t>
            </a:r>
            <a:r>
              <a:rPr lang="en-US" altLang="zh-CN" sz="2800" b="1">
                <a:solidFill>
                  <a:schemeClr val="dk1"/>
                </a:solidFill>
                <a:latin typeface="微软雅黑" panose="020B0503020204020204" charset="-122"/>
                <a:ea typeface="微软雅黑" panose="020B0503020204020204" charset="-122"/>
              </a:rPr>
              <a:t>(</a:t>
            </a:r>
            <a:r>
              <a:rPr lang="en-US" altLang="zh-CN" sz="2000" b="1">
                <a:solidFill>
                  <a:schemeClr val="dk1"/>
                </a:solidFill>
                <a:latin typeface="微软雅黑" panose="020B0503020204020204" charset="-122"/>
                <a:ea typeface="微软雅黑" panose="020B0503020204020204" charset="-122"/>
              </a:rPr>
              <a:t>n≥2</a:t>
            </a:r>
            <a:r>
              <a:rPr lang="en-US" altLang="zh-CN" sz="2800" b="1">
                <a:solidFill>
                  <a:schemeClr val="dk1"/>
                </a:solidFill>
                <a:latin typeface="微软雅黑" panose="020B0503020204020204" charset="-122"/>
                <a:ea typeface="微软雅黑" panose="020B0503020204020204" charset="-122"/>
              </a:rPr>
              <a:t>)</a:t>
            </a:r>
            <a:endParaRPr lang="en-US" altLang="zh-CN" sz="2800" b="1">
              <a:solidFill>
                <a:schemeClr val="dk1"/>
              </a:solidFill>
              <a:latin typeface="微软雅黑" panose="020B0503020204020204" charset="-122"/>
              <a:ea typeface="微软雅黑" panose="020B0503020204020204" charset="-122"/>
            </a:endParaRPr>
          </a:p>
        </p:txBody>
      </p:sp>
      <p:sp>
        <p:nvSpPr>
          <p:cNvPr id="14413" name="Line 77"/>
          <p:cNvSpPr/>
          <p:nvPr/>
        </p:nvSpPr>
        <p:spPr>
          <a:xfrm flipH="1">
            <a:off x="9982200" y="2743200"/>
            <a:ext cx="0" cy="1524000"/>
          </a:xfrm>
          <a:prstGeom prst="line">
            <a:avLst/>
          </a:prstGeom>
          <a:ln w="31750" cap="flat" cmpd="sng">
            <a:solidFill>
              <a:srgbClr val="0000CC"/>
            </a:solidFill>
            <a:prstDash val="solid"/>
            <a:round/>
            <a:headEnd type="none" w="med" len="med"/>
            <a:tailEnd type="triangle" w="med" len="med"/>
          </a:ln>
        </p:spPr>
        <p:txBody>
          <a:bodyPr/>
          <a:lstStyle/>
          <a:p/>
        </p:txBody>
      </p:sp>
      <p:sp>
        <p:nvSpPr>
          <p:cNvPr id="14414" name="Text Box 78"/>
          <p:cNvSpPr txBox="1"/>
          <p:nvPr>
            <p:custDataLst>
              <p:tags r:id="rId36"/>
            </p:custDataLst>
          </p:nvPr>
        </p:nvSpPr>
        <p:spPr>
          <a:xfrm>
            <a:off x="8305800" y="4114800"/>
            <a:ext cx="2514600" cy="521970"/>
          </a:xfrm>
          <a:prstGeom prst="rect">
            <a:avLst/>
          </a:prstGeom>
          <a:noFill/>
          <a:ln w="9525">
            <a:noFill/>
          </a:ln>
        </p:spPr>
        <p:txBody>
          <a:bodyPr anchor="t" anchorCtr="0">
            <a:spAutoFit/>
          </a:bodyPr>
          <a:lstStyle/>
          <a:p>
            <a:pPr>
              <a:spcBef>
                <a:spcPct val="50000"/>
              </a:spcBef>
            </a:pPr>
            <a:r>
              <a:rPr lang="en-US" altLang="zh-CN" sz="2800" b="1">
                <a:solidFill>
                  <a:schemeClr val="dk1"/>
                </a:solidFill>
                <a:latin typeface="微软雅黑" panose="020B0503020204020204" charset="-122"/>
                <a:ea typeface="微软雅黑" panose="020B0503020204020204" charset="-122"/>
              </a:rPr>
              <a:t>C</a:t>
            </a:r>
            <a:r>
              <a:rPr lang="en-US" altLang="zh-CN" sz="2800" b="1" baseline="-25000">
                <a:solidFill>
                  <a:schemeClr val="dk1"/>
                </a:solidFill>
                <a:latin typeface="微软雅黑" panose="020B0503020204020204" charset="-122"/>
                <a:ea typeface="微软雅黑" panose="020B0503020204020204" charset="-122"/>
              </a:rPr>
              <a:t>n</a:t>
            </a:r>
            <a:r>
              <a:rPr lang="en-US" altLang="zh-CN" sz="2800" b="1">
                <a:solidFill>
                  <a:schemeClr val="dk1"/>
                </a:solidFill>
                <a:latin typeface="微软雅黑" panose="020B0503020204020204" charset="-122"/>
                <a:ea typeface="微软雅黑" panose="020B0503020204020204" charset="-122"/>
              </a:rPr>
              <a:t>H</a:t>
            </a:r>
            <a:r>
              <a:rPr lang="en-US" altLang="zh-CN" sz="2800" b="1" baseline="-25000">
                <a:solidFill>
                  <a:schemeClr val="dk1"/>
                </a:solidFill>
                <a:latin typeface="微软雅黑" panose="020B0503020204020204" charset="-122"/>
                <a:ea typeface="微软雅黑" panose="020B0503020204020204" charset="-122"/>
              </a:rPr>
              <a:t>2n-6  </a:t>
            </a:r>
            <a:r>
              <a:rPr lang="en-US" altLang="zh-CN" sz="2800" b="1">
                <a:solidFill>
                  <a:schemeClr val="dk1"/>
                </a:solidFill>
                <a:latin typeface="微软雅黑" panose="020B0503020204020204" charset="-122"/>
                <a:ea typeface="微软雅黑" panose="020B0503020204020204" charset="-122"/>
              </a:rPr>
              <a:t>(</a:t>
            </a:r>
            <a:r>
              <a:rPr lang="en-US" altLang="zh-CN" sz="2000" b="1">
                <a:solidFill>
                  <a:schemeClr val="dk1"/>
                </a:solidFill>
                <a:latin typeface="微软雅黑" panose="020B0503020204020204" charset="-122"/>
                <a:ea typeface="微软雅黑" panose="020B0503020204020204" charset="-122"/>
              </a:rPr>
              <a:t>n≥6</a:t>
            </a:r>
            <a:r>
              <a:rPr lang="en-US" altLang="zh-CN" sz="2800" b="1">
                <a:solidFill>
                  <a:schemeClr val="dk1"/>
                </a:solidFill>
                <a:latin typeface="微软雅黑" panose="020B0503020204020204" charset="-122"/>
                <a:ea typeface="微软雅黑" panose="020B0503020204020204" charset="-122"/>
              </a:rPr>
              <a:t>)</a:t>
            </a:r>
            <a:endParaRPr lang="en-US" altLang="zh-CN" sz="2800" b="1">
              <a:solidFill>
                <a:schemeClr val="dk1"/>
              </a:solidFill>
              <a:latin typeface="微软雅黑" panose="020B0503020204020204" charset="-122"/>
              <a:ea typeface="微软雅黑" panose="020B0503020204020204" charset="-122"/>
            </a:endParaRPr>
          </a:p>
        </p:txBody>
      </p:sp>
      <p:graphicFrame>
        <p:nvGraphicFramePr>
          <p:cNvPr id="14416" name="Object 80"/>
          <p:cNvGraphicFramePr>
            <a:graphicFrameLocks noChangeAspect="1"/>
          </p:cNvGraphicFramePr>
          <p:nvPr/>
        </p:nvGraphicFramePr>
        <p:xfrm>
          <a:off x="7210425" y="5502275"/>
          <a:ext cx="1981200" cy="1219200"/>
        </p:xfrm>
        <a:graphic>
          <a:graphicData uri="http://schemas.openxmlformats.org/presentationml/2006/ole">
            <mc:AlternateContent xmlns:mc="http://schemas.openxmlformats.org/markup-compatibility/2006">
              <mc:Choice xmlns:v="urn:schemas-microsoft-com:vml" Requires="v">
                <p:oleObj spid="_x0000_s1038" name="" r:id="rId37" imgW="706120" imgH="439420" progId="ChemDraw.Document.6.0">
                  <p:embed/>
                </p:oleObj>
              </mc:Choice>
              <mc:Fallback>
                <p:oleObj name="" r:id="rId37" imgW="706120" imgH="439420" progId="ChemDraw.Document.6.0">
                  <p:embed/>
                  <p:pic>
                    <p:nvPicPr>
                      <p:cNvPr id="0" name="OLE substitute image"/>
                      <p:cNvPicPr/>
                      <p:nvPr/>
                    </p:nvPicPr>
                    <p:blipFill>
                      <a:blip r:embed="rId38"/>
                      <a:stretch>
                        <a:fillRect/>
                      </a:stretch>
                    </p:blipFill>
                    <p:spPr>
                      <a:xfrm>
                        <a:off x="7210425" y="5502275"/>
                        <a:ext cx="1981200" cy="1219200"/>
                      </a:xfrm>
                      <a:prstGeom prst="rect">
                        <a:avLst/>
                      </a:prstGeom>
                      <a:noFill/>
                      <a:ln w="38100">
                        <a:noFill/>
                        <a:miter/>
                      </a:ln>
                    </p:spPr>
                  </p:pic>
                </p:oleObj>
              </mc:Fallback>
            </mc:AlternateContent>
          </a:graphicData>
        </a:graphic>
      </p:graphicFrame>
      <p:sp>
        <p:nvSpPr>
          <p:cNvPr id="14417" name="Line 81"/>
          <p:cNvSpPr/>
          <p:nvPr/>
        </p:nvSpPr>
        <p:spPr>
          <a:xfrm flipH="1">
            <a:off x="7924800" y="3270250"/>
            <a:ext cx="0" cy="2209800"/>
          </a:xfrm>
          <a:prstGeom prst="line">
            <a:avLst/>
          </a:prstGeom>
          <a:ln w="28575" cap="flat" cmpd="sng">
            <a:solidFill>
              <a:srgbClr val="0000CC"/>
            </a:solidFill>
            <a:prstDash val="solid"/>
            <a:round/>
            <a:headEnd type="none" w="med" len="med"/>
            <a:tailEnd type="triangle" w="med" len="med"/>
          </a:ln>
        </p:spPr>
        <p:txBody>
          <a:bodyPr/>
          <a:lstStyle/>
          <a:p/>
        </p:txBody>
      </p:sp>
      <p:sp>
        <p:nvSpPr>
          <p:cNvPr id="8233" name="Text Box 64"/>
          <p:cNvSpPr txBox="1"/>
          <p:nvPr/>
        </p:nvSpPr>
        <p:spPr>
          <a:xfrm>
            <a:off x="1981200" y="0"/>
            <a:ext cx="3962400" cy="829945"/>
          </a:xfrm>
          <a:prstGeom prst="rect">
            <a:avLst/>
          </a:prstGeom>
          <a:noFill/>
          <a:ln w="9525">
            <a:noFill/>
          </a:ln>
        </p:spPr>
        <p:txBody>
          <a:bodyPr anchor="t" anchorCtr="0">
            <a:spAutoFit/>
          </a:bodyPr>
          <a:lstStyle/>
          <a:p>
            <a:pPr>
              <a:spcBef>
                <a:spcPct val="50000"/>
              </a:spcBef>
            </a:pPr>
            <a:r>
              <a:rPr lang="zh-CN" altLang="en-US" sz="4800" b="1">
                <a:solidFill>
                  <a:schemeClr val="accent1">
                    <a:lumMod val="75000"/>
                  </a:schemeClr>
                </a:solidFill>
                <a:latin typeface="微软雅黑" panose="020B0503020204020204" charset="-122"/>
                <a:ea typeface="微软雅黑" panose="020B0503020204020204" charset="-122"/>
              </a:rPr>
              <a:t>按官能团分类</a:t>
            </a:r>
            <a:endParaRPr lang="zh-CN" altLang="en-US" sz="4800" b="1">
              <a:solidFill>
                <a:schemeClr val="accent1">
                  <a:lumMod val="75000"/>
                </a:schemeClr>
              </a:solidFill>
              <a:latin typeface="微软雅黑" panose="020B0503020204020204" charset="-122"/>
              <a:ea typeface="微软雅黑" panose="020B0503020204020204" charset="-122"/>
            </a:endParaRPr>
          </a:p>
        </p:txBody>
      </p:sp>
    </p:spTree>
    <p:custDataLst>
      <p:tags r:id="rId3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up)">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02"/>
                                        </p:tgtEl>
                                        <p:attrNameLst>
                                          <p:attrName>style.visibility</p:attrName>
                                        </p:attrNameLst>
                                      </p:cBhvr>
                                      <p:to>
                                        <p:strVal val="visible"/>
                                      </p:to>
                                    </p:set>
                                    <p:anim calcmode="lin" valueType="num">
                                      <p:cBhvr additive="base">
                                        <p:cTn id="12" dur="500" fill="hold"/>
                                        <p:tgtEl>
                                          <p:spTgt spid="14402"/>
                                        </p:tgtEl>
                                        <p:attrNameLst>
                                          <p:attrName>ppt_x</p:attrName>
                                        </p:attrNameLst>
                                      </p:cBhvr>
                                      <p:tavLst>
                                        <p:tav tm="0">
                                          <p:val>
                                            <p:strVal val="#ppt_x"/>
                                          </p:val>
                                        </p:tav>
                                        <p:tav tm="100000">
                                          <p:val>
                                            <p:strVal val="#ppt_x"/>
                                          </p:val>
                                        </p:tav>
                                      </p:tavLst>
                                    </p:anim>
                                    <p:anim calcmode="lin" valueType="num">
                                      <p:cBhvr additive="base">
                                        <p:cTn id="13" dur="500" fill="hold"/>
                                        <p:tgtEl>
                                          <p:spTgt spid="1440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wipe(up)">
                                      <p:cBhvr>
                                        <p:cTn id="17" dur="500"/>
                                        <p:tgtEl>
                                          <p:spTgt spid="14338"/>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wipe(up)">
                                      <p:cBhvr>
                                        <p:cTn id="21" dur="500"/>
                                        <p:tgtEl>
                                          <p:spTgt spid="1434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341"/>
                                        </p:tgtEl>
                                        <p:attrNameLst>
                                          <p:attrName>style.visibility</p:attrName>
                                        </p:attrNameLst>
                                      </p:cBhvr>
                                      <p:to>
                                        <p:strVal val="visible"/>
                                      </p:to>
                                    </p:set>
                                    <p:animEffect transition="in" filter="wipe(up)">
                                      <p:cBhvr>
                                        <p:cTn id="25" dur="500"/>
                                        <p:tgtEl>
                                          <p:spTgt spid="143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353"/>
                                        </p:tgtEl>
                                        <p:attrNameLst>
                                          <p:attrName>style.visibility</p:attrName>
                                        </p:attrNameLst>
                                      </p:cBhvr>
                                      <p:to>
                                        <p:strVal val="visible"/>
                                      </p:to>
                                    </p:set>
                                    <p:animEffect transition="in" filter="wipe(up)">
                                      <p:cBhvr>
                                        <p:cTn id="30" dur="500"/>
                                        <p:tgtEl>
                                          <p:spTgt spid="14353"/>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4342"/>
                                        </p:tgtEl>
                                        <p:attrNameLst>
                                          <p:attrName>style.visibility</p:attrName>
                                        </p:attrNameLst>
                                      </p:cBhvr>
                                      <p:to>
                                        <p:strVal val="visible"/>
                                      </p:to>
                                    </p:set>
                                    <p:animEffect transition="in" filter="wipe(up)">
                                      <p:cBhvr>
                                        <p:cTn id="34" dur="500"/>
                                        <p:tgtEl>
                                          <p:spTgt spid="14342"/>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4343"/>
                                        </p:tgtEl>
                                        <p:attrNameLst>
                                          <p:attrName>style.visibility</p:attrName>
                                        </p:attrNameLst>
                                      </p:cBhvr>
                                      <p:to>
                                        <p:strVal val="visible"/>
                                      </p:to>
                                    </p:set>
                                    <p:animEffect transition="in" filter="wipe(up)">
                                      <p:cBhvr>
                                        <p:cTn id="38" dur="500"/>
                                        <p:tgtEl>
                                          <p:spTgt spid="143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4356"/>
                                        </p:tgtEl>
                                        <p:attrNameLst>
                                          <p:attrName>style.visibility</p:attrName>
                                        </p:attrNameLst>
                                      </p:cBhvr>
                                      <p:to>
                                        <p:strVal val="visible"/>
                                      </p:to>
                                    </p:set>
                                    <p:animEffect transition="in" filter="wipe(up)">
                                      <p:cBhvr>
                                        <p:cTn id="43" dur="500"/>
                                        <p:tgtEl>
                                          <p:spTgt spid="14356"/>
                                        </p:tgtEl>
                                      </p:cBhvr>
                                    </p:animEffect>
                                  </p:childTnLst>
                                </p:cTn>
                              </p:par>
                            </p:childTnLst>
                          </p:cTn>
                        </p:par>
                        <p:par>
                          <p:cTn id="44" fill="hold">
                            <p:stCondLst>
                              <p:cond delay="500"/>
                            </p:stCondLst>
                            <p:childTnLst>
                              <p:par>
                                <p:cTn id="45" presetID="22" presetClass="entr" presetSubtype="8" fill="hold" grpId="0" nodeType="afterEffect">
                                  <p:stCondLst>
                                    <p:cond delay="0"/>
                                  </p:stCondLst>
                                  <p:iterate type="lt">
                                    <p:tmPct val="100000"/>
                                  </p:iterate>
                                  <p:childTnLst>
                                    <p:set>
                                      <p:cBhvr>
                                        <p:cTn id="46" dur="1" fill="hold">
                                          <p:stCondLst>
                                            <p:cond delay="0"/>
                                          </p:stCondLst>
                                        </p:cTn>
                                        <p:tgtEl>
                                          <p:spTgt spid="14344"/>
                                        </p:tgtEl>
                                        <p:attrNameLst>
                                          <p:attrName>style.visibility</p:attrName>
                                        </p:attrNameLst>
                                      </p:cBhvr>
                                      <p:to>
                                        <p:strVal val="visible"/>
                                      </p:to>
                                    </p:set>
                                    <p:animEffect transition="in" filter="wipe(left)">
                                      <p:cBhvr>
                                        <p:cTn id="47" dur="75"/>
                                        <p:tgtEl>
                                          <p:spTgt spid="1434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4409"/>
                                        </p:tgtEl>
                                        <p:attrNameLst>
                                          <p:attrName>style.visibility</p:attrName>
                                        </p:attrNameLst>
                                      </p:cBhvr>
                                      <p:to>
                                        <p:strVal val="visible"/>
                                      </p:to>
                                    </p:set>
                                    <p:anim calcmode="lin" valueType="num">
                                      <p:cBhvr additive="base">
                                        <p:cTn id="52" dur="500" fill="hold"/>
                                        <p:tgtEl>
                                          <p:spTgt spid="14409"/>
                                        </p:tgtEl>
                                        <p:attrNameLst>
                                          <p:attrName>ppt_x</p:attrName>
                                        </p:attrNameLst>
                                      </p:cBhvr>
                                      <p:tavLst>
                                        <p:tav tm="0">
                                          <p:val>
                                            <p:strVal val="1+#ppt_w/2"/>
                                          </p:val>
                                        </p:tav>
                                        <p:tav tm="100000">
                                          <p:val>
                                            <p:strVal val="#ppt_x"/>
                                          </p:val>
                                        </p:tav>
                                      </p:tavLst>
                                    </p:anim>
                                    <p:anim calcmode="lin" valueType="num">
                                      <p:cBhvr additive="base">
                                        <p:cTn id="53" dur="500" fill="hold"/>
                                        <p:tgtEl>
                                          <p:spTgt spid="14409"/>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2" presetClass="entr" presetSubtype="8" fill="hold" grpId="0" nodeType="afterEffect">
                                  <p:stCondLst>
                                    <p:cond delay="0"/>
                                  </p:stCondLst>
                                  <p:iterate type="lt">
                                    <p:tmPct val="100000"/>
                                  </p:iterate>
                                  <p:childTnLst>
                                    <p:set>
                                      <p:cBhvr>
                                        <p:cTn id="56" dur="1" fill="hold">
                                          <p:stCondLst>
                                            <p:cond delay="0"/>
                                          </p:stCondLst>
                                        </p:cTn>
                                        <p:tgtEl>
                                          <p:spTgt spid="14345"/>
                                        </p:tgtEl>
                                        <p:attrNameLst>
                                          <p:attrName>style.visibility</p:attrName>
                                        </p:attrNameLst>
                                      </p:cBhvr>
                                      <p:to>
                                        <p:strVal val="visible"/>
                                      </p:to>
                                    </p:set>
                                    <p:animEffect transition="in" filter="wipe(left)">
                                      <p:cBhvr>
                                        <p:cTn id="57" dur="75"/>
                                        <p:tgtEl>
                                          <p:spTgt spid="1434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4410"/>
                                        </p:tgtEl>
                                        <p:attrNameLst>
                                          <p:attrName>style.visibility</p:attrName>
                                        </p:attrNameLst>
                                      </p:cBhvr>
                                      <p:to>
                                        <p:strVal val="visible"/>
                                      </p:to>
                                    </p:set>
                                    <p:anim calcmode="lin" valueType="num">
                                      <p:cBhvr additive="base">
                                        <p:cTn id="62" dur="500" fill="hold"/>
                                        <p:tgtEl>
                                          <p:spTgt spid="14410"/>
                                        </p:tgtEl>
                                        <p:attrNameLst>
                                          <p:attrName>ppt_x</p:attrName>
                                        </p:attrNameLst>
                                      </p:cBhvr>
                                      <p:tavLst>
                                        <p:tav tm="0">
                                          <p:val>
                                            <p:strVal val="1+#ppt_w/2"/>
                                          </p:val>
                                        </p:tav>
                                        <p:tav tm="100000">
                                          <p:val>
                                            <p:strVal val="#ppt_x"/>
                                          </p:val>
                                        </p:tav>
                                      </p:tavLst>
                                    </p:anim>
                                    <p:anim calcmode="lin" valueType="num">
                                      <p:cBhvr additive="base">
                                        <p:cTn id="63" dur="500" fill="hold"/>
                                        <p:tgtEl>
                                          <p:spTgt spid="1441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4354"/>
                                        </p:tgtEl>
                                        <p:attrNameLst>
                                          <p:attrName>style.visibility</p:attrName>
                                        </p:attrNameLst>
                                      </p:cBhvr>
                                      <p:to>
                                        <p:strVal val="visible"/>
                                      </p:to>
                                    </p:set>
                                    <p:animEffect transition="in" filter="wipe(up)">
                                      <p:cBhvr>
                                        <p:cTn id="68" dur="500"/>
                                        <p:tgtEl>
                                          <p:spTgt spid="14354"/>
                                        </p:tgtEl>
                                      </p:cBhvr>
                                    </p:animEffect>
                                  </p:childTnLst>
                                </p:cTn>
                              </p:par>
                            </p:childTnLst>
                          </p:cTn>
                        </p:par>
                        <p:par>
                          <p:cTn id="69" fill="hold">
                            <p:stCondLst>
                              <p:cond delay="500"/>
                            </p:stCondLst>
                            <p:childTnLst>
                              <p:par>
                                <p:cTn id="70" presetID="22" presetClass="entr" presetSubtype="8" fill="hold" grpId="0" nodeType="afterEffect">
                                  <p:stCondLst>
                                    <p:cond delay="0"/>
                                  </p:stCondLst>
                                  <p:iterate type="lt">
                                    <p:tmPct val="100000"/>
                                  </p:iterate>
                                  <p:childTnLst>
                                    <p:set>
                                      <p:cBhvr>
                                        <p:cTn id="71" dur="1" fill="hold">
                                          <p:stCondLst>
                                            <p:cond delay="0"/>
                                          </p:stCondLst>
                                        </p:cTn>
                                        <p:tgtEl>
                                          <p:spTgt spid="14346"/>
                                        </p:tgtEl>
                                        <p:attrNameLst>
                                          <p:attrName>style.visibility</p:attrName>
                                        </p:attrNameLst>
                                      </p:cBhvr>
                                      <p:to>
                                        <p:strVal val="visible"/>
                                      </p:to>
                                    </p:set>
                                    <p:animEffect transition="in" filter="wipe(left)">
                                      <p:cBhvr>
                                        <p:cTn id="72" dur="75"/>
                                        <p:tgtEl>
                                          <p:spTgt spid="14346"/>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4411"/>
                                        </p:tgtEl>
                                        <p:attrNameLst>
                                          <p:attrName>style.visibility</p:attrName>
                                        </p:attrNameLst>
                                      </p:cBhvr>
                                      <p:to>
                                        <p:strVal val="visible"/>
                                      </p:to>
                                    </p:set>
                                    <p:anim calcmode="lin" valueType="num">
                                      <p:cBhvr additive="base">
                                        <p:cTn id="77" dur="500" fill="hold"/>
                                        <p:tgtEl>
                                          <p:spTgt spid="14411"/>
                                        </p:tgtEl>
                                        <p:attrNameLst>
                                          <p:attrName>ppt_x</p:attrName>
                                        </p:attrNameLst>
                                      </p:cBhvr>
                                      <p:tavLst>
                                        <p:tav tm="0">
                                          <p:val>
                                            <p:strVal val="1+#ppt_w/2"/>
                                          </p:val>
                                        </p:tav>
                                        <p:tav tm="100000">
                                          <p:val>
                                            <p:strVal val="#ppt_x"/>
                                          </p:val>
                                        </p:tav>
                                      </p:tavLst>
                                    </p:anim>
                                    <p:anim calcmode="lin" valueType="num">
                                      <p:cBhvr additive="base">
                                        <p:cTn id="78" dur="500" fill="hold"/>
                                        <p:tgtEl>
                                          <p:spTgt spid="14411"/>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4403"/>
                                        </p:tgtEl>
                                        <p:attrNameLst>
                                          <p:attrName>style.visibility</p:attrName>
                                        </p:attrNameLst>
                                      </p:cBhvr>
                                      <p:to>
                                        <p:strVal val="visible"/>
                                      </p:to>
                                    </p:set>
                                    <p:animEffect transition="in" filter="blinds(horizontal)">
                                      <p:cBhvr>
                                        <p:cTn id="83" dur="500"/>
                                        <p:tgtEl>
                                          <p:spTgt spid="14403"/>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14412"/>
                                        </p:tgtEl>
                                        <p:attrNameLst>
                                          <p:attrName>style.visibility</p:attrName>
                                        </p:attrNameLst>
                                      </p:cBhvr>
                                      <p:to>
                                        <p:strVal val="visible"/>
                                      </p:to>
                                    </p:set>
                                    <p:anim calcmode="lin" valueType="num">
                                      <p:cBhvr additive="base">
                                        <p:cTn id="88" dur="500" fill="hold"/>
                                        <p:tgtEl>
                                          <p:spTgt spid="14412"/>
                                        </p:tgtEl>
                                        <p:attrNameLst>
                                          <p:attrName>ppt_x</p:attrName>
                                        </p:attrNameLst>
                                      </p:cBhvr>
                                      <p:tavLst>
                                        <p:tav tm="0">
                                          <p:val>
                                            <p:strVal val="1+#ppt_w/2"/>
                                          </p:val>
                                        </p:tav>
                                        <p:tav tm="100000">
                                          <p:val>
                                            <p:strVal val="#ppt_x"/>
                                          </p:val>
                                        </p:tav>
                                      </p:tavLst>
                                    </p:anim>
                                    <p:anim calcmode="lin" valueType="num">
                                      <p:cBhvr additive="base">
                                        <p:cTn id="89" dur="500" fill="hold"/>
                                        <p:tgtEl>
                                          <p:spTgt spid="14412"/>
                                        </p:tgtEl>
                                        <p:attrNameLst>
                                          <p:attrName>ppt_y</p:attrName>
                                        </p:attrNameLst>
                                      </p:cBhvr>
                                      <p:tavLst>
                                        <p:tav tm="0">
                                          <p:val>
                                            <p:strVal val="#ppt_y"/>
                                          </p:val>
                                        </p:tav>
                                        <p:tav tm="100000">
                                          <p:val>
                                            <p:strVal val="#ppt_y"/>
                                          </p:val>
                                        </p:tav>
                                      </p:tavLst>
                                    </p:anim>
                                  </p:childTnLst>
                                </p:cTn>
                              </p:par>
                            </p:childTnLst>
                          </p:cTn>
                        </p:par>
                        <p:par>
                          <p:cTn id="90" fill="hold">
                            <p:stCondLst>
                              <p:cond delay="500"/>
                            </p:stCondLst>
                            <p:childTnLst>
                              <p:par>
                                <p:cTn id="91" presetID="22" presetClass="entr" presetSubtype="8" fill="hold" grpId="0" nodeType="afterEffect">
                                  <p:stCondLst>
                                    <p:cond delay="0"/>
                                  </p:stCondLst>
                                  <p:iterate type="lt">
                                    <p:tmPct val="100000"/>
                                  </p:iterate>
                                  <p:childTnLst>
                                    <p:set>
                                      <p:cBhvr>
                                        <p:cTn id="92" dur="1" fill="hold">
                                          <p:stCondLst>
                                            <p:cond delay="0"/>
                                          </p:stCondLst>
                                        </p:cTn>
                                        <p:tgtEl>
                                          <p:spTgt spid="14347"/>
                                        </p:tgtEl>
                                        <p:attrNameLst>
                                          <p:attrName>style.visibility</p:attrName>
                                        </p:attrNameLst>
                                      </p:cBhvr>
                                      <p:to>
                                        <p:strVal val="visible"/>
                                      </p:to>
                                    </p:set>
                                    <p:animEffect transition="in" filter="wipe(left)">
                                      <p:cBhvr>
                                        <p:cTn id="93" dur="75"/>
                                        <p:tgtEl>
                                          <p:spTgt spid="14347"/>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4407"/>
                                        </p:tgtEl>
                                        <p:attrNameLst>
                                          <p:attrName>style.visibility</p:attrName>
                                        </p:attrNameLst>
                                      </p:cBhvr>
                                      <p:to>
                                        <p:strVal val="visible"/>
                                      </p:to>
                                    </p:set>
                                    <p:anim calcmode="lin" valueType="num">
                                      <p:cBhvr additive="base">
                                        <p:cTn id="98" dur="500" fill="hold"/>
                                        <p:tgtEl>
                                          <p:spTgt spid="14407"/>
                                        </p:tgtEl>
                                        <p:attrNameLst>
                                          <p:attrName>ppt_x</p:attrName>
                                        </p:attrNameLst>
                                      </p:cBhvr>
                                      <p:tavLst>
                                        <p:tav tm="0">
                                          <p:val>
                                            <p:strVal val="#ppt_x"/>
                                          </p:val>
                                        </p:tav>
                                        <p:tav tm="100000">
                                          <p:val>
                                            <p:strVal val="#ppt_x"/>
                                          </p:val>
                                        </p:tav>
                                      </p:tavLst>
                                    </p:anim>
                                    <p:anim calcmode="lin" valueType="num">
                                      <p:cBhvr additive="base">
                                        <p:cTn id="99" dur="500" fill="hold"/>
                                        <p:tgtEl>
                                          <p:spTgt spid="14407"/>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14413"/>
                                        </p:tgtEl>
                                        <p:attrNameLst>
                                          <p:attrName>style.visibility</p:attrName>
                                        </p:attrNameLst>
                                      </p:cBhvr>
                                      <p:to>
                                        <p:strVal val="visible"/>
                                      </p:to>
                                    </p:set>
                                    <p:anim calcmode="lin" valueType="num">
                                      <p:cBhvr additive="base">
                                        <p:cTn id="104" dur="500" fill="hold"/>
                                        <p:tgtEl>
                                          <p:spTgt spid="14413"/>
                                        </p:tgtEl>
                                        <p:attrNameLst>
                                          <p:attrName>ppt_x</p:attrName>
                                        </p:attrNameLst>
                                      </p:cBhvr>
                                      <p:tavLst>
                                        <p:tav tm="0">
                                          <p:val>
                                            <p:strVal val="#ppt_x"/>
                                          </p:val>
                                        </p:tav>
                                        <p:tav tm="100000">
                                          <p:val>
                                            <p:strVal val="#ppt_x"/>
                                          </p:val>
                                        </p:tav>
                                      </p:tavLst>
                                    </p:anim>
                                    <p:anim calcmode="lin" valueType="num">
                                      <p:cBhvr additive="base">
                                        <p:cTn id="105" dur="500" fill="hold"/>
                                        <p:tgtEl>
                                          <p:spTgt spid="1441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14414"/>
                                        </p:tgtEl>
                                        <p:attrNameLst>
                                          <p:attrName>style.visibility</p:attrName>
                                        </p:attrNameLst>
                                      </p:cBhvr>
                                      <p:to>
                                        <p:strVal val="visible"/>
                                      </p:to>
                                    </p:set>
                                    <p:anim calcmode="lin" valueType="num">
                                      <p:cBhvr additive="base">
                                        <p:cTn id="108" dur="500" fill="hold"/>
                                        <p:tgtEl>
                                          <p:spTgt spid="14414"/>
                                        </p:tgtEl>
                                        <p:attrNameLst>
                                          <p:attrName>ppt_x</p:attrName>
                                        </p:attrNameLst>
                                      </p:cBhvr>
                                      <p:tavLst>
                                        <p:tav tm="0">
                                          <p:val>
                                            <p:strVal val="#ppt_x"/>
                                          </p:val>
                                        </p:tav>
                                        <p:tav tm="100000">
                                          <p:val>
                                            <p:strVal val="#ppt_x"/>
                                          </p:val>
                                        </p:tav>
                                      </p:tavLst>
                                    </p:anim>
                                    <p:anim calcmode="lin" valueType="num">
                                      <p:cBhvr additive="base">
                                        <p:cTn id="109" dur="500" fill="hold"/>
                                        <p:tgtEl>
                                          <p:spTgt spid="14414"/>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14417"/>
                                        </p:tgtEl>
                                        <p:attrNameLst>
                                          <p:attrName>style.visibility</p:attrName>
                                        </p:attrNameLst>
                                      </p:cBhvr>
                                      <p:to>
                                        <p:strVal val="visible"/>
                                      </p:to>
                                    </p:set>
                                    <p:anim calcmode="lin" valueType="num">
                                      <p:cBhvr additive="base">
                                        <p:cTn id="114" dur="500" fill="hold"/>
                                        <p:tgtEl>
                                          <p:spTgt spid="14417"/>
                                        </p:tgtEl>
                                        <p:attrNameLst>
                                          <p:attrName>ppt_x</p:attrName>
                                        </p:attrNameLst>
                                      </p:cBhvr>
                                      <p:tavLst>
                                        <p:tav tm="0">
                                          <p:val>
                                            <p:strVal val="#ppt_x"/>
                                          </p:val>
                                        </p:tav>
                                        <p:tav tm="100000">
                                          <p:val>
                                            <p:strVal val="#ppt_x"/>
                                          </p:val>
                                        </p:tav>
                                      </p:tavLst>
                                    </p:anim>
                                    <p:anim calcmode="lin" valueType="num">
                                      <p:cBhvr additive="base">
                                        <p:cTn id="115" dur="500" fill="hold"/>
                                        <p:tgtEl>
                                          <p:spTgt spid="14417"/>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14416"/>
                                        </p:tgtEl>
                                        <p:attrNameLst>
                                          <p:attrName>style.visibility</p:attrName>
                                        </p:attrNameLst>
                                      </p:cBhvr>
                                      <p:to>
                                        <p:strVal val="visible"/>
                                      </p:to>
                                    </p:set>
                                    <p:anim calcmode="lin" valueType="num">
                                      <p:cBhvr additive="base">
                                        <p:cTn id="118" dur="500" fill="hold"/>
                                        <p:tgtEl>
                                          <p:spTgt spid="14416"/>
                                        </p:tgtEl>
                                        <p:attrNameLst>
                                          <p:attrName>ppt_x</p:attrName>
                                        </p:attrNameLst>
                                      </p:cBhvr>
                                      <p:tavLst>
                                        <p:tav tm="0">
                                          <p:val>
                                            <p:strVal val="#ppt_x"/>
                                          </p:val>
                                        </p:tav>
                                        <p:tav tm="100000">
                                          <p:val>
                                            <p:strVal val="#ppt_x"/>
                                          </p:val>
                                        </p:tav>
                                      </p:tavLst>
                                    </p:anim>
                                    <p:anim calcmode="lin" valueType="num">
                                      <p:cBhvr additive="base">
                                        <p:cTn id="119" dur="500" fill="hold"/>
                                        <p:tgtEl>
                                          <p:spTgt spid="14416"/>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14355"/>
                                        </p:tgtEl>
                                        <p:attrNameLst>
                                          <p:attrName>style.visibility</p:attrName>
                                        </p:attrNameLst>
                                      </p:cBhvr>
                                      <p:to>
                                        <p:strVal val="visible"/>
                                      </p:to>
                                    </p:set>
                                    <p:anim calcmode="lin" valueType="num">
                                      <p:cBhvr additive="base">
                                        <p:cTn id="124" dur="500" fill="hold"/>
                                        <p:tgtEl>
                                          <p:spTgt spid="14355"/>
                                        </p:tgtEl>
                                        <p:attrNameLst>
                                          <p:attrName>ppt_x</p:attrName>
                                        </p:attrNameLst>
                                      </p:cBhvr>
                                      <p:tavLst>
                                        <p:tav tm="0">
                                          <p:val>
                                            <p:strVal val="0-#ppt_w/2"/>
                                          </p:val>
                                        </p:tav>
                                        <p:tav tm="100000">
                                          <p:val>
                                            <p:strVal val="#ppt_x"/>
                                          </p:val>
                                        </p:tav>
                                      </p:tavLst>
                                    </p:anim>
                                    <p:anim calcmode="lin" valueType="num">
                                      <p:cBhvr additive="base">
                                        <p:cTn id="125" dur="500" fill="hold"/>
                                        <p:tgtEl>
                                          <p:spTgt spid="14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2" grpId="0"/>
      <p:bldP spid="14338" grpId="0" bldLvl="0" animBg="1"/>
      <p:bldP spid="14339" grpId="0"/>
      <p:bldP spid="14340" grpId="0"/>
      <p:bldP spid="14341" grpId="0" bldLvl="0" animBg="1"/>
      <p:bldP spid="14342" grpId="0"/>
      <p:bldP spid="14343" grpId="0"/>
      <p:bldP spid="14344" grpId="0"/>
      <p:bldP spid="14345" grpId="0"/>
      <p:bldP spid="14346" grpId="0"/>
      <p:bldP spid="14347" grpId="0"/>
      <p:bldP spid="14353" grpId="0" bldLvl="0" animBg="1"/>
      <p:bldP spid="14354" grpId="0" bldLvl="0" animBg="1"/>
      <p:bldP spid="14355" grpId="0" bldLvl="0" animBg="1"/>
      <p:bldP spid="14356" grpId="0" bldLvl="0" animBg="1"/>
      <p:bldP spid="14403" grpId="0"/>
      <p:bldP spid="14407" grpId="0"/>
      <p:bldP spid="14409" grpId="0"/>
      <p:bldP spid="14410" grpId="0"/>
      <p:bldP spid="14411" grpId="0"/>
      <p:bldP spid="14412" grpId="0"/>
      <p:bldP spid="144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10241" name="Rectangle 3"/>
          <p:cNvSpPr>
            <a:spLocks noGrp="1"/>
          </p:cNvSpPr>
          <p:nvPr>
            <p:ph idx="4294967295"/>
            <p:custDataLst>
              <p:tags r:id="rId3"/>
            </p:custDataLst>
          </p:nvPr>
        </p:nvSpPr>
        <p:spPr>
          <a:xfrm>
            <a:off x="1981200" y="838200"/>
            <a:ext cx="8229600" cy="4525963"/>
          </a:xfrm>
          <a:noFill/>
          <a:ln w="9525">
            <a:noFill/>
          </a:ln>
        </p:spPr>
        <p:txBody>
          <a:bodyPr vert="horz" wrap="square" lIns="91440" tIns="45720" rIns="91440" bIns="45720" anchor="t"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eaLnBrk="1" hangingPunct="1">
              <a:buClrTx/>
              <a:buSzTx/>
              <a:buFontTx/>
            </a:pPr>
            <a:endParaRPr lang="en-US" altLang="zh-CN" kern="12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defTabSz="914400" eaLnBrk="1" hangingPunct="1">
              <a:buClrTx/>
              <a:buSzTx/>
              <a:buFontTx/>
            </a:pPr>
            <a:r>
              <a:rPr lang="en-US" altLang="zh-CN" kern="1200">
                <a:solidFill>
                  <a:schemeClr val="dk1"/>
                </a:solidFill>
                <a:latin typeface="微软雅黑" panose="020B0503020204020204" charset="-122"/>
                <a:ea typeface="微软雅黑" panose="020B0503020204020204" charset="-122"/>
                <a:cs typeface="微软雅黑" panose="020B0503020204020204" charset="-122"/>
                <a:sym typeface="+mn-ea"/>
              </a:rPr>
              <a:t>烃</a:t>
            </a:r>
            <a:endParaRPr lang="en-US" altLang="zh-CN" kern="12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defTabSz="914400" eaLnBrk="1" hangingPunct="1">
              <a:buClrTx/>
              <a:buSzTx/>
              <a:buFontTx/>
            </a:pPr>
            <a:r>
              <a:rPr lang="en-US" altLang="zh-CN" kern="1200">
                <a:solidFill>
                  <a:schemeClr val="dk1"/>
                </a:solidFill>
                <a:latin typeface="微软雅黑" panose="020B0503020204020204" charset="-122"/>
                <a:ea typeface="微软雅黑" panose="020B0503020204020204" charset="-122"/>
                <a:cs typeface="微软雅黑" panose="020B0503020204020204" charset="-122"/>
                <a:sym typeface="+mn-ea"/>
              </a:rPr>
              <a:t>烃的衍生物：</a:t>
            </a:r>
            <a:endParaRPr lang="en-US" altLang="zh-CN" kern="12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defTabSz="914400" eaLnBrk="1" hangingPunct="1">
              <a:buClrTx/>
              <a:buSzTx/>
              <a:buFontTx/>
            </a:pPr>
            <a:r>
              <a:rPr lang="en-US" altLang="zh-CN" kern="1200">
                <a:solidFill>
                  <a:schemeClr val="dk1"/>
                </a:solidFill>
                <a:latin typeface="微软雅黑" panose="020B0503020204020204" charset="-122"/>
                <a:ea typeface="微软雅黑" panose="020B0503020204020204" charset="-122"/>
                <a:cs typeface="微软雅黑" panose="020B0503020204020204" charset="-122"/>
                <a:sym typeface="+mn-ea"/>
              </a:rPr>
              <a:t>            烃分子中的氢原子被其他原子或原子团所取代而生成的一系列化合物</a:t>
            </a:r>
            <a:endParaRPr lang="en-US" altLang="zh-CN" kern="12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2052" name="Rectangle 4"/>
          <p:cNvSpPr>
            <a:spLocks noChangeArrowheads="1"/>
          </p:cNvSpPr>
          <p:nvPr/>
        </p:nvSpPr>
        <p:spPr bwMode="auto">
          <a:xfrm>
            <a:off x="1803400" y="677863"/>
            <a:ext cx="7802880" cy="101473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6000" b="1" i="0" u="none" strike="noStrike" kern="1200" cap="none" spc="0" normalizeH="0" baseline="0" noProof="0">
                <a:ln>
                  <a:noFill/>
                </a:ln>
                <a:solidFill>
                  <a:schemeClr val="accent1">
                    <a:lumMod val="75000"/>
                  </a:schemeClr>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二、有机化合物的命名</a:t>
            </a:r>
            <a:endParaRPr kumimoji="1" lang="zh-CN" altLang="en-US" sz="6000" b="1" i="0" u="none" strike="noStrike" kern="1200" cap="none" spc="0" normalizeH="0" baseline="0" noProof="0">
              <a:ln>
                <a:noFill/>
              </a:ln>
              <a:solidFill>
                <a:schemeClr val="accent1">
                  <a:lumMod val="75000"/>
                </a:schemeClr>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p:txBody>
      </p:sp>
      <p:pic>
        <p:nvPicPr>
          <p:cNvPr id="7170" name="Picture 6"/>
          <p:cNvPicPr>
            <a:picLocks noChangeAspect="1"/>
          </p:cNvPicPr>
          <p:nvPr/>
        </p:nvPicPr>
        <p:blipFill>
          <a:blip r:embed="rId3"/>
          <a:srcRect l="50098" t="4407" r="25906" b="52596"/>
          <a:stretch>
            <a:fillRect/>
          </a:stretch>
        </p:blipFill>
        <p:spPr>
          <a:xfrm>
            <a:off x="1847850" y="2349500"/>
            <a:ext cx="4032250" cy="2276475"/>
          </a:xfrm>
          <a:prstGeom prst="rect">
            <a:avLst/>
          </a:prstGeom>
          <a:noFill/>
          <a:ln w="9525">
            <a:noFill/>
          </a:ln>
        </p:spPr>
      </p:pic>
      <p:pic>
        <p:nvPicPr>
          <p:cNvPr id="7171" name="Picture 7"/>
          <p:cNvPicPr>
            <a:picLocks noChangeAspect="1"/>
          </p:cNvPicPr>
          <p:nvPr/>
        </p:nvPicPr>
        <p:blipFill>
          <a:blip r:embed="rId3"/>
          <a:srcRect l="1170" t="56122" r="75302" b="1862"/>
          <a:stretch>
            <a:fillRect/>
          </a:stretch>
        </p:blipFill>
        <p:spPr>
          <a:xfrm>
            <a:off x="6240463" y="2349500"/>
            <a:ext cx="3743325" cy="2232025"/>
          </a:xfrm>
          <a:prstGeom prst="rect">
            <a:avLst/>
          </a:prstGeom>
          <a:noFill/>
          <a:ln w="9525">
            <a:noFill/>
          </a:ln>
        </p:spPr>
      </p:pic>
      <p:sp>
        <p:nvSpPr>
          <p:cNvPr id="7172" name="Text Box 8"/>
          <p:cNvSpPr txBox="1"/>
          <p:nvPr/>
        </p:nvSpPr>
        <p:spPr>
          <a:xfrm>
            <a:off x="1524000" y="4652963"/>
            <a:ext cx="5651500" cy="645160"/>
          </a:xfrm>
          <a:prstGeom prst="rect">
            <a:avLst/>
          </a:prstGeom>
          <a:noFill/>
          <a:ln w="9525">
            <a:noFill/>
          </a:ln>
        </p:spPr>
        <p:txBody>
          <a:bodyPr anchor="t" anchorCtr="0">
            <a:spAutoFit/>
          </a:bodyPr>
          <a:lstStyle/>
          <a:p>
            <a:pPr>
              <a:spcBef>
                <a:spcPct val="50000"/>
              </a:spcBef>
            </a:pP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我叫 </a:t>
            </a:r>
            <a:r>
              <a:rPr lang="en-US" altLang="zh-CN" sz="3600" b="1">
                <a:solidFill>
                  <a:srgbClr val="000000"/>
                </a:solidFill>
                <a:latin typeface="微软雅黑" panose="020B0503020204020204" charset="-122"/>
                <a:ea typeface="微软雅黑" panose="020B0503020204020204" charset="-122"/>
                <a:cs typeface="微软雅黑" panose="020B0503020204020204" charset="-122"/>
              </a:rPr>
              <a:t>2-</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甲基丙烷，你呢？</a:t>
            </a:r>
            <a:endParaRPr lang="zh-CN" altLang="en-US" sz="36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173" name="Text Box 9"/>
          <p:cNvSpPr txBox="1"/>
          <p:nvPr/>
        </p:nvSpPr>
        <p:spPr>
          <a:xfrm>
            <a:off x="7102475" y="4581525"/>
            <a:ext cx="2881313" cy="645160"/>
          </a:xfrm>
          <a:prstGeom prst="rect">
            <a:avLst/>
          </a:prstGeom>
          <a:noFill/>
          <a:ln w="9525">
            <a:noFill/>
          </a:ln>
        </p:spPr>
        <p:txBody>
          <a:bodyPr anchor="t" anchorCtr="0">
            <a:spAutoFit/>
          </a:bodyPr>
          <a:lstStyle/>
          <a:p>
            <a:pPr>
              <a:spcBef>
                <a:spcPct val="50000"/>
              </a:spcBef>
            </a:pP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我叫 </a:t>
            </a:r>
            <a:r>
              <a:rPr lang="en-US" altLang="zh-CN" sz="3600" b="1">
                <a:solidFill>
                  <a:srgbClr val="000000"/>
                </a:solidFill>
                <a:latin typeface="微软雅黑" panose="020B0503020204020204" charset="-122"/>
                <a:ea typeface="微软雅黑" panose="020B0503020204020204" charset="-122"/>
                <a:cs typeface="微软雅黑" panose="020B0503020204020204" charset="-122"/>
              </a:rPr>
              <a:t>1-</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丁烯</a:t>
            </a:r>
            <a:endParaRPr lang="zh-CN" altLang="en-US" sz="36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174" name="Text Box 11"/>
          <p:cNvSpPr txBox="1"/>
          <p:nvPr/>
        </p:nvSpPr>
        <p:spPr>
          <a:xfrm>
            <a:off x="3311525" y="5432425"/>
            <a:ext cx="4008438" cy="738505"/>
          </a:xfrm>
          <a:prstGeom prst="rect">
            <a:avLst/>
          </a:prstGeom>
          <a:noFill/>
          <a:ln w="9525">
            <a:noFill/>
          </a:ln>
        </p:spPr>
        <p:txBody>
          <a:bodyPr lIns="0" tIns="0" rIns="0" bIns="0" anchor="t" anchorCtr="0">
            <a:spAutoFit/>
          </a:bodyPr>
          <a:lstStyle/>
          <a:p>
            <a:pPr>
              <a:spcBef>
                <a:spcPct val="50000"/>
              </a:spcBef>
            </a:pPr>
            <a:endParaRPr lang="zh-CN" altLang="zh-CN" sz="4800">
              <a:solidFill>
                <a:srgbClr val="FF0000"/>
              </a:solidFill>
              <a:latin typeface="微软雅黑" panose="020B0503020204020204" charset="-122"/>
              <a:ea typeface="微软雅黑" panose="020B0503020204020204" charset="-122"/>
            </a:endParaRPr>
          </a:p>
        </p:txBody>
      </p:sp>
      <p:pic>
        <p:nvPicPr>
          <p:cNvPr id="7175" name="Picture 13" descr="hx17"/>
          <p:cNvPicPr>
            <a:picLocks noChangeAspect="1"/>
          </p:cNvPicPr>
          <p:nvPr/>
        </p:nvPicPr>
        <p:blipFill>
          <a:blip r:embed="rId4"/>
          <a:stretch>
            <a:fillRect/>
          </a:stretch>
        </p:blipFill>
        <p:spPr>
          <a:xfrm>
            <a:off x="1901825" y="5516563"/>
            <a:ext cx="8081963" cy="1152525"/>
          </a:xfrm>
          <a:prstGeom prst="rect">
            <a:avLst/>
          </a:prstGeom>
          <a:noFill/>
          <a:ln w="9525">
            <a:noFill/>
          </a:ln>
        </p:spPr>
      </p:pic>
      <p:sp>
        <p:nvSpPr>
          <p:cNvPr id="9" name="矩形 8"/>
          <p:cNvSpPr/>
          <p:nvPr/>
        </p:nvSpPr>
        <p:spPr>
          <a:xfrm>
            <a:off x="855980" y="187325"/>
            <a:ext cx="3347085" cy="398780"/>
          </a:xfrm>
          <a:prstGeom prst="rect">
            <a:avLst/>
          </a:prstGeom>
          <a:ln>
            <a:noFill/>
          </a:ln>
        </p:spPr>
        <p:txBody>
          <a:bodyPr wrap="square">
            <a:spAutoFit/>
          </a:bodyPr>
          <a:p>
            <a:r>
              <a:rPr lang="zh-CN" altLang="en-US" sz="2000" b="1" kern="10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a:solidFill>
                  <a:srgbClr val="3780D7"/>
                </a:solidFill>
                <a:latin typeface="微软雅黑" panose="020B0503020204020204" charset="-122"/>
                <a:ea typeface="微软雅黑" panose="020B0503020204020204" charset="-122"/>
                <a:cs typeface="Times New Roman" panose="02020603050405020304" pitchFamily="18" charset="0"/>
              </a:rPr>
              <a:t>2</a:t>
            </a:r>
            <a:r>
              <a:rPr lang="zh-CN" altLang="en-US" sz="2000" b="1" kern="100">
                <a:solidFill>
                  <a:srgbClr val="3780D7"/>
                </a:solidFill>
                <a:latin typeface="微软雅黑" panose="020B0503020204020204" charset="-122"/>
                <a:ea typeface="微软雅黑" panose="020B0503020204020204" charset="-122"/>
                <a:cs typeface="Times New Roman" panose="02020603050405020304" pitchFamily="18" charset="0"/>
              </a:rPr>
              <a:t>课时：</a:t>
            </a:r>
            <a:endParaRPr lang="zh-CN" altLang="en-US" sz="20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Tree>
    <p:custDataLst>
      <p:tags r:id="rId5"/>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87042" name="Text Box 2"/>
          <p:cNvSpPr txBox="1"/>
          <p:nvPr/>
        </p:nvSpPr>
        <p:spPr>
          <a:xfrm>
            <a:off x="2135188" y="476250"/>
            <a:ext cx="7543800" cy="1198880"/>
          </a:xfrm>
          <a:prstGeom prst="rect">
            <a:avLst/>
          </a:prstGeom>
          <a:noFill/>
          <a:ln w="9525">
            <a:noFill/>
          </a:ln>
          <a:effectLst>
            <a:outerShdw dist="107763" dir="2699999" algn="ctr" rotWithShape="0">
              <a:schemeClr val="bg2"/>
            </a:outerShdw>
          </a:effectLst>
        </p:spPr>
        <p:txBody>
          <a:bodyPr anchor="t" anchorCtr="0">
            <a:spAutoFit/>
          </a:bodyPr>
          <a:lstStyle/>
          <a:p>
            <a:pPr>
              <a:spcBef>
                <a:spcPct val="50000"/>
              </a:spcBef>
              <a:buSzTx/>
            </a:pPr>
            <a:r>
              <a:rPr lang="en-US" altLang="zh-CN" sz="3200" b="1">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altLang="en-US" sz="3600" b="1">
                <a:solidFill>
                  <a:schemeClr val="accent1">
                    <a:lumMod val="75000"/>
                  </a:schemeClr>
                </a:solidFill>
                <a:latin typeface="微软雅黑" panose="020B0503020204020204" charset="-122"/>
                <a:ea typeface="微软雅黑" panose="020B0503020204020204" charset="-122"/>
                <a:cs typeface="微软雅黑" panose="020B0503020204020204" charset="-122"/>
              </a:rPr>
              <a:t>烃分子失去一个或几个氢原子后所剩余的部分叫做烃基。</a:t>
            </a:r>
            <a:endParaRPr lang="zh-CN" altLang="en-US" sz="36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87043" name="Text Box 3"/>
          <p:cNvSpPr txBox="1"/>
          <p:nvPr/>
        </p:nvSpPr>
        <p:spPr>
          <a:xfrm>
            <a:off x="2146300" y="3003550"/>
            <a:ext cx="3733800" cy="645160"/>
          </a:xfrm>
          <a:prstGeom prst="rect">
            <a:avLst/>
          </a:prstGeom>
          <a:noFill/>
          <a:ln w="9525">
            <a:noFill/>
          </a:ln>
        </p:spPr>
        <p:txBody>
          <a:bodyPr anchor="t" anchorCtr="0">
            <a:spAutoFit/>
          </a:bodyPr>
          <a:lstStyle/>
          <a:p>
            <a:pPr algn="ctr">
              <a:spcBef>
                <a:spcPct val="50000"/>
              </a:spcBef>
            </a:pP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①</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甲    基：－</a:t>
            </a:r>
            <a:r>
              <a:rPr lang="en-US" altLang="zh-CN" sz="3600" b="1">
                <a:solidFill>
                  <a:srgbClr val="000000"/>
                </a:solidFill>
                <a:latin typeface="微软雅黑" panose="020B0503020204020204" charset="-122"/>
                <a:ea typeface="微软雅黑" panose="020B0503020204020204" charset="-122"/>
                <a:cs typeface="微软雅黑" panose="020B0503020204020204" charset="-122"/>
              </a:rPr>
              <a:t>CH</a:t>
            </a:r>
            <a:r>
              <a:rPr lang="en-US" altLang="zh-CN" sz="3600" b="1" baseline="-25000">
                <a:solidFill>
                  <a:srgbClr val="000000"/>
                </a:solidFill>
                <a:latin typeface="微软雅黑" panose="020B0503020204020204" charset="-122"/>
                <a:ea typeface="微软雅黑" panose="020B0503020204020204" charset="-122"/>
                <a:cs typeface="微软雅黑" panose="020B0503020204020204" charset="-122"/>
              </a:rPr>
              <a:t>3</a:t>
            </a:r>
            <a:endParaRPr lang="en-US" altLang="zh-CN" sz="3600" b="1" baseline="-250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7044" name="Text Box 4"/>
          <p:cNvSpPr txBox="1"/>
          <p:nvPr/>
        </p:nvSpPr>
        <p:spPr>
          <a:xfrm>
            <a:off x="2063750" y="4267200"/>
            <a:ext cx="2201863" cy="645160"/>
          </a:xfrm>
          <a:prstGeom prst="rect">
            <a:avLst/>
          </a:prstGeom>
          <a:noFill/>
          <a:ln w="9525">
            <a:noFill/>
          </a:ln>
        </p:spPr>
        <p:txBody>
          <a:bodyPr anchor="t" anchorCtr="0">
            <a:spAutoFit/>
          </a:bodyPr>
          <a:lstStyle/>
          <a:p>
            <a:pPr algn="ctr">
              <a:spcBef>
                <a:spcPct val="50000"/>
              </a:spcBef>
            </a:pP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②</a:t>
            </a:r>
            <a:r>
              <a:rPr lang="zh-CN" altLang="en-US" sz="3600" b="1">
                <a:solidFill>
                  <a:srgbClr val="000000"/>
                </a:solidFill>
                <a:latin typeface="微软雅黑" panose="020B0503020204020204" charset="-122"/>
                <a:ea typeface="微软雅黑" panose="020B0503020204020204" charset="-122"/>
                <a:cs typeface="微软雅黑" panose="020B0503020204020204" charset="-122"/>
              </a:rPr>
              <a:t>乙 基：</a:t>
            </a:r>
            <a:endParaRPr lang="zh-CN" altLang="en-US" sz="36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7045" name="Text Box 5"/>
          <p:cNvSpPr txBox="1"/>
          <p:nvPr>
            <p:custDataLst>
              <p:tags r:id="rId3"/>
            </p:custDataLst>
          </p:nvPr>
        </p:nvSpPr>
        <p:spPr>
          <a:xfrm>
            <a:off x="4008438" y="4411663"/>
            <a:ext cx="2590800" cy="1476375"/>
          </a:xfrm>
          <a:prstGeom prst="rect">
            <a:avLst/>
          </a:prstGeom>
          <a:noFill/>
          <a:ln w="9525">
            <a:noFill/>
          </a:ln>
        </p:spPr>
        <p:txBody>
          <a:bodyPr anchor="t" anchorCtr="0">
            <a:spAutoFit/>
          </a:bodyPr>
          <a:lstStyle/>
          <a:p>
            <a:pPr algn="ctr">
              <a:spcBef>
                <a:spcPct val="50000"/>
              </a:spcBef>
            </a:pP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cs typeface="微软雅黑" panose="020B0503020204020204" charset="-122"/>
              </a:rPr>
              <a:t>2</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cs typeface="微软雅黑" panose="020B0503020204020204" charset="-122"/>
              </a:rPr>
              <a:t>3 </a:t>
            </a:r>
            <a:endParaRPr lang="en-US" altLang="zh-CN" sz="3600" b="1" baseline="-25000">
              <a:solidFill>
                <a:schemeClr val="dk1"/>
              </a:solidFill>
              <a:latin typeface="微软雅黑" panose="020B0503020204020204" charset="-122"/>
              <a:ea typeface="微软雅黑" panose="020B0503020204020204" charset="-122"/>
              <a:cs typeface="微软雅黑" panose="020B0503020204020204" charset="-122"/>
            </a:endParaRPr>
          </a:p>
          <a:p>
            <a:pPr algn="ctr">
              <a:spcBef>
                <a:spcPct val="50000"/>
              </a:spcBef>
            </a:pPr>
            <a:r>
              <a:rPr lang="en-US" altLang="zh-CN" sz="3600" b="1" baseline="-25000">
                <a:solidFill>
                  <a:schemeClr val="dk1"/>
                </a:solidFill>
                <a:latin typeface="微软雅黑" panose="020B0503020204020204" charset="-122"/>
                <a:ea typeface="微软雅黑" panose="020B0503020204020204" charset="-122"/>
                <a:cs typeface="微软雅黑" panose="020B0503020204020204" charset="-122"/>
              </a:rPr>
              <a:t> </a:t>
            </a:r>
            <a:r>
              <a:rPr lang="zh-CN" altLang="en-US" sz="3600" b="1">
                <a:solidFill>
                  <a:schemeClr val="dk1"/>
                </a:solidFill>
                <a:latin typeface="微软雅黑" panose="020B0503020204020204" charset="-122"/>
                <a:ea typeface="微软雅黑" panose="020B0503020204020204" charset="-122"/>
                <a:cs typeface="微软雅黑" panose="020B0503020204020204" charset="-122"/>
              </a:rPr>
              <a:t>或－</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C</a:t>
            </a:r>
            <a:r>
              <a:rPr lang="en-US" altLang="zh-CN" sz="3600" b="1" baseline="-25000">
                <a:solidFill>
                  <a:schemeClr val="dk1"/>
                </a:solidFill>
                <a:latin typeface="微软雅黑" panose="020B0503020204020204" charset="-122"/>
                <a:ea typeface="微软雅黑" panose="020B0503020204020204" charset="-122"/>
                <a:cs typeface="微软雅黑" panose="020B0503020204020204" charset="-122"/>
              </a:rPr>
              <a:t>2</a:t>
            </a:r>
            <a:r>
              <a:rPr lang="en-US" altLang="zh-CN" sz="3600" b="1">
                <a:solidFill>
                  <a:schemeClr val="dk1"/>
                </a:solidFill>
                <a:latin typeface="微软雅黑" panose="020B0503020204020204" charset="-122"/>
                <a:ea typeface="微软雅黑" panose="020B0503020204020204" charset="-122"/>
                <a:cs typeface="微软雅黑" panose="020B0503020204020204" charset="-122"/>
              </a:rPr>
              <a:t>H</a:t>
            </a:r>
            <a:r>
              <a:rPr lang="en-US" altLang="zh-CN" sz="3600" b="1" baseline="-25000">
                <a:solidFill>
                  <a:schemeClr val="dk1"/>
                </a:solidFill>
                <a:latin typeface="微软雅黑" panose="020B0503020204020204" charset="-122"/>
                <a:ea typeface="微软雅黑" panose="020B0503020204020204" charset="-122"/>
                <a:cs typeface="微软雅黑" panose="020B0503020204020204" charset="-122"/>
              </a:rPr>
              <a:t>5</a:t>
            </a:r>
            <a:r>
              <a:rPr lang="en-US" altLang="zh-CN" sz="3600" baseline="-25000">
                <a:solidFill>
                  <a:schemeClr val="dk1"/>
                </a:solidFill>
                <a:latin typeface="微软雅黑" panose="020B0503020204020204" charset="-122"/>
                <a:ea typeface="微软雅黑" panose="020B0503020204020204" charset="-122"/>
                <a:cs typeface="微软雅黑" panose="020B0503020204020204" charset="-122"/>
              </a:rPr>
              <a:t> </a:t>
            </a:r>
            <a:endParaRPr lang="en-US" altLang="zh-CN" sz="3600" baseline="-25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87046" name="Text Box 6"/>
          <p:cNvSpPr txBox="1"/>
          <p:nvPr>
            <p:custDataLst>
              <p:tags r:id="rId4"/>
            </p:custDataLst>
          </p:nvPr>
        </p:nvSpPr>
        <p:spPr>
          <a:xfrm>
            <a:off x="2020888" y="1944688"/>
            <a:ext cx="2286000" cy="583565"/>
          </a:xfrm>
          <a:prstGeom prst="rect">
            <a:avLst/>
          </a:prstGeom>
          <a:gradFill rotWithShape="0">
            <a:gsLst>
              <a:gs pos="0">
                <a:srgbClr val="6FB0CF"/>
              </a:gs>
              <a:gs pos="50000">
                <a:srgbClr val="FFFFFF"/>
              </a:gs>
              <a:gs pos="100000">
                <a:srgbClr val="6FB0CF"/>
              </a:gs>
            </a:gsLst>
            <a:lin ang="5400000" scaled="0"/>
          </a:gradFill>
          <a:ln w="12700">
            <a:noFill/>
          </a:ln>
        </p:spPr>
        <p:txBody>
          <a:bodyPr anchor="t" anchorCtr="0">
            <a:spAutoFit/>
          </a:bodyPr>
          <a:lstStyle/>
          <a:p>
            <a:pPr algn="ctr">
              <a:spcBef>
                <a:spcPct val="50000"/>
              </a:spcBef>
              <a:buSzTx/>
            </a:pPr>
            <a:r>
              <a:rPr lang="zh-CN" altLang="en-US" sz="3200" b="1">
                <a:solidFill>
                  <a:srgbClr val="000000"/>
                </a:solidFill>
                <a:latin typeface="微软雅黑" panose="020B0503020204020204" charset="-122"/>
                <a:ea typeface="微软雅黑" panose="020B0503020204020204" charset="-122"/>
              </a:rPr>
              <a:t>常见的烃基</a:t>
            </a:r>
            <a:endParaRPr lang="zh-CN" altLang="en-US" sz="3200" b="1">
              <a:solidFill>
                <a:srgbClr val="000000"/>
              </a:solidFill>
              <a:latin typeface="微软雅黑" panose="020B0503020204020204" charset="-122"/>
              <a:ea typeface="微软雅黑" panose="020B0503020204020204" charset="-122"/>
            </a:endParaRPr>
          </a:p>
        </p:txBody>
      </p:sp>
      <p:sp>
        <p:nvSpPr>
          <p:cNvPr id="87047" name="Text Box 7"/>
          <p:cNvSpPr txBox="1"/>
          <p:nvPr>
            <p:custDataLst>
              <p:tags r:id="rId5"/>
            </p:custDataLst>
          </p:nvPr>
        </p:nvSpPr>
        <p:spPr>
          <a:xfrm>
            <a:off x="7315200" y="3048000"/>
            <a:ext cx="3200400" cy="645160"/>
          </a:xfrm>
          <a:prstGeom prst="rect">
            <a:avLst/>
          </a:prstGeom>
          <a:noFill/>
          <a:ln w="9525">
            <a:noFill/>
          </a:ln>
        </p:spPr>
        <p:txBody>
          <a:bodyPr anchor="t" anchorCtr="0">
            <a:spAutoFit/>
          </a:bodyPr>
          <a:lstStyle/>
          <a:p>
            <a:pPr>
              <a:spcBef>
                <a:spcPct val="50000"/>
              </a:spcBef>
            </a:pPr>
            <a:r>
              <a:rPr lang="zh-CN" altLang="en-US" sz="3600">
                <a:solidFill>
                  <a:schemeClr val="dk1"/>
                </a:solidFill>
                <a:latin typeface="微软雅黑" panose="020B0503020204020204" charset="-122"/>
                <a:ea typeface="微软雅黑" panose="020B0503020204020204" charset="-122"/>
                <a:cs typeface="微软雅黑" panose="020B0503020204020204" charset="-122"/>
              </a:rPr>
              <a:t>－</a:t>
            </a:r>
            <a:r>
              <a:rPr lang="en-US" altLang="zh-CN" sz="3600">
                <a:solidFill>
                  <a:schemeClr val="dk1"/>
                </a:solidFill>
                <a:latin typeface="微软雅黑" panose="020B0503020204020204" charset="-122"/>
                <a:ea typeface="微软雅黑" panose="020B0503020204020204" charset="-122"/>
                <a:cs typeface="微软雅黑" panose="020B0503020204020204" charset="-122"/>
              </a:rPr>
              <a:t>CH</a:t>
            </a:r>
            <a:r>
              <a:rPr lang="en-US" altLang="zh-CN" sz="3600" baseline="-25000">
                <a:solidFill>
                  <a:schemeClr val="dk1"/>
                </a:solidFill>
                <a:latin typeface="微软雅黑" panose="020B0503020204020204" charset="-122"/>
                <a:ea typeface="微软雅黑" panose="020B0503020204020204" charset="-122"/>
                <a:cs typeface="微软雅黑" panose="020B0503020204020204" charset="-122"/>
              </a:rPr>
              <a:t>2</a:t>
            </a:r>
            <a:r>
              <a:rPr lang="en-US" altLang="zh-CN" sz="3600">
                <a:solidFill>
                  <a:schemeClr val="dk1"/>
                </a:solidFill>
                <a:latin typeface="微软雅黑" panose="020B0503020204020204" charset="-122"/>
                <a:ea typeface="微软雅黑" panose="020B0503020204020204" charset="-122"/>
                <a:cs typeface="微软雅黑" panose="020B0503020204020204" charset="-122"/>
              </a:rPr>
              <a:t>CH</a:t>
            </a:r>
            <a:r>
              <a:rPr lang="en-US" altLang="zh-CN" sz="3600" baseline="-25000">
                <a:solidFill>
                  <a:schemeClr val="dk1"/>
                </a:solidFill>
                <a:latin typeface="微软雅黑" panose="020B0503020204020204" charset="-122"/>
                <a:ea typeface="微软雅黑" panose="020B0503020204020204" charset="-122"/>
                <a:cs typeface="微软雅黑" panose="020B0503020204020204" charset="-122"/>
              </a:rPr>
              <a:t>2</a:t>
            </a:r>
            <a:r>
              <a:rPr lang="en-US" altLang="zh-CN" sz="3600">
                <a:solidFill>
                  <a:schemeClr val="dk1"/>
                </a:solidFill>
                <a:latin typeface="微软雅黑" panose="020B0503020204020204" charset="-122"/>
                <a:ea typeface="微软雅黑" panose="020B0503020204020204" charset="-122"/>
                <a:cs typeface="微软雅黑" panose="020B0503020204020204" charset="-122"/>
              </a:rPr>
              <a:t>CH</a:t>
            </a:r>
            <a:r>
              <a:rPr lang="en-US" altLang="zh-CN" sz="3600" baseline="-25000">
                <a:solidFill>
                  <a:schemeClr val="dk1"/>
                </a:solidFill>
                <a:latin typeface="微软雅黑" panose="020B0503020204020204" charset="-122"/>
                <a:ea typeface="微软雅黑" panose="020B0503020204020204" charset="-122"/>
                <a:cs typeface="微软雅黑" panose="020B0503020204020204" charset="-122"/>
              </a:rPr>
              <a:t>3</a:t>
            </a:r>
            <a:endParaRPr lang="en-US" altLang="zh-CN" sz="3600" baseline="-25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8200" name="Text Box 9"/>
          <p:cNvSpPr txBox="1"/>
          <p:nvPr>
            <p:custDataLst>
              <p:tags r:id="rId6"/>
            </p:custDataLst>
          </p:nvPr>
        </p:nvSpPr>
        <p:spPr>
          <a:xfrm>
            <a:off x="7464425" y="5139055"/>
            <a:ext cx="2667000" cy="645160"/>
          </a:xfrm>
          <a:prstGeom prst="rect">
            <a:avLst/>
          </a:prstGeom>
          <a:noFill/>
          <a:ln w="9525">
            <a:noFill/>
          </a:ln>
        </p:spPr>
        <p:txBody>
          <a:bodyPr anchor="t" anchorCtr="0">
            <a:spAutoFit/>
          </a:bodyPr>
          <a:lstStyle/>
          <a:p>
            <a:pPr>
              <a:spcBef>
                <a:spcPct val="50000"/>
              </a:spcBef>
            </a:pPr>
            <a:r>
              <a:rPr lang="en-US" altLang="zh-CN" sz="3600" b="1">
                <a:solidFill>
                  <a:schemeClr val="dk1"/>
                </a:solidFill>
                <a:latin typeface="微软雅黑" panose="020B0503020204020204" charset="-122"/>
                <a:ea typeface="微软雅黑" panose="020B0503020204020204" charset="-122"/>
              </a:rPr>
              <a:t>CH</a:t>
            </a:r>
            <a:r>
              <a:rPr lang="en-US" altLang="zh-CN" sz="3600" b="1" baseline="-25000">
                <a:solidFill>
                  <a:schemeClr val="dk1"/>
                </a:solidFill>
                <a:latin typeface="微软雅黑" panose="020B0503020204020204" charset="-122"/>
                <a:ea typeface="微软雅黑" panose="020B0503020204020204" charset="-122"/>
              </a:rPr>
              <a:t>3</a:t>
            </a:r>
            <a:r>
              <a:rPr lang="en-US" altLang="zh-CN" sz="3600" b="1">
                <a:solidFill>
                  <a:schemeClr val="dk1"/>
                </a:solidFill>
                <a:latin typeface="微软雅黑" panose="020B0503020204020204" charset="-122"/>
                <a:ea typeface="微软雅黑" panose="020B0503020204020204" charset="-122"/>
              </a:rPr>
              <a:t>CHCH</a:t>
            </a:r>
            <a:r>
              <a:rPr lang="en-US" altLang="zh-CN" sz="3600" b="1" baseline="-25000">
                <a:solidFill>
                  <a:schemeClr val="dk1"/>
                </a:solidFill>
                <a:latin typeface="微软雅黑" panose="020B0503020204020204" charset="-122"/>
                <a:ea typeface="微软雅黑" panose="020B0503020204020204" charset="-122"/>
              </a:rPr>
              <a:t>3</a:t>
            </a:r>
            <a:endParaRPr lang="en-US" altLang="zh-CN" sz="3600" b="1" baseline="-25000">
              <a:solidFill>
                <a:schemeClr val="dk1"/>
              </a:solidFill>
              <a:latin typeface="微软雅黑" panose="020B0503020204020204" charset="-122"/>
              <a:ea typeface="微软雅黑" panose="020B0503020204020204" charset="-122"/>
            </a:endParaRPr>
          </a:p>
        </p:txBody>
      </p:sp>
      <p:sp>
        <p:nvSpPr>
          <p:cNvPr id="8201" name="Line 10"/>
          <p:cNvSpPr/>
          <p:nvPr>
            <p:custDataLst>
              <p:tags r:id="rId7"/>
            </p:custDataLst>
          </p:nvPr>
        </p:nvSpPr>
        <p:spPr>
          <a:xfrm flipH="1">
            <a:off x="8561705" y="5672455"/>
            <a:ext cx="0" cy="381000"/>
          </a:xfrm>
          <a:prstGeom prst="line">
            <a:avLst/>
          </a:prstGeom>
          <a:ln w="25400" cap="flat" cmpd="sng">
            <a:solidFill>
              <a:schemeClr val="dk1"/>
            </a:solidFill>
            <a:prstDash val="solid"/>
            <a:round/>
            <a:headEnd type="none" w="med" len="med"/>
            <a:tailEnd type="none" w="med" len="med"/>
          </a:ln>
        </p:spPr>
        <p:txBody>
          <a:bodyPr/>
          <a:lstStyle/>
          <a:p/>
        </p:txBody>
      </p:sp>
      <p:sp>
        <p:nvSpPr>
          <p:cNvPr id="87051" name="Text Box 11"/>
          <p:cNvSpPr txBox="1"/>
          <p:nvPr/>
        </p:nvSpPr>
        <p:spPr>
          <a:xfrm>
            <a:off x="7391400" y="2178050"/>
            <a:ext cx="2514600" cy="645160"/>
          </a:xfrm>
          <a:prstGeom prst="rect">
            <a:avLst/>
          </a:prstGeom>
          <a:noFill/>
          <a:ln w="12700">
            <a:noFill/>
          </a:ln>
        </p:spPr>
        <p:txBody>
          <a:bodyPr anchor="t" anchorCtr="0">
            <a:spAutoFit/>
          </a:bodyPr>
          <a:lstStyle/>
          <a:p>
            <a:pPr algn="ctr">
              <a:spcBef>
                <a:spcPct val="50000"/>
              </a:spcBef>
            </a:pPr>
            <a:r>
              <a:rPr lang="en-US" altLang="zh-CN" sz="2400" b="1">
                <a:solidFill>
                  <a:srgbClr val="000000"/>
                </a:solidFill>
                <a:latin typeface="微软雅黑" panose="020B0503020204020204" charset="-122"/>
                <a:ea typeface="微软雅黑" panose="020B0503020204020204" charset="-122"/>
              </a:rPr>
              <a:t>③</a:t>
            </a:r>
            <a:r>
              <a:rPr lang="zh-CN" altLang="en-US" sz="3600" b="1">
                <a:solidFill>
                  <a:srgbClr val="000000"/>
                </a:solidFill>
                <a:latin typeface="微软雅黑" panose="020B0503020204020204" charset="-122"/>
                <a:ea typeface="微软雅黑" panose="020B0503020204020204" charset="-122"/>
              </a:rPr>
              <a:t>丙基</a:t>
            </a:r>
            <a:r>
              <a:rPr lang="zh-CN" altLang="en-US" sz="3600">
                <a:solidFill>
                  <a:srgbClr val="000000"/>
                </a:solidFill>
                <a:latin typeface="微软雅黑" panose="020B0503020204020204" charset="-122"/>
                <a:ea typeface="微软雅黑" panose="020B0503020204020204" charset="-122"/>
              </a:rPr>
              <a:t>：</a:t>
            </a:r>
            <a:endParaRPr lang="zh-CN" altLang="en-US" sz="3600">
              <a:solidFill>
                <a:srgbClr val="000000"/>
              </a:solidFill>
              <a:latin typeface="微软雅黑" panose="020B0503020204020204" charset="-122"/>
              <a:ea typeface="微软雅黑" panose="020B0503020204020204" charset="-122"/>
            </a:endParaRPr>
          </a:p>
        </p:txBody>
      </p:sp>
      <p:sp>
        <p:nvSpPr>
          <p:cNvPr id="87052" name="Text Box 12"/>
          <p:cNvSpPr txBox="1"/>
          <p:nvPr/>
        </p:nvSpPr>
        <p:spPr>
          <a:xfrm>
            <a:off x="7472363" y="4344988"/>
            <a:ext cx="2362200" cy="645160"/>
          </a:xfrm>
          <a:prstGeom prst="rect">
            <a:avLst/>
          </a:prstGeom>
          <a:noFill/>
          <a:ln w="12700">
            <a:noFill/>
          </a:ln>
        </p:spPr>
        <p:txBody>
          <a:bodyPr anchor="t" anchorCtr="0">
            <a:spAutoFit/>
          </a:bodyPr>
          <a:lstStyle/>
          <a:p>
            <a:pPr algn="ctr">
              <a:spcBef>
                <a:spcPct val="50000"/>
              </a:spcBef>
            </a:pPr>
            <a:r>
              <a:rPr lang="en-US" altLang="zh-CN" sz="2400" b="1">
                <a:solidFill>
                  <a:srgbClr val="000000"/>
                </a:solidFill>
                <a:latin typeface="微软雅黑" panose="020B0503020204020204" charset="-122"/>
                <a:ea typeface="微软雅黑" panose="020B0503020204020204" charset="-122"/>
              </a:rPr>
              <a:t>④</a:t>
            </a:r>
            <a:r>
              <a:rPr lang="zh-CN" altLang="en-US" sz="3600" b="1">
                <a:solidFill>
                  <a:srgbClr val="000000"/>
                </a:solidFill>
                <a:latin typeface="微软雅黑" panose="020B0503020204020204" charset="-122"/>
                <a:ea typeface="微软雅黑" panose="020B0503020204020204" charset="-122"/>
              </a:rPr>
              <a:t>异丙基：</a:t>
            </a:r>
            <a:endParaRPr lang="zh-CN" altLang="en-US" sz="3600" b="1">
              <a:solidFill>
                <a:srgbClr val="000000"/>
              </a:solidFill>
              <a:latin typeface="微软雅黑" panose="020B0503020204020204" charset="-122"/>
              <a:ea typeface="微软雅黑" panose="020B0503020204020204" charset="-122"/>
            </a:endParaRPr>
          </a:p>
        </p:txBody>
      </p:sp>
      <p:pic>
        <p:nvPicPr>
          <p:cNvPr id="8205" name="Picture 14" descr="lady68"/>
          <p:cNvPicPr>
            <a:picLocks noChangeAspect="1"/>
          </p:cNvPicPr>
          <p:nvPr/>
        </p:nvPicPr>
        <p:blipFill>
          <a:blip r:embed="rId8"/>
          <a:stretch>
            <a:fillRect/>
          </a:stretch>
        </p:blipFill>
        <p:spPr>
          <a:xfrm flipV="1">
            <a:off x="7248525" y="6207125"/>
            <a:ext cx="3048000" cy="76200"/>
          </a:xfrm>
          <a:prstGeom prst="rect">
            <a:avLst/>
          </a:prstGeom>
          <a:noFill/>
          <a:ln w="9525">
            <a:noFill/>
          </a:ln>
        </p:spPr>
      </p:pic>
      <p:pic>
        <p:nvPicPr>
          <p:cNvPr id="8206" name="Picture 15" descr="lady68"/>
          <p:cNvPicPr>
            <a:picLocks noChangeAspect="1"/>
          </p:cNvPicPr>
          <p:nvPr/>
        </p:nvPicPr>
        <p:blipFill>
          <a:blip r:embed="rId8"/>
          <a:stretch>
            <a:fillRect/>
          </a:stretch>
        </p:blipFill>
        <p:spPr>
          <a:xfrm flipV="1">
            <a:off x="7259955" y="4149725"/>
            <a:ext cx="3048000" cy="76200"/>
          </a:xfrm>
          <a:prstGeom prst="rect">
            <a:avLst/>
          </a:prstGeom>
          <a:noFill/>
          <a:ln w="9525">
            <a:noFill/>
          </a:ln>
        </p:spPr>
      </p:pic>
    </p:spTree>
    <p:custDataLst>
      <p:tags r:id="rId9"/>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7046"/>
                                        </p:tgtEl>
                                        <p:attrNameLst>
                                          <p:attrName>style.visibility</p:attrName>
                                        </p:attrNameLst>
                                      </p:cBhvr>
                                      <p:to>
                                        <p:strVal val="visible"/>
                                      </p:to>
                                    </p:set>
                                    <p:anim calcmode="lin" valueType="num">
                                      <p:cBhvr additive="base">
                                        <p:cTn id="11" dur="500" fill="hold"/>
                                        <p:tgtEl>
                                          <p:spTgt spid="87046"/>
                                        </p:tgtEl>
                                        <p:attrNameLst>
                                          <p:attrName>ppt_x</p:attrName>
                                        </p:attrNameLst>
                                      </p:cBhvr>
                                      <p:tavLst>
                                        <p:tav tm="0">
                                          <p:val>
                                            <p:strVal val="0-#ppt_w/2"/>
                                          </p:val>
                                        </p:tav>
                                        <p:tav tm="100000">
                                          <p:val>
                                            <p:strVal val="#ppt_x"/>
                                          </p:val>
                                        </p:tav>
                                      </p:tavLst>
                                    </p:anim>
                                    <p:anim calcmode="lin" valueType="num">
                                      <p:cBhvr additive="base">
                                        <p:cTn id="12" dur="500" fill="hold"/>
                                        <p:tgtEl>
                                          <p:spTgt spid="8704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70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7044"/>
                                        </p:tgtEl>
                                        <p:attrNameLst>
                                          <p:attrName>style.visibility</p:attrName>
                                        </p:attrNameLst>
                                      </p:cBhvr>
                                      <p:to>
                                        <p:strVal val="visible"/>
                                      </p:to>
                                    </p:se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87045"/>
                                        </p:tgtEl>
                                        <p:attrNameLst>
                                          <p:attrName>style.visibility</p:attrName>
                                        </p:attrNameLst>
                                      </p:cBhvr>
                                      <p:to>
                                        <p:strVal val="visible"/>
                                      </p:to>
                                    </p:set>
                                    <p:animEffect transition="in" filter="dissolve">
                                      <p:cBhvr>
                                        <p:cTn id="24" dur="500"/>
                                        <p:tgtEl>
                                          <p:spTgt spid="8704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7051"/>
                                        </p:tgtEl>
                                        <p:attrNameLst>
                                          <p:attrName>style.visibility</p:attrName>
                                        </p:attrNameLst>
                                      </p:cBhvr>
                                      <p:to>
                                        <p:strVal val="visible"/>
                                      </p:to>
                                    </p:set>
                                    <p:anim calcmode="lin" valueType="num">
                                      <p:cBhvr additive="base">
                                        <p:cTn id="29" dur="500" fill="hold"/>
                                        <p:tgtEl>
                                          <p:spTgt spid="87051"/>
                                        </p:tgtEl>
                                        <p:attrNameLst>
                                          <p:attrName>ppt_x</p:attrName>
                                        </p:attrNameLst>
                                      </p:cBhvr>
                                      <p:tavLst>
                                        <p:tav tm="0">
                                          <p:val>
                                            <p:strVal val="1+#ppt_w/2"/>
                                          </p:val>
                                        </p:tav>
                                        <p:tav tm="100000">
                                          <p:val>
                                            <p:strVal val="#ppt_x"/>
                                          </p:val>
                                        </p:tav>
                                      </p:tavLst>
                                    </p:anim>
                                    <p:anim calcmode="lin" valueType="num">
                                      <p:cBhvr additive="base">
                                        <p:cTn id="30" dur="500" fill="hold"/>
                                        <p:tgtEl>
                                          <p:spTgt spid="87051"/>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2" fill="hold" grpId="0" nodeType="afterEffect">
                                  <p:stCondLst>
                                    <p:cond delay="0"/>
                                  </p:stCondLst>
                                  <p:childTnLst>
                                    <p:set>
                                      <p:cBhvr>
                                        <p:cTn id="33" dur="1" fill="hold">
                                          <p:stCondLst>
                                            <p:cond delay="0"/>
                                          </p:stCondLst>
                                        </p:cTn>
                                        <p:tgtEl>
                                          <p:spTgt spid="87047"/>
                                        </p:tgtEl>
                                        <p:attrNameLst>
                                          <p:attrName>style.visibility</p:attrName>
                                        </p:attrNameLst>
                                      </p:cBhvr>
                                      <p:to>
                                        <p:strVal val="visible"/>
                                      </p:to>
                                    </p:set>
                                    <p:anim calcmode="lin" valueType="num">
                                      <p:cBhvr additive="base">
                                        <p:cTn id="34" dur="500" fill="hold"/>
                                        <p:tgtEl>
                                          <p:spTgt spid="87047"/>
                                        </p:tgtEl>
                                        <p:attrNameLst>
                                          <p:attrName>ppt_x</p:attrName>
                                        </p:attrNameLst>
                                      </p:cBhvr>
                                      <p:tavLst>
                                        <p:tav tm="0">
                                          <p:val>
                                            <p:strVal val="1+#ppt_w/2"/>
                                          </p:val>
                                        </p:tav>
                                        <p:tav tm="100000">
                                          <p:val>
                                            <p:strVal val="#ppt_x"/>
                                          </p:val>
                                        </p:tav>
                                      </p:tavLst>
                                    </p:anim>
                                    <p:anim calcmode="lin" valueType="num">
                                      <p:cBhvr additive="base">
                                        <p:cTn id="35" dur="500" fill="hold"/>
                                        <p:tgtEl>
                                          <p:spTgt spid="8704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87052"/>
                                        </p:tgtEl>
                                        <p:attrNameLst>
                                          <p:attrName>style.visibility</p:attrName>
                                        </p:attrNameLst>
                                      </p:cBhvr>
                                      <p:to>
                                        <p:strVal val="visible"/>
                                      </p:to>
                                    </p:set>
                                    <p:anim calcmode="lin" valueType="num">
                                      <p:cBhvr additive="base">
                                        <p:cTn id="40" dur="500" fill="hold"/>
                                        <p:tgtEl>
                                          <p:spTgt spid="87052"/>
                                        </p:tgtEl>
                                        <p:attrNameLst>
                                          <p:attrName>ppt_x</p:attrName>
                                        </p:attrNameLst>
                                      </p:cBhvr>
                                      <p:tavLst>
                                        <p:tav tm="0">
                                          <p:val>
                                            <p:strVal val="1+#ppt_w/2"/>
                                          </p:val>
                                        </p:tav>
                                        <p:tav tm="100000">
                                          <p:val>
                                            <p:strVal val="#ppt_x"/>
                                          </p:val>
                                        </p:tav>
                                      </p:tavLst>
                                    </p:anim>
                                    <p:anim calcmode="lin" valueType="num">
                                      <p:cBhvr additive="base">
                                        <p:cTn id="41" dur="500" fill="hold"/>
                                        <p:tgtEl>
                                          <p:spTgt spid="87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ldLvl="0" animBg="1"/>
      <p:bldP spid="87043" grpId="0"/>
      <p:bldP spid="87044" grpId="0"/>
      <p:bldP spid="87045" grpId="0"/>
      <p:bldP spid="87046" grpId="0" bldLvl="0" animBg="1"/>
      <p:bldP spid="87047" grpId="0"/>
      <p:bldP spid="870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rcRect l="3996" t="1" r="11483" b="51165"/>
          <a:stretch>
            <a:fillRect/>
          </a:stretch>
        </p:blipFill>
        <p:spPr>
          <a:xfrm rot="10800000" flipV="1">
            <a:off x="1514951" y="6238875"/>
            <a:ext cx="9156382" cy="622935"/>
          </a:xfrm>
          <a:prstGeom prst="rect">
            <a:avLst/>
          </a:prstGeom>
        </p:spPr>
      </p:pic>
      <p:sp>
        <p:nvSpPr>
          <p:cNvPr id="10241" name="Oval 2"/>
          <p:cNvSpPr/>
          <p:nvPr/>
        </p:nvSpPr>
        <p:spPr>
          <a:xfrm>
            <a:off x="1992313" y="520700"/>
            <a:ext cx="3636962" cy="858838"/>
          </a:xfrm>
          <a:prstGeom prst="ellipse">
            <a:avLst/>
          </a:prstGeom>
          <a:gradFill rotWithShape="0">
            <a:gsLst>
              <a:gs pos="0">
                <a:srgbClr val="BDBDFF"/>
              </a:gs>
              <a:gs pos="100000">
                <a:schemeClr val="bg1"/>
              </a:gs>
            </a:gsLst>
            <a:path path="shape">
              <a:fillToRect l="50000" t="50000" r="50000" b="50000"/>
            </a:path>
          </a:gradFill>
          <a:ln w="9525">
            <a:noFill/>
          </a:ln>
        </p:spPr>
        <p:txBody>
          <a:bodyPr wrap="none" anchor="ctr" anchorCtr="0"/>
          <a:lstStyle/>
          <a:p>
            <a:pPr algn="ctr"/>
            <a:r>
              <a:rPr lang="zh-CN" altLang="en-US" sz="4000" b="1">
                <a:solidFill>
                  <a:schemeClr val="accent1">
                    <a:lumMod val="75000"/>
                  </a:schemeClr>
                </a:solidFill>
                <a:latin typeface="微软雅黑" panose="020B0503020204020204" charset="-122"/>
                <a:ea typeface="微软雅黑" panose="020B0503020204020204" charset="-122"/>
              </a:rPr>
              <a:t>烷烃的命名</a:t>
            </a:r>
            <a:endParaRPr lang="zh-CN" altLang="en-US" sz="4000" b="1">
              <a:solidFill>
                <a:schemeClr val="accent1">
                  <a:lumMod val="75000"/>
                </a:schemeClr>
              </a:solidFill>
              <a:latin typeface="微软雅黑" panose="020B0503020204020204" charset="-122"/>
              <a:ea typeface="微软雅黑" panose="020B0503020204020204" charset="-122"/>
            </a:endParaRPr>
          </a:p>
        </p:txBody>
      </p:sp>
      <p:sp>
        <p:nvSpPr>
          <p:cNvPr id="89092" name="Text Box 4"/>
          <p:cNvSpPr txBox="1"/>
          <p:nvPr/>
        </p:nvSpPr>
        <p:spPr>
          <a:xfrm>
            <a:off x="2076450" y="2049463"/>
            <a:ext cx="7704138" cy="780415"/>
          </a:xfrm>
          <a:prstGeom prst="rect">
            <a:avLst/>
          </a:prstGeom>
          <a:noFill/>
          <a:ln w="12700">
            <a:noFill/>
          </a:ln>
        </p:spPr>
        <p:txBody>
          <a:bodyPr anchor="t" anchorCtr="0">
            <a:spAutoFit/>
          </a:bodyPr>
          <a:lstStyle/>
          <a:p>
            <a:pPr>
              <a:lnSpc>
                <a:spcPct val="140000"/>
              </a:lnSpc>
              <a:spcBef>
                <a:spcPct val="50000"/>
              </a:spcBef>
            </a:pP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(a).</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碳原子数在十个以内，用天干来命名</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9093" name="AutoShape 5"/>
          <p:cNvSpPr/>
          <p:nvPr/>
        </p:nvSpPr>
        <p:spPr>
          <a:xfrm>
            <a:off x="6356350" y="446088"/>
            <a:ext cx="3200400" cy="1655762"/>
          </a:xfrm>
          <a:prstGeom prst="wedgeRoundRectCallout">
            <a:avLst>
              <a:gd name="adj1" fmla="val -80458"/>
              <a:gd name="adj2" fmla="val 25741"/>
              <a:gd name="adj3" fmla="val 16667"/>
            </a:avLst>
          </a:prstGeom>
          <a:gradFill rotWithShape="0">
            <a:gsLst>
              <a:gs pos="0">
                <a:srgbClr val="DDDDFF"/>
              </a:gs>
              <a:gs pos="100000">
                <a:schemeClr val="bg1"/>
              </a:gs>
            </a:gsLst>
            <a:path path="rect">
              <a:fillToRect l="50000" t="50000" r="50000" b="50000"/>
            </a:path>
          </a:gradFill>
          <a:ln w="12700">
            <a:noFill/>
          </a:ln>
        </p:spPr>
        <p:txBody>
          <a:bodyPr anchor="t" anchorCtr="0"/>
          <a:lstStyle/>
          <a:p>
            <a:pPr algn="ctr"/>
            <a:r>
              <a:rPr lang="zh-CN" altLang="en-US" sz="3200" b="1">
                <a:solidFill>
                  <a:srgbClr val="000000"/>
                </a:solidFill>
                <a:latin typeface="微软雅黑" panose="020B0503020204020204" charset="-122"/>
                <a:ea typeface="微软雅黑" panose="020B0503020204020204" charset="-122"/>
              </a:rPr>
              <a:t>根据分子中所含碳原子的数目来命名</a:t>
            </a:r>
            <a:endParaRPr lang="zh-CN" altLang="en-US" sz="3200" b="1">
              <a:solidFill>
                <a:srgbClr val="000000"/>
              </a:solidFill>
              <a:latin typeface="微软雅黑" panose="020B0503020204020204" charset="-122"/>
              <a:ea typeface="微软雅黑" panose="020B0503020204020204" charset="-122"/>
            </a:endParaRPr>
          </a:p>
        </p:txBody>
      </p:sp>
      <p:sp>
        <p:nvSpPr>
          <p:cNvPr id="89094" name="Text Box 6"/>
          <p:cNvSpPr txBox="1"/>
          <p:nvPr/>
        </p:nvSpPr>
        <p:spPr>
          <a:xfrm>
            <a:off x="2409825" y="2997200"/>
            <a:ext cx="6797675" cy="1899285"/>
          </a:xfrm>
          <a:prstGeom prst="rect">
            <a:avLst/>
          </a:prstGeom>
          <a:noFill/>
          <a:ln w="12700">
            <a:noFill/>
          </a:ln>
        </p:spPr>
        <p:txBody>
          <a:bodyPr anchor="t" anchorCtr="0">
            <a:spAutoFit/>
          </a:bodyPr>
          <a:lstStyle/>
          <a:p>
            <a:pPr>
              <a:lnSpc>
                <a:spcPct val="140000"/>
              </a:lnSpc>
              <a:spcBef>
                <a:spcPct val="50000"/>
              </a:spcBef>
            </a:pPr>
            <a:r>
              <a:rPr lang="en-US" altLang="zh-CN" sz="280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即</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C</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原子数目为</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1~10</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个的 烷烃其对应的 名称分别为：甲烷、乙烷、丙烷、丁烷、戊烷、己烷、庚烷、辛烷、壬烷、癸烷</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9095" name="Text Box 7"/>
          <p:cNvSpPr txBox="1"/>
          <p:nvPr>
            <p:custDataLst>
              <p:tags r:id="rId3"/>
            </p:custDataLst>
          </p:nvPr>
        </p:nvSpPr>
        <p:spPr>
          <a:xfrm>
            <a:off x="1774825" y="1423988"/>
            <a:ext cx="3962400" cy="583565"/>
          </a:xfrm>
          <a:prstGeom prst="rect">
            <a:avLst/>
          </a:prstGeom>
          <a:solidFill>
            <a:schemeClr val="lt1"/>
          </a:solidFill>
          <a:ln w="12700">
            <a:noFill/>
          </a:ln>
          <a:effectLst>
            <a:outerShdw dist="107763" dir="2699999" algn="ctr" rotWithShape="0">
              <a:schemeClr val="lt2"/>
            </a:outerShdw>
          </a:effectLst>
        </p:spPr>
        <p:txBody>
          <a:bodyPr anchor="t" anchorCtr="0">
            <a:spAutoFit/>
          </a:bodyPr>
          <a:lstStyle/>
          <a:p>
            <a:pPr>
              <a:spcBef>
                <a:spcPct val="50000"/>
              </a:spcBef>
              <a:buSzTx/>
            </a:pPr>
            <a:r>
              <a:rPr lang="zh-CN" altLang="en-US" sz="3200" b="1">
                <a:solidFill>
                  <a:schemeClr val="dk1"/>
                </a:solidFill>
                <a:latin typeface="微软雅黑" panose="020B0503020204020204" charset="-122"/>
                <a:ea typeface="微软雅黑" panose="020B0503020204020204" charset="-122"/>
                <a:cs typeface="微软雅黑" panose="020B0503020204020204" charset="-122"/>
              </a:rPr>
              <a:t>（</a:t>
            </a:r>
            <a:r>
              <a:rPr lang="en-US" altLang="zh-CN" sz="3200" b="1">
                <a:solidFill>
                  <a:schemeClr val="dk1"/>
                </a:solidFill>
                <a:latin typeface="微软雅黑" panose="020B0503020204020204" charset="-122"/>
                <a:ea typeface="微软雅黑" panose="020B0503020204020204" charset="-122"/>
                <a:cs typeface="微软雅黑" panose="020B0503020204020204" charset="-122"/>
              </a:rPr>
              <a:t>1</a:t>
            </a:r>
            <a:r>
              <a:rPr lang="zh-CN" altLang="en-US" sz="3200" b="1">
                <a:solidFill>
                  <a:schemeClr val="dk1"/>
                </a:solidFill>
                <a:latin typeface="微软雅黑" panose="020B0503020204020204" charset="-122"/>
                <a:ea typeface="微软雅黑" panose="020B0503020204020204" charset="-122"/>
                <a:cs typeface="微软雅黑" panose="020B0503020204020204" charset="-122"/>
              </a:rPr>
              <a:t>）习惯命名法</a:t>
            </a:r>
            <a:endParaRPr lang="zh-CN" altLang="en-US" sz="3200" b="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box(out)">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9092"/>
                                        </p:tgtEl>
                                        <p:attrNameLst>
                                          <p:attrName>style.visibility</p:attrName>
                                        </p:attrNameLst>
                                      </p:cBhvr>
                                      <p:to>
                                        <p:strVal val="visible"/>
                                      </p:to>
                                    </p:set>
                                    <p:animEffect transition="in" filter="barn(outVertical)">
                                      <p:cBhvr>
                                        <p:cTn id="12" dur="500"/>
                                        <p:tgtEl>
                                          <p:spTgt spid="890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9094"/>
                                        </p:tgtEl>
                                        <p:attrNameLst>
                                          <p:attrName>style.visibility</p:attrName>
                                        </p:attrNameLst>
                                      </p:cBhvr>
                                      <p:to>
                                        <p:strVal val="visible"/>
                                      </p:to>
                                    </p:set>
                                    <p:animEffect transition="in" filter="blinds(vertical)">
                                      <p:cBhvr>
                                        <p:cTn id="17" dur="500"/>
                                        <p:tgtEl>
                                          <p:spTgt spid="890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9095"/>
                                        </p:tgtEl>
                                        <p:attrNameLst>
                                          <p:attrName>style.visibility</p:attrName>
                                        </p:attrNameLst>
                                      </p:cBhvr>
                                      <p:to>
                                        <p:strVal val="visible"/>
                                      </p:to>
                                    </p:set>
                                    <p:anim calcmode="lin" valueType="num">
                                      <p:cBhvr additive="base">
                                        <p:cTn id="22" dur="500" fill="hold"/>
                                        <p:tgtEl>
                                          <p:spTgt spid="89095"/>
                                        </p:tgtEl>
                                        <p:attrNameLst>
                                          <p:attrName>ppt_x</p:attrName>
                                        </p:attrNameLst>
                                      </p:cBhvr>
                                      <p:tavLst>
                                        <p:tav tm="0">
                                          <p:val>
                                            <p:strVal val="0-#ppt_w/2"/>
                                          </p:val>
                                        </p:tav>
                                        <p:tav tm="100000">
                                          <p:val>
                                            <p:strVal val="#ppt_x"/>
                                          </p:val>
                                        </p:tav>
                                      </p:tavLst>
                                    </p:anim>
                                    <p:anim calcmode="lin" valueType="num">
                                      <p:cBhvr additive="base">
                                        <p:cTn id="23" dur="500" fill="hold"/>
                                        <p:tgtEl>
                                          <p:spTgt spid="890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3" grpId="0" bldLvl="0" animBg="1"/>
      <p:bldP spid="89094" grpId="0"/>
      <p:bldP spid="89095"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01.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02.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0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04.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05.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0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07.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08.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0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11.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12.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1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14.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15.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1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17.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18.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1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21.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22.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2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24.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25.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2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27.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28.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2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31.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32.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3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34.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35.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3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37.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3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39.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41.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42.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4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4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45.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4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47.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4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4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51.xml><?xml version="1.0" encoding="utf-8"?>
<p:tagLst xmlns:p="http://schemas.openxmlformats.org/presentationml/2006/main">
  <p:tag name="KSO_WM_SLIDE_BACKGROUND_TYPE" val="general"/>
  <p:tag name="KSO_WM_SLIDE_BK_DARK_LIGHT" val="2"/>
</p:tagLst>
</file>

<file path=ppt/tags/tag152.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15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5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55.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5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57.xml><?xml version="1.0" encoding="utf-8"?>
<p:tagLst xmlns:p="http://schemas.openxmlformats.org/presentationml/2006/main">
  <p:tag name="KSO_WM_UNIT_FILL_FORE_SCHEMECOLOR_INDEX" val="2"/>
  <p:tag name="KSO_WM_UNIT_FILL_FORE_SCHEMECOLOR_INDEX_BRIGHTNESS" val="0"/>
  <p:tag name="KSO_WM_UNIT_FILL_TYPE" val="1"/>
  <p:tag name="KSO_WM_UNIT_TEXT_FILL_FORE_SCHEMECOLOR_INDEX" val="6"/>
  <p:tag name="KSO_WM_UNIT_TEXT_FILL_FORE_SCHEMECOLOR_INDEX_BRIGHTNESS" val="0.6"/>
  <p:tag name="KSO_WM_UNIT_TEXT_FILL_TYPE" val="1"/>
  <p:tag name="KSO_WM_UNIT_TEXT_FORE_SCHEMECOLOR_INDEX" val="6"/>
  <p:tag name="KSO_WM_UNIT_TEXT_FORE_SCHEMECOLOR_INDEX_BRIGHTNESS" val="0"/>
  <p:tag name="KSO_WM_UNIT_TEXT_LINE_FILL_TYPE" val="2"/>
</p:tagLst>
</file>

<file path=ppt/tags/tag15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5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61.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62.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6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6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65.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6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67.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6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6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 val="2"/>
  <p:tag name="KSO_WM_UNIT_FILL_FORE_SCHEMECOLOR_INDEX_BRIGHTNESS" val="0"/>
  <p:tag name="KSO_WM_UNIT_FILL_TYPE" val="1"/>
  <p:tag name="KSO_WM_UNIT_LINE_FILL_TYPE" val="2"/>
  <p:tag name="KSO_WM_UNIT_LINE_FORE_SCHEMECOLOR_INDEX" val="1"/>
  <p:tag name="KSO_WM_UNIT_LINE_FORE_SCHEMECOLOR_INDEX_BRIGHTNESS" val="0"/>
  <p:tag name="KSO_WM_UNIT_TEXT_FILL_FORE_SCHEMECOLOR_INDEX" val="1"/>
  <p:tag name="KSO_WM_UNIT_TEXT_FILL_FORE_SCHEMECOLOR_INDEX_BRIGHTNESS" val="0"/>
  <p:tag name="KSO_WM_UNIT_TEXT_FILL_TYPE" val="1"/>
</p:tagLst>
</file>

<file path=ppt/tags/tag171.xml><?xml version="1.0" encoding="utf-8"?>
<p:tagLst xmlns:p="http://schemas.openxmlformats.org/presentationml/2006/main">
  <p:tag name="KSO_WM_UNIT_FILL_FORE_SCHEMECOLOR_INDEX" val="2"/>
  <p:tag name="KSO_WM_UNIT_FILL_FORE_SCHEMECOLOR_INDEX_BRIGHTNESS" val="0"/>
  <p:tag name="KSO_WM_UNIT_FILL_TYPE" val="1"/>
  <p:tag name="KSO_WM_UNIT_LINE_FILL_TYPE" val="2"/>
  <p:tag name="KSO_WM_UNIT_LINE_FORE_SCHEMECOLOR_INDEX" val="1"/>
  <p:tag name="KSO_WM_UNIT_LINE_FORE_SCHEMECOLOR_INDEX_BRIGHTNESS" val="0"/>
  <p:tag name="KSO_WM_UNIT_TEXT_FILL_FORE_SCHEMECOLOR_INDEX" val="1"/>
  <p:tag name="KSO_WM_UNIT_TEXT_FILL_FORE_SCHEMECOLOR_INDEX_BRIGHTNESS" val="0"/>
  <p:tag name="KSO_WM_UNIT_TEXT_FILL_TYPE" val="1"/>
</p:tagLst>
</file>

<file path=ppt/tags/tag172.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7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7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75.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7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77.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7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7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81.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82.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8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8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85.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8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87.xml><?xml version="1.0" encoding="utf-8"?>
<p:tagLst xmlns:p="http://schemas.openxmlformats.org/presentationml/2006/main">
  <p:tag name="KSO_WM_SLIDE_BACKGROUND_TYPE" val="general"/>
  <p:tag name="KSO_WM_SLIDE_BK_DARK_LIGHT" val="2"/>
</p:tagLst>
</file>

<file path=ppt/tags/tag188.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18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general"/>
  <p:tag name="KSO_WM_SLIDE_BK_DARK_LIGHT" val="2"/>
</p:tagLst>
</file>

<file path=ppt/tags/tag191.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192.xml><?xml version="1.0" encoding="utf-8"?>
<p:tagLst xmlns:p="http://schemas.openxmlformats.org/presentationml/2006/main">
  <p:tag name="KSO_WM_SLIDE_BACKGROUND_TYPE" val="general"/>
  <p:tag name="KSO_WM_SLIDE_BK_DARK_LIGHT" val="2"/>
</p:tagLst>
</file>

<file path=ppt/tags/tag193.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19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95.xml><?xml version="1.0" encoding="utf-8"?>
<p:tagLst xmlns:p="http://schemas.openxmlformats.org/presentationml/2006/main">
  <p:tag name="KSO_WM_UNIT_FILL_FORE_SCHEMECOLOR_INDEX_1" val="11"/>
  <p:tag name="KSO_WM_UNIT_FILL_FORE_SCHEMECOLOR_INDEX_1_BRIGHTNESS" val="0"/>
  <p:tag name="KSO_WM_UNIT_FILL_FORE_SCHEMECOLOR_INDEX_1_POS" val="0"/>
  <p:tag name="KSO_WM_UNIT_FILL_FORE_SCHEMECOLOR_INDEX_1_TRANS" val="0"/>
  <p:tag name="KSO_WM_UNIT_FILL_FORE_SCHEMECOLOR_INDEX_2" val="14"/>
  <p:tag name="KSO_WM_UNIT_FILL_FORE_SCHEMECOLOR_INDEX_2_BRIGHTNESS" val="0"/>
  <p:tag name="KSO_WM_UNIT_FILL_FORE_SCHEMECOLOR_INDEX_2_POS" val="0.5"/>
  <p:tag name="KSO_WM_UNIT_FILL_FORE_SCHEMECOLOR_INDEX_2_TRANS" val="0"/>
  <p:tag name="KSO_WM_UNIT_FILL_FORE_SCHEMECOLOR_INDEX_3" val="11"/>
  <p:tag name="KSO_WM_UNIT_FILL_FORE_SCHEMECOLOR_INDEX_3_BRIGHTNESS" val="0"/>
  <p:tag name="KSO_WM_UNIT_FILL_FORE_SCHEMECOLOR_INDEX_3_POS" val="1"/>
  <p:tag name="KSO_WM_UNIT_FILL_FORE_SCHEMECOLOR_INDEX_3_TRANS" val="0"/>
  <p:tag name="KSO_WM_UNIT_FILL_GRADIENT_ANGLE" val="90"/>
  <p:tag name="KSO_WM_UNIT_FILL_GRADIENT_DIRECTION" val="1"/>
  <p:tag name="KSO_WM_UNIT_FILL_GRADIENT_TYPE" val="0"/>
  <p:tag name="KSO_WM_UNIT_FILL_TYPE" val="3"/>
</p:tagLst>
</file>

<file path=ppt/tags/tag19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97.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98.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199.xml><?xml version="1.0" encoding="utf-8"?>
<p:tagLst xmlns:p="http://schemas.openxmlformats.org/presentationml/2006/main">
  <p:tag name="KSO_WM_SLIDE_BACKGROUND_TYPE" val="general"/>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201.xml><?xml version="1.0" encoding="utf-8"?>
<p:tagLst xmlns:p="http://schemas.openxmlformats.org/presentationml/2006/main">
  <p:tag name="KSO_WM_UNIT_FILL_FORE_SCHEMECOLOR_INDEX" val="14"/>
  <p:tag name="KSO_WM_UNIT_FILL_FORE_SCHEMECOLOR_INDEX_BRIGHTNESS" val="0"/>
  <p:tag name="KSO_WM_UNIT_FILL_TYPE" val="1"/>
  <p:tag name="KSO_WM_UNIT_SHADOW_SCHEMECOLOR_INDEX" val="16"/>
  <p:tag name="KSO_WM_UNIT_SHADOW_SCHEMECOLOR_INDEX_BRIGHTNESS" val="0"/>
  <p:tag name="KSO_WM_UNIT_TEXT_FILL_FORE_SCHEMECOLOR_INDEX" val="13"/>
  <p:tag name="KSO_WM_UNIT_TEXT_FILL_FORE_SCHEMECOLOR_INDEX_BRIGHTNESS" val="0"/>
  <p:tag name="KSO_WM_UNIT_TEXT_FILL_TYPE" val="1"/>
</p:tagLst>
</file>

<file path=ppt/tags/tag202.xml><?xml version="1.0" encoding="utf-8"?>
<p:tagLst xmlns:p="http://schemas.openxmlformats.org/presentationml/2006/main">
  <p:tag name="KSO_WM_SLIDE_BACKGROUND_TYPE" val="general"/>
  <p:tag name="KSO_WM_SLIDE_BK_DARK_LIGHT" val="2"/>
</p:tagLst>
</file>

<file path=ppt/tags/tag203.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204.xml><?xml version="1.0" encoding="utf-8"?>
<p:tagLst xmlns:p="http://schemas.openxmlformats.org/presentationml/2006/main">
  <p:tag name="KSO_WM_SLIDE_BACKGROUND_TYPE" val="general"/>
  <p:tag name="KSO_WM_SLIDE_BK_DARK_LIGHT" val="2"/>
</p:tagLst>
</file>

<file path=ppt/tags/tag205.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206.xml><?xml version="1.0" encoding="utf-8"?>
<p:tagLst xmlns:p="http://schemas.openxmlformats.org/presentationml/2006/main">
  <p:tag name="KSO_WM_SLIDE_BACKGROUND_TYPE" val="general"/>
  <p:tag name="KSO_WM_SLIDE_BK_DARK_LIGHT" val="2"/>
</p:tagLst>
</file>

<file path=ppt/tags/tag207.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208.xml><?xml version="1.0" encoding="utf-8"?>
<p:tagLst xmlns:p="http://schemas.openxmlformats.org/presentationml/2006/main">
  <p:tag name="KSO_WM_SLIDE_BACKGROUND_TYPE" val="general"/>
  <p:tag name="KSO_WM_SLIDE_BK_DARK_LIGHT" val="2"/>
</p:tagLst>
</file>

<file path=ppt/tags/tag209.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11.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12.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13.xml><?xml version="1.0" encoding="utf-8"?>
<p:tagLst xmlns:p="http://schemas.openxmlformats.org/presentationml/2006/main">
  <p:tag name="KSO_WM_UNIT_LINE_FILL_TYPE" val="2"/>
  <p:tag name="KSO_WM_UNIT_LINE_FORE_SCHEMECOLOR_INDEX" val="14"/>
  <p:tag name="KSO_WM_UNIT_LINE_FORE_SCHEMECOLOR_INDEX_BRIGHTNESS" val="0"/>
</p:tagLst>
</file>

<file path=ppt/tags/tag214.xml><?xml version="1.0" encoding="utf-8"?>
<p:tagLst xmlns:p="http://schemas.openxmlformats.org/presentationml/2006/main">
  <p:tag name="KSO_WM_UNIT_LINE_FILL_TYPE" val="2"/>
  <p:tag name="KSO_WM_UNIT_LINE_FORE_SCHEMECOLOR_INDEX" val="14"/>
  <p:tag name="KSO_WM_UNIT_LINE_FORE_SCHEMECOLOR_INDEX_BRIGHTNESS" val="0"/>
</p:tagLst>
</file>

<file path=ppt/tags/tag215.xml><?xml version="1.0" encoding="utf-8"?>
<p:tagLst xmlns:p="http://schemas.openxmlformats.org/presentationml/2006/main">
  <p:tag name="KSO_WM_UNIT_LINE_FILL_TYPE" val="2"/>
  <p:tag name="KSO_WM_UNIT_LINE_FORE_SCHEMECOLOR_INDEX" val="6"/>
  <p:tag name="KSO_WM_UNIT_LINE_FORE_SCHEMECOLOR_INDEX_BRIGHTNESS" val="0"/>
</p:tagLst>
</file>

<file path=ppt/tags/tag216.xml><?xml version="1.0" encoding="utf-8"?>
<p:tagLst xmlns:p="http://schemas.openxmlformats.org/presentationml/2006/main">
  <p:tag name="KSO_WM_UNIT_LINE_FILL_TYPE" val="2"/>
  <p:tag name="KSO_WM_UNIT_LINE_FORE_SCHEMECOLOR_INDEX" val="6"/>
  <p:tag name="KSO_WM_UNIT_LINE_FORE_SCHEMECOLOR_INDEX_BRIGHTNESS" val="0"/>
</p:tagLst>
</file>

<file path=ppt/tags/tag217.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18.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19.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221.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222.xml><?xml version="1.0" encoding="utf-8"?>
<p:tagLst xmlns:p="http://schemas.openxmlformats.org/presentationml/2006/main">
  <p:tag name="KSO_WM_SLIDE_BACKGROUND_TYPE" val="general"/>
  <p:tag name="KSO_WM_SLIDE_BK_DARK_LIGHT" val="2"/>
</p:tagLst>
</file>

<file path=ppt/tags/tag223.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224.xml><?xml version="1.0" encoding="utf-8"?>
<p:tagLst xmlns:p="http://schemas.openxmlformats.org/presentationml/2006/main">
  <p:tag name="KSO_WM_UNIT_LINE_FILL_TYPE" val="2"/>
  <p:tag name="KSO_WM_UNIT_LINE_FORE_SCHEMECOLOR_INDEX" val="14"/>
  <p:tag name="KSO_WM_UNIT_LINE_FORE_SCHEMECOLOR_INDEX_BRIGHTNESS" val="0"/>
</p:tagLst>
</file>

<file path=ppt/tags/tag225.xml><?xml version="1.0" encoding="utf-8"?>
<p:tagLst xmlns:p="http://schemas.openxmlformats.org/presentationml/2006/main">
  <p:tag name="KSO_WM_UNIT_LINE_FILL_TYPE" val="2"/>
  <p:tag name="KSO_WM_UNIT_LINE_FORE_SCHEMECOLOR_INDEX" val="14"/>
  <p:tag name="KSO_WM_UNIT_LINE_FORE_SCHEMECOLOR_INDEX_BRIGHTNESS" val="0"/>
</p:tagLst>
</file>

<file path=ppt/tags/tag226.xml><?xml version="1.0" encoding="utf-8"?>
<p:tagLst xmlns:p="http://schemas.openxmlformats.org/presentationml/2006/main">
  <p:tag name="KSO_WM_UNIT_FILL_FORE_SCHEMECOLOR_INDEX" val="14"/>
  <p:tag name="KSO_WM_UNIT_FILL_FORE_SCHEMECOLOR_INDEX_BRIGHTNESS" val="0"/>
  <p:tag name="KSO_WM_UNIT_FILL_TYPE" val="1"/>
</p:tagLst>
</file>

<file path=ppt/tags/tag227.xml><?xml version="1.0" encoding="utf-8"?>
<p:tagLst xmlns:p="http://schemas.openxmlformats.org/presentationml/2006/main">
  <p:tag name="KSO_WM_UNIT_FILL_FORE_SCHEMECOLOR_INDEX" val="6"/>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28.xml><?xml version="1.0" encoding="utf-8"?>
<p:tagLst xmlns:p="http://schemas.openxmlformats.org/presentationml/2006/main">
  <p:tag name="KSO_WM_UNIT_FILL_FORE_SCHEMECOLOR_INDEX" val="6"/>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29.xml><?xml version="1.0" encoding="utf-8"?>
<p:tagLst xmlns:p="http://schemas.openxmlformats.org/presentationml/2006/main">
  <p:tag name="KSO_WM_UNIT_FILL_FORE_SCHEMECOLOR_INDEX" val="6"/>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FILL_FORE_SCHEMECOLOR_INDEX" val="6"/>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31.xml><?xml version="1.0" encoding="utf-8"?>
<p:tagLst xmlns:p="http://schemas.openxmlformats.org/presentationml/2006/main">
  <p:tag name="KSO_WM_UNIT_FILL_FORE_SCHEMECOLOR_INDEX" val="6"/>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32.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233.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34.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35.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36.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37.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38.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39.xml><?xml version="1.0" encoding="utf-8"?>
<p:tagLst xmlns:p="http://schemas.openxmlformats.org/presentationml/2006/main">
  <p:tag name="KSO_WM_UNIT_FILL_FORE_SCHEMECOLOR_INDEX" val="5"/>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 val="5"/>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41.xml><?xml version="1.0" encoding="utf-8"?>
<p:tagLst xmlns:p="http://schemas.openxmlformats.org/presentationml/2006/main">
  <p:tag name="KSO_WM_UNIT_FILL_FORE_SCHEMECOLOR_INDEX" val="5"/>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42.xml><?xml version="1.0" encoding="utf-8"?>
<p:tagLst xmlns:p="http://schemas.openxmlformats.org/presentationml/2006/main">
  <p:tag name="KSO_WM_UNIT_FILL_FORE_SCHEMECOLOR_INDEX" val="5"/>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43.xml><?xml version="1.0" encoding="utf-8"?>
<p:tagLst xmlns:p="http://schemas.openxmlformats.org/presentationml/2006/main">
  <p:tag name="KSO_WM_UNIT_FILL_FORE_SCHEMECOLOR_INDEX" val="5"/>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44.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45.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46.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47.xml><?xml version="1.0" encoding="utf-8"?>
<p:tagLst xmlns:p="http://schemas.openxmlformats.org/presentationml/2006/main">
  <p:tag name="KSO_WM_SLIDE_BACKGROUND_TYPE" val="general"/>
  <p:tag name="KSO_WM_SLIDE_BK_DARK_LIGHT" val="2"/>
</p:tagLst>
</file>

<file path=ppt/tags/tag248.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249.xml><?xml version="1.0" encoding="utf-8"?>
<p:tagLst xmlns:p="http://schemas.openxmlformats.org/presentationml/2006/main">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51.xml><?xml version="1.0" encoding="utf-8"?>
<p:tagLst xmlns:p="http://schemas.openxmlformats.org/presentationml/2006/main">
  <p:tag name="KSO_WM_UNIT_LINE_FILL_TYPE" val="2"/>
  <p:tag name="KSO_WM_UNIT_LINE_FORE_SCHEMECOLOR_INDEX" val="14"/>
  <p:tag name="KSO_WM_UNIT_LINE_FORE_SCHEMECOLOR_INDEX_BRIGHTNESS" val="0"/>
</p:tagLst>
</file>

<file path=ppt/tags/tag252.xml><?xml version="1.0" encoding="utf-8"?>
<p:tagLst xmlns:p="http://schemas.openxmlformats.org/presentationml/2006/main">
  <p:tag name="KSO_WM_UNIT_LINE_FILL_TYPE" val="2"/>
  <p:tag name="KSO_WM_UNIT_LINE_FORE_SCHEMECOLOR_INDEX" val="14"/>
  <p:tag name="KSO_WM_UNIT_LINE_FORE_SCHEMECOLOR_INDEX_BRIGHTNESS" val="0"/>
</p:tagLst>
</file>

<file path=ppt/tags/tag25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5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55.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256.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57.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58.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59.xml><?xml version="1.0" encoding="utf-8"?>
<p:tagLst xmlns:p="http://schemas.openxmlformats.org/presentationml/2006/main">
  <p:tag name="KSO_WM_UNIT_LINE_FILL_TYPE" val="2"/>
  <p:tag name="KSO_WM_UNIT_LINE_FORE_SCHEMECOLOR_INDEX" val="6"/>
  <p:tag name="KSO_WM_UNIT_LINE_FORE_SCHEMECOLOR_INDEX_BRIGHTNESS"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61.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62.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63.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64.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65.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66.xml><?xml version="1.0" encoding="utf-8"?>
<p:tagLst xmlns:p="http://schemas.openxmlformats.org/presentationml/2006/main">
  <p:tag name="KSO_WM_UNIT_TEXT_FILL_FORE_SCHEMECOLOR_INDEX" val="15"/>
  <p:tag name="KSO_WM_UNIT_TEXT_FILL_FORE_SCHEMECOLOR_INDEX_BRIGHTNESS" val="0"/>
  <p:tag name="KSO_WM_UNIT_TEXT_FILL_TYPE" val="1"/>
</p:tagLst>
</file>

<file path=ppt/tags/tag267.xml><?xml version="1.0" encoding="utf-8"?>
<p:tagLst xmlns:p="http://schemas.openxmlformats.org/presentationml/2006/main">
  <p:tag name="KSO_WM_UNIT_FILL_FORE_SCHEMECOLOR_INDEX" val="5"/>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68.xml><?xml version="1.0" encoding="utf-8"?>
<p:tagLst xmlns:p="http://schemas.openxmlformats.org/presentationml/2006/main">
  <p:tag name="KSO_WM_UNIT_FILL_FORE_SCHEMECOLOR_INDEX" val="5"/>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69.xml><?xml version="1.0" encoding="utf-8"?>
<p:tagLst xmlns:p="http://schemas.openxmlformats.org/presentationml/2006/main">
  <p:tag name="KSO_WM_UNIT_FILL_FORE_SCHEMECOLOR_INDEX" val="5"/>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FILL_FORE_SCHEMECOLOR_INDEX" val="5"/>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71.xml><?xml version="1.0" encoding="utf-8"?>
<p:tagLst xmlns:p="http://schemas.openxmlformats.org/presentationml/2006/main">
  <p:tag name="KSO_WM_UNIT_FILL_FORE_SCHEMECOLOR_INDEX" val="5"/>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72.xml><?xml version="1.0" encoding="utf-8"?>
<p:tagLst xmlns:p="http://schemas.openxmlformats.org/presentationml/2006/main">
  <p:tag name="KSO_WM_SLIDE_BACKGROUND_TYPE" val="general"/>
  <p:tag name="KSO_WM_SLIDE_BK_DARK_LIGHT" val="2"/>
</p:tagLst>
</file>

<file path=ppt/tags/tag273.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27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75.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7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77.xml><?xml version="1.0" encoding="utf-8"?>
<p:tagLst xmlns:p="http://schemas.openxmlformats.org/presentationml/2006/main">
  <p:tag name="KSO_WM_UNIT_LINE_FILL_TYPE" val="2"/>
  <p:tag name="KSO_WM_UNIT_LINE_FORE_SCHEMECOLOR_INDEX" val="6"/>
  <p:tag name="KSO_WM_UNIT_LINE_FORE_SCHEMECOLOR_INDEX_BRIGHTNESS" val="0"/>
</p:tagLst>
</file>

<file path=ppt/tags/tag278.xml><?xml version="1.0" encoding="utf-8"?>
<p:tagLst xmlns:p="http://schemas.openxmlformats.org/presentationml/2006/main">
  <p:tag name="KSO_WM_UNIT_FILL_FORE_SCHEMECOLOR_INDEX" val="7"/>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79.xml><?xml version="1.0" encoding="utf-8"?>
<p:tagLst xmlns:p="http://schemas.openxmlformats.org/presentationml/2006/main">
  <p:tag name="KSO_WM_UNIT_FILL_FORE_SCHEMECOLOR_INDEX" val="7"/>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 val="7"/>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81.xml><?xml version="1.0" encoding="utf-8"?>
<p:tagLst xmlns:p="http://schemas.openxmlformats.org/presentationml/2006/main">
  <p:tag name="KSO_WM_UNIT_FILL_FORE_SCHEMECOLOR_INDEX" val="7"/>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82.xml><?xml version="1.0" encoding="utf-8"?>
<p:tagLst xmlns:p="http://schemas.openxmlformats.org/presentationml/2006/main">
  <p:tag name="KSO_WM_UNIT_FILL_FORE_SCHEMECOLOR_INDEX" val="7"/>
  <p:tag name="KSO_WM_UNIT_FILL_FORE_SCHEMECOLOR_INDEX_BRIGHTNESS" val="0"/>
  <p:tag name="KSO_WM_UNIT_FILL_TYPE" val="1"/>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283.xml><?xml version="1.0" encoding="utf-8"?>
<p:tagLst xmlns:p="http://schemas.openxmlformats.org/presentationml/2006/main">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28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85.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286.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287.xml><?xml version="1.0" encoding="utf-8"?>
<p:tagLst xmlns:p="http://schemas.openxmlformats.org/presentationml/2006/main">
  <p:tag name="KSO_WM_UNIT_FILL_FORE_SCHEMECOLOR_INDEX" val="14"/>
  <p:tag name="KSO_WM_UNIT_FILL_FORE_SCHEMECOLOR_INDEX_BRIGHTNESS" val="0"/>
  <p:tag name="KSO_WM_UNIT_FILL_TYPE" val="1"/>
</p:tagLst>
</file>

<file path=ppt/tags/tag288.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89.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LINE_FILL_TYPE" val="2"/>
  <p:tag name="KSO_WM_UNIT_LINE_FORE_SCHEMECOLOR_INDEX" val="7"/>
  <p:tag name="KSO_WM_UNIT_LINE_FORE_SCHEMECOLOR_INDEX_BRIGHTNESS" val="0"/>
</p:tagLst>
</file>

<file path=ppt/tags/tag291.xml><?xml version="1.0" encoding="utf-8"?>
<p:tagLst xmlns:p="http://schemas.openxmlformats.org/presentationml/2006/main">
  <p:tag name="KSO_WM_SLIDE_BACKGROUND_TYPE" val="general"/>
  <p:tag name="KSO_WM_SLIDE_BK_DARK_LIGHT" val="2"/>
</p:tagLst>
</file>

<file path=ppt/tags/tag292.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29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9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95.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9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97.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29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29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301.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302.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303.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304.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305.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306.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07.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0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09.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11.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12.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313.xml><?xml version="1.0" encoding="utf-8"?>
<p:tagLst xmlns:p="http://schemas.openxmlformats.org/presentationml/2006/main">
  <p:tag name="KSO_WM_SLIDE_BACKGROUND_TYPE" val="general"/>
  <p:tag name="KSO_WM_SLIDE_BK_DARK_LIGHT" val="2"/>
</p:tagLst>
</file>

<file path=ppt/tags/tag314.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315.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16.xml><?xml version="1.0" encoding="utf-8"?>
<p:tagLst xmlns:p="http://schemas.openxmlformats.org/presentationml/2006/main">
  <p:tag name="KSO_WM_SLIDE_BACKGROUND_TYPE" val="general"/>
  <p:tag name="KSO_WM_SLIDE_BK_DARK_LIGHT" val="2"/>
</p:tagLst>
</file>

<file path=ppt/tags/tag317.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31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1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21.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22.xml><?xml version="1.0" encoding="utf-8"?>
<p:tagLst xmlns:p="http://schemas.openxmlformats.org/presentationml/2006/main">
  <p:tag name="KSO_WM_SLIDE_BACKGROUND_TYPE" val="general"/>
  <p:tag name="KSO_WM_SLIDE_BK_DARK_LIGHT" val="2"/>
</p:tagLst>
</file>

<file path=ppt/tags/tag323.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32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25.xml><?xml version="1.0" encoding="utf-8"?>
<p:tagLst xmlns:p="http://schemas.openxmlformats.org/presentationml/2006/main">
  <p:tag name="KSO_WM_SLIDE_BACKGROUND_TYPE" val="general"/>
  <p:tag name="KSO_WM_SLIDE_BK_DARK_LIGHT" val="2"/>
</p:tagLst>
</file>

<file path=ppt/tags/tag326.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327.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2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2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31.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32.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333.xml><?xml version="1.0" encoding="utf-8"?>
<p:tagLst xmlns:p="http://schemas.openxmlformats.org/presentationml/2006/main">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334.xml><?xml version="1.0" encoding="utf-8"?>
<p:tagLst xmlns:p="http://schemas.openxmlformats.org/presentationml/2006/main">
  <p:tag name="KSO_WM_UNIT_LINE_FILL_TYPE" val="2"/>
  <p:tag name="KSO_WM_UNIT_LINE_FORE_SCHEMECOLOR_INDEX" val="1"/>
  <p:tag name="KSO_WM_UNIT_LINE_FORE_SCHEMECOLOR_INDEX_BRIGHTNESS" val="0"/>
</p:tagLst>
</file>

<file path=ppt/tags/tag335.xml><?xml version="1.0" encoding="utf-8"?>
<p:tagLst xmlns:p="http://schemas.openxmlformats.org/presentationml/2006/main">
  <p:tag name="KSO_WM_UNIT_LINE_FILL_TYPE" val="2"/>
  <p:tag name="KSO_WM_UNIT_LINE_FORE_SCHEMECOLOR_INDEX" val="1"/>
  <p:tag name="KSO_WM_UNIT_LINE_FORE_SCHEMECOLOR_INDEX_BRIGHTNESS" val="0"/>
</p:tagLst>
</file>

<file path=ppt/tags/tag336.xml><?xml version="1.0" encoding="utf-8"?>
<p:tagLst xmlns:p="http://schemas.openxmlformats.org/presentationml/2006/main">
  <p:tag name="KSO_WM_UNIT_LINE_FILL_TYPE" val="2"/>
  <p:tag name="KSO_WM_UNIT_LINE_FORE_SCHEMECOLOR_INDEX" val="1"/>
  <p:tag name="KSO_WM_UNIT_LINE_FORE_SCHEMECOLOR_INDEX_BRIGHTNESS" val="0"/>
</p:tagLst>
</file>

<file path=ppt/tags/tag337.xml><?xml version="1.0" encoding="utf-8"?>
<p:tagLst xmlns:p="http://schemas.openxmlformats.org/presentationml/2006/main">
  <p:tag name="KSO_WM_UNIT_LINE_FILL_TYPE" val="2"/>
  <p:tag name="KSO_WM_UNIT_LINE_FORE_SCHEMECOLOR_INDEX" val="1"/>
  <p:tag name="KSO_WM_UNIT_LINE_FORE_SCHEMECOLOR_INDEX_BRIGHTNESS" val="0"/>
</p:tagLst>
</file>

<file path=ppt/tags/tag338.xml><?xml version="1.0" encoding="utf-8"?>
<p:tagLst xmlns:p="http://schemas.openxmlformats.org/presentationml/2006/main">
  <p:tag name="KSO_WM_UNIT_TEXT_FILL_FORE_SCHEMECOLOR_INDEX" val="12"/>
  <p:tag name="KSO_WM_UNIT_TEXT_FILL_FORE_SCHEMECOLOR_INDEX_BRIGHTNESS" val="0"/>
  <p:tag name="KSO_WM_UNIT_TEXT_FILL_TYPE" val="1"/>
</p:tagLst>
</file>

<file path=ppt/tags/tag339.xml><?xml version="1.0" encoding="utf-8"?>
<p:tagLst xmlns:p="http://schemas.openxmlformats.org/presentationml/2006/main">
  <p:tag name="KSO_WM_UNIT_LINE_FILL_TYPE" val="2"/>
  <p:tag name="KSO_WM_UNIT_LINE_FORE_SCHEMECOLOR_INDEX" val="14"/>
  <p:tag name="KSO_WM_UNIT_LINE_FORE_SCHEMECOLOR_INDEX_BRIGHTNESS" val="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
  <p:tag name="KSO_WM_UNIT_LINE_FILL_TYPE" val="2"/>
  <p:tag name="KSO_WM_UNIT_LINE_FORE_SCHEMECOLOR_INDEX" val="14"/>
  <p:tag name="KSO_WM_UNIT_LINE_FORE_SCHEMECOLOR_INDEX_BRIGHTNESS" val="0"/>
</p:tagLst>
</file>

<file path=ppt/tags/tag341.xml><?xml version="1.0" encoding="utf-8"?>
<p:tagLst xmlns:p="http://schemas.openxmlformats.org/presentationml/2006/main">
  <p:tag name="KSO_WM_BEAUTIFY_FLAG" val=""/>
  <p:tag name="KSO_WM_UNIT_LINE_FILL_TYPE" val="2"/>
  <p:tag name="KSO_WM_UNIT_LINE_FORE_SCHEMECOLOR_INDEX" val="14"/>
  <p:tag name="KSO_WM_UNIT_LINE_FORE_SCHEMECOLOR_INDEX_BRIGHTNESS" val="0"/>
</p:tagLst>
</file>

<file path=ppt/tags/tag342.xml><?xml version="1.0" encoding="utf-8"?>
<p:tagLst xmlns:p="http://schemas.openxmlformats.org/presentationml/2006/main">
  <p:tag name="KSO_WM_BEAUTIFY_FLAG" val=""/>
  <p:tag name="KSO_WM_UNIT_LINE_FILL_TYPE" val="2"/>
  <p:tag name="KSO_WM_UNIT_LINE_FORE_SCHEMECOLOR_INDEX" val="14"/>
  <p:tag name="KSO_WM_UNIT_LINE_FORE_SCHEMECOLOR_INDEX_BRIGHTNESS" val="0"/>
</p:tagLst>
</file>

<file path=ppt/tags/tag343.xml><?xml version="1.0" encoding="utf-8"?>
<p:tagLst xmlns:p="http://schemas.openxmlformats.org/presentationml/2006/main">
  <p:tag name="KSO_WM_BEAUTIFY_FLAG" val=""/>
  <p:tag name="KSO_WM_UNIT_LINE_FILL_TYPE" val="2"/>
  <p:tag name="KSO_WM_UNIT_LINE_FORE_SCHEMECOLOR_INDEX" val="14"/>
  <p:tag name="KSO_WM_UNIT_LINE_FORE_SCHEMECOLOR_INDEX_BRIGHTNESS" val="0"/>
</p:tagLst>
</file>

<file path=ppt/tags/tag344.xml><?xml version="1.0" encoding="utf-8"?>
<p:tagLst xmlns:p="http://schemas.openxmlformats.org/presentationml/2006/main">
  <p:tag name="KSO_WM_SLIDE_BACKGROUND_TYPE" val="general"/>
  <p:tag name="KSO_WM_SLIDE_BK_DARK_LIGHT" val="2"/>
</p:tagLst>
</file>

<file path=ppt/tags/tag345.xml><?xml version="1.0" encoding="utf-8"?>
<p:tagLst xmlns:p="http://schemas.openxmlformats.org/presentationml/2006/main">
  <p:tag name="COMMONDATA" val="eyJoZGlkIjoiMTljNWRhMDAxYjE3MzdiNTA1YmZjNDYwMDViYTA0ZjAifQ=="/>
  <p:tag name="KSO_WPP_MARK_KEY" val="dfb4cbcc-a431-4ed3-baca-af1f264416c7"/>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9600,&quot;width&quot;:9600}"/>
</p:tagLst>
</file>

<file path=ppt/tags/tag64.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SLIDE_BACKGROUND_TYPE" val="general"/>
  <p:tag name="KSO_WM_SLIDE_BK_DARK_LIGHT" val="2"/>
</p:tagLst>
</file>

<file path=ppt/tags/tag67.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6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69.xml><?xml version="1.0" encoding="utf-8"?>
<p:tagLst xmlns:p="http://schemas.openxmlformats.org/presentationml/2006/main">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Lst>
</file>

<file path=ppt/tags/tag71.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295b8efd-e3fd-4f56-9e60-2ce91325e846}"/>
</p:tagLst>
</file>

<file path=ppt/tags/tag72.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73.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74.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75.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76.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77.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7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79.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81.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82.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83.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8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85.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86.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87.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88.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89.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91.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92.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93.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94.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95.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96.xml><?xml version="1.0" encoding="utf-8"?>
<p:tagLst xmlns:p="http://schemas.openxmlformats.org/presentationml/2006/main">
  <p:tag name="KSO_WM_UNIT_LINE_FILL_TYPE" val="2"/>
  <p:tag name="KSO_WM_UNIT_LINE_FORE_SCHEMECOLOR_INDEX" val="13"/>
  <p:tag name="KSO_WM_UNIT_LINE_FORE_SCHEMECOLOR_INDEX_BRIGHTNESS" val="0"/>
</p:tagLst>
</file>

<file path=ppt/tags/tag97.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98.xml><?xml version="1.0" encoding="utf-8"?>
<p:tagLst xmlns:p="http://schemas.openxmlformats.org/presentationml/2006/main">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ags/tag99.xml><?xml version="1.0" encoding="utf-8"?>
<p:tagLst xmlns:p="http://schemas.openxmlformats.org/presentationml/2006/main">
  <p:tag name="KSO_WM_UNIT_LINE_FILL_TYPE" val="2"/>
  <p:tag name="KSO_WM_UNIT_LINE_FORE_SCHEMECOLOR_INDEX" val="13"/>
  <p:tag name="KSO_WM_UNIT_LINE_FORE_SCHEMECOLOR_INDEX_BRIGHTNESS" val="0"/>
  <p:tag name="KSO_WM_UNIT_TEXT_FILL_FORE_SCHEMECOLOR_INDEX" val="13"/>
  <p:tag name="KSO_WM_UNIT_TEXT_FILL_FORE_SCHEMECOLOR_INDEX_BRIGHTNESS" val="0"/>
  <p:tag name="KSO_WM_UNIT_TEXT_FILL_TYPE"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1989</Words>
  <Application>WPS 演示</Application>
  <PresentationFormat>宽屏</PresentationFormat>
  <Paragraphs>409</Paragraphs>
  <Slides>22</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2" baseType="lpstr">
      <vt:lpstr>Arial</vt:lpstr>
      <vt:lpstr>宋体</vt:lpstr>
      <vt:lpstr>Wingdings</vt:lpstr>
      <vt:lpstr>Wingdings</vt:lpstr>
      <vt:lpstr>微软雅黑</vt:lpstr>
      <vt:lpstr>Times New Roman</vt:lpstr>
      <vt:lpstr>Arial Unicode MS</vt:lpstr>
      <vt:lpstr>Calibri</vt:lpstr>
      <vt:lpstr>Office 主题​​</vt:lpstr>
      <vt:lpstr>ChemDraw.Document.6.0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取个名字还是小蒋</cp:lastModifiedBy>
  <cp:revision>155</cp:revision>
  <dcterms:created xsi:type="dcterms:W3CDTF">2019-06-19T02:08:00Z</dcterms:created>
  <dcterms:modified xsi:type="dcterms:W3CDTF">2023-02-02T09:46:43Z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0E556855C42E4432A87928260E546C60</vt:lpwstr>
  </property>
</Properties>
</file>