
<file path=[Content_Types].xml><?xml version="1.0" encoding="utf-8"?>
<Types xmlns="http://schemas.openxmlformats.org/package/2006/content-types">
  <Default Extension="vml" ContentType="application/vnd.openxmlformats-officedocument.vmlDrawing"/>
  <Default Extension="docx" ContentType="application/vnd.openxmlformats-officedocument.wordprocessingml.document"/>
  <Default Extension="bin" ContentType="application/vnd.openxmlformats-officedocument.oleObject"/>
  <Default Extension="png" ContentType="image/png"/>
  <Default Extension="jpeg" ContentType="image/jpeg"/>
  <Default Extension="JPG" ContentType="image/.jpg"/>
  <Default Extension="wmf" ContentType="image/x-wmf"/>
  <Default Extension="emf" ContentType="image/x-emf"/>
  <Default Extension="mp4" ContentType="video/mp4"/>
  <Default Extension="avi" ContentType="video/avi"/>
  <Default Extension="wmv" ContentType="video/x-ms-wmv"/>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7" r:id="rId3"/>
    <p:sldId id="263" r:id="rId4"/>
    <p:sldId id="259"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Lst>
  <p:sldSz cx="12192000" cy="6858000"/>
  <p:notesSz cx="6858000" cy="9144000"/>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5" userDrawn="1">
          <p15:clr>
            <a:srgbClr val="A4A3A4"/>
          </p15:clr>
        </p15:guide>
        <p15:guide id="2" pos="383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新课标第一网" initials="" lastIdx="0" clrIdx="0"/>
  <p:cmAuthor id="1" name="Administrator" initials="A" lastIdx="0" clrIdx="0"/>
  <p:cmAuthor id="2" name="lenovo" initials="l" lastIdx="0" clrIdx="1"/>
  <p:cmAuthor id="3" name="fafa" initials="f" lastIdx="0" clrIdx="1"/>
  <p:cmAuthor id="4" name="王习习" initials="王" lastIdx="0" clrIdx="0"/>
  <p:cmAuthor id="5" name="作者" initials="A" lastIdx="0" clrIdx="2"/>
  <p:cmAuthor id="6" name="ZYD" initials="Z" lastIdx="0"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74" d="100"/>
          <a:sy n="74" d="100"/>
        </p:scale>
        <p:origin x="630" y="78"/>
      </p:cViewPr>
      <p:guideLst>
        <p:guide orient="horz" pos="2195"/>
        <p:guide pos="383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5" Type="http://schemas.openxmlformats.org/officeDocument/2006/relationships/tags" Target="tags/tag847.xml"/><Relationship Id="rId44" Type="http://schemas.openxmlformats.org/officeDocument/2006/relationships/commentAuthors" Target="commentAuthors.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notesMaster" Target="notesMasters/notesMaster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image" Target="../media/image58.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image" Target="../media/image6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531.xml"/><Relationship Id="rId4" Type="http://schemas.openxmlformats.org/officeDocument/2006/relationships/tags" Target="../tags/tag530.xml"/><Relationship Id="rId3" Type="http://schemas.openxmlformats.org/officeDocument/2006/relationships/tags" Target="../tags/tag529.xml"/><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728.xml"/><Relationship Id="rId4" Type="http://schemas.openxmlformats.org/officeDocument/2006/relationships/tags" Target="../tags/tag727.xml"/><Relationship Id="rId3" Type="http://schemas.openxmlformats.org/officeDocument/2006/relationships/tags" Target="../tags/tag726.xml"/><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74AC173A-3DA8-4893-B28A-1E15F55C330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74AC173A-3DA8-4893-B28A-1E15F55C330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1_两栏内容">
    <p:bg>
      <p:bgPr>
        <a:solidFill>
          <a:srgbClr val="F5F5F5"/>
        </a:solidFill>
        <a:effectLst/>
      </p:bgPr>
    </p:bg>
    <p:spTree>
      <p:nvGrpSpPr>
        <p:cNvPr id="1" name=""/>
        <p:cNvGrpSpPr/>
        <p:nvPr/>
      </p:nvGrpSpPr>
      <p:grpSpPr>
        <a:xfrm>
          <a:off x="0" y="0"/>
          <a:ext cx="0" cy="0"/>
          <a:chOff x="0" y="0"/>
          <a:chExt cx="0" cy="0"/>
        </a:xfrm>
      </p:grpSpPr>
    </p:spTree>
  </p:cSld>
  <p:clrMapOvr>
    <a:masterClrMapping/>
  </p:clrMapOvr>
  <p:transition spd="slow" advClick="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tags" Target="../tags/tag62.xml"/><Relationship Id="rId18" Type="http://schemas.openxmlformats.org/officeDocument/2006/relationships/image" Target="../media/image1.png"/><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grpSp>
        <p:nvGrpSpPr>
          <p:cNvPr id="9" name="组合 8"/>
          <p:cNvGrpSpPr/>
          <p:nvPr userDrawn="1"/>
        </p:nvGrpSpPr>
        <p:grpSpPr>
          <a:xfrm>
            <a:off x="143692" y="150495"/>
            <a:ext cx="666204" cy="470263"/>
            <a:chOff x="117566" y="1188720"/>
            <a:chExt cx="666204" cy="470263"/>
          </a:xfrm>
        </p:grpSpPr>
        <p:sp>
          <p:nvSpPr>
            <p:cNvPr id="7" name="箭头: V 形 6"/>
            <p:cNvSpPr/>
            <p:nvPr userDrawn="1"/>
          </p:nvSpPr>
          <p:spPr>
            <a:xfrm>
              <a:off x="117566" y="1188720"/>
              <a:ext cx="326571" cy="470263"/>
            </a:xfrm>
            <a:prstGeom prst="chevron">
              <a:avLst/>
            </a:prstGeom>
            <a:ln>
              <a:solidFill>
                <a:srgbClr val="3B96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箭头: V 形 7"/>
            <p:cNvSpPr/>
            <p:nvPr userDrawn="1"/>
          </p:nvSpPr>
          <p:spPr>
            <a:xfrm>
              <a:off x="457199" y="1188720"/>
              <a:ext cx="326571" cy="470263"/>
            </a:xfrm>
            <a:prstGeom prst="chevron">
              <a:avLst/>
            </a:prstGeom>
            <a:ln>
              <a:solidFill>
                <a:srgbClr val="3B96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11" name="直接连接符 10"/>
          <p:cNvCxnSpPr/>
          <p:nvPr userDrawn="1"/>
        </p:nvCxnSpPr>
        <p:spPr>
          <a:xfrm>
            <a:off x="940526" y="640443"/>
            <a:ext cx="11251474" cy="0"/>
          </a:xfrm>
          <a:prstGeom prst="line">
            <a:avLst/>
          </a:prstGeom>
          <a:ln>
            <a:solidFill>
              <a:srgbClr val="3DA1D2"/>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1088432" y="-54990"/>
            <a:ext cx="1053221" cy="675748"/>
          </a:xfrm>
          <a:prstGeom prst="rect">
            <a:avLst/>
          </a:prstGeom>
        </p:spPr>
      </p:pic>
    </p:spTree>
    <p:custDataLst>
      <p:tags r:id="rId19"/>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64.xml"/><Relationship Id="rId5" Type="http://schemas.openxmlformats.org/officeDocument/2006/relationships/image" Target="../media/image5.png"/><Relationship Id="rId4" Type="http://schemas.openxmlformats.org/officeDocument/2006/relationships/tags" Target="../tags/tag63.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tags" Target="../tags/tag217.xml"/><Relationship Id="rId8" Type="http://schemas.openxmlformats.org/officeDocument/2006/relationships/tags" Target="../tags/tag216.xml"/><Relationship Id="rId7" Type="http://schemas.openxmlformats.org/officeDocument/2006/relationships/tags" Target="../tags/tag215.xml"/><Relationship Id="rId6" Type="http://schemas.openxmlformats.org/officeDocument/2006/relationships/tags" Target="../tags/tag214.xml"/><Relationship Id="rId5" Type="http://schemas.openxmlformats.org/officeDocument/2006/relationships/image" Target="../media/image31.jpeg"/><Relationship Id="rId4" Type="http://schemas.openxmlformats.org/officeDocument/2006/relationships/tags" Target="../tags/tag213.xml"/><Relationship Id="rId3" Type="http://schemas.openxmlformats.org/officeDocument/2006/relationships/image" Target="../media/image30.jpeg"/><Relationship Id="rId22" Type="http://schemas.openxmlformats.org/officeDocument/2006/relationships/slideLayout" Target="../slideLayouts/slideLayout7.xml"/><Relationship Id="rId21" Type="http://schemas.openxmlformats.org/officeDocument/2006/relationships/tags" Target="../tags/tag227.xml"/><Relationship Id="rId20" Type="http://schemas.openxmlformats.org/officeDocument/2006/relationships/tags" Target="../tags/tag226.xml"/><Relationship Id="rId2" Type="http://schemas.openxmlformats.org/officeDocument/2006/relationships/tags" Target="../tags/tag212.xml"/><Relationship Id="rId19" Type="http://schemas.openxmlformats.org/officeDocument/2006/relationships/tags" Target="../tags/tag225.xml"/><Relationship Id="rId18" Type="http://schemas.openxmlformats.org/officeDocument/2006/relationships/tags" Target="../tags/tag224.xml"/><Relationship Id="rId17" Type="http://schemas.openxmlformats.org/officeDocument/2006/relationships/tags" Target="../tags/tag223.xml"/><Relationship Id="rId16" Type="http://schemas.openxmlformats.org/officeDocument/2006/relationships/image" Target="../media/image33.png"/><Relationship Id="rId15" Type="http://schemas.openxmlformats.org/officeDocument/2006/relationships/tags" Target="../tags/tag222.xml"/><Relationship Id="rId14" Type="http://schemas.openxmlformats.org/officeDocument/2006/relationships/image" Target="../media/image32.png"/><Relationship Id="rId13" Type="http://schemas.openxmlformats.org/officeDocument/2006/relationships/tags" Target="../tags/tag221.xml"/><Relationship Id="rId12" Type="http://schemas.openxmlformats.org/officeDocument/2006/relationships/tags" Target="../tags/tag220.xml"/><Relationship Id="rId11" Type="http://schemas.openxmlformats.org/officeDocument/2006/relationships/tags" Target="../tags/tag219.xml"/><Relationship Id="rId10" Type="http://schemas.openxmlformats.org/officeDocument/2006/relationships/tags" Target="../tags/tag218.xml"/><Relationship Id="rId1" Type="http://schemas.openxmlformats.org/officeDocument/2006/relationships/tags" Target="../tags/tag211.xml"/></Relationships>
</file>

<file path=ppt/slides/_rels/slide11.xml.rels><?xml version="1.0" encoding="UTF-8" standalone="yes"?>
<Relationships xmlns="http://schemas.openxmlformats.org/package/2006/relationships"><Relationship Id="rId9" Type="http://schemas.openxmlformats.org/officeDocument/2006/relationships/tags" Target="../tags/tag236.xml"/><Relationship Id="rId8" Type="http://schemas.openxmlformats.org/officeDocument/2006/relationships/tags" Target="../tags/tag235.xml"/><Relationship Id="rId7" Type="http://schemas.openxmlformats.org/officeDocument/2006/relationships/tags" Target="../tags/tag234.xml"/><Relationship Id="rId6" Type="http://schemas.openxmlformats.org/officeDocument/2006/relationships/tags" Target="../tags/tag233.xml"/><Relationship Id="rId5" Type="http://schemas.openxmlformats.org/officeDocument/2006/relationships/tags" Target="../tags/tag232.xml"/><Relationship Id="rId4" Type="http://schemas.openxmlformats.org/officeDocument/2006/relationships/tags" Target="../tags/tag231.xml"/><Relationship Id="rId3" Type="http://schemas.openxmlformats.org/officeDocument/2006/relationships/tags" Target="../tags/tag230.xml"/><Relationship Id="rId23" Type="http://schemas.openxmlformats.org/officeDocument/2006/relationships/slideLayout" Target="../slideLayouts/slideLayout1.xml"/><Relationship Id="rId22" Type="http://schemas.openxmlformats.org/officeDocument/2006/relationships/image" Target="../media/image35.jpeg"/><Relationship Id="rId21" Type="http://schemas.openxmlformats.org/officeDocument/2006/relationships/tags" Target="../tags/tag247.xml"/><Relationship Id="rId20" Type="http://schemas.openxmlformats.org/officeDocument/2006/relationships/image" Target="../media/image34.jpeg"/><Relationship Id="rId2" Type="http://schemas.openxmlformats.org/officeDocument/2006/relationships/tags" Target="../tags/tag229.xml"/><Relationship Id="rId19" Type="http://schemas.openxmlformats.org/officeDocument/2006/relationships/tags" Target="../tags/tag246.xml"/><Relationship Id="rId18" Type="http://schemas.openxmlformats.org/officeDocument/2006/relationships/tags" Target="../tags/tag245.xml"/><Relationship Id="rId17" Type="http://schemas.openxmlformats.org/officeDocument/2006/relationships/tags" Target="../tags/tag244.xml"/><Relationship Id="rId16" Type="http://schemas.openxmlformats.org/officeDocument/2006/relationships/tags" Target="../tags/tag243.xml"/><Relationship Id="rId15" Type="http://schemas.openxmlformats.org/officeDocument/2006/relationships/tags" Target="../tags/tag242.xml"/><Relationship Id="rId14" Type="http://schemas.openxmlformats.org/officeDocument/2006/relationships/tags" Target="../tags/tag241.xml"/><Relationship Id="rId13" Type="http://schemas.openxmlformats.org/officeDocument/2006/relationships/tags" Target="../tags/tag240.xml"/><Relationship Id="rId12" Type="http://schemas.openxmlformats.org/officeDocument/2006/relationships/tags" Target="../tags/tag239.xml"/><Relationship Id="rId11" Type="http://schemas.openxmlformats.org/officeDocument/2006/relationships/tags" Target="../tags/tag238.xml"/><Relationship Id="rId10" Type="http://schemas.openxmlformats.org/officeDocument/2006/relationships/tags" Target="../tags/tag237.xml"/><Relationship Id="rId1" Type="http://schemas.openxmlformats.org/officeDocument/2006/relationships/tags" Target="../tags/tag228.xml"/></Relationships>
</file>

<file path=ppt/slides/_rels/slide12.xml.rels><?xml version="1.0" encoding="UTF-8" standalone="yes"?>
<Relationships xmlns="http://schemas.openxmlformats.org/package/2006/relationships"><Relationship Id="rId9" Type="http://schemas.openxmlformats.org/officeDocument/2006/relationships/tags" Target="../tags/tag253.xml"/><Relationship Id="rId8" Type="http://schemas.openxmlformats.org/officeDocument/2006/relationships/image" Target="../media/image36.png"/><Relationship Id="rId7" Type="http://schemas.openxmlformats.org/officeDocument/2006/relationships/tags" Target="../tags/tag252.xml"/><Relationship Id="rId6" Type="http://schemas.microsoft.com/office/2007/relationships/media" Target="../media/media4.mp4"/><Relationship Id="rId5" Type="http://schemas.openxmlformats.org/officeDocument/2006/relationships/video" Target="../media/media4.mp4"/><Relationship Id="rId4" Type="http://schemas.openxmlformats.org/officeDocument/2006/relationships/tags" Target="../tags/tag251.xml"/><Relationship Id="rId3" Type="http://schemas.openxmlformats.org/officeDocument/2006/relationships/tags" Target="../tags/tag250.xml"/><Relationship Id="rId2" Type="http://schemas.openxmlformats.org/officeDocument/2006/relationships/tags" Target="../tags/tag249.xml"/><Relationship Id="rId12" Type="http://schemas.openxmlformats.org/officeDocument/2006/relationships/slideLayout" Target="../slideLayouts/slideLayout1.xml"/><Relationship Id="rId11" Type="http://schemas.openxmlformats.org/officeDocument/2006/relationships/tags" Target="../tags/tag255.xml"/><Relationship Id="rId10" Type="http://schemas.openxmlformats.org/officeDocument/2006/relationships/tags" Target="../tags/tag254.xml"/><Relationship Id="rId1" Type="http://schemas.openxmlformats.org/officeDocument/2006/relationships/tags" Target="../tags/tag248.xml"/></Relationships>
</file>

<file path=ppt/slides/_rels/slide13.xml.rels><?xml version="1.0" encoding="UTF-8" standalone="yes"?>
<Relationships xmlns="http://schemas.openxmlformats.org/package/2006/relationships"><Relationship Id="rId9" Type="http://schemas.openxmlformats.org/officeDocument/2006/relationships/tags" Target="../tags/tag263.xml"/><Relationship Id="rId8" Type="http://schemas.openxmlformats.org/officeDocument/2006/relationships/tags" Target="../tags/tag262.xml"/><Relationship Id="rId7" Type="http://schemas.openxmlformats.org/officeDocument/2006/relationships/tags" Target="../tags/tag261.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3" Type="http://schemas.openxmlformats.org/officeDocument/2006/relationships/tags" Target="../tags/tag257.xml"/><Relationship Id="rId21" Type="http://schemas.openxmlformats.org/officeDocument/2006/relationships/slideLayout" Target="../slideLayouts/slideLayout1.xml"/><Relationship Id="rId20" Type="http://schemas.openxmlformats.org/officeDocument/2006/relationships/tags" Target="../tags/tag274.xml"/><Relationship Id="rId2" Type="http://schemas.openxmlformats.org/officeDocument/2006/relationships/image" Target="../media/image37.jpeg"/><Relationship Id="rId19" Type="http://schemas.openxmlformats.org/officeDocument/2006/relationships/tags" Target="../tags/tag273.xml"/><Relationship Id="rId18" Type="http://schemas.openxmlformats.org/officeDocument/2006/relationships/tags" Target="../tags/tag272.xml"/><Relationship Id="rId17" Type="http://schemas.openxmlformats.org/officeDocument/2006/relationships/tags" Target="../tags/tag271.xml"/><Relationship Id="rId16" Type="http://schemas.openxmlformats.org/officeDocument/2006/relationships/tags" Target="../tags/tag270.xml"/><Relationship Id="rId15" Type="http://schemas.openxmlformats.org/officeDocument/2006/relationships/tags" Target="../tags/tag269.xml"/><Relationship Id="rId14" Type="http://schemas.openxmlformats.org/officeDocument/2006/relationships/tags" Target="../tags/tag268.xml"/><Relationship Id="rId13" Type="http://schemas.openxmlformats.org/officeDocument/2006/relationships/tags" Target="../tags/tag267.xml"/><Relationship Id="rId12" Type="http://schemas.openxmlformats.org/officeDocument/2006/relationships/tags" Target="../tags/tag266.xml"/><Relationship Id="rId11" Type="http://schemas.openxmlformats.org/officeDocument/2006/relationships/tags" Target="../tags/tag265.xml"/><Relationship Id="rId10" Type="http://schemas.openxmlformats.org/officeDocument/2006/relationships/tags" Target="../tags/tag264.xml"/><Relationship Id="rId1" Type="http://schemas.openxmlformats.org/officeDocument/2006/relationships/tags" Target="../tags/tag256.xml"/></Relationships>
</file>

<file path=ppt/slides/_rels/slide14.xml.rels><?xml version="1.0" encoding="UTF-8" standalone="yes"?>
<Relationships xmlns="http://schemas.openxmlformats.org/package/2006/relationships"><Relationship Id="rId9" Type="http://schemas.openxmlformats.org/officeDocument/2006/relationships/tags" Target="../tags/tag280.xml"/><Relationship Id="rId8" Type="http://schemas.openxmlformats.org/officeDocument/2006/relationships/image" Target="../media/image38.png"/><Relationship Id="rId7" Type="http://schemas.openxmlformats.org/officeDocument/2006/relationships/tags" Target="../tags/tag279.xml"/><Relationship Id="rId6" Type="http://schemas.microsoft.com/office/2007/relationships/media" Target="../media/media5.wmv"/><Relationship Id="rId5" Type="http://schemas.openxmlformats.org/officeDocument/2006/relationships/video" Target="../media/media5.wmv"/><Relationship Id="rId4" Type="http://schemas.openxmlformats.org/officeDocument/2006/relationships/tags" Target="../tags/tag278.xml"/><Relationship Id="rId3" Type="http://schemas.openxmlformats.org/officeDocument/2006/relationships/tags" Target="../tags/tag277.xml"/><Relationship Id="rId26" Type="http://schemas.openxmlformats.org/officeDocument/2006/relationships/slideLayout" Target="../slideLayouts/slideLayout1.xml"/><Relationship Id="rId25" Type="http://schemas.openxmlformats.org/officeDocument/2006/relationships/tags" Target="../tags/tag292.xml"/><Relationship Id="rId24" Type="http://schemas.openxmlformats.org/officeDocument/2006/relationships/image" Target="../media/image40.png"/><Relationship Id="rId23" Type="http://schemas.openxmlformats.org/officeDocument/2006/relationships/tags" Target="../tags/tag291.xml"/><Relationship Id="rId22" Type="http://schemas.microsoft.com/office/2007/relationships/media" Target="../media/media6.wmv"/><Relationship Id="rId21" Type="http://schemas.openxmlformats.org/officeDocument/2006/relationships/video" Target="../media/media6.wmv"/><Relationship Id="rId20" Type="http://schemas.openxmlformats.org/officeDocument/2006/relationships/tags" Target="../tags/tag290.xml"/><Relationship Id="rId2" Type="http://schemas.openxmlformats.org/officeDocument/2006/relationships/tags" Target="../tags/tag276.xml"/><Relationship Id="rId19" Type="http://schemas.openxmlformats.org/officeDocument/2006/relationships/tags" Target="../tags/tag289.xml"/><Relationship Id="rId18" Type="http://schemas.openxmlformats.org/officeDocument/2006/relationships/tags" Target="../tags/tag288.xml"/><Relationship Id="rId17" Type="http://schemas.openxmlformats.org/officeDocument/2006/relationships/image" Target="../media/image39.png"/><Relationship Id="rId16" Type="http://schemas.openxmlformats.org/officeDocument/2006/relationships/tags" Target="../tags/tag287.xml"/><Relationship Id="rId15" Type="http://schemas.openxmlformats.org/officeDocument/2006/relationships/tags" Target="../tags/tag286.xml"/><Relationship Id="rId14" Type="http://schemas.openxmlformats.org/officeDocument/2006/relationships/tags" Target="../tags/tag285.xml"/><Relationship Id="rId13" Type="http://schemas.openxmlformats.org/officeDocument/2006/relationships/tags" Target="../tags/tag284.xml"/><Relationship Id="rId12" Type="http://schemas.openxmlformats.org/officeDocument/2006/relationships/tags" Target="../tags/tag283.xml"/><Relationship Id="rId11" Type="http://schemas.openxmlformats.org/officeDocument/2006/relationships/tags" Target="../tags/tag282.xml"/><Relationship Id="rId10" Type="http://schemas.openxmlformats.org/officeDocument/2006/relationships/tags" Target="../tags/tag281.xml"/><Relationship Id="rId1" Type="http://schemas.openxmlformats.org/officeDocument/2006/relationships/tags" Target="../tags/tag275.xml"/></Relationships>
</file>

<file path=ppt/slides/_rels/slide15.xml.rels><?xml version="1.0" encoding="UTF-8" standalone="yes"?>
<Relationships xmlns="http://schemas.openxmlformats.org/package/2006/relationships"><Relationship Id="rId9" Type="http://schemas.openxmlformats.org/officeDocument/2006/relationships/tags" Target="../tags/tag301.xml"/><Relationship Id="rId8" Type="http://schemas.openxmlformats.org/officeDocument/2006/relationships/tags" Target="../tags/tag300.xml"/><Relationship Id="rId7" Type="http://schemas.openxmlformats.org/officeDocument/2006/relationships/tags" Target="../tags/tag299.xml"/><Relationship Id="rId6" Type="http://schemas.openxmlformats.org/officeDocument/2006/relationships/tags" Target="../tags/tag298.xml"/><Relationship Id="rId5" Type="http://schemas.openxmlformats.org/officeDocument/2006/relationships/tags" Target="../tags/tag297.xml"/><Relationship Id="rId46" Type="http://schemas.openxmlformats.org/officeDocument/2006/relationships/slideLayout" Target="../slideLayouts/slideLayout1.xml"/><Relationship Id="rId45" Type="http://schemas.openxmlformats.org/officeDocument/2006/relationships/tags" Target="../tags/tag337.xml"/><Relationship Id="rId44" Type="http://schemas.openxmlformats.org/officeDocument/2006/relationships/tags" Target="../tags/tag336.xml"/><Relationship Id="rId43" Type="http://schemas.openxmlformats.org/officeDocument/2006/relationships/tags" Target="../tags/tag335.xml"/><Relationship Id="rId42" Type="http://schemas.openxmlformats.org/officeDocument/2006/relationships/tags" Target="../tags/tag334.xml"/><Relationship Id="rId41" Type="http://schemas.openxmlformats.org/officeDocument/2006/relationships/tags" Target="../tags/tag333.xml"/><Relationship Id="rId40" Type="http://schemas.openxmlformats.org/officeDocument/2006/relationships/tags" Target="../tags/tag332.xml"/><Relationship Id="rId4" Type="http://schemas.openxmlformats.org/officeDocument/2006/relationships/tags" Target="../tags/tag296.xml"/><Relationship Id="rId39" Type="http://schemas.openxmlformats.org/officeDocument/2006/relationships/tags" Target="../tags/tag331.xml"/><Relationship Id="rId38" Type="http://schemas.openxmlformats.org/officeDocument/2006/relationships/tags" Target="../tags/tag330.xml"/><Relationship Id="rId37" Type="http://schemas.openxmlformats.org/officeDocument/2006/relationships/tags" Target="../tags/tag329.xml"/><Relationship Id="rId36" Type="http://schemas.openxmlformats.org/officeDocument/2006/relationships/tags" Target="../tags/tag328.xml"/><Relationship Id="rId35" Type="http://schemas.openxmlformats.org/officeDocument/2006/relationships/tags" Target="../tags/tag327.xml"/><Relationship Id="rId34" Type="http://schemas.openxmlformats.org/officeDocument/2006/relationships/tags" Target="../tags/tag326.xml"/><Relationship Id="rId33" Type="http://schemas.openxmlformats.org/officeDocument/2006/relationships/tags" Target="../tags/tag325.xml"/><Relationship Id="rId32" Type="http://schemas.openxmlformats.org/officeDocument/2006/relationships/tags" Target="../tags/tag324.xml"/><Relationship Id="rId31" Type="http://schemas.openxmlformats.org/officeDocument/2006/relationships/tags" Target="../tags/tag323.xml"/><Relationship Id="rId30" Type="http://schemas.openxmlformats.org/officeDocument/2006/relationships/tags" Target="../tags/tag322.xml"/><Relationship Id="rId3" Type="http://schemas.openxmlformats.org/officeDocument/2006/relationships/tags" Target="../tags/tag295.xml"/><Relationship Id="rId29" Type="http://schemas.openxmlformats.org/officeDocument/2006/relationships/tags" Target="../tags/tag321.xml"/><Relationship Id="rId28" Type="http://schemas.openxmlformats.org/officeDocument/2006/relationships/tags" Target="../tags/tag320.xml"/><Relationship Id="rId27" Type="http://schemas.openxmlformats.org/officeDocument/2006/relationships/tags" Target="../tags/tag319.xml"/><Relationship Id="rId26" Type="http://schemas.openxmlformats.org/officeDocument/2006/relationships/tags" Target="../tags/tag318.xml"/><Relationship Id="rId25" Type="http://schemas.openxmlformats.org/officeDocument/2006/relationships/tags" Target="../tags/tag317.xml"/><Relationship Id="rId24" Type="http://schemas.openxmlformats.org/officeDocument/2006/relationships/tags" Target="../tags/tag316.xml"/><Relationship Id="rId23" Type="http://schemas.openxmlformats.org/officeDocument/2006/relationships/tags" Target="../tags/tag315.xml"/><Relationship Id="rId22" Type="http://schemas.openxmlformats.org/officeDocument/2006/relationships/tags" Target="../tags/tag314.xml"/><Relationship Id="rId21" Type="http://schemas.openxmlformats.org/officeDocument/2006/relationships/tags" Target="../tags/tag313.xml"/><Relationship Id="rId20" Type="http://schemas.openxmlformats.org/officeDocument/2006/relationships/tags" Target="../tags/tag312.xml"/><Relationship Id="rId2" Type="http://schemas.openxmlformats.org/officeDocument/2006/relationships/tags" Target="../tags/tag294.xml"/><Relationship Id="rId19" Type="http://schemas.openxmlformats.org/officeDocument/2006/relationships/tags" Target="../tags/tag311.xml"/><Relationship Id="rId18" Type="http://schemas.openxmlformats.org/officeDocument/2006/relationships/tags" Target="../tags/tag310.xml"/><Relationship Id="rId17" Type="http://schemas.openxmlformats.org/officeDocument/2006/relationships/tags" Target="../tags/tag309.xml"/><Relationship Id="rId16" Type="http://schemas.openxmlformats.org/officeDocument/2006/relationships/tags" Target="../tags/tag308.xml"/><Relationship Id="rId15" Type="http://schemas.openxmlformats.org/officeDocument/2006/relationships/tags" Target="../tags/tag307.xml"/><Relationship Id="rId14" Type="http://schemas.openxmlformats.org/officeDocument/2006/relationships/tags" Target="../tags/tag306.xml"/><Relationship Id="rId13" Type="http://schemas.openxmlformats.org/officeDocument/2006/relationships/tags" Target="../tags/tag305.xml"/><Relationship Id="rId12" Type="http://schemas.openxmlformats.org/officeDocument/2006/relationships/tags" Target="../tags/tag304.xml"/><Relationship Id="rId11" Type="http://schemas.openxmlformats.org/officeDocument/2006/relationships/tags" Target="../tags/tag303.xml"/><Relationship Id="rId10" Type="http://schemas.openxmlformats.org/officeDocument/2006/relationships/tags" Target="../tags/tag302.xml"/><Relationship Id="rId1" Type="http://schemas.openxmlformats.org/officeDocument/2006/relationships/tags" Target="../tags/tag293.xml"/></Relationships>
</file>

<file path=ppt/slides/_rels/slide16.xml.rels><?xml version="1.0" encoding="UTF-8" standalone="yes"?>
<Relationships xmlns="http://schemas.openxmlformats.org/package/2006/relationships"><Relationship Id="rId9" Type="http://schemas.openxmlformats.org/officeDocument/2006/relationships/tags" Target="../tags/tag346.xml"/><Relationship Id="rId8" Type="http://schemas.openxmlformats.org/officeDocument/2006/relationships/tags" Target="../tags/tag345.xml"/><Relationship Id="rId7" Type="http://schemas.openxmlformats.org/officeDocument/2006/relationships/tags" Target="../tags/tag344.xml"/><Relationship Id="rId6" Type="http://schemas.openxmlformats.org/officeDocument/2006/relationships/tags" Target="../tags/tag343.xml"/><Relationship Id="rId5" Type="http://schemas.openxmlformats.org/officeDocument/2006/relationships/tags" Target="../tags/tag342.xml"/><Relationship Id="rId4" Type="http://schemas.openxmlformats.org/officeDocument/2006/relationships/tags" Target="../tags/tag341.xml"/><Relationship Id="rId3" Type="http://schemas.openxmlformats.org/officeDocument/2006/relationships/tags" Target="../tags/tag340.xml"/><Relationship Id="rId24" Type="http://schemas.openxmlformats.org/officeDocument/2006/relationships/slideLayout" Target="../slideLayouts/slideLayout1.xml"/><Relationship Id="rId23" Type="http://schemas.openxmlformats.org/officeDocument/2006/relationships/tags" Target="../tags/tag358.xml"/><Relationship Id="rId22" Type="http://schemas.openxmlformats.org/officeDocument/2006/relationships/tags" Target="../tags/tag357.xml"/><Relationship Id="rId21" Type="http://schemas.openxmlformats.org/officeDocument/2006/relationships/tags" Target="../tags/tag356.xml"/><Relationship Id="rId20" Type="http://schemas.openxmlformats.org/officeDocument/2006/relationships/tags" Target="../tags/tag355.xml"/><Relationship Id="rId2" Type="http://schemas.openxmlformats.org/officeDocument/2006/relationships/tags" Target="../tags/tag339.xml"/><Relationship Id="rId19" Type="http://schemas.openxmlformats.org/officeDocument/2006/relationships/tags" Target="../tags/tag354.xml"/><Relationship Id="rId18" Type="http://schemas.openxmlformats.org/officeDocument/2006/relationships/tags" Target="../tags/tag353.xml"/><Relationship Id="rId17" Type="http://schemas.openxmlformats.org/officeDocument/2006/relationships/tags" Target="../tags/tag352.xml"/><Relationship Id="rId16" Type="http://schemas.openxmlformats.org/officeDocument/2006/relationships/tags" Target="../tags/tag351.xml"/><Relationship Id="rId15" Type="http://schemas.openxmlformats.org/officeDocument/2006/relationships/tags" Target="../tags/tag350.xml"/><Relationship Id="rId14" Type="http://schemas.openxmlformats.org/officeDocument/2006/relationships/image" Target="../media/image41.png"/><Relationship Id="rId13" Type="http://schemas.openxmlformats.org/officeDocument/2006/relationships/tags" Target="../tags/tag349.xml"/><Relationship Id="rId12" Type="http://schemas.openxmlformats.org/officeDocument/2006/relationships/tags" Target="../tags/tag348.xml"/><Relationship Id="rId11" Type="http://schemas.openxmlformats.org/officeDocument/2006/relationships/hyperlink" Target="file:///C:\Documents%20and%20Settings\&#20309;&#21069;&#27946;\&#26700;&#38754;\&#36873;&#20462;&#20116;\&#31532;&#20108;&#31456;\&#12298;&#36873;&#20462;5&#12299;&#31532;&#20108;&#31456;&#31532;&#19968;&#33410;&#12288;&#33026;&#32938;&#28867;\&#30002;&#28919;&#12289;&#20057;&#28911;&#12289;&#20057;&#28820;&#28857;&#29123;&#27604;&#36739;.AVI" TargetMode="External"/><Relationship Id="rId10" Type="http://schemas.openxmlformats.org/officeDocument/2006/relationships/tags" Target="../tags/tag347.xml"/><Relationship Id="rId1" Type="http://schemas.openxmlformats.org/officeDocument/2006/relationships/tags" Target="../tags/tag338.xml"/></Relationships>
</file>

<file path=ppt/slides/_rels/slide17.xml.rels><?xml version="1.0" encoding="UTF-8" standalone="yes"?>
<Relationships xmlns="http://schemas.openxmlformats.org/package/2006/relationships"><Relationship Id="rId9" Type="http://schemas.openxmlformats.org/officeDocument/2006/relationships/tags" Target="../tags/tag367.xml"/><Relationship Id="rId8" Type="http://schemas.openxmlformats.org/officeDocument/2006/relationships/tags" Target="../tags/tag366.xml"/><Relationship Id="rId7" Type="http://schemas.openxmlformats.org/officeDocument/2006/relationships/tags" Target="../tags/tag365.xml"/><Relationship Id="rId6" Type="http://schemas.openxmlformats.org/officeDocument/2006/relationships/tags" Target="../tags/tag364.xml"/><Relationship Id="rId5" Type="http://schemas.openxmlformats.org/officeDocument/2006/relationships/tags" Target="../tags/tag363.xml"/><Relationship Id="rId4" Type="http://schemas.openxmlformats.org/officeDocument/2006/relationships/tags" Target="../tags/tag362.xml"/><Relationship Id="rId3" Type="http://schemas.openxmlformats.org/officeDocument/2006/relationships/tags" Target="../tags/tag361.xml"/><Relationship Id="rId21" Type="http://schemas.openxmlformats.org/officeDocument/2006/relationships/slideLayout" Target="../slideLayouts/slideLayout1.xml"/><Relationship Id="rId20" Type="http://schemas.openxmlformats.org/officeDocument/2006/relationships/tags" Target="../tags/tag378.xml"/><Relationship Id="rId2" Type="http://schemas.openxmlformats.org/officeDocument/2006/relationships/tags" Target="../tags/tag360.xml"/><Relationship Id="rId19" Type="http://schemas.openxmlformats.org/officeDocument/2006/relationships/tags" Target="../tags/tag377.xml"/><Relationship Id="rId18" Type="http://schemas.openxmlformats.org/officeDocument/2006/relationships/tags" Target="../tags/tag376.xml"/><Relationship Id="rId17" Type="http://schemas.openxmlformats.org/officeDocument/2006/relationships/tags" Target="../tags/tag375.xml"/><Relationship Id="rId16" Type="http://schemas.openxmlformats.org/officeDocument/2006/relationships/tags" Target="../tags/tag374.xml"/><Relationship Id="rId15" Type="http://schemas.openxmlformats.org/officeDocument/2006/relationships/tags" Target="../tags/tag373.xml"/><Relationship Id="rId14" Type="http://schemas.openxmlformats.org/officeDocument/2006/relationships/tags" Target="../tags/tag372.xml"/><Relationship Id="rId13" Type="http://schemas.openxmlformats.org/officeDocument/2006/relationships/tags" Target="../tags/tag371.xml"/><Relationship Id="rId12" Type="http://schemas.openxmlformats.org/officeDocument/2006/relationships/tags" Target="../tags/tag370.xml"/><Relationship Id="rId11" Type="http://schemas.openxmlformats.org/officeDocument/2006/relationships/tags" Target="../tags/tag369.xml"/><Relationship Id="rId10" Type="http://schemas.openxmlformats.org/officeDocument/2006/relationships/tags" Target="../tags/tag368.xml"/><Relationship Id="rId1" Type="http://schemas.openxmlformats.org/officeDocument/2006/relationships/tags" Target="../tags/tag359.xml"/></Relationships>
</file>

<file path=ppt/slides/_rels/slide18.xml.rels><?xml version="1.0" encoding="UTF-8" standalone="yes"?>
<Relationships xmlns="http://schemas.openxmlformats.org/package/2006/relationships"><Relationship Id="rId9" Type="http://schemas.openxmlformats.org/officeDocument/2006/relationships/tags" Target="../tags/tag387.xml"/><Relationship Id="rId8" Type="http://schemas.openxmlformats.org/officeDocument/2006/relationships/tags" Target="../tags/tag386.xml"/><Relationship Id="rId78" Type="http://schemas.openxmlformats.org/officeDocument/2006/relationships/slideLayout" Target="../slideLayouts/slideLayout1.xml"/><Relationship Id="rId77" Type="http://schemas.openxmlformats.org/officeDocument/2006/relationships/tags" Target="../tags/tag455.xml"/><Relationship Id="rId76" Type="http://schemas.openxmlformats.org/officeDocument/2006/relationships/tags" Target="../tags/tag454.xml"/><Relationship Id="rId75" Type="http://schemas.openxmlformats.org/officeDocument/2006/relationships/tags" Target="../tags/tag453.xml"/><Relationship Id="rId74" Type="http://schemas.openxmlformats.org/officeDocument/2006/relationships/tags" Target="../tags/tag452.xml"/><Relationship Id="rId73" Type="http://schemas.openxmlformats.org/officeDocument/2006/relationships/tags" Target="../tags/tag451.xml"/><Relationship Id="rId72" Type="http://schemas.openxmlformats.org/officeDocument/2006/relationships/tags" Target="../tags/tag450.xml"/><Relationship Id="rId71" Type="http://schemas.openxmlformats.org/officeDocument/2006/relationships/tags" Target="../tags/tag449.xml"/><Relationship Id="rId70" Type="http://schemas.openxmlformats.org/officeDocument/2006/relationships/tags" Target="../tags/tag448.xml"/><Relationship Id="rId7" Type="http://schemas.openxmlformats.org/officeDocument/2006/relationships/tags" Target="../tags/tag385.xml"/><Relationship Id="rId69" Type="http://schemas.openxmlformats.org/officeDocument/2006/relationships/tags" Target="../tags/tag447.xml"/><Relationship Id="rId68" Type="http://schemas.openxmlformats.org/officeDocument/2006/relationships/tags" Target="../tags/tag446.xml"/><Relationship Id="rId67" Type="http://schemas.openxmlformats.org/officeDocument/2006/relationships/tags" Target="../tags/tag445.xml"/><Relationship Id="rId66" Type="http://schemas.openxmlformats.org/officeDocument/2006/relationships/tags" Target="../tags/tag444.xml"/><Relationship Id="rId65" Type="http://schemas.openxmlformats.org/officeDocument/2006/relationships/tags" Target="../tags/tag443.xml"/><Relationship Id="rId64" Type="http://schemas.openxmlformats.org/officeDocument/2006/relationships/tags" Target="../tags/tag442.xml"/><Relationship Id="rId63" Type="http://schemas.openxmlformats.org/officeDocument/2006/relationships/tags" Target="../tags/tag441.xml"/><Relationship Id="rId62" Type="http://schemas.openxmlformats.org/officeDocument/2006/relationships/tags" Target="../tags/tag440.xml"/><Relationship Id="rId61" Type="http://schemas.openxmlformats.org/officeDocument/2006/relationships/tags" Target="../tags/tag439.xml"/><Relationship Id="rId60" Type="http://schemas.openxmlformats.org/officeDocument/2006/relationships/tags" Target="../tags/tag438.xml"/><Relationship Id="rId6" Type="http://schemas.openxmlformats.org/officeDocument/2006/relationships/tags" Target="../tags/tag384.xml"/><Relationship Id="rId59" Type="http://schemas.openxmlformats.org/officeDocument/2006/relationships/tags" Target="../tags/tag437.xml"/><Relationship Id="rId58" Type="http://schemas.openxmlformats.org/officeDocument/2006/relationships/tags" Target="../tags/tag436.xml"/><Relationship Id="rId57" Type="http://schemas.openxmlformats.org/officeDocument/2006/relationships/tags" Target="../tags/tag435.xml"/><Relationship Id="rId56" Type="http://schemas.openxmlformats.org/officeDocument/2006/relationships/tags" Target="../tags/tag434.xml"/><Relationship Id="rId55" Type="http://schemas.openxmlformats.org/officeDocument/2006/relationships/tags" Target="../tags/tag433.xml"/><Relationship Id="rId54" Type="http://schemas.openxmlformats.org/officeDocument/2006/relationships/tags" Target="../tags/tag432.xml"/><Relationship Id="rId53" Type="http://schemas.openxmlformats.org/officeDocument/2006/relationships/tags" Target="../tags/tag431.xml"/><Relationship Id="rId52" Type="http://schemas.openxmlformats.org/officeDocument/2006/relationships/tags" Target="../tags/tag430.xml"/><Relationship Id="rId51" Type="http://schemas.openxmlformats.org/officeDocument/2006/relationships/tags" Target="../tags/tag429.xml"/><Relationship Id="rId50" Type="http://schemas.openxmlformats.org/officeDocument/2006/relationships/tags" Target="../tags/tag428.xml"/><Relationship Id="rId5" Type="http://schemas.openxmlformats.org/officeDocument/2006/relationships/tags" Target="../tags/tag383.xml"/><Relationship Id="rId49" Type="http://schemas.openxmlformats.org/officeDocument/2006/relationships/tags" Target="../tags/tag427.xml"/><Relationship Id="rId48" Type="http://schemas.openxmlformats.org/officeDocument/2006/relationships/tags" Target="../tags/tag426.xml"/><Relationship Id="rId47" Type="http://schemas.openxmlformats.org/officeDocument/2006/relationships/tags" Target="../tags/tag425.xml"/><Relationship Id="rId46" Type="http://schemas.openxmlformats.org/officeDocument/2006/relationships/tags" Target="../tags/tag424.xml"/><Relationship Id="rId45" Type="http://schemas.openxmlformats.org/officeDocument/2006/relationships/tags" Target="../tags/tag423.xml"/><Relationship Id="rId44" Type="http://schemas.openxmlformats.org/officeDocument/2006/relationships/tags" Target="../tags/tag422.xml"/><Relationship Id="rId43" Type="http://schemas.openxmlformats.org/officeDocument/2006/relationships/tags" Target="../tags/tag421.xml"/><Relationship Id="rId42" Type="http://schemas.openxmlformats.org/officeDocument/2006/relationships/tags" Target="../tags/tag420.xml"/><Relationship Id="rId41" Type="http://schemas.openxmlformats.org/officeDocument/2006/relationships/tags" Target="../tags/tag419.xml"/><Relationship Id="rId40" Type="http://schemas.openxmlformats.org/officeDocument/2006/relationships/tags" Target="../tags/tag418.xml"/><Relationship Id="rId4" Type="http://schemas.openxmlformats.org/officeDocument/2006/relationships/tags" Target="../tags/tag382.xml"/><Relationship Id="rId39" Type="http://schemas.openxmlformats.org/officeDocument/2006/relationships/tags" Target="../tags/tag417.xml"/><Relationship Id="rId38" Type="http://schemas.openxmlformats.org/officeDocument/2006/relationships/tags" Target="../tags/tag416.xml"/><Relationship Id="rId37" Type="http://schemas.openxmlformats.org/officeDocument/2006/relationships/tags" Target="../tags/tag415.xml"/><Relationship Id="rId36" Type="http://schemas.openxmlformats.org/officeDocument/2006/relationships/tags" Target="../tags/tag414.xml"/><Relationship Id="rId35" Type="http://schemas.openxmlformats.org/officeDocument/2006/relationships/tags" Target="../tags/tag413.xml"/><Relationship Id="rId34" Type="http://schemas.openxmlformats.org/officeDocument/2006/relationships/tags" Target="../tags/tag412.xml"/><Relationship Id="rId33" Type="http://schemas.openxmlformats.org/officeDocument/2006/relationships/tags" Target="../tags/tag411.xml"/><Relationship Id="rId32" Type="http://schemas.openxmlformats.org/officeDocument/2006/relationships/tags" Target="../tags/tag410.xml"/><Relationship Id="rId31" Type="http://schemas.openxmlformats.org/officeDocument/2006/relationships/tags" Target="../tags/tag409.xml"/><Relationship Id="rId30" Type="http://schemas.openxmlformats.org/officeDocument/2006/relationships/tags" Target="../tags/tag408.xml"/><Relationship Id="rId3" Type="http://schemas.openxmlformats.org/officeDocument/2006/relationships/tags" Target="../tags/tag381.xml"/><Relationship Id="rId29" Type="http://schemas.openxmlformats.org/officeDocument/2006/relationships/tags" Target="../tags/tag407.xml"/><Relationship Id="rId28" Type="http://schemas.openxmlformats.org/officeDocument/2006/relationships/tags" Target="../tags/tag406.xml"/><Relationship Id="rId27" Type="http://schemas.openxmlformats.org/officeDocument/2006/relationships/tags" Target="../tags/tag405.xml"/><Relationship Id="rId26" Type="http://schemas.openxmlformats.org/officeDocument/2006/relationships/tags" Target="../tags/tag404.xml"/><Relationship Id="rId25" Type="http://schemas.openxmlformats.org/officeDocument/2006/relationships/tags" Target="../tags/tag403.xml"/><Relationship Id="rId24" Type="http://schemas.openxmlformats.org/officeDocument/2006/relationships/tags" Target="../tags/tag402.xml"/><Relationship Id="rId23" Type="http://schemas.openxmlformats.org/officeDocument/2006/relationships/tags" Target="../tags/tag401.xml"/><Relationship Id="rId22" Type="http://schemas.openxmlformats.org/officeDocument/2006/relationships/tags" Target="../tags/tag400.xml"/><Relationship Id="rId21" Type="http://schemas.openxmlformats.org/officeDocument/2006/relationships/tags" Target="../tags/tag399.xml"/><Relationship Id="rId20" Type="http://schemas.openxmlformats.org/officeDocument/2006/relationships/tags" Target="../tags/tag398.xml"/><Relationship Id="rId2" Type="http://schemas.openxmlformats.org/officeDocument/2006/relationships/tags" Target="../tags/tag380.xml"/><Relationship Id="rId19" Type="http://schemas.openxmlformats.org/officeDocument/2006/relationships/tags" Target="../tags/tag397.xml"/><Relationship Id="rId18" Type="http://schemas.openxmlformats.org/officeDocument/2006/relationships/tags" Target="../tags/tag396.xml"/><Relationship Id="rId17" Type="http://schemas.openxmlformats.org/officeDocument/2006/relationships/tags" Target="../tags/tag395.xml"/><Relationship Id="rId16" Type="http://schemas.openxmlformats.org/officeDocument/2006/relationships/tags" Target="../tags/tag394.xml"/><Relationship Id="rId15" Type="http://schemas.openxmlformats.org/officeDocument/2006/relationships/tags" Target="../tags/tag393.xml"/><Relationship Id="rId14" Type="http://schemas.openxmlformats.org/officeDocument/2006/relationships/tags" Target="../tags/tag392.xml"/><Relationship Id="rId13" Type="http://schemas.openxmlformats.org/officeDocument/2006/relationships/tags" Target="../tags/tag391.xml"/><Relationship Id="rId12" Type="http://schemas.openxmlformats.org/officeDocument/2006/relationships/tags" Target="../tags/tag390.xml"/><Relationship Id="rId11" Type="http://schemas.openxmlformats.org/officeDocument/2006/relationships/tags" Target="../tags/tag389.xml"/><Relationship Id="rId10" Type="http://schemas.openxmlformats.org/officeDocument/2006/relationships/tags" Target="../tags/tag388.xml"/><Relationship Id="rId1" Type="http://schemas.openxmlformats.org/officeDocument/2006/relationships/tags" Target="../tags/tag379.xml"/></Relationships>
</file>

<file path=ppt/slides/_rels/slide19.xml.rels><?xml version="1.0" encoding="UTF-8" standalone="yes"?>
<Relationships xmlns="http://schemas.openxmlformats.org/package/2006/relationships"><Relationship Id="rId9" Type="http://schemas.openxmlformats.org/officeDocument/2006/relationships/tags" Target="../tags/tag464.xml"/><Relationship Id="rId8" Type="http://schemas.openxmlformats.org/officeDocument/2006/relationships/tags" Target="../tags/tag463.xml"/><Relationship Id="rId7" Type="http://schemas.openxmlformats.org/officeDocument/2006/relationships/tags" Target="../tags/tag462.xml"/><Relationship Id="rId6" Type="http://schemas.openxmlformats.org/officeDocument/2006/relationships/tags" Target="../tags/tag461.xml"/><Relationship Id="rId5" Type="http://schemas.openxmlformats.org/officeDocument/2006/relationships/tags" Target="../tags/tag460.xml"/><Relationship Id="rId43" Type="http://schemas.openxmlformats.org/officeDocument/2006/relationships/slideLayout" Target="../slideLayouts/slideLayout1.xml"/><Relationship Id="rId42" Type="http://schemas.openxmlformats.org/officeDocument/2006/relationships/tags" Target="../tags/tag497.xml"/><Relationship Id="rId41" Type="http://schemas.openxmlformats.org/officeDocument/2006/relationships/tags" Target="../tags/tag496.xml"/><Relationship Id="rId40" Type="http://schemas.openxmlformats.org/officeDocument/2006/relationships/tags" Target="../tags/tag495.xml"/><Relationship Id="rId4" Type="http://schemas.openxmlformats.org/officeDocument/2006/relationships/tags" Target="../tags/tag459.xml"/><Relationship Id="rId39" Type="http://schemas.openxmlformats.org/officeDocument/2006/relationships/tags" Target="../tags/tag494.xml"/><Relationship Id="rId38" Type="http://schemas.openxmlformats.org/officeDocument/2006/relationships/tags" Target="../tags/tag493.xml"/><Relationship Id="rId37" Type="http://schemas.openxmlformats.org/officeDocument/2006/relationships/tags" Target="../tags/tag492.xml"/><Relationship Id="rId36" Type="http://schemas.openxmlformats.org/officeDocument/2006/relationships/tags" Target="../tags/tag491.xml"/><Relationship Id="rId35" Type="http://schemas.openxmlformats.org/officeDocument/2006/relationships/tags" Target="../tags/tag490.xml"/><Relationship Id="rId34" Type="http://schemas.openxmlformats.org/officeDocument/2006/relationships/tags" Target="../tags/tag489.xml"/><Relationship Id="rId33" Type="http://schemas.openxmlformats.org/officeDocument/2006/relationships/tags" Target="../tags/tag488.xml"/><Relationship Id="rId32" Type="http://schemas.openxmlformats.org/officeDocument/2006/relationships/tags" Target="../tags/tag487.xml"/><Relationship Id="rId31" Type="http://schemas.openxmlformats.org/officeDocument/2006/relationships/tags" Target="../tags/tag486.xml"/><Relationship Id="rId30" Type="http://schemas.openxmlformats.org/officeDocument/2006/relationships/tags" Target="../tags/tag485.xml"/><Relationship Id="rId3" Type="http://schemas.openxmlformats.org/officeDocument/2006/relationships/tags" Target="../tags/tag458.xml"/><Relationship Id="rId29" Type="http://schemas.openxmlformats.org/officeDocument/2006/relationships/tags" Target="../tags/tag484.xml"/><Relationship Id="rId28" Type="http://schemas.openxmlformats.org/officeDocument/2006/relationships/tags" Target="../tags/tag483.xml"/><Relationship Id="rId27" Type="http://schemas.openxmlformats.org/officeDocument/2006/relationships/tags" Target="../tags/tag482.xml"/><Relationship Id="rId26" Type="http://schemas.openxmlformats.org/officeDocument/2006/relationships/tags" Target="../tags/tag481.xml"/><Relationship Id="rId25" Type="http://schemas.openxmlformats.org/officeDocument/2006/relationships/tags" Target="../tags/tag480.xml"/><Relationship Id="rId24" Type="http://schemas.openxmlformats.org/officeDocument/2006/relationships/tags" Target="../tags/tag479.xml"/><Relationship Id="rId23" Type="http://schemas.openxmlformats.org/officeDocument/2006/relationships/tags" Target="../tags/tag478.xml"/><Relationship Id="rId22" Type="http://schemas.openxmlformats.org/officeDocument/2006/relationships/tags" Target="../tags/tag477.xml"/><Relationship Id="rId21" Type="http://schemas.openxmlformats.org/officeDocument/2006/relationships/tags" Target="../tags/tag476.xml"/><Relationship Id="rId20" Type="http://schemas.openxmlformats.org/officeDocument/2006/relationships/tags" Target="../tags/tag475.xml"/><Relationship Id="rId2" Type="http://schemas.openxmlformats.org/officeDocument/2006/relationships/tags" Target="../tags/tag457.xml"/><Relationship Id="rId19" Type="http://schemas.openxmlformats.org/officeDocument/2006/relationships/tags" Target="../tags/tag474.xml"/><Relationship Id="rId18" Type="http://schemas.openxmlformats.org/officeDocument/2006/relationships/tags" Target="../tags/tag473.xml"/><Relationship Id="rId17" Type="http://schemas.openxmlformats.org/officeDocument/2006/relationships/tags" Target="../tags/tag472.xml"/><Relationship Id="rId16" Type="http://schemas.openxmlformats.org/officeDocument/2006/relationships/tags" Target="../tags/tag471.xml"/><Relationship Id="rId15" Type="http://schemas.openxmlformats.org/officeDocument/2006/relationships/tags" Target="../tags/tag470.xml"/><Relationship Id="rId14" Type="http://schemas.openxmlformats.org/officeDocument/2006/relationships/tags" Target="../tags/tag469.xml"/><Relationship Id="rId13" Type="http://schemas.openxmlformats.org/officeDocument/2006/relationships/tags" Target="../tags/tag468.xml"/><Relationship Id="rId12" Type="http://schemas.openxmlformats.org/officeDocument/2006/relationships/tags" Target="../tags/tag467.xml"/><Relationship Id="rId11" Type="http://schemas.openxmlformats.org/officeDocument/2006/relationships/tags" Target="../tags/tag466.xml"/><Relationship Id="rId10" Type="http://schemas.openxmlformats.org/officeDocument/2006/relationships/tags" Target="../tags/tag465.xml"/><Relationship Id="rId1" Type="http://schemas.openxmlformats.org/officeDocument/2006/relationships/tags" Target="../tags/tag456.xml"/></Relationships>
</file>

<file path=ppt/slides/_rels/slide2.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image" Target="../media/image6.jpeg"/><Relationship Id="rId2" Type="http://schemas.openxmlformats.org/officeDocument/2006/relationships/tags" Target="../tags/tag66.xml"/><Relationship Id="rId19" Type="http://schemas.openxmlformats.org/officeDocument/2006/relationships/slideLayout" Target="../slideLayouts/slideLayout1.xml"/><Relationship Id="rId18" Type="http://schemas.openxmlformats.org/officeDocument/2006/relationships/tags" Target="../tags/tag79.xml"/><Relationship Id="rId17" Type="http://schemas.openxmlformats.org/officeDocument/2006/relationships/tags" Target="../tags/tag78.xml"/><Relationship Id="rId16" Type="http://schemas.openxmlformats.org/officeDocument/2006/relationships/image" Target="../media/image8.jpeg"/><Relationship Id="rId15" Type="http://schemas.openxmlformats.org/officeDocument/2006/relationships/tags" Target="../tags/tag77.xml"/><Relationship Id="rId14" Type="http://schemas.openxmlformats.org/officeDocument/2006/relationships/image" Target="../media/image7.jpeg"/><Relationship Id="rId13" Type="http://schemas.openxmlformats.org/officeDocument/2006/relationships/tags" Target="../tags/tag76.xml"/><Relationship Id="rId12" Type="http://schemas.openxmlformats.org/officeDocument/2006/relationships/tags" Target="../tags/tag75.xml"/><Relationship Id="rId11" Type="http://schemas.openxmlformats.org/officeDocument/2006/relationships/tags" Target="../tags/tag74.xml"/><Relationship Id="rId10" Type="http://schemas.openxmlformats.org/officeDocument/2006/relationships/tags" Target="../tags/tag73.xml"/><Relationship Id="rId1" Type="http://schemas.openxmlformats.org/officeDocument/2006/relationships/tags" Target="../tags/tag65.xml"/></Relationships>
</file>

<file path=ppt/slides/_rels/slide20.xml.rels><?xml version="1.0" encoding="UTF-8" standalone="yes"?>
<Relationships xmlns="http://schemas.openxmlformats.org/package/2006/relationships"><Relationship Id="rId9" Type="http://schemas.openxmlformats.org/officeDocument/2006/relationships/tags" Target="../tags/tag506.xml"/><Relationship Id="rId8" Type="http://schemas.openxmlformats.org/officeDocument/2006/relationships/tags" Target="../tags/tag505.xml"/><Relationship Id="rId7" Type="http://schemas.openxmlformats.org/officeDocument/2006/relationships/tags" Target="../tags/tag504.xml"/><Relationship Id="rId6" Type="http://schemas.openxmlformats.org/officeDocument/2006/relationships/tags" Target="../tags/tag503.xml"/><Relationship Id="rId5" Type="http://schemas.openxmlformats.org/officeDocument/2006/relationships/tags" Target="../tags/tag502.xml"/><Relationship Id="rId4" Type="http://schemas.openxmlformats.org/officeDocument/2006/relationships/tags" Target="../tags/tag501.xml"/><Relationship Id="rId33" Type="http://schemas.openxmlformats.org/officeDocument/2006/relationships/notesSlide" Target="../notesSlides/notesSlide1.xml"/><Relationship Id="rId32" Type="http://schemas.openxmlformats.org/officeDocument/2006/relationships/slideLayout" Target="../slideLayouts/slideLayout12.xml"/><Relationship Id="rId31" Type="http://schemas.openxmlformats.org/officeDocument/2006/relationships/tags" Target="../tags/tag528.xml"/><Relationship Id="rId30" Type="http://schemas.openxmlformats.org/officeDocument/2006/relationships/tags" Target="../tags/tag527.xml"/><Relationship Id="rId3" Type="http://schemas.openxmlformats.org/officeDocument/2006/relationships/tags" Target="../tags/tag500.xml"/><Relationship Id="rId29" Type="http://schemas.openxmlformats.org/officeDocument/2006/relationships/tags" Target="../tags/tag526.xml"/><Relationship Id="rId28" Type="http://schemas.openxmlformats.org/officeDocument/2006/relationships/tags" Target="../tags/tag525.xml"/><Relationship Id="rId27" Type="http://schemas.openxmlformats.org/officeDocument/2006/relationships/tags" Target="../tags/tag524.xml"/><Relationship Id="rId26" Type="http://schemas.openxmlformats.org/officeDocument/2006/relationships/tags" Target="../tags/tag523.xml"/><Relationship Id="rId25" Type="http://schemas.openxmlformats.org/officeDocument/2006/relationships/tags" Target="../tags/tag522.xml"/><Relationship Id="rId24" Type="http://schemas.openxmlformats.org/officeDocument/2006/relationships/tags" Target="../tags/tag521.xml"/><Relationship Id="rId23" Type="http://schemas.openxmlformats.org/officeDocument/2006/relationships/tags" Target="../tags/tag520.xml"/><Relationship Id="rId22" Type="http://schemas.openxmlformats.org/officeDocument/2006/relationships/tags" Target="../tags/tag519.xml"/><Relationship Id="rId21" Type="http://schemas.openxmlformats.org/officeDocument/2006/relationships/tags" Target="../tags/tag518.xml"/><Relationship Id="rId20" Type="http://schemas.openxmlformats.org/officeDocument/2006/relationships/tags" Target="../tags/tag517.xml"/><Relationship Id="rId2" Type="http://schemas.openxmlformats.org/officeDocument/2006/relationships/tags" Target="../tags/tag499.xml"/><Relationship Id="rId19" Type="http://schemas.openxmlformats.org/officeDocument/2006/relationships/tags" Target="../tags/tag516.xml"/><Relationship Id="rId18" Type="http://schemas.openxmlformats.org/officeDocument/2006/relationships/tags" Target="../tags/tag515.xml"/><Relationship Id="rId17" Type="http://schemas.openxmlformats.org/officeDocument/2006/relationships/tags" Target="../tags/tag514.xml"/><Relationship Id="rId16" Type="http://schemas.openxmlformats.org/officeDocument/2006/relationships/tags" Target="../tags/tag513.xml"/><Relationship Id="rId15" Type="http://schemas.openxmlformats.org/officeDocument/2006/relationships/tags" Target="../tags/tag512.xml"/><Relationship Id="rId14" Type="http://schemas.openxmlformats.org/officeDocument/2006/relationships/tags" Target="../tags/tag511.xml"/><Relationship Id="rId13" Type="http://schemas.openxmlformats.org/officeDocument/2006/relationships/tags" Target="../tags/tag510.xml"/><Relationship Id="rId12" Type="http://schemas.openxmlformats.org/officeDocument/2006/relationships/tags" Target="../tags/tag509.xml"/><Relationship Id="rId11" Type="http://schemas.openxmlformats.org/officeDocument/2006/relationships/tags" Target="../tags/tag508.xml"/><Relationship Id="rId10" Type="http://schemas.openxmlformats.org/officeDocument/2006/relationships/tags" Target="../tags/tag507.xml"/><Relationship Id="rId1" Type="http://schemas.openxmlformats.org/officeDocument/2006/relationships/tags" Target="../tags/tag498.xml"/></Relationships>
</file>

<file path=ppt/slides/_rels/slide21.xml.rels><?xml version="1.0" encoding="UTF-8" standalone="yes"?>
<Relationships xmlns="http://schemas.openxmlformats.org/package/2006/relationships"><Relationship Id="rId9" Type="http://schemas.openxmlformats.org/officeDocument/2006/relationships/tags" Target="../tags/tag540.xml"/><Relationship Id="rId8" Type="http://schemas.openxmlformats.org/officeDocument/2006/relationships/tags" Target="../tags/tag539.xml"/><Relationship Id="rId7" Type="http://schemas.openxmlformats.org/officeDocument/2006/relationships/tags" Target="../tags/tag538.xml"/><Relationship Id="rId6" Type="http://schemas.openxmlformats.org/officeDocument/2006/relationships/tags" Target="../tags/tag537.xml"/><Relationship Id="rId5" Type="http://schemas.openxmlformats.org/officeDocument/2006/relationships/tags" Target="../tags/tag536.xml"/><Relationship Id="rId4" Type="http://schemas.openxmlformats.org/officeDocument/2006/relationships/tags" Target="../tags/tag535.xml"/><Relationship Id="rId3" Type="http://schemas.openxmlformats.org/officeDocument/2006/relationships/tags" Target="../tags/tag534.xml"/><Relationship Id="rId2" Type="http://schemas.openxmlformats.org/officeDocument/2006/relationships/tags" Target="../tags/tag533.xml"/><Relationship Id="rId19" Type="http://schemas.openxmlformats.org/officeDocument/2006/relationships/slideLayout" Target="../slideLayouts/slideLayout1.xml"/><Relationship Id="rId18" Type="http://schemas.openxmlformats.org/officeDocument/2006/relationships/tags" Target="../tags/tag549.xml"/><Relationship Id="rId17" Type="http://schemas.openxmlformats.org/officeDocument/2006/relationships/tags" Target="../tags/tag548.xml"/><Relationship Id="rId16" Type="http://schemas.openxmlformats.org/officeDocument/2006/relationships/tags" Target="../tags/tag547.xml"/><Relationship Id="rId15" Type="http://schemas.openxmlformats.org/officeDocument/2006/relationships/tags" Target="../tags/tag546.xml"/><Relationship Id="rId14" Type="http://schemas.openxmlformats.org/officeDocument/2006/relationships/tags" Target="../tags/tag545.xml"/><Relationship Id="rId13" Type="http://schemas.openxmlformats.org/officeDocument/2006/relationships/tags" Target="../tags/tag544.xml"/><Relationship Id="rId12" Type="http://schemas.openxmlformats.org/officeDocument/2006/relationships/tags" Target="../tags/tag543.xml"/><Relationship Id="rId11" Type="http://schemas.openxmlformats.org/officeDocument/2006/relationships/tags" Target="../tags/tag542.xml"/><Relationship Id="rId10" Type="http://schemas.openxmlformats.org/officeDocument/2006/relationships/tags" Target="../tags/tag541.xml"/><Relationship Id="rId1" Type="http://schemas.openxmlformats.org/officeDocument/2006/relationships/tags" Target="../tags/tag532.xml"/></Relationships>
</file>

<file path=ppt/slides/_rels/slide22.xml.rels><?xml version="1.0" encoding="UTF-8" standalone="yes"?>
<Relationships xmlns="http://schemas.openxmlformats.org/package/2006/relationships"><Relationship Id="rId9" Type="http://schemas.openxmlformats.org/officeDocument/2006/relationships/tags" Target="../tags/tag554.xml"/><Relationship Id="rId8" Type="http://schemas.openxmlformats.org/officeDocument/2006/relationships/tags" Target="../tags/tag553.xml"/><Relationship Id="rId7" Type="http://schemas.openxmlformats.org/officeDocument/2006/relationships/tags" Target="../tags/tag552.xml"/><Relationship Id="rId6" Type="http://schemas.openxmlformats.org/officeDocument/2006/relationships/image" Target="../media/image43.png"/><Relationship Id="rId5" Type="http://schemas.openxmlformats.org/officeDocument/2006/relationships/tags" Target="../tags/tag551.xml"/><Relationship Id="rId4" Type="http://schemas.microsoft.com/office/2007/relationships/media" Target="../media/media7.mp4"/><Relationship Id="rId38" Type="http://schemas.openxmlformats.org/officeDocument/2006/relationships/slideLayout" Target="../slideLayouts/slideLayout7.xml"/><Relationship Id="rId37" Type="http://schemas.openxmlformats.org/officeDocument/2006/relationships/tags" Target="../tags/tag578.xml"/><Relationship Id="rId36" Type="http://schemas.openxmlformats.org/officeDocument/2006/relationships/tags" Target="../tags/tag577.xml"/><Relationship Id="rId35" Type="http://schemas.openxmlformats.org/officeDocument/2006/relationships/tags" Target="../tags/tag576.xml"/><Relationship Id="rId34" Type="http://schemas.openxmlformats.org/officeDocument/2006/relationships/tags" Target="../tags/tag575.xml"/><Relationship Id="rId33" Type="http://schemas.openxmlformats.org/officeDocument/2006/relationships/tags" Target="../tags/tag574.xml"/><Relationship Id="rId32" Type="http://schemas.openxmlformats.org/officeDocument/2006/relationships/tags" Target="../tags/tag573.xml"/><Relationship Id="rId31" Type="http://schemas.openxmlformats.org/officeDocument/2006/relationships/tags" Target="../tags/tag572.xml"/><Relationship Id="rId30" Type="http://schemas.openxmlformats.org/officeDocument/2006/relationships/tags" Target="../tags/tag571.xml"/><Relationship Id="rId3" Type="http://schemas.openxmlformats.org/officeDocument/2006/relationships/video" Target="../media/media7.mp4"/><Relationship Id="rId29" Type="http://schemas.openxmlformats.org/officeDocument/2006/relationships/tags" Target="../tags/tag570.xml"/><Relationship Id="rId28" Type="http://schemas.openxmlformats.org/officeDocument/2006/relationships/tags" Target="../tags/tag569.xml"/><Relationship Id="rId27" Type="http://schemas.openxmlformats.org/officeDocument/2006/relationships/tags" Target="../tags/tag568.xml"/><Relationship Id="rId26" Type="http://schemas.openxmlformats.org/officeDocument/2006/relationships/tags" Target="../tags/tag567.xml"/><Relationship Id="rId25" Type="http://schemas.openxmlformats.org/officeDocument/2006/relationships/tags" Target="../tags/tag566.xml"/><Relationship Id="rId24" Type="http://schemas.openxmlformats.org/officeDocument/2006/relationships/image" Target="../media/image47.png"/><Relationship Id="rId23" Type="http://schemas.openxmlformats.org/officeDocument/2006/relationships/tags" Target="../tags/tag565.xml"/><Relationship Id="rId22" Type="http://schemas.openxmlformats.org/officeDocument/2006/relationships/tags" Target="../tags/tag564.xml"/><Relationship Id="rId21" Type="http://schemas.openxmlformats.org/officeDocument/2006/relationships/tags" Target="../tags/tag563.xml"/><Relationship Id="rId20" Type="http://schemas.openxmlformats.org/officeDocument/2006/relationships/image" Target="../media/image46.png"/><Relationship Id="rId2" Type="http://schemas.openxmlformats.org/officeDocument/2006/relationships/image" Target="../media/image42.jpeg"/><Relationship Id="rId19" Type="http://schemas.openxmlformats.org/officeDocument/2006/relationships/tags" Target="../tags/tag562.xml"/><Relationship Id="rId18" Type="http://schemas.openxmlformats.org/officeDocument/2006/relationships/tags" Target="../tags/tag561.xml"/><Relationship Id="rId17" Type="http://schemas.openxmlformats.org/officeDocument/2006/relationships/image" Target="../media/image45.jpeg"/><Relationship Id="rId16" Type="http://schemas.openxmlformats.org/officeDocument/2006/relationships/tags" Target="../tags/tag560.xml"/><Relationship Id="rId15" Type="http://schemas.openxmlformats.org/officeDocument/2006/relationships/tags" Target="../tags/tag559.xml"/><Relationship Id="rId14" Type="http://schemas.openxmlformats.org/officeDocument/2006/relationships/image" Target="../media/image44.png"/><Relationship Id="rId13" Type="http://schemas.openxmlformats.org/officeDocument/2006/relationships/tags" Target="../tags/tag558.xml"/><Relationship Id="rId12" Type="http://schemas.openxmlformats.org/officeDocument/2006/relationships/tags" Target="../tags/tag557.xml"/><Relationship Id="rId11" Type="http://schemas.openxmlformats.org/officeDocument/2006/relationships/tags" Target="../tags/tag556.xml"/><Relationship Id="rId10" Type="http://schemas.openxmlformats.org/officeDocument/2006/relationships/tags" Target="../tags/tag555.xml"/><Relationship Id="rId1" Type="http://schemas.openxmlformats.org/officeDocument/2006/relationships/tags" Target="../tags/tag550.xml"/></Relationships>
</file>

<file path=ppt/slides/_rels/slide23.xml.rels><?xml version="1.0" encoding="UTF-8" standalone="yes"?>
<Relationships xmlns="http://schemas.openxmlformats.org/package/2006/relationships"><Relationship Id="rId9" Type="http://schemas.openxmlformats.org/officeDocument/2006/relationships/tags" Target="../tags/tag587.xml"/><Relationship Id="rId8" Type="http://schemas.openxmlformats.org/officeDocument/2006/relationships/tags" Target="../tags/tag586.xml"/><Relationship Id="rId7" Type="http://schemas.openxmlformats.org/officeDocument/2006/relationships/tags" Target="../tags/tag585.xml"/><Relationship Id="rId6" Type="http://schemas.openxmlformats.org/officeDocument/2006/relationships/tags" Target="../tags/tag584.xml"/><Relationship Id="rId5" Type="http://schemas.openxmlformats.org/officeDocument/2006/relationships/tags" Target="../tags/tag583.xml"/><Relationship Id="rId47" Type="http://schemas.openxmlformats.org/officeDocument/2006/relationships/slideLayout" Target="../slideLayouts/slideLayout1.xml"/><Relationship Id="rId46" Type="http://schemas.openxmlformats.org/officeDocument/2006/relationships/tags" Target="../tags/tag623.xml"/><Relationship Id="rId45" Type="http://schemas.openxmlformats.org/officeDocument/2006/relationships/tags" Target="../tags/tag622.xml"/><Relationship Id="rId44" Type="http://schemas.openxmlformats.org/officeDocument/2006/relationships/tags" Target="../tags/tag621.xml"/><Relationship Id="rId43" Type="http://schemas.openxmlformats.org/officeDocument/2006/relationships/tags" Target="../tags/tag620.xml"/><Relationship Id="rId42" Type="http://schemas.openxmlformats.org/officeDocument/2006/relationships/tags" Target="../tags/tag619.xml"/><Relationship Id="rId41" Type="http://schemas.openxmlformats.org/officeDocument/2006/relationships/tags" Target="../tags/tag618.xml"/><Relationship Id="rId40" Type="http://schemas.openxmlformats.org/officeDocument/2006/relationships/tags" Target="../tags/tag617.xml"/><Relationship Id="rId4" Type="http://schemas.openxmlformats.org/officeDocument/2006/relationships/tags" Target="../tags/tag582.xml"/><Relationship Id="rId39" Type="http://schemas.openxmlformats.org/officeDocument/2006/relationships/tags" Target="../tags/tag616.xml"/><Relationship Id="rId38" Type="http://schemas.openxmlformats.org/officeDocument/2006/relationships/tags" Target="../tags/tag615.xml"/><Relationship Id="rId37" Type="http://schemas.openxmlformats.org/officeDocument/2006/relationships/tags" Target="../tags/tag614.xml"/><Relationship Id="rId36" Type="http://schemas.openxmlformats.org/officeDocument/2006/relationships/tags" Target="../tags/tag613.xml"/><Relationship Id="rId35" Type="http://schemas.openxmlformats.org/officeDocument/2006/relationships/tags" Target="../tags/tag612.xml"/><Relationship Id="rId34" Type="http://schemas.openxmlformats.org/officeDocument/2006/relationships/tags" Target="../tags/tag611.xml"/><Relationship Id="rId33" Type="http://schemas.openxmlformats.org/officeDocument/2006/relationships/tags" Target="../tags/tag610.xml"/><Relationship Id="rId32" Type="http://schemas.openxmlformats.org/officeDocument/2006/relationships/tags" Target="../tags/tag609.xml"/><Relationship Id="rId31" Type="http://schemas.openxmlformats.org/officeDocument/2006/relationships/tags" Target="../tags/tag608.xml"/><Relationship Id="rId30" Type="http://schemas.openxmlformats.org/officeDocument/2006/relationships/image" Target="../media/image48.png"/><Relationship Id="rId3" Type="http://schemas.openxmlformats.org/officeDocument/2006/relationships/tags" Target="../tags/tag581.xml"/><Relationship Id="rId29" Type="http://schemas.openxmlformats.org/officeDocument/2006/relationships/tags" Target="../tags/tag607.xml"/><Relationship Id="rId28" Type="http://schemas.openxmlformats.org/officeDocument/2006/relationships/tags" Target="../tags/tag606.xml"/><Relationship Id="rId27" Type="http://schemas.openxmlformats.org/officeDocument/2006/relationships/tags" Target="../tags/tag605.xml"/><Relationship Id="rId26" Type="http://schemas.openxmlformats.org/officeDocument/2006/relationships/tags" Target="../tags/tag604.xml"/><Relationship Id="rId25" Type="http://schemas.openxmlformats.org/officeDocument/2006/relationships/tags" Target="../tags/tag603.xml"/><Relationship Id="rId24" Type="http://schemas.openxmlformats.org/officeDocument/2006/relationships/tags" Target="../tags/tag602.xml"/><Relationship Id="rId23" Type="http://schemas.openxmlformats.org/officeDocument/2006/relationships/tags" Target="../tags/tag601.xml"/><Relationship Id="rId22" Type="http://schemas.openxmlformats.org/officeDocument/2006/relationships/tags" Target="../tags/tag600.xml"/><Relationship Id="rId21" Type="http://schemas.openxmlformats.org/officeDocument/2006/relationships/tags" Target="../tags/tag599.xml"/><Relationship Id="rId20" Type="http://schemas.openxmlformats.org/officeDocument/2006/relationships/tags" Target="../tags/tag598.xml"/><Relationship Id="rId2" Type="http://schemas.openxmlformats.org/officeDocument/2006/relationships/tags" Target="../tags/tag580.xml"/><Relationship Id="rId19" Type="http://schemas.openxmlformats.org/officeDocument/2006/relationships/tags" Target="../tags/tag597.xml"/><Relationship Id="rId18" Type="http://schemas.openxmlformats.org/officeDocument/2006/relationships/tags" Target="../tags/tag596.xml"/><Relationship Id="rId17" Type="http://schemas.openxmlformats.org/officeDocument/2006/relationships/tags" Target="../tags/tag595.xml"/><Relationship Id="rId16" Type="http://schemas.openxmlformats.org/officeDocument/2006/relationships/tags" Target="../tags/tag594.xml"/><Relationship Id="rId15" Type="http://schemas.openxmlformats.org/officeDocument/2006/relationships/tags" Target="../tags/tag593.xml"/><Relationship Id="rId14" Type="http://schemas.openxmlformats.org/officeDocument/2006/relationships/tags" Target="../tags/tag592.xml"/><Relationship Id="rId13" Type="http://schemas.openxmlformats.org/officeDocument/2006/relationships/tags" Target="../tags/tag591.xml"/><Relationship Id="rId12" Type="http://schemas.openxmlformats.org/officeDocument/2006/relationships/tags" Target="../tags/tag590.xml"/><Relationship Id="rId11" Type="http://schemas.openxmlformats.org/officeDocument/2006/relationships/tags" Target="../tags/tag589.xml"/><Relationship Id="rId10" Type="http://schemas.openxmlformats.org/officeDocument/2006/relationships/tags" Target="../tags/tag588.xml"/><Relationship Id="rId1" Type="http://schemas.openxmlformats.org/officeDocument/2006/relationships/tags" Target="../tags/tag579.xml"/></Relationships>
</file>

<file path=ppt/slides/_rels/slide24.xml.rels><?xml version="1.0" encoding="UTF-8" standalone="yes"?>
<Relationships xmlns="http://schemas.openxmlformats.org/package/2006/relationships"><Relationship Id="rId9" Type="http://schemas.openxmlformats.org/officeDocument/2006/relationships/tags" Target="../tags/tag632.xml"/><Relationship Id="rId8" Type="http://schemas.openxmlformats.org/officeDocument/2006/relationships/tags" Target="../tags/tag631.xml"/><Relationship Id="rId7" Type="http://schemas.openxmlformats.org/officeDocument/2006/relationships/tags" Target="../tags/tag630.xml"/><Relationship Id="rId6" Type="http://schemas.openxmlformats.org/officeDocument/2006/relationships/tags" Target="../tags/tag629.xml"/><Relationship Id="rId5" Type="http://schemas.openxmlformats.org/officeDocument/2006/relationships/tags" Target="../tags/tag628.xml"/><Relationship Id="rId43" Type="http://schemas.openxmlformats.org/officeDocument/2006/relationships/slideLayout" Target="../slideLayouts/slideLayout1.xml"/><Relationship Id="rId42" Type="http://schemas.openxmlformats.org/officeDocument/2006/relationships/tags" Target="../tags/tag665.xml"/><Relationship Id="rId41" Type="http://schemas.openxmlformats.org/officeDocument/2006/relationships/tags" Target="../tags/tag664.xml"/><Relationship Id="rId40" Type="http://schemas.openxmlformats.org/officeDocument/2006/relationships/tags" Target="../tags/tag663.xml"/><Relationship Id="rId4" Type="http://schemas.openxmlformats.org/officeDocument/2006/relationships/tags" Target="../tags/tag627.xml"/><Relationship Id="rId39" Type="http://schemas.openxmlformats.org/officeDocument/2006/relationships/tags" Target="../tags/tag662.xml"/><Relationship Id="rId38" Type="http://schemas.openxmlformats.org/officeDocument/2006/relationships/tags" Target="../tags/tag661.xml"/><Relationship Id="rId37" Type="http://schemas.openxmlformats.org/officeDocument/2006/relationships/tags" Target="../tags/tag660.xml"/><Relationship Id="rId36" Type="http://schemas.openxmlformats.org/officeDocument/2006/relationships/tags" Target="../tags/tag659.xml"/><Relationship Id="rId35" Type="http://schemas.openxmlformats.org/officeDocument/2006/relationships/tags" Target="../tags/tag658.xml"/><Relationship Id="rId34" Type="http://schemas.openxmlformats.org/officeDocument/2006/relationships/tags" Target="../tags/tag657.xml"/><Relationship Id="rId33" Type="http://schemas.openxmlformats.org/officeDocument/2006/relationships/tags" Target="../tags/tag656.xml"/><Relationship Id="rId32" Type="http://schemas.openxmlformats.org/officeDocument/2006/relationships/tags" Target="../tags/tag655.xml"/><Relationship Id="rId31" Type="http://schemas.openxmlformats.org/officeDocument/2006/relationships/tags" Target="../tags/tag654.xml"/><Relationship Id="rId30" Type="http://schemas.openxmlformats.org/officeDocument/2006/relationships/tags" Target="../tags/tag653.xml"/><Relationship Id="rId3" Type="http://schemas.openxmlformats.org/officeDocument/2006/relationships/tags" Target="../tags/tag626.xml"/><Relationship Id="rId29" Type="http://schemas.openxmlformats.org/officeDocument/2006/relationships/tags" Target="../tags/tag652.xml"/><Relationship Id="rId28" Type="http://schemas.openxmlformats.org/officeDocument/2006/relationships/tags" Target="../tags/tag651.xml"/><Relationship Id="rId27" Type="http://schemas.openxmlformats.org/officeDocument/2006/relationships/tags" Target="../tags/tag650.xml"/><Relationship Id="rId26" Type="http://schemas.openxmlformats.org/officeDocument/2006/relationships/tags" Target="../tags/tag649.xml"/><Relationship Id="rId25" Type="http://schemas.openxmlformats.org/officeDocument/2006/relationships/tags" Target="../tags/tag648.xml"/><Relationship Id="rId24" Type="http://schemas.openxmlformats.org/officeDocument/2006/relationships/tags" Target="../tags/tag647.xml"/><Relationship Id="rId23" Type="http://schemas.openxmlformats.org/officeDocument/2006/relationships/tags" Target="../tags/tag646.xml"/><Relationship Id="rId22" Type="http://schemas.openxmlformats.org/officeDocument/2006/relationships/tags" Target="../tags/tag645.xml"/><Relationship Id="rId21" Type="http://schemas.openxmlformats.org/officeDocument/2006/relationships/tags" Target="../tags/tag644.xml"/><Relationship Id="rId20" Type="http://schemas.openxmlformats.org/officeDocument/2006/relationships/tags" Target="../tags/tag643.xml"/><Relationship Id="rId2" Type="http://schemas.openxmlformats.org/officeDocument/2006/relationships/tags" Target="../tags/tag625.xml"/><Relationship Id="rId19" Type="http://schemas.openxmlformats.org/officeDocument/2006/relationships/tags" Target="../tags/tag642.xml"/><Relationship Id="rId18" Type="http://schemas.openxmlformats.org/officeDocument/2006/relationships/tags" Target="../tags/tag641.xml"/><Relationship Id="rId17" Type="http://schemas.openxmlformats.org/officeDocument/2006/relationships/tags" Target="../tags/tag640.xml"/><Relationship Id="rId16" Type="http://schemas.openxmlformats.org/officeDocument/2006/relationships/tags" Target="../tags/tag639.xml"/><Relationship Id="rId15" Type="http://schemas.openxmlformats.org/officeDocument/2006/relationships/tags" Target="../tags/tag638.xml"/><Relationship Id="rId14" Type="http://schemas.openxmlformats.org/officeDocument/2006/relationships/tags" Target="../tags/tag637.xml"/><Relationship Id="rId13" Type="http://schemas.openxmlformats.org/officeDocument/2006/relationships/tags" Target="../tags/tag636.xml"/><Relationship Id="rId12" Type="http://schemas.openxmlformats.org/officeDocument/2006/relationships/tags" Target="../tags/tag635.xml"/><Relationship Id="rId11" Type="http://schemas.openxmlformats.org/officeDocument/2006/relationships/tags" Target="../tags/tag634.xml"/><Relationship Id="rId10" Type="http://schemas.openxmlformats.org/officeDocument/2006/relationships/tags" Target="../tags/tag633.xml"/><Relationship Id="rId1" Type="http://schemas.openxmlformats.org/officeDocument/2006/relationships/tags" Target="../tags/tag624.xml"/></Relationships>
</file>

<file path=ppt/slides/_rels/slide25.xml.rels><?xml version="1.0" encoding="UTF-8" standalone="yes"?>
<Relationships xmlns="http://schemas.openxmlformats.org/package/2006/relationships"><Relationship Id="rId9" Type="http://schemas.openxmlformats.org/officeDocument/2006/relationships/tags" Target="../tags/tag674.xml"/><Relationship Id="rId8" Type="http://schemas.openxmlformats.org/officeDocument/2006/relationships/tags" Target="../tags/tag673.xml"/><Relationship Id="rId7" Type="http://schemas.openxmlformats.org/officeDocument/2006/relationships/tags" Target="../tags/tag672.xml"/><Relationship Id="rId6" Type="http://schemas.openxmlformats.org/officeDocument/2006/relationships/tags" Target="../tags/tag671.xml"/><Relationship Id="rId5" Type="http://schemas.openxmlformats.org/officeDocument/2006/relationships/tags" Target="../tags/tag670.xml"/><Relationship Id="rId4" Type="http://schemas.openxmlformats.org/officeDocument/2006/relationships/tags" Target="../tags/tag669.xml"/><Relationship Id="rId32" Type="http://schemas.openxmlformats.org/officeDocument/2006/relationships/slideLayout" Target="../slideLayouts/slideLayout1.xml"/><Relationship Id="rId31" Type="http://schemas.openxmlformats.org/officeDocument/2006/relationships/tags" Target="../tags/tag692.xml"/><Relationship Id="rId30" Type="http://schemas.openxmlformats.org/officeDocument/2006/relationships/tags" Target="../tags/tag691.xml"/><Relationship Id="rId3" Type="http://schemas.openxmlformats.org/officeDocument/2006/relationships/tags" Target="../tags/tag668.xml"/><Relationship Id="rId29" Type="http://schemas.openxmlformats.org/officeDocument/2006/relationships/tags" Target="../tags/tag690.xml"/><Relationship Id="rId28" Type="http://schemas.openxmlformats.org/officeDocument/2006/relationships/image" Target="../media/image52.jpeg"/><Relationship Id="rId27" Type="http://schemas.openxmlformats.org/officeDocument/2006/relationships/tags" Target="../tags/tag689.xml"/><Relationship Id="rId26" Type="http://schemas.openxmlformats.org/officeDocument/2006/relationships/image" Target="../media/image51.png"/><Relationship Id="rId25" Type="http://schemas.openxmlformats.org/officeDocument/2006/relationships/tags" Target="../tags/tag688.xml"/><Relationship Id="rId24" Type="http://schemas.openxmlformats.org/officeDocument/2006/relationships/tags" Target="../tags/tag687.xml"/><Relationship Id="rId23" Type="http://schemas.openxmlformats.org/officeDocument/2006/relationships/tags" Target="../tags/tag686.xml"/><Relationship Id="rId22" Type="http://schemas.openxmlformats.org/officeDocument/2006/relationships/tags" Target="../tags/tag685.xml"/><Relationship Id="rId21" Type="http://schemas.openxmlformats.org/officeDocument/2006/relationships/tags" Target="../tags/tag684.xml"/><Relationship Id="rId20" Type="http://schemas.openxmlformats.org/officeDocument/2006/relationships/tags" Target="../tags/tag683.xml"/><Relationship Id="rId2" Type="http://schemas.openxmlformats.org/officeDocument/2006/relationships/tags" Target="../tags/tag667.xml"/><Relationship Id="rId19" Type="http://schemas.openxmlformats.org/officeDocument/2006/relationships/image" Target="../media/image50.jpeg"/><Relationship Id="rId18" Type="http://schemas.openxmlformats.org/officeDocument/2006/relationships/tags" Target="../tags/tag682.xml"/><Relationship Id="rId17" Type="http://schemas.openxmlformats.org/officeDocument/2006/relationships/image" Target="../media/image49.png"/><Relationship Id="rId16" Type="http://schemas.openxmlformats.org/officeDocument/2006/relationships/tags" Target="../tags/tag681.xml"/><Relationship Id="rId15" Type="http://schemas.openxmlformats.org/officeDocument/2006/relationships/tags" Target="../tags/tag680.xml"/><Relationship Id="rId14" Type="http://schemas.openxmlformats.org/officeDocument/2006/relationships/tags" Target="../tags/tag679.xml"/><Relationship Id="rId13" Type="http://schemas.openxmlformats.org/officeDocument/2006/relationships/tags" Target="../tags/tag678.xml"/><Relationship Id="rId12" Type="http://schemas.openxmlformats.org/officeDocument/2006/relationships/tags" Target="../tags/tag677.xml"/><Relationship Id="rId11" Type="http://schemas.openxmlformats.org/officeDocument/2006/relationships/tags" Target="../tags/tag676.xml"/><Relationship Id="rId10" Type="http://schemas.openxmlformats.org/officeDocument/2006/relationships/tags" Target="../tags/tag675.xml"/><Relationship Id="rId1" Type="http://schemas.openxmlformats.org/officeDocument/2006/relationships/tags" Target="../tags/tag666.xml"/></Relationships>
</file>

<file path=ppt/slides/_rels/slide26.xml.rels><?xml version="1.0" encoding="UTF-8" standalone="yes"?>
<Relationships xmlns="http://schemas.openxmlformats.org/package/2006/relationships"><Relationship Id="rId9" Type="http://schemas.openxmlformats.org/officeDocument/2006/relationships/tags" Target="../tags/tag701.xml"/><Relationship Id="rId8" Type="http://schemas.openxmlformats.org/officeDocument/2006/relationships/tags" Target="../tags/tag700.xml"/><Relationship Id="rId7" Type="http://schemas.openxmlformats.org/officeDocument/2006/relationships/tags" Target="../tags/tag699.xml"/><Relationship Id="rId6" Type="http://schemas.openxmlformats.org/officeDocument/2006/relationships/tags" Target="../tags/tag698.xml"/><Relationship Id="rId5" Type="http://schemas.openxmlformats.org/officeDocument/2006/relationships/tags" Target="../tags/tag697.xml"/><Relationship Id="rId4" Type="http://schemas.openxmlformats.org/officeDocument/2006/relationships/tags" Target="../tags/tag696.xml"/><Relationship Id="rId3" Type="http://schemas.openxmlformats.org/officeDocument/2006/relationships/tags" Target="../tags/tag695.xml"/><Relationship Id="rId2" Type="http://schemas.openxmlformats.org/officeDocument/2006/relationships/tags" Target="../tags/tag694.xml"/><Relationship Id="rId16" Type="http://schemas.openxmlformats.org/officeDocument/2006/relationships/slideLayout" Target="../slideLayouts/slideLayout1.xml"/><Relationship Id="rId15" Type="http://schemas.openxmlformats.org/officeDocument/2006/relationships/tags" Target="../tags/tag707.xml"/><Relationship Id="rId14" Type="http://schemas.openxmlformats.org/officeDocument/2006/relationships/tags" Target="../tags/tag706.xml"/><Relationship Id="rId13" Type="http://schemas.openxmlformats.org/officeDocument/2006/relationships/tags" Target="../tags/tag705.xml"/><Relationship Id="rId12" Type="http://schemas.openxmlformats.org/officeDocument/2006/relationships/tags" Target="../tags/tag704.xml"/><Relationship Id="rId11" Type="http://schemas.openxmlformats.org/officeDocument/2006/relationships/tags" Target="../tags/tag703.xml"/><Relationship Id="rId10" Type="http://schemas.openxmlformats.org/officeDocument/2006/relationships/tags" Target="../tags/tag702.xml"/><Relationship Id="rId1" Type="http://schemas.openxmlformats.org/officeDocument/2006/relationships/tags" Target="../tags/tag693.xml"/></Relationships>
</file>

<file path=ppt/slides/_rels/slide27.xml.rels><?xml version="1.0" encoding="UTF-8" standalone="yes"?>
<Relationships xmlns="http://schemas.openxmlformats.org/package/2006/relationships"><Relationship Id="rId9" Type="http://schemas.openxmlformats.org/officeDocument/2006/relationships/tags" Target="../tags/tag716.xml"/><Relationship Id="rId8" Type="http://schemas.openxmlformats.org/officeDocument/2006/relationships/tags" Target="../tags/tag715.xml"/><Relationship Id="rId7" Type="http://schemas.openxmlformats.org/officeDocument/2006/relationships/tags" Target="../tags/tag714.xml"/><Relationship Id="rId6" Type="http://schemas.openxmlformats.org/officeDocument/2006/relationships/tags" Target="../tags/tag713.xml"/><Relationship Id="rId5" Type="http://schemas.openxmlformats.org/officeDocument/2006/relationships/tags" Target="../tags/tag712.xml"/><Relationship Id="rId4" Type="http://schemas.openxmlformats.org/officeDocument/2006/relationships/tags" Target="../tags/tag711.xml"/><Relationship Id="rId3" Type="http://schemas.openxmlformats.org/officeDocument/2006/relationships/tags" Target="../tags/tag710.xml"/><Relationship Id="rId21" Type="http://schemas.openxmlformats.org/officeDocument/2006/relationships/notesSlide" Target="../notesSlides/notesSlide2.xml"/><Relationship Id="rId20" Type="http://schemas.openxmlformats.org/officeDocument/2006/relationships/slideLayout" Target="../slideLayouts/slideLayout1.xml"/><Relationship Id="rId2" Type="http://schemas.openxmlformats.org/officeDocument/2006/relationships/tags" Target="../tags/tag709.xml"/><Relationship Id="rId19" Type="http://schemas.openxmlformats.org/officeDocument/2006/relationships/tags" Target="../tags/tag725.xml"/><Relationship Id="rId18" Type="http://schemas.openxmlformats.org/officeDocument/2006/relationships/tags" Target="../tags/tag724.xml"/><Relationship Id="rId17" Type="http://schemas.openxmlformats.org/officeDocument/2006/relationships/image" Target="../media/image53.png"/><Relationship Id="rId16" Type="http://schemas.openxmlformats.org/officeDocument/2006/relationships/tags" Target="../tags/tag723.xml"/><Relationship Id="rId15" Type="http://schemas.openxmlformats.org/officeDocument/2006/relationships/tags" Target="../tags/tag722.xml"/><Relationship Id="rId14" Type="http://schemas.openxmlformats.org/officeDocument/2006/relationships/tags" Target="../tags/tag721.xml"/><Relationship Id="rId13" Type="http://schemas.openxmlformats.org/officeDocument/2006/relationships/tags" Target="../tags/tag720.xml"/><Relationship Id="rId12" Type="http://schemas.openxmlformats.org/officeDocument/2006/relationships/tags" Target="../tags/tag719.xml"/><Relationship Id="rId11" Type="http://schemas.openxmlformats.org/officeDocument/2006/relationships/tags" Target="../tags/tag718.xml"/><Relationship Id="rId10" Type="http://schemas.openxmlformats.org/officeDocument/2006/relationships/tags" Target="../tags/tag717.xml"/><Relationship Id="rId1" Type="http://schemas.openxmlformats.org/officeDocument/2006/relationships/tags" Target="../tags/tag708.xml"/></Relationships>
</file>

<file path=ppt/slides/_rels/slide28.xml.rels><?xml version="1.0" encoding="UTF-8" standalone="yes"?>
<Relationships xmlns="http://schemas.openxmlformats.org/package/2006/relationships"><Relationship Id="rId9" Type="http://schemas.openxmlformats.org/officeDocument/2006/relationships/tags" Target="../tags/tag737.xml"/><Relationship Id="rId8" Type="http://schemas.openxmlformats.org/officeDocument/2006/relationships/tags" Target="../tags/tag736.xml"/><Relationship Id="rId7" Type="http://schemas.openxmlformats.org/officeDocument/2006/relationships/tags" Target="../tags/tag735.xml"/><Relationship Id="rId6" Type="http://schemas.openxmlformats.org/officeDocument/2006/relationships/tags" Target="../tags/tag734.xml"/><Relationship Id="rId5" Type="http://schemas.openxmlformats.org/officeDocument/2006/relationships/tags" Target="../tags/tag733.xml"/><Relationship Id="rId4" Type="http://schemas.openxmlformats.org/officeDocument/2006/relationships/tags" Target="../tags/tag732.xml"/><Relationship Id="rId3" Type="http://schemas.openxmlformats.org/officeDocument/2006/relationships/tags" Target="../tags/tag731.xml"/><Relationship Id="rId2" Type="http://schemas.openxmlformats.org/officeDocument/2006/relationships/tags" Target="../tags/tag730.xml"/><Relationship Id="rId17" Type="http://schemas.openxmlformats.org/officeDocument/2006/relationships/vmlDrawing" Target="../drawings/vmlDrawing1.vml"/><Relationship Id="rId16" Type="http://schemas.openxmlformats.org/officeDocument/2006/relationships/slideLayout" Target="../slideLayouts/slideLayout1.xml"/><Relationship Id="rId15" Type="http://schemas.openxmlformats.org/officeDocument/2006/relationships/tags" Target="../tags/tag740.xml"/><Relationship Id="rId14" Type="http://schemas.openxmlformats.org/officeDocument/2006/relationships/tags" Target="../tags/tag739.xml"/><Relationship Id="rId13" Type="http://schemas.openxmlformats.org/officeDocument/2006/relationships/image" Target="../media/image55.wmf"/><Relationship Id="rId12" Type="http://schemas.openxmlformats.org/officeDocument/2006/relationships/oleObject" Target="../embeddings/oleObject1.bin"/><Relationship Id="rId11" Type="http://schemas.openxmlformats.org/officeDocument/2006/relationships/tags" Target="../tags/tag738.xml"/><Relationship Id="rId10" Type="http://schemas.openxmlformats.org/officeDocument/2006/relationships/image" Target="../media/image54.png"/><Relationship Id="rId1" Type="http://schemas.openxmlformats.org/officeDocument/2006/relationships/tags" Target="../tags/tag729.xml"/></Relationships>
</file>

<file path=ppt/slides/_rels/slide29.xml.rels><?xml version="1.0" encoding="UTF-8" standalone="yes"?>
<Relationships xmlns="http://schemas.openxmlformats.org/package/2006/relationships"><Relationship Id="rId9" Type="http://schemas.openxmlformats.org/officeDocument/2006/relationships/tags" Target="../tags/tag747.xml"/><Relationship Id="rId8" Type="http://schemas.openxmlformats.org/officeDocument/2006/relationships/tags" Target="../tags/tag746.xml"/><Relationship Id="rId7" Type="http://schemas.openxmlformats.org/officeDocument/2006/relationships/tags" Target="../tags/tag745.xml"/><Relationship Id="rId6" Type="http://schemas.openxmlformats.org/officeDocument/2006/relationships/image" Target="../media/image57.png"/><Relationship Id="rId5" Type="http://schemas.openxmlformats.org/officeDocument/2006/relationships/tags" Target="../tags/tag744.xml"/><Relationship Id="rId4" Type="http://schemas.openxmlformats.org/officeDocument/2006/relationships/image" Target="../media/image56.png"/><Relationship Id="rId38" Type="http://schemas.openxmlformats.org/officeDocument/2006/relationships/vmlDrawing" Target="../drawings/vmlDrawing2.vml"/><Relationship Id="rId37" Type="http://schemas.openxmlformats.org/officeDocument/2006/relationships/slideLayout" Target="../slideLayouts/slideLayout7.xml"/><Relationship Id="rId36" Type="http://schemas.openxmlformats.org/officeDocument/2006/relationships/tags" Target="../tags/tag766.xml"/><Relationship Id="rId35" Type="http://schemas.openxmlformats.org/officeDocument/2006/relationships/image" Target="NULL" TargetMode="External"/><Relationship Id="rId34" Type="http://schemas.openxmlformats.org/officeDocument/2006/relationships/image" Target="../media/image61.png"/><Relationship Id="rId33" Type="http://schemas.openxmlformats.org/officeDocument/2006/relationships/tags" Target="../tags/tag765.xml"/><Relationship Id="rId32" Type="http://schemas.openxmlformats.org/officeDocument/2006/relationships/tags" Target="../tags/tag764.xml"/><Relationship Id="rId31" Type="http://schemas.openxmlformats.org/officeDocument/2006/relationships/tags" Target="../tags/tag763.xml"/><Relationship Id="rId30" Type="http://schemas.openxmlformats.org/officeDocument/2006/relationships/tags" Target="../tags/tag762.xml"/><Relationship Id="rId3" Type="http://schemas.openxmlformats.org/officeDocument/2006/relationships/tags" Target="../tags/tag743.xml"/><Relationship Id="rId29" Type="http://schemas.openxmlformats.org/officeDocument/2006/relationships/tags" Target="../tags/tag761.xml"/><Relationship Id="rId28" Type="http://schemas.openxmlformats.org/officeDocument/2006/relationships/tags" Target="../tags/tag760.xml"/><Relationship Id="rId27" Type="http://schemas.openxmlformats.org/officeDocument/2006/relationships/tags" Target="../tags/tag759.xml"/><Relationship Id="rId26" Type="http://schemas.openxmlformats.org/officeDocument/2006/relationships/tags" Target="../tags/tag758.xml"/><Relationship Id="rId25" Type="http://schemas.openxmlformats.org/officeDocument/2006/relationships/image" Target="../media/image60.emf"/><Relationship Id="rId24" Type="http://schemas.openxmlformats.org/officeDocument/2006/relationships/package" Target="../embeddings/Document3.docx"/><Relationship Id="rId23" Type="http://schemas.openxmlformats.org/officeDocument/2006/relationships/tags" Target="../tags/tag757.xml"/><Relationship Id="rId22" Type="http://schemas.openxmlformats.org/officeDocument/2006/relationships/tags" Target="../tags/tag756.xml"/><Relationship Id="rId21" Type="http://schemas.openxmlformats.org/officeDocument/2006/relationships/tags" Target="../tags/tag755.xml"/><Relationship Id="rId20" Type="http://schemas.openxmlformats.org/officeDocument/2006/relationships/image" Target="../media/image59.emf"/><Relationship Id="rId2" Type="http://schemas.openxmlformats.org/officeDocument/2006/relationships/tags" Target="../tags/tag742.xml"/><Relationship Id="rId19" Type="http://schemas.openxmlformats.org/officeDocument/2006/relationships/package" Target="../embeddings/Document2.docx"/><Relationship Id="rId18" Type="http://schemas.openxmlformats.org/officeDocument/2006/relationships/tags" Target="../tags/tag754.xml"/><Relationship Id="rId17" Type="http://schemas.openxmlformats.org/officeDocument/2006/relationships/tags" Target="../tags/tag753.xml"/><Relationship Id="rId16" Type="http://schemas.openxmlformats.org/officeDocument/2006/relationships/tags" Target="../tags/tag752.xml"/><Relationship Id="rId15" Type="http://schemas.openxmlformats.org/officeDocument/2006/relationships/image" Target="../media/image58.emf"/><Relationship Id="rId14" Type="http://schemas.openxmlformats.org/officeDocument/2006/relationships/package" Target="../embeddings/Document1.docx"/><Relationship Id="rId13" Type="http://schemas.openxmlformats.org/officeDocument/2006/relationships/tags" Target="../tags/tag751.xml"/><Relationship Id="rId12" Type="http://schemas.openxmlformats.org/officeDocument/2006/relationships/tags" Target="../tags/tag750.xml"/><Relationship Id="rId11" Type="http://schemas.openxmlformats.org/officeDocument/2006/relationships/tags" Target="../tags/tag749.xml"/><Relationship Id="rId10" Type="http://schemas.openxmlformats.org/officeDocument/2006/relationships/tags" Target="../tags/tag748.xml"/><Relationship Id="rId1" Type="http://schemas.openxmlformats.org/officeDocument/2006/relationships/tags" Target="../tags/tag741.xml"/></Relationships>
</file>

<file path=ppt/slides/_rels/slide3.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image" Target="../media/image9.png"/><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9" Type="http://schemas.openxmlformats.org/officeDocument/2006/relationships/slideLayout" Target="../slideLayouts/slideLayout2.xml"/><Relationship Id="rId18" Type="http://schemas.openxmlformats.org/officeDocument/2006/relationships/tags" Target="../tags/tag96.xml"/><Relationship Id="rId17" Type="http://schemas.openxmlformats.org/officeDocument/2006/relationships/tags" Target="../tags/tag95.xml"/><Relationship Id="rId16" Type="http://schemas.openxmlformats.org/officeDocument/2006/relationships/tags" Target="../tags/tag94.xml"/><Relationship Id="rId15" Type="http://schemas.openxmlformats.org/officeDocument/2006/relationships/tags" Target="../tags/tag93.xml"/><Relationship Id="rId14" Type="http://schemas.openxmlformats.org/officeDocument/2006/relationships/tags" Target="../tags/tag92.xml"/><Relationship Id="rId13" Type="http://schemas.openxmlformats.org/officeDocument/2006/relationships/tags" Target="../tags/tag91.xml"/><Relationship Id="rId12" Type="http://schemas.openxmlformats.org/officeDocument/2006/relationships/tags" Target="../tags/tag90.xml"/><Relationship Id="rId11" Type="http://schemas.openxmlformats.org/officeDocument/2006/relationships/tags" Target="../tags/tag89.xml"/><Relationship Id="rId10" Type="http://schemas.openxmlformats.org/officeDocument/2006/relationships/tags" Target="../tags/tag88.xml"/><Relationship Id="rId1" Type="http://schemas.openxmlformats.org/officeDocument/2006/relationships/tags" Target="../tags/tag80.xml"/></Relationships>
</file>

<file path=ppt/slides/_rels/slide30.xml.rels><?xml version="1.0" encoding="UTF-8" standalone="yes"?>
<Relationships xmlns="http://schemas.openxmlformats.org/package/2006/relationships"><Relationship Id="rId9" Type="http://schemas.openxmlformats.org/officeDocument/2006/relationships/tags" Target="../tags/tag775.xml"/><Relationship Id="rId8" Type="http://schemas.openxmlformats.org/officeDocument/2006/relationships/tags" Target="../tags/tag774.xml"/><Relationship Id="rId7" Type="http://schemas.openxmlformats.org/officeDocument/2006/relationships/tags" Target="../tags/tag773.xml"/><Relationship Id="rId6" Type="http://schemas.openxmlformats.org/officeDocument/2006/relationships/tags" Target="../tags/tag772.xml"/><Relationship Id="rId5" Type="http://schemas.openxmlformats.org/officeDocument/2006/relationships/tags" Target="../tags/tag771.xml"/><Relationship Id="rId4" Type="http://schemas.openxmlformats.org/officeDocument/2006/relationships/tags" Target="../tags/tag770.xml"/><Relationship Id="rId3" Type="http://schemas.openxmlformats.org/officeDocument/2006/relationships/tags" Target="../tags/tag769.xml"/><Relationship Id="rId2" Type="http://schemas.openxmlformats.org/officeDocument/2006/relationships/tags" Target="../tags/tag768.xml"/><Relationship Id="rId19" Type="http://schemas.openxmlformats.org/officeDocument/2006/relationships/slideLayout" Target="../slideLayouts/slideLayout1.xml"/><Relationship Id="rId18" Type="http://schemas.openxmlformats.org/officeDocument/2006/relationships/tags" Target="../tags/tag784.xml"/><Relationship Id="rId17" Type="http://schemas.openxmlformats.org/officeDocument/2006/relationships/tags" Target="../tags/tag783.xml"/><Relationship Id="rId16" Type="http://schemas.openxmlformats.org/officeDocument/2006/relationships/tags" Target="../tags/tag782.xml"/><Relationship Id="rId15" Type="http://schemas.openxmlformats.org/officeDocument/2006/relationships/tags" Target="../tags/tag781.xml"/><Relationship Id="rId14" Type="http://schemas.openxmlformats.org/officeDocument/2006/relationships/tags" Target="../tags/tag780.xml"/><Relationship Id="rId13" Type="http://schemas.openxmlformats.org/officeDocument/2006/relationships/tags" Target="../tags/tag779.xml"/><Relationship Id="rId12" Type="http://schemas.openxmlformats.org/officeDocument/2006/relationships/tags" Target="../tags/tag778.xml"/><Relationship Id="rId11" Type="http://schemas.openxmlformats.org/officeDocument/2006/relationships/tags" Target="../tags/tag777.xml"/><Relationship Id="rId10" Type="http://schemas.openxmlformats.org/officeDocument/2006/relationships/tags" Target="../tags/tag776.xml"/><Relationship Id="rId1" Type="http://schemas.openxmlformats.org/officeDocument/2006/relationships/tags" Target="../tags/tag767.xml"/></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788.xml"/><Relationship Id="rId3" Type="http://schemas.openxmlformats.org/officeDocument/2006/relationships/tags" Target="../tags/tag787.xml"/><Relationship Id="rId2" Type="http://schemas.openxmlformats.org/officeDocument/2006/relationships/tags" Target="../tags/tag786.xml"/><Relationship Id="rId1" Type="http://schemas.openxmlformats.org/officeDocument/2006/relationships/tags" Target="../tags/tag785.xml"/></Relationships>
</file>

<file path=ppt/slides/_rels/slide32.xml.rels><?xml version="1.0" encoding="UTF-8" standalone="yes"?>
<Relationships xmlns="http://schemas.openxmlformats.org/package/2006/relationships"><Relationship Id="rId9" Type="http://schemas.openxmlformats.org/officeDocument/2006/relationships/image" Target="../media/image63.emf"/><Relationship Id="rId8" Type="http://schemas.openxmlformats.org/officeDocument/2006/relationships/package" Target="../embeddings/Document4.docx"/><Relationship Id="rId7" Type="http://schemas.openxmlformats.org/officeDocument/2006/relationships/tags" Target="../tags/tag794.xml"/><Relationship Id="rId6" Type="http://schemas.openxmlformats.org/officeDocument/2006/relationships/image" Target="../media/image62.png"/><Relationship Id="rId5" Type="http://schemas.openxmlformats.org/officeDocument/2006/relationships/tags" Target="../tags/tag793.xml"/><Relationship Id="rId4" Type="http://schemas.openxmlformats.org/officeDocument/2006/relationships/tags" Target="../tags/tag792.xml"/><Relationship Id="rId3" Type="http://schemas.openxmlformats.org/officeDocument/2006/relationships/tags" Target="../tags/tag791.xml"/><Relationship Id="rId2" Type="http://schemas.openxmlformats.org/officeDocument/2006/relationships/tags" Target="../tags/tag790.xml"/><Relationship Id="rId18" Type="http://schemas.openxmlformats.org/officeDocument/2006/relationships/vmlDrawing" Target="../drawings/vmlDrawing3.vml"/><Relationship Id="rId17" Type="http://schemas.openxmlformats.org/officeDocument/2006/relationships/slideLayout" Target="../slideLayouts/slideLayout2.xml"/><Relationship Id="rId16" Type="http://schemas.openxmlformats.org/officeDocument/2006/relationships/tags" Target="../tags/tag797.xml"/><Relationship Id="rId15" Type="http://schemas.openxmlformats.org/officeDocument/2006/relationships/image" Target="../media/image65.emf"/><Relationship Id="rId14" Type="http://schemas.openxmlformats.org/officeDocument/2006/relationships/package" Target="../embeddings/Document6.docx"/><Relationship Id="rId13" Type="http://schemas.openxmlformats.org/officeDocument/2006/relationships/tags" Target="../tags/tag796.xml"/><Relationship Id="rId12" Type="http://schemas.openxmlformats.org/officeDocument/2006/relationships/image" Target="../media/image64.emf"/><Relationship Id="rId11" Type="http://schemas.openxmlformats.org/officeDocument/2006/relationships/package" Target="../embeddings/Document5.docx"/><Relationship Id="rId10" Type="http://schemas.openxmlformats.org/officeDocument/2006/relationships/tags" Target="../tags/tag795.xml"/><Relationship Id="rId1" Type="http://schemas.openxmlformats.org/officeDocument/2006/relationships/tags" Target="../tags/tag789.xml"/></Relationships>
</file>

<file path=ppt/slides/_rels/slide33.xml.rels><?xml version="1.0" encoding="UTF-8" standalone="yes"?>
<Relationships xmlns="http://schemas.openxmlformats.org/package/2006/relationships"><Relationship Id="rId9" Type="http://schemas.openxmlformats.org/officeDocument/2006/relationships/vmlDrawing" Target="../drawings/vmlDrawing4.vml"/><Relationship Id="rId8" Type="http://schemas.openxmlformats.org/officeDocument/2006/relationships/slideLayout" Target="../slideLayouts/slideLayout2.xml"/><Relationship Id="rId7" Type="http://schemas.openxmlformats.org/officeDocument/2006/relationships/image" Target="../media/image66.emf"/><Relationship Id="rId6" Type="http://schemas.openxmlformats.org/officeDocument/2006/relationships/oleObject" Target="../embeddings/oleObject2.bin"/><Relationship Id="rId5" Type="http://schemas.openxmlformats.org/officeDocument/2006/relationships/tags" Target="../tags/tag802.xml"/><Relationship Id="rId4" Type="http://schemas.openxmlformats.org/officeDocument/2006/relationships/tags" Target="../tags/tag801.xml"/><Relationship Id="rId3" Type="http://schemas.openxmlformats.org/officeDocument/2006/relationships/tags" Target="../tags/tag800.xml"/><Relationship Id="rId2" Type="http://schemas.openxmlformats.org/officeDocument/2006/relationships/tags" Target="../tags/tag799.xml"/><Relationship Id="rId1" Type="http://schemas.openxmlformats.org/officeDocument/2006/relationships/tags" Target="../tags/tag798.xml"/></Relationships>
</file>

<file path=ppt/slides/_rels/slide34.xml.rels><?xml version="1.0" encoding="UTF-8" standalone="yes"?>
<Relationships xmlns="http://schemas.openxmlformats.org/package/2006/relationships"><Relationship Id="rId7" Type="http://schemas.openxmlformats.org/officeDocument/2006/relationships/vmlDrawing" Target="../drawings/vmlDrawing5.vml"/><Relationship Id="rId6" Type="http://schemas.openxmlformats.org/officeDocument/2006/relationships/slideLayout" Target="../slideLayouts/slideLayout7.xml"/><Relationship Id="rId5" Type="http://schemas.openxmlformats.org/officeDocument/2006/relationships/image" Target="../media/image67.emf"/><Relationship Id="rId4" Type="http://schemas.openxmlformats.org/officeDocument/2006/relationships/oleObject" Target="../embeddings/oleObject3.bin"/><Relationship Id="rId3" Type="http://schemas.openxmlformats.org/officeDocument/2006/relationships/tags" Target="../tags/tag805.xml"/><Relationship Id="rId2" Type="http://schemas.openxmlformats.org/officeDocument/2006/relationships/tags" Target="../tags/tag804.xml"/><Relationship Id="rId1" Type="http://schemas.openxmlformats.org/officeDocument/2006/relationships/tags" Target="../tags/tag803.xml"/></Relationships>
</file>

<file path=ppt/slides/_rels/slide35.xml.rels><?xml version="1.0" encoding="UTF-8" standalone="yes"?>
<Relationships xmlns="http://schemas.openxmlformats.org/package/2006/relationships"><Relationship Id="rId9" Type="http://schemas.openxmlformats.org/officeDocument/2006/relationships/tags" Target="../tags/tag813.xml"/><Relationship Id="rId8" Type="http://schemas.openxmlformats.org/officeDocument/2006/relationships/tags" Target="../tags/tag812.xml"/><Relationship Id="rId7" Type="http://schemas.openxmlformats.org/officeDocument/2006/relationships/tags" Target="../tags/tag811.xml"/><Relationship Id="rId6" Type="http://schemas.openxmlformats.org/officeDocument/2006/relationships/tags" Target="../tags/tag810.xml"/><Relationship Id="rId5" Type="http://schemas.openxmlformats.org/officeDocument/2006/relationships/tags" Target="../tags/tag809.xml"/><Relationship Id="rId4" Type="http://schemas.openxmlformats.org/officeDocument/2006/relationships/tags" Target="../tags/tag808.xml"/><Relationship Id="rId3" Type="http://schemas.openxmlformats.org/officeDocument/2006/relationships/image" Target="../media/image68.png"/><Relationship Id="rId25" Type="http://schemas.openxmlformats.org/officeDocument/2006/relationships/slideLayout" Target="../slideLayouts/slideLayout7.xml"/><Relationship Id="rId24" Type="http://schemas.openxmlformats.org/officeDocument/2006/relationships/image" Target="../media/image70.png"/><Relationship Id="rId23" Type="http://schemas.openxmlformats.org/officeDocument/2006/relationships/tags" Target="../tags/tag826.xml"/><Relationship Id="rId22" Type="http://schemas.openxmlformats.org/officeDocument/2006/relationships/tags" Target="../tags/tag825.xml"/><Relationship Id="rId21" Type="http://schemas.openxmlformats.org/officeDocument/2006/relationships/tags" Target="../tags/tag824.xml"/><Relationship Id="rId20" Type="http://schemas.openxmlformats.org/officeDocument/2006/relationships/tags" Target="../tags/tag823.xml"/><Relationship Id="rId2" Type="http://schemas.openxmlformats.org/officeDocument/2006/relationships/tags" Target="../tags/tag807.xml"/><Relationship Id="rId19" Type="http://schemas.openxmlformats.org/officeDocument/2006/relationships/tags" Target="../tags/tag822.xml"/><Relationship Id="rId18" Type="http://schemas.openxmlformats.org/officeDocument/2006/relationships/tags" Target="../tags/tag821.xml"/><Relationship Id="rId17" Type="http://schemas.openxmlformats.org/officeDocument/2006/relationships/tags" Target="../tags/tag820.xml"/><Relationship Id="rId16" Type="http://schemas.openxmlformats.org/officeDocument/2006/relationships/tags" Target="../tags/tag819.xml"/><Relationship Id="rId15" Type="http://schemas.openxmlformats.org/officeDocument/2006/relationships/tags" Target="../tags/tag818.xml"/><Relationship Id="rId14" Type="http://schemas.openxmlformats.org/officeDocument/2006/relationships/tags" Target="../tags/tag817.xml"/><Relationship Id="rId13" Type="http://schemas.openxmlformats.org/officeDocument/2006/relationships/tags" Target="../tags/tag816.xml"/><Relationship Id="rId12" Type="http://schemas.openxmlformats.org/officeDocument/2006/relationships/tags" Target="../tags/tag815.xml"/><Relationship Id="rId11" Type="http://schemas.openxmlformats.org/officeDocument/2006/relationships/tags" Target="../tags/tag814.xml"/><Relationship Id="rId10" Type="http://schemas.openxmlformats.org/officeDocument/2006/relationships/image" Target="../media/image69.png"/><Relationship Id="rId1" Type="http://schemas.openxmlformats.org/officeDocument/2006/relationships/tags" Target="../tags/tag806.xml"/></Relationships>
</file>

<file path=ppt/slides/_rels/slide36.xml.rels><?xml version="1.0" encoding="UTF-8" standalone="yes"?>
<Relationships xmlns="http://schemas.openxmlformats.org/package/2006/relationships"><Relationship Id="rId9" Type="http://schemas.openxmlformats.org/officeDocument/2006/relationships/tags" Target="../tags/tag833.xml"/><Relationship Id="rId8" Type="http://schemas.openxmlformats.org/officeDocument/2006/relationships/tags" Target="../tags/tag832.xml"/><Relationship Id="rId7" Type="http://schemas.openxmlformats.org/officeDocument/2006/relationships/tags" Target="../tags/tag831.xml"/><Relationship Id="rId6" Type="http://schemas.openxmlformats.org/officeDocument/2006/relationships/tags" Target="../tags/tag830.xml"/><Relationship Id="rId5" Type="http://schemas.openxmlformats.org/officeDocument/2006/relationships/tags" Target="../tags/tag829.xml"/><Relationship Id="rId4" Type="http://schemas.openxmlformats.org/officeDocument/2006/relationships/image" Target="../media/image71.emf"/><Relationship Id="rId3" Type="http://schemas.openxmlformats.org/officeDocument/2006/relationships/oleObject" Target="../embeddings/oleObject4.bin"/><Relationship Id="rId22" Type="http://schemas.openxmlformats.org/officeDocument/2006/relationships/vmlDrawing" Target="../drawings/vmlDrawing6.vml"/><Relationship Id="rId21" Type="http://schemas.openxmlformats.org/officeDocument/2006/relationships/slideLayout" Target="../slideLayouts/slideLayout1.xml"/><Relationship Id="rId20" Type="http://schemas.openxmlformats.org/officeDocument/2006/relationships/tags" Target="../tags/tag841.xml"/><Relationship Id="rId2" Type="http://schemas.openxmlformats.org/officeDocument/2006/relationships/tags" Target="../tags/tag828.xml"/><Relationship Id="rId19" Type="http://schemas.openxmlformats.org/officeDocument/2006/relationships/tags" Target="../tags/tag840.xml"/><Relationship Id="rId18" Type="http://schemas.openxmlformats.org/officeDocument/2006/relationships/tags" Target="../tags/tag839.xml"/><Relationship Id="rId17" Type="http://schemas.openxmlformats.org/officeDocument/2006/relationships/image" Target="../media/image72.png"/><Relationship Id="rId16" Type="http://schemas.openxmlformats.org/officeDocument/2006/relationships/tags" Target="../tags/tag838.xml"/><Relationship Id="rId15" Type="http://schemas.openxmlformats.org/officeDocument/2006/relationships/tags" Target="../tags/tag837.xml"/><Relationship Id="rId14" Type="http://schemas.openxmlformats.org/officeDocument/2006/relationships/tags" Target="../tags/tag836.xml"/><Relationship Id="rId13" Type="http://schemas.openxmlformats.org/officeDocument/2006/relationships/image" Target="NULL" TargetMode="External"/><Relationship Id="rId12" Type="http://schemas.openxmlformats.org/officeDocument/2006/relationships/image" Target="../media/image61.png"/><Relationship Id="rId11" Type="http://schemas.openxmlformats.org/officeDocument/2006/relationships/tags" Target="../tags/tag835.xml"/><Relationship Id="rId10" Type="http://schemas.openxmlformats.org/officeDocument/2006/relationships/tags" Target="../tags/tag834.xml"/><Relationship Id="rId1" Type="http://schemas.openxmlformats.org/officeDocument/2006/relationships/tags" Target="../tags/tag827.xml"/></Relationships>
</file>

<file path=ppt/slides/_rels/slide3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75.png"/><Relationship Id="rId7" Type="http://schemas.openxmlformats.org/officeDocument/2006/relationships/tags" Target="../tags/tag846.xml"/><Relationship Id="rId6" Type="http://schemas.openxmlformats.org/officeDocument/2006/relationships/image" Target="../media/image74.png"/><Relationship Id="rId5" Type="http://schemas.openxmlformats.org/officeDocument/2006/relationships/tags" Target="../tags/tag845.xml"/><Relationship Id="rId4" Type="http://schemas.openxmlformats.org/officeDocument/2006/relationships/tags" Target="../tags/tag844.xml"/><Relationship Id="rId3" Type="http://schemas.openxmlformats.org/officeDocument/2006/relationships/image" Target="../media/image73.jpeg"/><Relationship Id="rId2" Type="http://schemas.openxmlformats.org/officeDocument/2006/relationships/tags" Target="../tags/tag843.xml"/><Relationship Id="rId1" Type="http://schemas.openxmlformats.org/officeDocument/2006/relationships/tags" Target="../tags/tag842.xml"/></Relationships>
</file>

<file path=ppt/slides/_rels/slide4.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image" Target="../media/image13.png"/><Relationship Id="rId7" Type="http://schemas.openxmlformats.org/officeDocument/2006/relationships/tags" Target="../tags/tag100.xml"/><Relationship Id="rId6" Type="http://schemas.openxmlformats.org/officeDocument/2006/relationships/image" Target="../media/image12.png"/><Relationship Id="rId5" Type="http://schemas.openxmlformats.org/officeDocument/2006/relationships/tags" Target="../tags/tag99.xml"/><Relationship Id="rId4" Type="http://schemas.openxmlformats.org/officeDocument/2006/relationships/image" Target="../media/image11.png"/><Relationship Id="rId3" Type="http://schemas.openxmlformats.org/officeDocument/2006/relationships/tags" Target="../tags/tag98.xml"/><Relationship Id="rId2" Type="http://schemas.openxmlformats.org/officeDocument/2006/relationships/image" Target="../media/image10.png"/><Relationship Id="rId17" Type="http://schemas.openxmlformats.org/officeDocument/2006/relationships/slideLayout" Target="../slideLayouts/slideLayout7.xml"/><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image" Target="../media/image16.png"/><Relationship Id="rId13" Type="http://schemas.openxmlformats.org/officeDocument/2006/relationships/tags" Target="../tags/tag103.xml"/><Relationship Id="rId12" Type="http://schemas.openxmlformats.org/officeDocument/2006/relationships/image" Target="../media/image15.png"/><Relationship Id="rId11" Type="http://schemas.openxmlformats.org/officeDocument/2006/relationships/tags" Target="../tags/tag102.xml"/><Relationship Id="rId10" Type="http://schemas.openxmlformats.org/officeDocument/2006/relationships/image" Target="../media/image14.png"/><Relationship Id="rId1" Type="http://schemas.openxmlformats.org/officeDocument/2006/relationships/tags" Target="../tags/tag97.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tags" Target="../tags/tag107.xml"/><Relationship Id="rId1" Type="http://schemas.openxmlformats.org/officeDocument/2006/relationships/tags" Target="../tags/tag106.xml"/></Relationships>
</file>

<file path=ppt/slides/_rels/slide6.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image" Target="../media/image18.png"/><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9" Type="http://schemas.openxmlformats.org/officeDocument/2006/relationships/slideLayout" Target="../slideLayouts/slideLayout1.xml"/><Relationship Id="rId18" Type="http://schemas.openxmlformats.org/officeDocument/2006/relationships/image" Target="../media/image20.jpeg"/><Relationship Id="rId17" Type="http://schemas.openxmlformats.org/officeDocument/2006/relationships/tags" Target="../tags/tag122.xml"/><Relationship Id="rId16" Type="http://schemas.openxmlformats.org/officeDocument/2006/relationships/image" Target="../media/image19.png"/><Relationship Id="rId15" Type="http://schemas.openxmlformats.org/officeDocument/2006/relationships/tags" Target="../tags/tag121.xml"/><Relationship Id="rId14" Type="http://schemas.openxmlformats.org/officeDocument/2006/relationships/tags" Target="../tags/tag120.xml"/><Relationship Id="rId13" Type="http://schemas.openxmlformats.org/officeDocument/2006/relationships/tags" Target="../tags/tag119.xml"/><Relationship Id="rId12" Type="http://schemas.openxmlformats.org/officeDocument/2006/relationships/tags" Target="../tags/tag118.xml"/><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tags" Target="../tags/tag108.xml"/></Relationships>
</file>

<file path=ppt/slides/_rels/slide7.xml.rels><?xml version="1.0" encoding="UTF-8" standalone="yes"?>
<Relationships xmlns="http://schemas.openxmlformats.org/package/2006/relationships"><Relationship Id="rId9" Type="http://schemas.openxmlformats.org/officeDocument/2006/relationships/tags" Target="../tags/tag129.xml"/><Relationship Id="rId8" Type="http://schemas.openxmlformats.org/officeDocument/2006/relationships/image" Target="../media/image22.png"/><Relationship Id="rId7" Type="http://schemas.openxmlformats.org/officeDocument/2006/relationships/tags" Target="../tags/tag128.xml"/><Relationship Id="rId6" Type="http://schemas.openxmlformats.org/officeDocument/2006/relationships/image" Target="../media/image21.png"/><Relationship Id="rId5" Type="http://schemas.openxmlformats.org/officeDocument/2006/relationships/tags" Target="../tags/tag127.xml"/><Relationship Id="rId4" Type="http://schemas.openxmlformats.org/officeDocument/2006/relationships/tags" Target="../tags/tag126.xml"/><Relationship Id="rId36" Type="http://schemas.openxmlformats.org/officeDocument/2006/relationships/slideLayout" Target="../slideLayouts/slideLayout1.xml"/><Relationship Id="rId35" Type="http://schemas.openxmlformats.org/officeDocument/2006/relationships/tags" Target="../tags/tag145.xml"/><Relationship Id="rId34" Type="http://schemas.openxmlformats.org/officeDocument/2006/relationships/tags" Target="../tags/tag144.xml"/><Relationship Id="rId33" Type="http://schemas.openxmlformats.org/officeDocument/2006/relationships/tags" Target="../tags/tag143.xml"/><Relationship Id="rId32" Type="http://schemas.openxmlformats.org/officeDocument/2006/relationships/tags" Target="../tags/tag142.xml"/><Relationship Id="rId31" Type="http://schemas.openxmlformats.org/officeDocument/2006/relationships/tags" Target="../tags/tag141.xml"/><Relationship Id="rId30" Type="http://schemas.openxmlformats.org/officeDocument/2006/relationships/tags" Target="../tags/tag140.xml"/><Relationship Id="rId3" Type="http://schemas.openxmlformats.org/officeDocument/2006/relationships/tags" Target="../tags/tag125.xml"/><Relationship Id="rId29" Type="http://schemas.openxmlformats.org/officeDocument/2006/relationships/image" Target="../media/image26.png"/><Relationship Id="rId28" Type="http://schemas.openxmlformats.org/officeDocument/2006/relationships/tags" Target="../tags/tag139.xml"/><Relationship Id="rId27" Type="http://schemas.microsoft.com/office/2007/relationships/media" Target="../media/media3.avi"/><Relationship Id="rId26" Type="http://schemas.openxmlformats.org/officeDocument/2006/relationships/video" Target="../media/media3.avi"/><Relationship Id="rId25" Type="http://schemas.openxmlformats.org/officeDocument/2006/relationships/image" Target="../media/image25.png"/><Relationship Id="rId24" Type="http://schemas.openxmlformats.org/officeDocument/2006/relationships/tags" Target="../tags/tag138.xml"/><Relationship Id="rId23" Type="http://schemas.microsoft.com/office/2007/relationships/media" Target="../media/media2.avi"/><Relationship Id="rId22" Type="http://schemas.openxmlformats.org/officeDocument/2006/relationships/video" Target="../media/media2.avi"/><Relationship Id="rId21" Type="http://schemas.openxmlformats.org/officeDocument/2006/relationships/tags" Target="../tags/tag137.xml"/><Relationship Id="rId20" Type="http://schemas.openxmlformats.org/officeDocument/2006/relationships/tags" Target="../tags/tag136.xml"/><Relationship Id="rId2" Type="http://schemas.openxmlformats.org/officeDocument/2006/relationships/tags" Target="../tags/tag124.xml"/><Relationship Id="rId19" Type="http://schemas.openxmlformats.org/officeDocument/2006/relationships/tags" Target="../tags/tag135.xml"/><Relationship Id="rId18" Type="http://schemas.openxmlformats.org/officeDocument/2006/relationships/tags" Target="../tags/tag134.xml"/><Relationship Id="rId17" Type="http://schemas.openxmlformats.org/officeDocument/2006/relationships/tags" Target="../tags/tag133.xml"/><Relationship Id="rId16" Type="http://schemas.openxmlformats.org/officeDocument/2006/relationships/tags" Target="../tags/tag132.xml"/><Relationship Id="rId15" Type="http://schemas.openxmlformats.org/officeDocument/2006/relationships/image" Target="../media/image24.png"/><Relationship Id="rId14" Type="http://schemas.openxmlformats.org/officeDocument/2006/relationships/tags" Target="../tags/tag131.xml"/><Relationship Id="rId13" Type="http://schemas.openxmlformats.org/officeDocument/2006/relationships/image" Target="../media/image23.png"/><Relationship Id="rId12" Type="http://schemas.openxmlformats.org/officeDocument/2006/relationships/tags" Target="../tags/tag130.xml"/><Relationship Id="rId11" Type="http://schemas.microsoft.com/office/2007/relationships/media" Target="../media/media1.mp4"/><Relationship Id="rId10" Type="http://schemas.openxmlformats.org/officeDocument/2006/relationships/video" Target="../media/media1.mp4"/><Relationship Id="rId1" Type="http://schemas.openxmlformats.org/officeDocument/2006/relationships/tags" Target="../tags/tag123.xml"/></Relationships>
</file>

<file path=ppt/slides/_rels/slide8.xml.rels><?xml version="1.0" encoding="UTF-8" standalone="yes"?>
<Relationships xmlns="http://schemas.openxmlformats.org/package/2006/relationships"><Relationship Id="rId9" Type="http://schemas.openxmlformats.org/officeDocument/2006/relationships/tags" Target="../tags/tag154.xml"/><Relationship Id="rId8" Type="http://schemas.openxmlformats.org/officeDocument/2006/relationships/tags" Target="../tags/tag153.xml"/><Relationship Id="rId7" Type="http://schemas.openxmlformats.org/officeDocument/2006/relationships/tags" Target="../tags/tag152.xml"/><Relationship Id="rId6" Type="http://schemas.openxmlformats.org/officeDocument/2006/relationships/tags" Target="../tags/tag151.xml"/><Relationship Id="rId5" Type="http://schemas.openxmlformats.org/officeDocument/2006/relationships/tags" Target="../tags/tag150.xml"/><Relationship Id="rId42" Type="http://schemas.openxmlformats.org/officeDocument/2006/relationships/slideLayout" Target="../slideLayouts/slideLayout1.xml"/><Relationship Id="rId41" Type="http://schemas.openxmlformats.org/officeDocument/2006/relationships/tags" Target="../tags/tag183.xml"/><Relationship Id="rId40" Type="http://schemas.openxmlformats.org/officeDocument/2006/relationships/tags" Target="../tags/tag182.xml"/><Relationship Id="rId4" Type="http://schemas.openxmlformats.org/officeDocument/2006/relationships/tags" Target="../tags/tag149.xml"/><Relationship Id="rId39" Type="http://schemas.openxmlformats.org/officeDocument/2006/relationships/tags" Target="../tags/tag181.xml"/><Relationship Id="rId38" Type="http://schemas.openxmlformats.org/officeDocument/2006/relationships/tags" Target="../tags/tag180.xml"/><Relationship Id="rId37" Type="http://schemas.openxmlformats.org/officeDocument/2006/relationships/tags" Target="../tags/tag179.xml"/><Relationship Id="rId36" Type="http://schemas.openxmlformats.org/officeDocument/2006/relationships/tags" Target="../tags/tag178.xml"/><Relationship Id="rId35" Type="http://schemas.openxmlformats.org/officeDocument/2006/relationships/tags" Target="../tags/tag177.xml"/><Relationship Id="rId34" Type="http://schemas.openxmlformats.org/officeDocument/2006/relationships/tags" Target="../tags/tag176.xml"/><Relationship Id="rId33" Type="http://schemas.openxmlformats.org/officeDocument/2006/relationships/tags" Target="../tags/tag175.xml"/><Relationship Id="rId32" Type="http://schemas.openxmlformats.org/officeDocument/2006/relationships/tags" Target="../tags/tag174.xml"/><Relationship Id="rId31" Type="http://schemas.openxmlformats.org/officeDocument/2006/relationships/tags" Target="../tags/tag173.xml"/><Relationship Id="rId30" Type="http://schemas.openxmlformats.org/officeDocument/2006/relationships/tags" Target="../tags/tag172.xml"/><Relationship Id="rId3" Type="http://schemas.openxmlformats.org/officeDocument/2006/relationships/tags" Target="../tags/tag148.xml"/><Relationship Id="rId29" Type="http://schemas.openxmlformats.org/officeDocument/2006/relationships/image" Target="NULL" TargetMode="External"/><Relationship Id="rId28" Type="http://schemas.openxmlformats.org/officeDocument/2006/relationships/image" Target="../media/image28.png"/><Relationship Id="rId27" Type="http://schemas.openxmlformats.org/officeDocument/2006/relationships/tags" Target="../tags/tag171.xml"/><Relationship Id="rId26" Type="http://schemas.openxmlformats.org/officeDocument/2006/relationships/tags" Target="../tags/tag170.xml"/><Relationship Id="rId25" Type="http://schemas.openxmlformats.org/officeDocument/2006/relationships/tags" Target="../tags/tag169.xml"/><Relationship Id="rId24" Type="http://schemas.openxmlformats.org/officeDocument/2006/relationships/tags" Target="../tags/tag168.xml"/><Relationship Id="rId23" Type="http://schemas.openxmlformats.org/officeDocument/2006/relationships/tags" Target="../tags/tag167.xml"/><Relationship Id="rId22" Type="http://schemas.openxmlformats.org/officeDocument/2006/relationships/tags" Target="../tags/tag166.xml"/><Relationship Id="rId21" Type="http://schemas.openxmlformats.org/officeDocument/2006/relationships/tags" Target="../tags/tag165.xml"/><Relationship Id="rId20" Type="http://schemas.openxmlformats.org/officeDocument/2006/relationships/tags" Target="../tags/tag164.xml"/><Relationship Id="rId2" Type="http://schemas.openxmlformats.org/officeDocument/2006/relationships/tags" Target="../tags/tag147.xml"/><Relationship Id="rId19" Type="http://schemas.openxmlformats.org/officeDocument/2006/relationships/tags" Target="../tags/tag163.xml"/><Relationship Id="rId18" Type="http://schemas.openxmlformats.org/officeDocument/2006/relationships/tags" Target="../tags/tag162.xml"/><Relationship Id="rId17" Type="http://schemas.openxmlformats.org/officeDocument/2006/relationships/tags" Target="../tags/tag161.xml"/><Relationship Id="rId16" Type="http://schemas.openxmlformats.org/officeDocument/2006/relationships/tags" Target="../tags/tag160.xml"/><Relationship Id="rId15" Type="http://schemas.openxmlformats.org/officeDocument/2006/relationships/tags" Target="../tags/tag159.xml"/><Relationship Id="rId14" Type="http://schemas.openxmlformats.org/officeDocument/2006/relationships/tags" Target="../tags/tag158.xml"/><Relationship Id="rId13" Type="http://schemas.openxmlformats.org/officeDocument/2006/relationships/image" Target="../media/image27.png"/><Relationship Id="rId12" Type="http://schemas.openxmlformats.org/officeDocument/2006/relationships/tags" Target="../tags/tag157.xml"/><Relationship Id="rId11" Type="http://schemas.openxmlformats.org/officeDocument/2006/relationships/tags" Target="../tags/tag156.xml"/><Relationship Id="rId10" Type="http://schemas.openxmlformats.org/officeDocument/2006/relationships/tags" Target="../tags/tag155.xml"/><Relationship Id="rId1" Type="http://schemas.openxmlformats.org/officeDocument/2006/relationships/tags" Target="../tags/tag146.xml"/></Relationships>
</file>

<file path=ppt/slides/_rels/slide9.xml.rels><?xml version="1.0" encoding="UTF-8" standalone="yes"?>
<Relationships xmlns="http://schemas.openxmlformats.org/package/2006/relationships"><Relationship Id="rId9" Type="http://schemas.openxmlformats.org/officeDocument/2006/relationships/tags" Target="../tags/tag192.xml"/><Relationship Id="rId8" Type="http://schemas.openxmlformats.org/officeDocument/2006/relationships/tags" Target="../tags/tag191.xml"/><Relationship Id="rId7" Type="http://schemas.openxmlformats.org/officeDocument/2006/relationships/tags" Target="../tags/tag190.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tags" Target="../tags/tag186.xml"/><Relationship Id="rId29" Type="http://schemas.openxmlformats.org/officeDocument/2006/relationships/slideLayout" Target="../slideLayouts/slideLayout1.xml"/><Relationship Id="rId28" Type="http://schemas.openxmlformats.org/officeDocument/2006/relationships/tags" Target="../tags/tag210.xml"/><Relationship Id="rId27" Type="http://schemas.openxmlformats.org/officeDocument/2006/relationships/tags" Target="../tags/tag209.xml"/><Relationship Id="rId26" Type="http://schemas.openxmlformats.org/officeDocument/2006/relationships/tags" Target="../tags/tag208.xml"/><Relationship Id="rId25" Type="http://schemas.openxmlformats.org/officeDocument/2006/relationships/tags" Target="../tags/tag207.xml"/><Relationship Id="rId24" Type="http://schemas.openxmlformats.org/officeDocument/2006/relationships/tags" Target="../tags/tag206.xml"/><Relationship Id="rId23" Type="http://schemas.openxmlformats.org/officeDocument/2006/relationships/tags" Target="../tags/tag205.xml"/><Relationship Id="rId22" Type="http://schemas.openxmlformats.org/officeDocument/2006/relationships/tags" Target="../tags/tag204.xml"/><Relationship Id="rId21" Type="http://schemas.openxmlformats.org/officeDocument/2006/relationships/tags" Target="../tags/tag203.xml"/><Relationship Id="rId20" Type="http://schemas.openxmlformats.org/officeDocument/2006/relationships/tags" Target="../tags/tag202.xml"/><Relationship Id="rId2" Type="http://schemas.openxmlformats.org/officeDocument/2006/relationships/tags" Target="../tags/tag185.xml"/><Relationship Id="rId19" Type="http://schemas.openxmlformats.org/officeDocument/2006/relationships/tags" Target="../tags/tag201.xml"/><Relationship Id="rId18" Type="http://schemas.openxmlformats.org/officeDocument/2006/relationships/tags" Target="../tags/tag200.xml"/><Relationship Id="rId17" Type="http://schemas.openxmlformats.org/officeDocument/2006/relationships/tags" Target="../tags/tag199.xml"/><Relationship Id="rId16" Type="http://schemas.openxmlformats.org/officeDocument/2006/relationships/tags" Target="../tags/tag198.xml"/><Relationship Id="rId15" Type="http://schemas.openxmlformats.org/officeDocument/2006/relationships/tags" Target="../tags/tag197.xml"/><Relationship Id="rId14" Type="http://schemas.openxmlformats.org/officeDocument/2006/relationships/tags" Target="../tags/tag196.xml"/><Relationship Id="rId13" Type="http://schemas.openxmlformats.org/officeDocument/2006/relationships/tags" Target="../tags/tag195.xml"/><Relationship Id="rId12" Type="http://schemas.openxmlformats.org/officeDocument/2006/relationships/image" Target="../media/image29.jpeg"/><Relationship Id="rId11" Type="http://schemas.openxmlformats.org/officeDocument/2006/relationships/tags" Target="../tags/tag194.xml"/><Relationship Id="rId10" Type="http://schemas.openxmlformats.org/officeDocument/2006/relationships/tags" Target="../tags/tag193.xml"/><Relationship Id="rId1" Type="http://schemas.openxmlformats.org/officeDocument/2006/relationships/tags" Target="../tags/tag1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3421884" y="5507051"/>
            <a:ext cx="616395" cy="616395"/>
            <a:chOff x="3059832" y="3339719"/>
            <a:chExt cx="3607562" cy="3607562"/>
          </a:xfrm>
        </p:grpSpPr>
        <p:sp>
          <p:nvSpPr>
            <p:cNvPr id="24" name="椭圆 23"/>
            <p:cNvSpPr/>
            <p:nvPr/>
          </p:nvSpPr>
          <p:spPr>
            <a:xfrm>
              <a:off x="3059832" y="3339719"/>
              <a:ext cx="3607562" cy="36075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5" name="组合 24"/>
            <p:cNvGrpSpPr/>
            <p:nvPr/>
          </p:nvGrpSpPr>
          <p:grpSpPr>
            <a:xfrm>
              <a:off x="3168200" y="3448087"/>
              <a:ext cx="3390828" cy="3390828"/>
              <a:chOff x="304800" y="673100"/>
              <a:chExt cx="4000500" cy="4000500"/>
            </a:xfrm>
            <a:effectLst>
              <a:outerShdw blurRad="444500" dist="254000" dir="8100000" algn="tr" rotWithShape="0">
                <a:prstClr val="black">
                  <a:alpha val="50000"/>
                </a:prstClr>
              </a:outerShdw>
            </a:effectLst>
          </p:grpSpPr>
          <p:sp>
            <p:nvSpPr>
              <p:cNvPr id="26"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sp>
            <p:nvSpPr>
              <p:cNvPr id="27" name="椭圆 2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grpSp>
      </p:grpSp>
      <p:grpSp>
        <p:nvGrpSpPr>
          <p:cNvPr id="33" name="组合 32"/>
          <p:cNvGrpSpPr/>
          <p:nvPr/>
        </p:nvGrpSpPr>
        <p:grpSpPr>
          <a:xfrm>
            <a:off x="6223791" y="1857139"/>
            <a:ext cx="292233" cy="292233"/>
            <a:chOff x="3059832" y="3339719"/>
            <a:chExt cx="3607562" cy="3607562"/>
          </a:xfrm>
          <a:solidFill>
            <a:schemeClr val="accent1">
              <a:lumMod val="75000"/>
            </a:schemeClr>
          </a:solidFill>
        </p:grpSpPr>
        <p:sp>
          <p:nvSpPr>
            <p:cNvPr id="34" name="椭圆 33"/>
            <p:cNvSpPr/>
            <p:nvPr/>
          </p:nvSpPr>
          <p:spPr>
            <a:xfrm>
              <a:off x="3059832" y="3339719"/>
              <a:ext cx="3607562" cy="360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780D7"/>
                </a:solidFill>
                <a:cs typeface="+mn-ea"/>
                <a:sym typeface="+mn-lt"/>
              </a:endParaRPr>
            </a:p>
          </p:txBody>
        </p:sp>
        <p:grpSp>
          <p:nvGrpSpPr>
            <p:cNvPr id="35" name="组合 34"/>
            <p:cNvGrpSpPr/>
            <p:nvPr/>
          </p:nvGrpSpPr>
          <p:grpSpPr>
            <a:xfrm>
              <a:off x="3168200" y="3448087"/>
              <a:ext cx="3390828" cy="3390828"/>
              <a:chOff x="304800" y="673100"/>
              <a:chExt cx="4000500" cy="4000500"/>
            </a:xfrm>
            <a:grpFill/>
            <a:effectLst>
              <a:outerShdw blurRad="444500" dist="254000" dir="8100000" algn="tr" rotWithShape="0">
                <a:prstClr val="black">
                  <a:alpha val="50000"/>
                </a:prstClr>
              </a:outerShdw>
            </a:effectLst>
          </p:grpSpPr>
          <p:sp>
            <p:nvSpPr>
              <p:cNvPr id="36" name="同心圆 5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780D7"/>
                  </a:solidFill>
                  <a:cs typeface="+mn-ea"/>
                  <a:sym typeface="+mn-lt"/>
                </a:endParaRPr>
              </a:p>
            </p:txBody>
          </p:sp>
          <p:sp>
            <p:nvSpPr>
              <p:cNvPr id="37" name="椭圆 36"/>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780D7"/>
                  </a:solidFill>
                  <a:cs typeface="+mn-ea"/>
                  <a:sym typeface="+mn-lt"/>
                </a:endParaRPr>
              </a:p>
            </p:txBody>
          </p:sp>
        </p:grpSp>
      </p:grpSp>
      <p:grpSp>
        <p:nvGrpSpPr>
          <p:cNvPr id="38" name="组合 37"/>
          <p:cNvGrpSpPr/>
          <p:nvPr/>
        </p:nvGrpSpPr>
        <p:grpSpPr>
          <a:xfrm>
            <a:off x="417233" y="5641679"/>
            <a:ext cx="179386" cy="179386"/>
            <a:chOff x="3059832" y="3339719"/>
            <a:chExt cx="3607562" cy="3607562"/>
          </a:xfrm>
          <a:solidFill>
            <a:schemeClr val="accent1">
              <a:lumMod val="75000"/>
            </a:schemeClr>
          </a:solidFill>
        </p:grpSpPr>
        <p:sp>
          <p:nvSpPr>
            <p:cNvPr id="39" name="椭圆 38"/>
            <p:cNvSpPr/>
            <p:nvPr/>
          </p:nvSpPr>
          <p:spPr>
            <a:xfrm>
              <a:off x="3059832" y="3339719"/>
              <a:ext cx="3607562" cy="360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0" name="组合 39"/>
            <p:cNvGrpSpPr/>
            <p:nvPr/>
          </p:nvGrpSpPr>
          <p:grpSpPr>
            <a:xfrm>
              <a:off x="3168200" y="3448087"/>
              <a:ext cx="3390828" cy="3390828"/>
              <a:chOff x="304800" y="673100"/>
              <a:chExt cx="4000500" cy="4000500"/>
            </a:xfrm>
            <a:grpFill/>
            <a:effectLst>
              <a:outerShdw blurRad="444500" dist="254000" dir="8100000" algn="tr" rotWithShape="0">
                <a:prstClr val="black">
                  <a:alpha val="50000"/>
                </a:prstClr>
              </a:outerShdw>
            </a:effectLst>
          </p:grpSpPr>
          <p:sp>
            <p:nvSpPr>
              <p:cNvPr id="41" name="同心圆 5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sp>
            <p:nvSpPr>
              <p:cNvPr id="42" name="椭圆 41"/>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grpSp>
      </p:grpSp>
      <p:grpSp>
        <p:nvGrpSpPr>
          <p:cNvPr id="43" name="组合 42"/>
          <p:cNvGrpSpPr/>
          <p:nvPr/>
        </p:nvGrpSpPr>
        <p:grpSpPr>
          <a:xfrm>
            <a:off x="4372991" y="721039"/>
            <a:ext cx="292233" cy="292233"/>
            <a:chOff x="3059832" y="3339719"/>
            <a:chExt cx="3607562" cy="3607562"/>
          </a:xfrm>
          <a:solidFill>
            <a:schemeClr val="accent1">
              <a:lumMod val="75000"/>
            </a:schemeClr>
          </a:solidFill>
        </p:grpSpPr>
        <p:sp>
          <p:nvSpPr>
            <p:cNvPr id="44" name="椭圆 43"/>
            <p:cNvSpPr/>
            <p:nvPr/>
          </p:nvSpPr>
          <p:spPr>
            <a:xfrm>
              <a:off x="3059832" y="3339719"/>
              <a:ext cx="3607562" cy="360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5" name="组合 44"/>
            <p:cNvGrpSpPr/>
            <p:nvPr/>
          </p:nvGrpSpPr>
          <p:grpSpPr>
            <a:xfrm>
              <a:off x="3168200" y="3448087"/>
              <a:ext cx="3390828" cy="3390828"/>
              <a:chOff x="304800" y="673100"/>
              <a:chExt cx="4000500" cy="4000500"/>
            </a:xfrm>
            <a:grpFill/>
            <a:effectLst>
              <a:outerShdw blurRad="444500" dist="254000" dir="8100000" algn="tr" rotWithShape="0">
                <a:prstClr val="black">
                  <a:alpha val="50000"/>
                </a:prstClr>
              </a:outerShdw>
            </a:effectLst>
          </p:grpSpPr>
          <p:sp>
            <p:nvSpPr>
              <p:cNvPr id="46" name="同心圆 5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sp>
            <p:nvSpPr>
              <p:cNvPr id="47" name="椭圆 46"/>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grpSp>
      </p:grpSp>
      <p:sp>
        <p:nvSpPr>
          <p:cNvPr id="2" name="矩形 1"/>
          <p:cNvSpPr/>
          <p:nvPr/>
        </p:nvSpPr>
        <p:spPr>
          <a:xfrm>
            <a:off x="0" y="2060688"/>
            <a:ext cx="12192000" cy="3014630"/>
          </a:xfrm>
          <a:prstGeom prst="rect">
            <a:avLst/>
          </a:prstGeom>
          <a:solidFill>
            <a:srgbClr val="3780D7"/>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3" name="组合 52"/>
          <p:cNvGrpSpPr/>
          <p:nvPr/>
        </p:nvGrpSpPr>
        <p:grpSpPr>
          <a:xfrm>
            <a:off x="9732709" y="1484573"/>
            <a:ext cx="616395" cy="616395"/>
            <a:chOff x="3059832" y="3339719"/>
            <a:chExt cx="3607562" cy="3607562"/>
          </a:xfrm>
        </p:grpSpPr>
        <p:sp>
          <p:nvSpPr>
            <p:cNvPr id="54" name="椭圆 53"/>
            <p:cNvSpPr/>
            <p:nvPr/>
          </p:nvSpPr>
          <p:spPr>
            <a:xfrm>
              <a:off x="3059832" y="3339719"/>
              <a:ext cx="3607562" cy="36075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5" name="组合 54"/>
            <p:cNvGrpSpPr/>
            <p:nvPr/>
          </p:nvGrpSpPr>
          <p:grpSpPr>
            <a:xfrm>
              <a:off x="3168200" y="3448087"/>
              <a:ext cx="3390828" cy="3390828"/>
              <a:chOff x="304800" y="673100"/>
              <a:chExt cx="4000500" cy="4000500"/>
            </a:xfrm>
            <a:effectLst>
              <a:outerShdw blurRad="444500" dist="254000" dir="8100000" algn="tr" rotWithShape="0">
                <a:prstClr val="black">
                  <a:alpha val="50000"/>
                </a:prstClr>
              </a:outerShdw>
            </a:effectLst>
          </p:grpSpPr>
          <p:sp>
            <p:nvSpPr>
              <p:cNvPr id="56"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sp>
            <p:nvSpPr>
              <p:cNvPr id="57" name="椭圆 5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grpSp>
      </p:grpSp>
      <p:sp>
        <p:nvSpPr>
          <p:cNvPr id="3" name="矩形 2"/>
          <p:cNvSpPr/>
          <p:nvPr/>
        </p:nvSpPr>
        <p:spPr>
          <a:xfrm>
            <a:off x="0" y="2685860"/>
            <a:ext cx="12192000" cy="829945"/>
          </a:xfrm>
          <a:prstGeom prst="rect">
            <a:avLst/>
          </a:prstGeom>
        </p:spPr>
        <p:txBody>
          <a:bodyPr wrap="square">
            <a:spAutoFit/>
          </a:bodyPr>
          <a:lstStyle/>
          <a:p>
            <a:pPr algn="ctr"/>
            <a:r>
              <a:rPr lang="zh-CN" altLang="en-US" sz="4800" b="1" kern="100" dirty="0">
                <a:solidFill>
                  <a:schemeClr val="bg1"/>
                </a:solidFill>
                <a:latin typeface="微软雅黑" panose="020B0503020204020204" charset="-122"/>
                <a:ea typeface="微软雅黑" panose="020B0503020204020204" charset="-122"/>
                <a:cs typeface="Times New Roman" panose="02020603050405020304" pitchFamily="18" charset="0"/>
              </a:rPr>
              <a:t>第七章</a:t>
            </a:r>
            <a:r>
              <a:rPr lang="zh-CN" altLang="en-US" sz="4800" b="1" kern="100" dirty="0" smtClean="0">
                <a:solidFill>
                  <a:schemeClr val="bg1"/>
                </a:solidFill>
                <a:latin typeface="微软雅黑" panose="020B0503020204020204" charset="-122"/>
                <a:ea typeface="微软雅黑" panose="020B0503020204020204" charset="-122"/>
                <a:cs typeface="Times New Roman" panose="02020603050405020304" pitchFamily="18" charset="0"/>
              </a:rPr>
              <a:t>：</a:t>
            </a:r>
            <a:r>
              <a:rPr lang="zh-CN" altLang="en-US" sz="4800" b="1">
                <a:solidFill>
                  <a:srgbClr val="319095"/>
                </a:solidFill>
                <a:highlight>
                  <a:srgbClr val="FFFF00"/>
                </a:highlight>
                <a:latin typeface="微软雅黑" panose="020B0503020204020204" charset="-122"/>
                <a:ea typeface="微软雅黑" panose="020B0503020204020204" charset="-122"/>
                <a:sym typeface="+mn-ea"/>
              </a:rPr>
              <a:t>有机化合物</a:t>
            </a:r>
            <a:endParaRPr lang="zh-CN" altLang="en-US" sz="4800" b="1" kern="100" dirty="0">
              <a:solidFill>
                <a:srgbClr val="319095"/>
              </a:solidFill>
              <a:highlight>
                <a:srgbClr val="FFFF00"/>
              </a:highlight>
              <a:latin typeface="微软雅黑" panose="020B0503020204020204" charset="-122"/>
              <a:ea typeface="微软雅黑" panose="020B0503020204020204" charset="-122"/>
              <a:cs typeface="Times New Roman" panose="02020603050405020304" pitchFamily="18" charset="0"/>
              <a:sym typeface="+mn-ea"/>
            </a:endParaRPr>
          </a:p>
        </p:txBody>
      </p:sp>
      <p:sp>
        <p:nvSpPr>
          <p:cNvPr id="4" name="矩形 3"/>
          <p:cNvSpPr/>
          <p:nvPr/>
        </p:nvSpPr>
        <p:spPr>
          <a:xfrm>
            <a:off x="4322445" y="3777615"/>
            <a:ext cx="5995670" cy="645160"/>
          </a:xfrm>
          <a:prstGeom prst="rect">
            <a:avLst/>
          </a:prstGeom>
          <a:effectLst/>
        </p:spPr>
        <p:txBody>
          <a:bodyPr wrap="square">
            <a:spAutoFit/>
          </a:bodyPr>
          <a:lstStyle/>
          <a:p>
            <a:r>
              <a:rPr lang="zh-CN" altLang="en-US" sz="3600" b="1" kern="100" dirty="0" smtClean="0">
                <a:solidFill>
                  <a:schemeClr val="bg1"/>
                </a:solidFill>
                <a:latin typeface="微软雅黑" panose="020B0503020204020204" charset="-122"/>
                <a:ea typeface="微软雅黑" panose="020B0503020204020204" charset="-122"/>
                <a:cs typeface="Times New Roman" panose="02020603050405020304" pitchFamily="18" charset="0"/>
              </a:rPr>
              <a:t>第二节：</a:t>
            </a:r>
            <a:r>
              <a:rPr lang="zh-CN" altLang="en-US" sz="3600" b="1">
                <a:solidFill>
                  <a:srgbClr val="319095"/>
                </a:solidFill>
                <a:highlight>
                  <a:srgbClr val="FFFF00"/>
                </a:highlight>
                <a:latin typeface="微软雅黑" panose="020B0503020204020204" charset="-122"/>
                <a:ea typeface="微软雅黑" panose="020B0503020204020204" charset="-122"/>
                <a:sym typeface="+mn-ea"/>
              </a:rPr>
              <a:t>乙烯与有机高分子</a:t>
            </a:r>
            <a:endParaRPr lang="zh-CN" altLang="en-US" sz="3600" b="1" kern="100"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7" name="矩形 6"/>
          <p:cNvSpPr/>
          <p:nvPr/>
        </p:nvSpPr>
        <p:spPr>
          <a:xfrm>
            <a:off x="0" y="0"/>
            <a:ext cx="12192000" cy="1311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380998" y="146276"/>
            <a:ext cx="1805497" cy="1833354"/>
            <a:chOff x="702328" y="1302545"/>
            <a:chExt cx="1805497" cy="1833354"/>
          </a:xfrm>
        </p:grpSpPr>
        <p:sp>
          <p:nvSpPr>
            <p:cNvPr id="87" name="椭圆 86"/>
            <p:cNvSpPr/>
            <p:nvPr/>
          </p:nvSpPr>
          <p:spPr>
            <a:xfrm>
              <a:off x="1702773" y="1302545"/>
              <a:ext cx="668877" cy="668877"/>
            </a:xfrm>
            <a:prstGeom prst="ellipse">
              <a:avLst/>
            </a:prstGeom>
            <a:gradFill flip="none" rotWithShape="1">
              <a:gsLst>
                <a:gs pos="0">
                  <a:schemeClr val="bg1"/>
                </a:gs>
                <a:gs pos="36000">
                  <a:schemeClr val="bg1"/>
                </a:gs>
                <a:gs pos="100000">
                  <a:srgbClr val="C7C7C7"/>
                </a:gs>
              </a:gsLst>
              <a:lin ang="13500000" scaled="1"/>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88" name="椭圆 87"/>
            <p:cNvSpPr/>
            <p:nvPr/>
          </p:nvSpPr>
          <p:spPr>
            <a:xfrm>
              <a:off x="1849319" y="2264885"/>
              <a:ext cx="658506" cy="658506"/>
            </a:xfrm>
            <a:prstGeom prst="ellipse">
              <a:avLst/>
            </a:prstGeom>
            <a:gradFill flip="none" rotWithShape="1">
              <a:gsLst>
                <a:gs pos="0">
                  <a:schemeClr val="bg1"/>
                </a:gs>
                <a:gs pos="36000">
                  <a:schemeClr val="bg1"/>
                </a:gs>
                <a:gs pos="100000">
                  <a:srgbClr val="C7C7C7"/>
                </a:gs>
              </a:gsLst>
              <a:lin ang="13500000" scaled="1"/>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89" name="椭圆 88"/>
            <p:cNvSpPr/>
            <p:nvPr/>
          </p:nvSpPr>
          <p:spPr>
            <a:xfrm>
              <a:off x="857708" y="2337395"/>
              <a:ext cx="798504" cy="798504"/>
            </a:xfrm>
            <a:prstGeom prst="ellipse">
              <a:avLst/>
            </a:prstGeom>
            <a:gradFill flip="none" rotWithShape="1">
              <a:gsLst>
                <a:gs pos="0">
                  <a:schemeClr val="bg1"/>
                </a:gs>
                <a:gs pos="36000">
                  <a:schemeClr val="bg1"/>
                </a:gs>
                <a:gs pos="100000">
                  <a:srgbClr val="C7C7C7"/>
                </a:gs>
              </a:gsLst>
              <a:lin ang="13500000" scaled="1"/>
            </a:gradFill>
            <a:ln w="22225">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0" name="椭圆 89"/>
            <p:cNvSpPr/>
            <p:nvPr/>
          </p:nvSpPr>
          <p:spPr>
            <a:xfrm>
              <a:off x="702328" y="1359500"/>
              <a:ext cx="1482936" cy="1482936"/>
            </a:xfrm>
            <a:prstGeom prst="ellipse">
              <a:avLst/>
            </a:prstGeom>
            <a:gradFill flip="none" rotWithShape="1">
              <a:gsLst>
                <a:gs pos="0">
                  <a:schemeClr val="bg1"/>
                </a:gs>
                <a:gs pos="36000">
                  <a:schemeClr val="bg1"/>
                </a:gs>
                <a:gs pos="100000">
                  <a:srgbClr val="C7C7C7"/>
                </a:gs>
              </a:gsLst>
              <a:lin ang="13500000" scaled="1"/>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5029" y="4034233"/>
            <a:ext cx="2901523" cy="1861622"/>
          </a:xfrm>
          <a:prstGeom prst="rect">
            <a:avLst/>
          </a:prstGeom>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7349" y="2863966"/>
            <a:ext cx="2901523" cy="2472624"/>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2733" y="509331"/>
            <a:ext cx="715648" cy="715648"/>
          </a:xfrm>
          <a:prstGeom prst="rect">
            <a:avLst/>
          </a:prstGeom>
        </p:spPr>
      </p:pic>
      <p:pic>
        <p:nvPicPr>
          <p:cNvPr id="6" name="图片 5"/>
          <p:cNvPicPr>
            <a:picLocks noChangeAspect="1"/>
          </p:cNvPicPr>
          <p:nvPr>
            <p:custDataLst>
              <p:tags r:id="rId4"/>
            </p:custDataLst>
          </p:nvPr>
        </p:nvPicPr>
        <p:blipFill>
          <a:blip r:embed="rId5"/>
          <a:srcRect l="-1483" t="494"/>
          <a:stretch>
            <a:fillRect/>
          </a:stretch>
        </p:blipFill>
        <p:spPr>
          <a:xfrm>
            <a:off x="534670" y="387350"/>
            <a:ext cx="1173480" cy="1150620"/>
          </a:xfrm>
          <a:prstGeom prst="ellipse">
            <a:avLst/>
          </a:prstGeom>
        </p:spPr>
      </p:pic>
      <p:sp>
        <p:nvSpPr>
          <p:cNvPr id="12" name="文本框 11"/>
          <p:cNvSpPr txBox="1"/>
          <p:nvPr/>
        </p:nvSpPr>
        <p:spPr>
          <a:xfrm>
            <a:off x="3472370" y="893962"/>
            <a:ext cx="5247259" cy="584775"/>
          </a:xfrm>
          <a:prstGeom prst="rect">
            <a:avLst/>
          </a:prstGeom>
          <a:noFill/>
        </p:spPr>
        <p:txBody>
          <a:bodyPr wrap="square" rtlCol="0">
            <a:spAutoFit/>
          </a:bodyPr>
          <a:lstStyle/>
          <a:p>
            <a:r>
              <a:rPr lang="zh-CN" altLang="en-US" sz="3200" dirty="0">
                <a:solidFill>
                  <a:srgbClr val="3780D7"/>
                </a:solidFill>
              </a:rPr>
              <a:t>人教版高中</a:t>
            </a:r>
            <a:r>
              <a:rPr lang="zh-CN" altLang="en-US" sz="3200" dirty="0" smtClean="0">
                <a:solidFill>
                  <a:srgbClr val="3780D7"/>
                </a:solidFill>
              </a:rPr>
              <a:t>化学必修</a:t>
            </a:r>
            <a:r>
              <a:rPr lang="zh-CN" altLang="en-US" sz="3200" dirty="0" smtClean="0">
                <a:solidFill>
                  <a:srgbClr val="3780D7"/>
                </a:solidFill>
              </a:rPr>
              <a:t>第一册</a:t>
            </a:r>
            <a:endParaRPr lang="en-US" altLang="zh-CN" sz="3200" dirty="0" smtClean="0">
              <a:solidFill>
                <a:srgbClr val="3780D7"/>
              </a:solidFill>
            </a:endParaRPr>
          </a:p>
        </p:txBody>
      </p:sp>
      <p:sp>
        <p:nvSpPr>
          <p:cNvPr id="18" name="矩形 17"/>
          <p:cNvSpPr/>
          <p:nvPr>
            <p:custDataLst>
              <p:tags r:id="rId6"/>
            </p:custDataLst>
          </p:nvPr>
        </p:nvSpPr>
        <p:spPr>
          <a:xfrm>
            <a:off x="4240485" y="5197215"/>
            <a:ext cx="4735557" cy="1015647"/>
          </a:xfrm>
          <a:prstGeom prst="rect">
            <a:avLst/>
          </a:prstGeom>
          <a:noFill/>
          <a:ln>
            <a:noFill/>
          </a:ln>
          <a:effectLst>
            <a:glow rad="1905000">
              <a:srgbClr val="F14124">
                <a:alpha val="40000"/>
              </a:srgbClr>
            </a:glow>
            <a:softEdge rad="1270000"/>
          </a:effectLst>
        </p:spPr>
        <p:txBody>
          <a:bodyPr wrap="none" lIns="91423" tIns="45712" rIns="91423" bIns="45712">
            <a:spAutoFit/>
          </a:bodyPr>
          <a:p>
            <a:pPr algn="ctr"/>
            <a:r>
              <a:rPr lang="zh-CN" altLang="en-US" sz="6000" b="1">
                <a:solidFill>
                  <a:srgbClr val="FF0000"/>
                </a:solidFill>
                <a:latin typeface="微软雅黑" panose="020B0503020204020204" charset="-122"/>
                <a:ea typeface="微软雅黑" panose="020B0503020204020204" charset="-122"/>
              </a:rPr>
              <a:t>第</a:t>
            </a:r>
            <a:r>
              <a:rPr lang="en-US" altLang="zh-CN" sz="6000" b="1">
                <a:solidFill>
                  <a:srgbClr val="FF0000"/>
                </a:solidFill>
                <a:latin typeface="微软雅黑" panose="020B0503020204020204" charset="-122"/>
                <a:ea typeface="微软雅黑" panose="020B0503020204020204" charset="-122"/>
              </a:rPr>
              <a:t>1</a:t>
            </a:r>
            <a:r>
              <a:rPr lang="zh-CN" altLang="en-US" sz="6000" b="1">
                <a:solidFill>
                  <a:srgbClr val="FF0000"/>
                </a:solidFill>
                <a:latin typeface="微软雅黑" panose="020B0503020204020204" charset="-122"/>
                <a:ea typeface="微软雅黑" panose="020B0503020204020204" charset="-122"/>
              </a:rPr>
              <a:t>课时 乙烯</a:t>
            </a:r>
            <a:endParaRPr lang="zh-CN" altLang="en-US" sz="6000" b="1">
              <a:solidFill>
                <a:srgbClr val="FF00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par>
                                <p:cTn id="25" presetID="53" presetClass="entr" presetSubtype="16"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p:cTn id="27" dur="500" fill="hold"/>
                                        <p:tgtEl>
                                          <p:spTgt spid="53"/>
                                        </p:tgtEl>
                                        <p:attrNameLst>
                                          <p:attrName>ppt_w</p:attrName>
                                        </p:attrNameLst>
                                      </p:cBhvr>
                                      <p:tavLst>
                                        <p:tav tm="0">
                                          <p:val>
                                            <p:fltVal val="0"/>
                                          </p:val>
                                        </p:tav>
                                        <p:tav tm="100000">
                                          <p:val>
                                            <p:strVal val="#ppt_w"/>
                                          </p:val>
                                        </p:tav>
                                      </p:tavLst>
                                    </p:anim>
                                    <p:anim calcmode="lin" valueType="num">
                                      <p:cBhvr>
                                        <p:cTn id="28" dur="500" fill="hold"/>
                                        <p:tgtEl>
                                          <p:spTgt spid="53"/>
                                        </p:tgtEl>
                                        <p:attrNameLst>
                                          <p:attrName>ppt_h</p:attrName>
                                        </p:attrNameLst>
                                      </p:cBhvr>
                                      <p:tavLst>
                                        <p:tav tm="0">
                                          <p:val>
                                            <p:fltVal val="0"/>
                                          </p:val>
                                        </p:tav>
                                        <p:tav tm="100000">
                                          <p:val>
                                            <p:strVal val="#ppt_h"/>
                                          </p:val>
                                        </p:tav>
                                      </p:tavLst>
                                    </p:anim>
                                    <p:animEffect transition="in" filter="fade">
                                      <p:cBhvr>
                                        <p:cTn id="29" dur="500"/>
                                        <p:tgtEl>
                                          <p:spTgt spid="53"/>
                                        </p:tgtEl>
                                      </p:cBhvr>
                                    </p:animEffect>
                                  </p:childTnLst>
                                </p:cTn>
                              </p:par>
                              <p:par>
                                <p:cTn id="30" presetID="2" presetClass="entr" presetSubtype="8"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0-#ppt_w/2"/>
                                          </p:val>
                                        </p:tav>
                                        <p:tav tm="100000">
                                          <p:val>
                                            <p:strVal val="#ppt_x"/>
                                          </p:val>
                                        </p:tav>
                                      </p:tavLst>
                                    </p:anim>
                                    <p:anim calcmode="lin" valueType="num">
                                      <p:cBhvr additive="base">
                                        <p:cTn id="33" dur="500" fill="hold"/>
                                        <p:tgtEl>
                                          <p:spTgt spid="2"/>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41" presetClass="entr" presetSubtype="0" fill="hold" grpId="0" nodeType="afterEffect">
                                  <p:stCondLst>
                                    <p:cond delay="0"/>
                                  </p:stCondLst>
                                  <p:iterate type="lt">
                                    <p:tmPct val="5000"/>
                                  </p:iterate>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3"/>
                                        </p:tgtEl>
                                        <p:attrNameLst>
                                          <p:attrName>ppt_y</p:attrName>
                                        </p:attrNameLst>
                                      </p:cBhvr>
                                      <p:tavLst>
                                        <p:tav tm="0">
                                          <p:val>
                                            <p:strVal val="#ppt_y"/>
                                          </p:val>
                                        </p:tav>
                                        <p:tav tm="100000">
                                          <p:val>
                                            <p:strVal val="#ppt_y"/>
                                          </p:val>
                                        </p:tav>
                                      </p:tavLst>
                                    </p:anim>
                                    <p:anim calcmode="lin" valueType="num">
                                      <p:cBhvr>
                                        <p:cTn id="3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文本框 1"/>
          <p:cNvSpPr txBox="1"/>
          <p:nvPr>
            <p:custDataLst>
              <p:tags r:id="rId1"/>
            </p:custDataLst>
          </p:nvPr>
        </p:nvSpPr>
        <p:spPr>
          <a:xfrm>
            <a:off x="1730332" y="255601"/>
            <a:ext cx="3037840" cy="523240"/>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r>
              <a:rPr lang="zh-CN" altLang="en-US" sz="2805" b="1">
                <a:solidFill>
                  <a:schemeClr val="bg1"/>
                </a:solidFill>
                <a:latin typeface="Arial" panose="020B0604020202020204" pitchFamily="34" charset="0"/>
              </a:rPr>
              <a:t>二、乙烯分子结构</a:t>
            </a:r>
            <a:endParaRPr lang="zh-CN" altLang="en-US" sz="2805" b="1">
              <a:solidFill>
                <a:schemeClr val="bg1"/>
              </a:solidFill>
              <a:latin typeface="Arial" panose="020B0604020202020204" pitchFamily="34" charset="0"/>
            </a:endParaRPr>
          </a:p>
        </p:txBody>
      </p:sp>
      <p:pic>
        <p:nvPicPr>
          <p:cNvPr id="13316" name="Picture 2" descr="https://timgsa.baidu.com/timg?image&amp;quality=80&amp;size=b9999_10000&amp;sec=1523296112599&amp;di=8f69dfeabfe01605bcb528897f9984f8&amp;imgtype=0&amp;src=http%3A%2F%2Fstatic.anoah.com%2Fuploads%2Fsltd%2Frenjiaoqua%2Frjqrzbgzix%2F1Y63659c%2F20110712101719_58652.jpg"/>
          <p:cNvPicPr>
            <a:picLocks noChangeAspect="1"/>
          </p:cNvPicPr>
          <p:nvPr>
            <p:custDataLst>
              <p:tags r:id="rId2"/>
            </p:custDataLst>
          </p:nvPr>
        </p:nvPicPr>
        <p:blipFill>
          <a:blip r:embed="rId3"/>
          <a:srcRect r="5798"/>
          <a:stretch>
            <a:fillRect/>
          </a:stretch>
        </p:blipFill>
        <p:spPr>
          <a:xfrm>
            <a:off x="4351509" y="2553103"/>
            <a:ext cx="4343601" cy="1524071"/>
          </a:xfrm>
          <a:prstGeom prst="rect">
            <a:avLst/>
          </a:prstGeom>
          <a:noFill/>
          <a:ln w="9525">
            <a:noFill/>
          </a:ln>
        </p:spPr>
      </p:pic>
      <p:pic>
        <p:nvPicPr>
          <p:cNvPr id="13317" name="Picture 4"/>
          <p:cNvPicPr>
            <a:picLocks noChangeAspect="1"/>
          </p:cNvPicPr>
          <p:nvPr>
            <p:custDataLst>
              <p:tags r:id="rId4"/>
            </p:custDataLst>
          </p:nvPr>
        </p:nvPicPr>
        <p:blipFill>
          <a:blip r:embed="rId5"/>
          <a:stretch>
            <a:fillRect/>
          </a:stretch>
        </p:blipFill>
        <p:spPr>
          <a:xfrm>
            <a:off x="1074757" y="2357832"/>
            <a:ext cx="2533767" cy="2219428"/>
          </a:xfrm>
          <a:prstGeom prst="rect">
            <a:avLst/>
          </a:prstGeom>
          <a:noFill/>
          <a:ln w="9525">
            <a:noFill/>
          </a:ln>
        </p:spPr>
      </p:pic>
      <p:sp>
        <p:nvSpPr>
          <p:cNvPr id="13319" name="文本框 2"/>
          <p:cNvSpPr txBox="1"/>
          <p:nvPr>
            <p:custDataLst>
              <p:tags r:id="rId6"/>
            </p:custDataLst>
          </p:nvPr>
        </p:nvSpPr>
        <p:spPr>
          <a:xfrm>
            <a:off x="1074757" y="4892521"/>
            <a:ext cx="2318385" cy="60769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r>
              <a:rPr lang="en-US" altLang="zh-CN" sz="3360" b="1">
                <a:latin typeface="Arial" panose="020B0604020202020204" pitchFamily="34" charset="0"/>
              </a:rPr>
              <a:t>348KJ/mol</a:t>
            </a:r>
            <a:endParaRPr lang="en-US" altLang="zh-CN" sz="3360" b="1">
              <a:latin typeface="Arial" panose="020B0604020202020204" pitchFamily="34" charset="0"/>
            </a:endParaRPr>
          </a:p>
        </p:txBody>
      </p:sp>
      <p:sp>
        <p:nvSpPr>
          <p:cNvPr id="13320" name="文本框 12"/>
          <p:cNvSpPr txBox="1"/>
          <p:nvPr>
            <p:custDataLst>
              <p:tags r:id="rId7"/>
            </p:custDataLst>
          </p:nvPr>
        </p:nvSpPr>
        <p:spPr>
          <a:xfrm>
            <a:off x="5019878" y="4835768"/>
            <a:ext cx="2318385" cy="60769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r>
              <a:rPr lang="en-US" altLang="zh-CN" sz="3360" b="1">
                <a:latin typeface="Arial" panose="020B0604020202020204" pitchFamily="34" charset="0"/>
              </a:rPr>
              <a:t>615KJ/mol</a:t>
            </a:r>
            <a:endParaRPr lang="en-US" altLang="zh-CN" sz="3360" b="1">
              <a:latin typeface="Arial" panose="020B0604020202020204" pitchFamily="34" charset="0"/>
            </a:endParaRPr>
          </a:p>
        </p:txBody>
      </p:sp>
      <p:cxnSp>
        <p:nvCxnSpPr>
          <p:cNvPr id="5" name="直接箭头连接符 4"/>
          <p:cNvCxnSpPr/>
          <p:nvPr>
            <p:custDataLst>
              <p:tags r:id="rId8"/>
            </p:custDataLst>
          </p:nvPr>
        </p:nvCxnSpPr>
        <p:spPr>
          <a:xfrm flipV="1">
            <a:off x="1877790" y="3427158"/>
            <a:ext cx="356338" cy="106497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custDataLst>
              <p:tags r:id="rId9"/>
            </p:custDataLst>
          </p:nvPr>
        </p:nvCxnSpPr>
        <p:spPr>
          <a:xfrm flipH="1" flipV="1">
            <a:off x="5920487" y="3563074"/>
            <a:ext cx="0" cy="74104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323" name="文本框 8"/>
          <p:cNvSpPr txBox="1"/>
          <p:nvPr>
            <p:custDataLst>
              <p:tags r:id="rId10"/>
            </p:custDataLst>
          </p:nvPr>
        </p:nvSpPr>
        <p:spPr>
          <a:xfrm>
            <a:off x="7429835" y="4807907"/>
            <a:ext cx="4653280" cy="5835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a:buNone/>
            </a:pPr>
            <a:r>
              <a:rPr lang="zh-CN" altLang="en-US" b="1">
                <a:latin typeface="Arial" panose="020B0604020202020204" pitchFamily="34" charset="0"/>
                <a:sym typeface="+mn-ea"/>
              </a:rPr>
              <a:t>碳碳双键中一个键不稳定</a:t>
            </a:r>
            <a:endParaRPr lang="zh-CN" altLang="en-US" b="1">
              <a:latin typeface="Arial" panose="020B0604020202020204" pitchFamily="34" charset="0"/>
              <a:sym typeface="+mn-ea"/>
            </a:endParaRPr>
          </a:p>
        </p:txBody>
      </p:sp>
      <p:sp>
        <p:nvSpPr>
          <p:cNvPr id="13325" name="文本框 18"/>
          <p:cNvSpPr txBox="1"/>
          <p:nvPr>
            <p:custDataLst>
              <p:tags r:id="rId11"/>
            </p:custDataLst>
          </p:nvPr>
        </p:nvSpPr>
        <p:spPr>
          <a:xfrm>
            <a:off x="5019878" y="4304118"/>
            <a:ext cx="1959206" cy="6076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a:buNone/>
            </a:pPr>
            <a:r>
              <a:rPr lang="zh-CN" altLang="en-US" sz="3360" b="1">
                <a:latin typeface="Arial" panose="020B0604020202020204" pitchFamily="34" charset="0"/>
                <a:sym typeface="+mn-ea"/>
              </a:rPr>
              <a:t>不可旋转</a:t>
            </a:r>
            <a:endParaRPr lang="zh-CN" altLang="en-US" sz="3360" b="1">
              <a:latin typeface="Arial" panose="020B0604020202020204" pitchFamily="34" charset="0"/>
              <a:sym typeface="+mn-ea"/>
            </a:endParaRPr>
          </a:p>
        </p:txBody>
      </p:sp>
      <p:sp>
        <p:nvSpPr>
          <p:cNvPr id="14" name="文本框 1"/>
          <p:cNvSpPr txBox="1"/>
          <p:nvPr>
            <p:custDataLst>
              <p:tags r:id="rId12"/>
            </p:custDataLst>
          </p:nvPr>
        </p:nvSpPr>
        <p:spPr>
          <a:xfrm>
            <a:off x="1230657" y="1462757"/>
            <a:ext cx="2553970" cy="60769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r>
              <a:rPr lang="en-US" altLang="zh-CN" sz="3360" b="1">
                <a:solidFill>
                  <a:srgbClr val="FF0000"/>
                </a:solidFill>
                <a:latin typeface="Arial" panose="020B0604020202020204" pitchFamily="34" charset="0"/>
              </a:rPr>
              <a:t>3</a:t>
            </a:r>
            <a:r>
              <a:rPr lang="zh-CN" altLang="en-US" sz="3360" b="1">
                <a:solidFill>
                  <a:srgbClr val="FF0000"/>
                </a:solidFill>
                <a:latin typeface="Arial" panose="020B0604020202020204" pitchFamily="34" charset="0"/>
              </a:rPr>
              <a:t>原子共平面</a:t>
            </a:r>
            <a:endParaRPr lang="zh-CN" altLang="en-US" sz="3360" b="1">
              <a:solidFill>
                <a:srgbClr val="FF0000"/>
              </a:solidFill>
              <a:latin typeface="Arial" panose="020B0604020202020204" pitchFamily="34" charset="0"/>
            </a:endParaRPr>
          </a:p>
        </p:txBody>
      </p:sp>
      <p:pic>
        <p:nvPicPr>
          <p:cNvPr id="2" name="图片 1"/>
          <p:cNvPicPr>
            <a:picLocks noChangeAspect="1"/>
          </p:cNvPicPr>
          <p:nvPr>
            <p:custDataLst>
              <p:tags r:id="rId13"/>
            </p:custDataLst>
          </p:nvPr>
        </p:nvPicPr>
        <p:blipFill>
          <a:blip r:embed="rId14"/>
          <a:stretch>
            <a:fillRect/>
          </a:stretch>
        </p:blipFill>
        <p:spPr>
          <a:xfrm>
            <a:off x="4254817" y="1297778"/>
            <a:ext cx="2016346" cy="1287840"/>
          </a:xfrm>
          <a:prstGeom prst="rect">
            <a:avLst/>
          </a:prstGeom>
        </p:spPr>
      </p:pic>
      <p:pic>
        <p:nvPicPr>
          <p:cNvPr id="17" name="图片 16"/>
          <p:cNvPicPr>
            <a:picLocks noChangeAspect="1"/>
          </p:cNvPicPr>
          <p:nvPr>
            <p:custDataLst>
              <p:tags r:id="rId15"/>
            </p:custDataLst>
          </p:nvPr>
        </p:nvPicPr>
        <p:blipFill>
          <a:blip r:embed="rId16"/>
          <a:stretch>
            <a:fillRect/>
          </a:stretch>
        </p:blipFill>
        <p:spPr>
          <a:xfrm>
            <a:off x="7014147" y="1220608"/>
            <a:ext cx="1948524" cy="1368616"/>
          </a:xfrm>
          <a:prstGeom prst="rect">
            <a:avLst/>
          </a:prstGeom>
        </p:spPr>
      </p:pic>
      <p:sp>
        <p:nvSpPr>
          <p:cNvPr id="3" name="文本框 18"/>
          <p:cNvSpPr txBox="1"/>
          <p:nvPr>
            <p:custDataLst>
              <p:tags r:id="rId17"/>
            </p:custDataLst>
          </p:nvPr>
        </p:nvSpPr>
        <p:spPr>
          <a:xfrm>
            <a:off x="1054791" y="4503608"/>
            <a:ext cx="1645996" cy="6076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a:buNone/>
            </a:pPr>
            <a:r>
              <a:rPr lang="zh-CN" altLang="en-US" sz="3360" b="1">
                <a:latin typeface="Arial" panose="020B0604020202020204" pitchFamily="34" charset="0"/>
                <a:sym typeface="+mn-ea"/>
              </a:rPr>
              <a:t>可旋转</a:t>
            </a:r>
            <a:endParaRPr lang="zh-CN" altLang="en-US" sz="3360" b="1">
              <a:latin typeface="Arial" panose="020B0604020202020204" pitchFamily="34" charset="0"/>
              <a:sym typeface="+mn-ea"/>
            </a:endParaRPr>
          </a:p>
        </p:txBody>
      </p:sp>
      <p:sp>
        <p:nvSpPr>
          <p:cNvPr id="18" name="文本框 17"/>
          <p:cNvSpPr txBox="1"/>
          <p:nvPr>
            <p:custDataLst>
              <p:tags r:id="rId18"/>
            </p:custDataLst>
          </p:nvPr>
        </p:nvSpPr>
        <p:spPr>
          <a:xfrm>
            <a:off x="8042092" y="3099783"/>
            <a:ext cx="3126736" cy="1585595"/>
          </a:xfrm>
          <a:prstGeom prst="rect">
            <a:avLst/>
          </a:prstGeom>
          <a:gradFill>
            <a:gsLst>
              <a:gs pos="0">
                <a:srgbClr val="012D86"/>
              </a:gs>
              <a:gs pos="100000">
                <a:srgbClr val="0E2557"/>
              </a:gs>
            </a:gsLst>
            <a:lin ang="5400000" scaled="0"/>
          </a:gradFill>
        </p:spPr>
        <p:txBody>
          <a:bodyPr wrap="square" rtlCol="0">
            <a:spAutoFit/>
          </a:bodyPr>
          <a:lstStyle/>
          <a:p>
            <a:pPr algn="ctr"/>
            <a:r>
              <a:rPr lang="zh-CN" altLang="zh-CN" sz="3240" b="1">
                <a:solidFill>
                  <a:schemeClr val="bg2"/>
                </a:solidFill>
              </a:rPr>
              <a:t>乙烯：</a:t>
            </a:r>
            <a:endParaRPr lang="en-US" altLang="zh-CN" sz="3240" b="1">
              <a:solidFill>
                <a:schemeClr val="bg2"/>
              </a:solidFill>
            </a:endParaRPr>
          </a:p>
          <a:p>
            <a:pPr algn="ctr"/>
            <a:r>
              <a:rPr lang="en-US" sz="3240" b="1">
                <a:solidFill>
                  <a:schemeClr val="bg2"/>
                </a:solidFill>
              </a:rPr>
              <a:t>6</a:t>
            </a:r>
            <a:r>
              <a:rPr lang="zh-CN" altLang="en-US" sz="3240" b="1">
                <a:solidFill>
                  <a:schemeClr val="bg2"/>
                </a:solidFill>
              </a:rPr>
              <a:t>个原子共平面，</a:t>
            </a:r>
            <a:endParaRPr lang="en-US" altLang="zh-CN" sz="3240" b="1">
              <a:solidFill>
                <a:schemeClr val="bg2"/>
              </a:solidFill>
            </a:endParaRPr>
          </a:p>
          <a:p>
            <a:pPr algn="ctr"/>
            <a:r>
              <a:rPr lang="zh-CN" altLang="en-US" sz="3240" b="1">
                <a:solidFill>
                  <a:schemeClr val="bg2"/>
                </a:solidFill>
              </a:rPr>
              <a:t>键角</a:t>
            </a:r>
            <a:r>
              <a:rPr lang="en-US" altLang="zh-CN" sz="3240" b="1">
                <a:solidFill>
                  <a:schemeClr val="bg2"/>
                </a:solidFill>
              </a:rPr>
              <a:t>120</a:t>
            </a:r>
            <a:r>
              <a:rPr kumimoji="1" lang="en-US" altLang="zh-CN" sz="3240" b="1">
                <a:solidFill>
                  <a:schemeClr val="bg1"/>
                </a:solidFill>
                <a:latin typeface="隶书" panose="02010509060101010101" pitchFamily="49" charset="-122"/>
                <a:ea typeface="隶书" panose="02010509060101010101" pitchFamily="49" charset="-122"/>
                <a:sym typeface="+mn-ea"/>
              </a:rPr>
              <a:t>°</a:t>
            </a:r>
            <a:endParaRPr kumimoji="1" lang="en-US" altLang="zh-CN" sz="3240" b="1">
              <a:solidFill>
                <a:schemeClr val="bg1"/>
              </a:solidFill>
              <a:latin typeface="隶书" panose="02010509060101010101" pitchFamily="49" charset="-122"/>
              <a:ea typeface="隶书" panose="02010509060101010101" pitchFamily="49" charset="-122"/>
              <a:sym typeface="+mn-ea"/>
            </a:endParaRPr>
          </a:p>
        </p:txBody>
      </p:sp>
      <p:sp>
        <p:nvSpPr>
          <p:cNvPr id="4" name="文本框 3"/>
          <p:cNvSpPr txBox="1"/>
          <p:nvPr>
            <p:custDataLst>
              <p:tags r:id="rId19"/>
            </p:custDataLst>
          </p:nvPr>
        </p:nvSpPr>
        <p:spPr>
          <a:xfrm>
            <a:off x="2201493" y="639022"/>
            <a:ext cx="4953230" cy="607695"/>
          </a:xfrm>
          <a:prstGeom prst="rect">
            <a:avLst/>
          </a:prstGeom>
          <a:gradFill>
            <a:gsLst>
              <a:gs pos="0">
                <a:srgbClr val="012D86"/>
              </a:gs>
              <a:gs pos="100000">
                <a:srgbClr val="0E2557"/>
              </a:gs>
            </a:gsLst>
            <a:lin ang="5400000" scaled="0"/>
          </a:gradFill>
        </p:spPr>
        <p:txBody>
          <a:bodyPr wrap="square" rtlCol="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algn="ctr" eaLnBrk="1" fontAlgn="auto" hangingPunct="1">
              <a:buNone/>
            </a:pPr>
            <a:r>
              <a:rPr lang="zh-CN" altLang="zh-CN" sz="3360" b="1">
                <a:solidFill>
                  <a:schemeClr val="bg2"/>
                </a:solidFill>
                <a:sym typeface="+mn-ea"/>
              </a:rPr>
              <a:t>对比C</a:t>
            </a:r>
            <a:r>
              <a:rPr lang="zh-CN" altLang="zh-CN" sz="3360" b="1" baseline="-25000">
                <a:solidFill>
                  <a:schemeClr val="bg2"/>
                </a:solidFill>
                <a:sym typeface="+mn-ea"/>
              </a:rPr>
              <a:t>2</a:t>
            </a:r>
            <a:r>
              <a:rPr lang="zh-CN" altLang="zh-CN" sz="3360" b="1">
                <a:solidFill>
                  <a:schemeClr val="bg2"/>
                </a:solidFill>
                <a:sym typeface="+mn-ea"/>
              </a:rPr>
              <a:t>H</a:t>
            </a:r>
            <a:r>
              <a:rPr lang="zh-CN" altLang="zh-CN" sz="3360" b="1" baseline="-25000">
                <a:solidFill>
                  <a:schemeClr val="bg2"/>
                </a:solidFill>
                <a:sym typeface="+mn-ea"/>
              </a:rPr>
              <a:t>6</a:t>
            </a:r>
            <a:r>
              <a:rPr lang="zh-CN" altLang="zh-CN" sz="3360" b="1">
                <a:solidFill>
                  <a:schemeClr val="bg2"/>
                </a:solidFill>
                <a:sym typeface="+mn-ea"/>
              </a:rPr>
              <a:t>、C</a:t>
            </a:r>
            <a:r>
              <a:rPr lang="zh-CN" altLang="zh-CN" sz="3360" b="1" baseline="-25000">
                <a:solidFill>
                  <a:schemeClr val="bg2"/>
                </a:solidFill>
                <a:sym typeface="+mn-ea"/>
              </a:rPr>
              <a:t>2</a:t>
            </a:r>
            <a:r>
              <a:rPr lang="zh-CN" altLang="zh-CN" sz="3360" b="1">
                <a:solidFill>
                  <a:schemeClr val="bg2"/>
                </a:solidFill>
                <a:sym typeface="+mn-ea"/>
              </a:rPr>
              <a:t>H</a:t>
            </a:r>
            <a:r>
              <a:rPr lang="zh-CN" altLang="zh-CN" sz="3360" baseline="-25000">
                <a:solidFill>
                  <a:schemeClr val="bg2"/>
                </a:solidFill>
                <a:sym typeface="+mn-ea"/>
              </a:rPr>
              <a:t>4</a:t>
            </a:r>
            <a:r>
              <a:rPr lang="zh-CN" altLang="zh-CN" sz="3360" b="1">
                <a:solidFill>
                  <a:schemeClr val="bg2"/>
                </a:solidFill>
                <a:sym typeface="+mn-ea"/>
              </a:rPr>
              <a:t>的结构 </a:t>
            </a:r>
            <a:endParaRPr lang="zh-CN" altLang="zh-CN" sz="3360" b="1">
              <a:solidFill>
                <a:schemeClr val="bg2"/>
              </a:solidFill>
              <a:sym typeface="+mn-ea"/>
            </a:endParaRPr>
          </a:p>
        </p:txBody>
      </p:sp>
      <p:sp>
        <p:nvSpPr>
          <p:cNvPr id="19" name="文本框 18"/>
          <p:cNvSpPr txBox="1"/>
          <p:nvPr>
            <p:custDataLst>
              <p:tags r:id="rId20"/>
            </p:custDataLst>
          </p:nvPr>
        </p:nvSpPr>
        <p:spPr>
          <a:xfrm>
            <a:off x="192596" y="121961"/>
            <a:ext cx="7579517" cy="52197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nchor="t">
            <a:spAutoFit/>
          </a:bodyPr>
          <a:lstStyle/>
          <a:p>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rPr>
              <a:t>思考</a:t>
            </a:r>
            <a:r>
              <a:rPr lang="en-US" altLang="zh-CN" sz="2800" b="1">
                <a:latin typeface="微软雅黑" panose="020B0503020204020204" charset="-122"/>
                <a:ea typeface="微软雅黑" panose="020B0503020204020204" charset="-122"/>
                <a:cs typeface="微软雅黑" panose="020B0503020204020204" charset="-122"/>
                <a:sym typeface="+mn-ea"/>
              </a:rPr>
              <a:t> </a:t>
            </a:r>
            <a:r>
              <a:rPr lang="zh-CN" altLang="en-US" sz="2800" b="1">
                <a:latin typeface="微软雅黑" panose="020B0503020204020204" charset="-122"/>
                <a:ea typeface="微软雅黑" panose="020B0503020204020204" charset="-122"/>
                <a:cs typeface="微软雅黑" panose="020B0503020204020204" charset="-122"/>
                <a:sym typeface="+mn-ea"/>
              </a:rPr>
              <a:t>预测乙烯和乙烷的化学性质是否相同呢？</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20" name="Text Box 12"/>
          <p:cNvSpPr txBox="1"/>
          <p:nvPr>
            <p:custDataLst>
              <p:tags r:id="rId21"/>
            </p:custDataLst>
          </p:nvPr>
        </p:nvSpPr>
        <p:spPr>
          <a:xfrm>
            <a:off x="192596" y="5672126"/>
            <a:ext cx="11642474" cy="891540"/>
          </a:xfrm>
          <a:prstGeom prst="rect">
            <a:avLst/>
          </a:prstGeom>
          <a:solidFill>
            <a:srgbClr val="EBF5D7"/>
          </a:solidFill>
          <a:ln w="28575" cmpd="sng">
            <a:solidFill>
              <a:schemeClr val="accent1">
                <a:shade val="50000"/>
              </a:schemeClr>
            </a:solidFill>
            <a:prstDash val="solid"/>
          </a:ln>
        </p:spPr>
        <p:txBody>
          <a:bodyPr wrap="square">
            <a:spAutoFit/>
          </a:bodyPr>
          <a:lstStyle/>
          <a:p>
            <a:pPr>
              <a:lnSpc>
                <a:spcPct val="130000"/>
              </a:lnSpc>
            </a:pPr>
            <a:r>
              <a:rPr lang="zh-CN" sz="2000" b="1">
                <a:latin typeface="Times New Roman" panose="02020603050405020304" pitchFamily="18" charset="0"/>
                <a:ea typeface="微软雅黑" panose="020B0503020204020204" charset="-122"/>
                <a:cs typeface="Times New Roman" panose="02020603050405020304" pitchFamily="18" charset="0"/>
              </a:rPr>
              <a:t>微观探析：</a:t>
            </a:r>
            <a:r>
              <a:rPr sz="2000" b="1">
                <a:latin typeface="Times New Roman" panose="02020603050405020304" pitchFamily="18" charset="0"/>
                <a:ea typeface="微软雅黑" panose="020B0503020204020204" charset="-122"/>
                <a:cs typeface="Times New Roman" panose="02020603050405020304" pitchFamily="18" charset="0"/>
              </a:rPr>
              <a:t>乙烯分子中含有</a:t>
            </a:r>
            <a:r>
              <a:rPr sz="2000" b="1">
                <a:solidFill>
                  <a:srgbClr val="FF0000"/>
                </a:solidFill>
                <a:latin typeface="Times New Roman" panose="02020603050405020304" pitchFamily="18" charset="0"/>
                <a:ea typeface="微软雅黑" panose="020B0503020204020204" charset="-122"/>
                <a:cs typeface="Times New Roman" panose="02020603050405020304" pitchFamily="18" charset="0"/>
              </a:rPr>
              <a:t>碳碳双键</a:t>
            </a:r>
            <a:r>
              <a:rPr sz="2000" b="1">
                <a:latin typeface="Times New Roman" panose="02020603050405020304" pitchFamily="18" charset="0"/>
                <a:ea typeface="微软雅黑" panose="020B0503020204020204" charset="-122"/>
                <a:cs typeface="Times New Roman" panose="02020603050405020304" pitchFamily="18" charset="0"/>
              </a:rPr>
              <a:t>，</a:t>
            </a:r>
            <a:r>
              <a:rPr lang="zh-CN" sz="2000" b="1">
                <a:latin typeface="Times New Roman" panose="02020603050405020304" pitchFamily="18" charset="0"/>
                <a:ea typeface="微软雅黑" panose="020B0503020204020204" charset="-122"/>
                <a:cs typeface="Times New Roman" panose="02020603050405020304" pitchFamily="18" charset="0"/>
              </a:rPr>
              <a:t>而其中的一个碳碳键键能小，容易断裂。</a:t>
            </a:r>
            <a:r>
              <a:rPr sz="2000" b="1">
                <a:latin typeface="Times New Roman" panose="02020603050405020304" pitchFamily="18" charset="0"/>
                <a:ea typeface="微软雅黑" panose="020B0503020204020204" charset="-122"/>
                <a:cs typeface="Times New Roman" panose="02020603050405020304" pitchFamily="18" charset="0"/>
              </a:rPr>
              <a:t>在组成和结构上与只含</a:t>
            </a:r>
            <a:r>
              <a:rPr sz="2000" b="1">
                <a:solidFill>
                  <a:srgbClr val="FF0000"/>
                </a:solidFill>
                <a:latin typeface="Times New Roman" panose="02020603050405020304" pitchFamily="18" charset="0"/>
                <a:ea typeface="微软雅黑" panose="020B0503020204020204" charset="-122"/>
                <a:cs typeface="Times New Roman" panose="02020603050405020304" pitchFamily="18" charset="0"/>
              </a:rPr>
              <a:t>碳碳单键和碳氢键的烷烃有较大差异</a:t>
            </a:r>
            <a:r>
              <a:rPr sz="2000" b="1">
                <a:latin typeface="Times New Roman" panose="02020603050405020304" pitchFamily="18" charset="0"/>
                <a:ea typeface="微软雅黑" panose="020B0503020204020204" charset="-122"/>
                <a:cs typeface="Times New Roman" panose="02020603050405020304" pitchFamily="18" charset="0"/>
              </a:rPr>
              <a:t>。</a:t>
            </a:r>
            <a:r>
              <a:rPr sz="2000" b="1">
                <a:solidFill>
                  <a:srgbClr val="FF0000"/>
                </a:solidFill>
                <a:latin typeface="微软雅黑" panose="020B0503020204020204" charset="-122"/>
                <a:ea typeface="微软雅黑" panose="020B0503020204020204" charset="-122"/>
                <a:cs typeface="Times New Roman" panose="02020603050405020304" pitchFamily="18" charset="0"/>
                <a:sym typeface="+mn-ea"/>
              </a:rPr>
              <a:t>碳碳双键使乙烯表现出较活泼的化学性质。</a:t>
            </a:r>
            <a:endParaRPr lang="zh-CN" sz="2000" b="1">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316"/>
                                        </p:tgtEl>
                                        <p:attrNameLst>
                                          <p:attrName>style.visibility</p:attrName>
                                        </p:attrNameLst>
                                      </p:cBhvr>
                                      <p:to>
                                        <p:strVal val="visible"/>
                                      </p:to>
                                    </p:set>
                                    <p:animEffect transition="in" filter="blinds(horizontal)">
                                      <p:cBhvr>
                                        <p:cTn id="17" dur="500"/>
                                        <p:tgtEl>
                                          <p:spTgt spid="133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325"/>
                                        </p:tgtEl>
                                        <p:attrNameLst>
                                          <p:attrName>style.visibility</p:attrName>
                                        </p:attrNameLst>
                                      </p:cBhvr>
                                      <p:to>
                                        <p:strVal val="visible"/>
                                      </p:to>
                                    </p:set>
                                    <p:animEffect transition="in" filter="blinds(horizontal)">
                                      <p:cBhvr>
                                        <p:cTn id="32" dur="500"/>
                                        <p:tgtEl>
                                          <p:spTgt spid="1332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3317"/>
                                        </p:tgtEl>
                                        <p:attrNameLst>
                                          <p:attrName>style.visibility</p:attrName>
                                        </p:attrNameLst>
                                      </p:cBhvr>
                                      <p:to>
                                        <p:strVal val="visible"/>
                                      </p:to>
                                    </p:set>
                                    <p:animEffect transition="in" filter="blinds(horizontal)">
                                      <p:cBhvr>
                                        <p:cTn id="37" dur="500"/>
                                        <p:tgtEl>
                                          <p:spTgt spid="1331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linds(horizont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linds(horizontal)">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3319"/>
                                        </p:tgtEl>
                                        <p:attrNameLst>
                                          <p:attrName>style.visibility</p:attrName>
                                        </p:attrNameLst>
                                      </p:cBhvr>
                                      <p:to>
                                        <p:strVal val="visible"/>
                                      </p:to>
                                    </p:set>
                                    <p:animEffect transition="in" filter="blinds(horizontal)">
                                      <p:cBhvr>
                                        <p:cTn id="57" dur="500"/>
                                        <p:tgtEl>
                                          <p:spTgt spid="13319"/>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3320"/>
                                        </p:tgtEl>
                                        <p:attrNameLst>
                                          <p:attrName>style.visibility</p:attrName>
                                        </p:attrNameLst>
                                      </p:cBhvr>
                                      <p:to>
                                        <p:strVal val="visible"/>
                                      </p:to>
                                    </p:set>
                                    <p:animEffect transition="in" filter="blinds(horizontal)">
                                      <p:cBhvr>
                                        <p:cTn id="62" dur="500"/>
                                        <p:tgtEl>
                                          <p:spTgt spid="13320"/>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3323"/>
                                        </p:tgtEl>
                                        <p:attrNameLst>
                                          <p:attrName>style.visibility</p:attrName>
                                        </p:attrNameLst>
                                      </p:cBhvr>
                                      <p:to>
                                        <p:strVal val="visible"/>
                                      </p:to>
                                    </p:set>
                                    <p:animEffect transition="in" filter="blinds(horizontal)">
                                      <p:cBhvr>
                                        <p:cTn id="67" dur="500"/>
                                        <p:tgtEl>
                                          <p:spTgt spid="13323"/>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additive="base">
                                        <p:cTn id="72" dur="500" fill="hold"/>
                                        <p:tgtEl>
                                          <p:spTgt spid="20"/>
                                        </p:tgtEl>
                                        <p:attrNameLst>
                                          <p:attrName>ppt_x</p:attrName>
                                        </p:attrNameLst>
                                      </p:cBhvr>
                                      <p:tavLst>
                                        <p:tav tm="0">
                                          <p:val>
                                            <p:strVal val="#ppt_x"/>
                                          </p:val>
                                        </p:tav>
                                        <p:tav tm="100000">
                                          <p:val>
                                            <p:strVal val="#ppt_x"/>
                                          </p:val>
                                        </p:tav>
                                      </p:tavLst>
                                    </p:anim>
                                    <p:anim calcmode="lin" valueType="num">
                                      <p:cBhvr additive="base">
                                        <p:cTn id="7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p:bldP spid="13320" grpId="0"/>
      <p:bldP spid="13323" grpId="0"/>
      <p:bldP spid="13325" grpId="0"/>
      <p:bldP spid="14" grpId="0"/>
      <p:bldP spid="3" grpId="0"/>
      <p:bldP spid="18" grpId="0" bldLvl="0" animBg="1"/>
      <p:bldP spid="2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7" name="直接连接符 96"/>
          <p:cNvCxnSpPr/>
          <p:nvPr>
            <p:custDataLst>
              <p:tags r:id="rId1"/>
            </p:custDataLst>
          </p:nvPr>
        </p:nvCxnSpPr>
        <p:spPr>
          <a:xfrm>
            <a:off x="2081" y="621550"/>
            <a:ext cx="12095145" cy="0"/>
          </a:xfrm>
          <a:prstGeom prst="line">
            <a:avLst/>
          </a:prstGeom>
        </p:spPr>
        <p:style>
          <a:lnRef idx="3">
            <a:schemeClr val="accent3"/>
          </a:lnRef>
          <a:fillRef idx="0">
            <a:schemeClr val="accent3"/>
          </a:fillRef>
          <a:effectRef idx="2">
            <a:schemeClr val="accent3"/>
          </a:effectRef>
          <a:fontRef idx="minor">
            <a:schemeClr val="tx1"/>
          </a:fontRef>
        </p:style>
      </p:cxnSp>
      <p:sp>
        <p:nvSpPr>
          <p:cNvPr id="99" name="燕尾形 98"/>
          <p:cNvSpPr/>
          <p:nvPr>
            <p:custDataLst>
              <p:tags r:id="rId2"/>
            </p:custDataLst>
          </p:nvPr>
        </p:nvSpPr>
        <p:spPr>
          <a:xfrm>
            <a:off x="264287" y="0"/>
            <a:ext cx="699006" cy="594885"/>
          </a:xfrm>
          <a:prstGeom prst="chevron">
            <a:avLst>
              <a:gd name="adj" fmla="val 49999"/>
            </a:avLst>
          </a:prstGeom>
        </p:spPr>
        <p:style>
          <a:lnRef idx="3">
            <a:schemeClr val="lt1"/>
          </a:lnRef>
          <a:fillRef idx="1">
            <a:schemeClr val="accent1"/>
          </a:fillRef>
          <a:effectRef idx="1">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98" name="TextBox 43"/>
          <p:cNvSpPr txBox="1">
            <a:spLocks noChangeArrowheads="1"/>
          </p:cNvSpPr>
          <p:nvPr>
            <p:custDataLst>
              <p:tags r:id="rId3"/>
            </p:custDataLst>
          </p:nvPr>
        </p:nvSpPr>
        <p:spPr bwMode="auto">
          <a:xfrm>
            <a:off x="1056884" y="73215"/>
            <a:ext cx="4080086"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chemeClr val="tx1">
                    <a:lumMod val="75000"/>
                    <a:lumOff val="25000"/>
                  </a:schemeClr>
                </a:solidFill>
                <a:latin typeface="微软雅黑" panose="020B0503020204020204" charset="-122"/>
              </a:rPr>
              <a:t>教学过程</a:t>
            </a:r>
            <a:r>
              <a:rPr lang="en-US" altLang="zh-CN" sz="2800" b="1">
                <a:solidFill>
                  <a:schemeClr val="tx1">
                    <a:lumMod val="75000"/>
                    <a:lumOff val="25000"/>
                  </a:schemeClr>
                </a:solidFill>
                <a:latin typeface="微软雅黑" panose="020B0503020204020204" charset="-122"/>
              </a:rPr>
              <a:t>-</a:t>
            </a:r>
            <a:r>
              <a:rPr lang="zh-CN" altLang="en-US" sz="2800" b="1">
                <a:solidFill>
                  <a:schemeClr val="tx1">
                    <a:lumMod val="75000"/>
                    <a:lumOff val="25000"/>
                  </a:schemeClr>
                </a:solidFill>
                <a:latin typeface="微软雅黑" panose="020B0503020204020204" charset="-122"/>
              </a:rPr>
              <a:t>化学性质</a:t>
            </a:r>
            <a:endParaRPr lang="zh-CN" altLang="en-US" sz="2800" b="1">
              <a:solidFill>
                <a:schemeClr val="tx1">
                  <a:lumMod val="75000"/>
                  <a:lumOff val="25000"/>
                </a:schemeClr>
              </a:solidFill>
              <a:latin typeface="微软雅黑" panose="020B0503020204020204" charset="-122"/>
            </a:endParaRPr>
          </a:p>
        </p:txBody>
      </p:sp>
      <p:sp>
        <p:nvSpPr>
          <p:cNvPr id="13" name="文本框 12"/>
          <p:cNvSpPr txBox="1"/>
          <p:nvPr>
            <p:custDataLst>
              <p:tags r:id="rId4"/>
            </p:custDataLst>
          </p:nvPr>
        </p:nvSpPr>
        <p:spPr>
          <a:xfrm>
            <a:off x="136996" y="552427"/>
            <a:ext cx="3966771" cy="583565"/>
          </a:xfrm>
          <a:prstGeom prst="rect">
            <a:avLst/>
          </a:prstGeom>
          <a:noFill/>
        </p:spPr>
        <p:txBody>
          <a:bodyPr vert="horz" wrap="square" rtlCol="0" anchor="ctr">
            <a:spAutoFit/>
          </a:bodyPr>
          <a:lstStyle/>
          <a:p>
            <a:pPr defTabSz="457200">
              <a:spcBef>
                <a:spcPct val="0"/>
              </a:spcBef>
            </a:pPr>
            <a:r>
              <a:rPr lang="zh-CN" altLang="zh-CN" sz="3200" b="1">
                <a:solidFill>
                  <a:srgbClr val="7030A0"/>
                </a:solidFill>
                <a:latin typeface="微软雅黑" panose="020B0503020204020204" charset="-122"/>
                <a:ea typeface="微软雅黑" panose="020B0503020204020204" charset="-122"/>
                <a:cs typeface="微软雅黑" panose="020B0503020204020204" charset="-122"/>
              </a:rPr>
              <a:t>三、乙烯的</a:t>
            </a:r>
            <a:r>
              <a:rPr lang="zh-CN" altLang="zh-CN" sz="3200" b="1">
                <a:solidFill>
                  <a:srgbClr val="7030A0"/>
                </a:solidFill>
                <a:latin typeface="微软雅黑" panose="020B0503020204020204" charset="-122"/>
                <a:ea typeface="微软雅黑" panose="020B0503020204020204" charset="-122"/>
                <a:cs typeface="宋体" panose="02010600030101010101" pitchFamily="2" charset="-122"/>
              </a:rPr>
              <a:t>化学性质</a:t>
            </a:r>
            <a:endParaRPr lang="zh-CN" altLang="zh-CN" sz="3200" b="1">
              <a:solidFill>
                <a:srgbClr val="7030A0"/>
              </a:solidFill>
              <a:latin typeface="微软雅黑" panose="020B0503020204020204" charset="-122"/>
              <a:ea typeface="微软雅黑" panose="020B0503020204020204" charset="-122"/>
              <a:cs typeface="宋体" panose="02010600030101010101" pitchFamily="2" charset="-122"/>
            </a:endParaRPr>
          </a:p>
        </p:txBody>
      </p:sp>
      <p:sp>
        <p:nvSpPr>
          <p:cNvPr id="13318" name="Text Box 5"/>
          <p:cNvSpPr txBox="1"/>
          <p:nvPr>
            <p:custDataLst>
              <p:tags r:id="rId5"/>
            </p:custDataLst>
          </p:nvPr>
        </p:nvSpPr>
        <p:spPr>
          <a:xfrm>
            <a:off x="260824" y="1073904"/>
            <a:ext cx="2138680" cy="521970"/>
          </a:xfrm>
          <a:prstGeom prst="rect">
            <a:avLst/>
          </a:prstGeom>
          <a:noFill/>
          <a:ln w="9525">
            <a:noFill/>
          </a:ln>
        </p:spPr>
        <p:txBody>
          <a:bodyPr wrap="none">
            <a:spAutoFit/>
          </a:bodyPr>
          <a:lstStyle/>
          <a:p>
            <a:r>
              <a:rPr lang="en-US" altLang="zh-CN" sz="2800" b="1">
                <a:solidFill>
                  <a:srgbClr val="0A0AFF"/>
                </a:solidFill>
                <a:latin typeface="Times New Roman" panose="02020603050405020304" pitchFamily="18" charset="0"/>
                <a:ea typeface="微软雅黑" panose="020B0503020204020204" charset="-122"/>
                <a:cs typeface="Times New Roman" panose="02020603050405020304" pitchFamily="18" charset="0"/>
              </a:rPr>
              <a:t>1</a:t>
            </a:r>
            <a:r>
              <a:rPr lang="zh-CN" altLang="en-US" sz="2800" b="1">
                <a:solidFill>
                  <a:srgbClr val="0A0AFF"/>
                </a:solidFill>
                <a:latin typeface="Times New Roman" panose="02020603050405020304" pitchFamily="18" charset="0"/>
                <a:ea typeface="微软雅黑" panose="020B0503020204020204" charset="-122"/>
                <a:cs typeface="Times New Roman" panose="02020603050405020304" pitchFamily="18" charset="0"/>
              </a:rPr>
              <a:t>、氧化反应</a:t>
            </a:r>
            <a:endParaRPr lang="zh-CN" altLang="en-US" sz="2800" b="1">
              <a:solidFill>
                <a:srgbClr val="0A0AFF"/>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9469" name="Text Box 19"/>
          <p:cNvSpPr txBox="1"/>
          <p:nvPr>
            <p:custDataLst>
              <p:tags r:id="rId6"/>
            </p:custDataLst>
          </p:nvPr>
        </p:nvSpPr>
        <p:spPr>
          <a:xfrm>
            <a:off x="-15049" y="1554450"/>
            <a:ext cx="2055725" cy="521970"/>
          </a:xfrm>
          <a:prstGeom prst="rect">
            <a:avLst/>
          </a:prstGeom>
          <a:noFill/>
          <a:ln w="9525">
            <a:noFill/>
          </a:ln>
        </p:spPr>
        <p:txBody>
          <a:bodyPr wrap="square">
            <a:spAutoFit/>
          </a:bodyPr>
          <a:lstStyle/>
          <a:p>
            <a:r>
              <a:rPr lang="zh-CN" altLang="en-US" sz="2800" b="1">
                <a:solidFill>
                  <a:schemeClr val="tx1"/>
                </a:solidFill>
                <a:latin typeface="Times New Roman" panose="02020603050405020304" pitchFamily="18" charset="0"/>
                <a:ea typeface="微软雅黑" panose="020B0503020204020204" charset="-122"/>
                <a:cs typeface="Times New Roman" panose="02020603050405020304" pitchFamily="18" charset="0"/>
              </a:rPr>
              <a:t>（</a:t>
            </a:r>
            <a:r>
              <a:rPr lang="en-US" altLang="zh-CN" sz="2800" b="1">
                <a:solidFill>
                  <a:schemeClr val="tx1"/>
                </a:solidFill>
                <a:latin typeface="Times New Roman" panose="02020603050405020304" pitchFamily="18" charset="0"/>
                <a:ea typeface="微软雅黑" panose="020B0503020204020204" charset="-122"/>
                <a:cs typeface="Times New Roman" panose="02020603050405020304" pitchFamily="18" charset="0"/>
              </a:rPr>
              <a:t>1</a:t>
            </a:r>
            <a:r>
              <a:rPr lang="zh-CN" altLang="en-US" sz="2800" b="1">
                <a:solidFill>
                  <a:schemeClr val="tx1"/>
                </a:solidFill>
                <a:latin typeface="Times New Roman" panose="02020603050405020304" pitchFamily="18" charset="0"/>
                <a:ea typeface="微软雅黑" panose="020B0503020204020204" charset="-122"/>
                <a:cs typeface="Times New Roman" panose="02020603050405020304" pitchFamily="18" charset="0"/>
              </a:rPr>
              <a:t>）燃烧</a:t>
            </a:r>
            <a:endParaRPr lang="zh-CN" altLang="en-US" sz="2800" b="1">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3328" name="Text Box 21"/>
          <p:cNvSpPr txBox="1"/>
          <p:nvPr>
            <p:custDataLst>
              <p:tags r:id="rId7"/>
            </p:custDataLst>
          </p:nvPr>
        </p:nvSpPr>
        <p:spPr>
          <a:xfrm>
            <a:off x="963293" y="2547538"/>
            <a:ext cx="6356775" cy="460375"/>
          </a:xfrm>
          <a:prstGeom prst="rect">
            <a:avLst/>
          </a:prstGeom>
          <a:noFill/>
          <a:ln w="9525">
            <a:noFill/>
          </a:ln>
        </p:spPr>
        <p:txBody>
          <a:bodyPr wrap="square">
            <a:spAutoFit/>
          </a:bodyPr>
          <a:lstStyle/>
          <a:p>
            <a:r>
              <a:rPr lang="zh-CN" alt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rPr>
              <a:t>现象：</a:t>
            </a:r>
            <a:r>
              <a:rPr lang="zh-CN" altLang="en-US" sz="2400" b="1">
                <a:solidFill>
                  <a:srgbClr val="FF0000"/>
                </a:solidFill>
                <a:latin typeface="Times New Roman" panose="02020603050405020304" pitchFamily="18" charset="0"/>
                <a:ea typeface="微软雅黑" panose="020B0503020204020204" charset="-122"/>
                <a:cs typeface="Times New Roman" panose="02020603050405020304" pitchFamily="18" charset="0"/>
              </a:rPr>
              <a:t>火焰明亮并伴有黑烟</a:t>
            </a:r>
            <a:r>
              <a:rPr lang="en-US" altLang="zh-CN" sz="2400" b="1">
                <a:solidFill>
                  <a:srgbClr val="FF0000"/>
                </a:solidFill>
                <a:latin typeface="Times New Roman" panose="02020603050405020304" pitchFamily="18" charset="0"/>
                <a:ea typeface="微软雅黑" panose="020B0503020204020204" charset="-122"/>
                <a:cs typeface="Times New Roman" panose="02020603050405020304" pitchFamily="18" charset="0"/>
              </a:rPr>
              <a:t>,</a:t>
            </a:r>
            <a:r>
              <a:rPr lang="zh-CN" altLang="en-US" sz="2400" b="1">
                <a:solidFill>
                  <a:srgbClr val="FF0000"/>
                </a:solidFill>
                <a:latin typeface="Times New Roman" panose="02020603050405020304" pitchFamily="18" charset="0"/>
                <a:ea typeface="微软雅黑" panose="020B0503020204020204" charset="-122"/>
                <a:cs typeface="Times New Roman" panose="02020603050405020304" pitchFamily="18" charset="0"/>
              </a:rPr>
              <a:t>放出大量的热</a:t>
            </a:r>
            <a:endParaRPr lang="zh-CN" altLang="en-US" sz="2400" b="1">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6" name="文本框 5"/>
          <p:cNvSpPr txBox="1"/>
          <p:nvPr>
            <p:custDataLst>
              <p:tags r:id="rId8"/>
            </p:custDataLst>
          </p:nvPr>
        </p:nvSpPr>
        <p:spPr>
          <a:xfrm>
            <a:off x="963293" y="3717237"/>
            <a:ext cx="6011067" cy="460375"/>
          </a:xfrm>
          <a:prstGeom prst="rect">
            <a:avLst/>
          </a:prstGeom>
          <a:noFill/>
          <a:ln w="57150">
            <a:noFill/>
          </a:ln>
        </p:spPr>
        <p:txBody>
          <a:bodyPr wrap="square" rtlCol="0" anchor="t">
            <a:spAutoFit/>
          </a:bodyPr>
          <a:lstStyle/>
          <a:p>
            <a:pPr algn="l" fontAlgn="base">
              <a:lnSpc>
                <a:spcPct val="100000"/>
              </a:lnSpc>
              <a:buFont typeface="Arial" panose="020B0604020202020204"/>
            </a:pPr>
            <a:r>
              <a:rPr kumimoji="1" lang="zh-CN" altLang="en-US" sz="2400" b="1">
                <a:solidFill>
                  <a:srgbClr val="000010"/>
                </a:solidFill>
                <a:latin typeface="微软雅黑" panose="020B0503020204020204" charset="-122"/>
                <a:ea typeface="微软雅黑" panose="020B0503020204020204" charset="-122"/>
                <a:cs typeface="微软雅黑" panose="020B0503020204020204" charset="-122"/>
                <a:sym typeface="+mn-ea"/>
              </a:rPr>
              <a:t>应用：此法可用于</a:t>
            </a:r>
            <a:r>
              <a:rPr kumimoji="1"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鉴别</a:t>
            </a:r>
            <a:r>
              <a:rPr kumimoji="1" lang="en-US" altLang="zh-CN" sz="2400" b="1">
                <a:solidFill>
                  <a:srgbClr val="000010"/>
                </a:solidFill>
                <a:latin typeface="微软雅黑" panose="020B0503020204020204" charset="-122"/>
                <a:ea typeface="微软雅黑" panose="020B0503020204020204" charset="-122"/>
                <a:cs typeface="微软雅黑" panose="020B0503020204020204" charset="-122"/>
                <a:sym typeface="+mn-ea"/>
              </a:rPr>
              <a:t>CH</a:t>
            </a:r>
            <a:r>
              <a:rPr kumimoji="1" lang="en-US" altLang="zh-CN" sz="2400" b="1" baseline="-25000">
                <a:solidFill>
                  <a:srgbClr val="000010"/>
                </a:solidFill>
                <a:latin typeface="微软雅黑" panose="020B0503020204020204" charset="-122"/>
                <a:ea typeface="微软雅黑" panose="020B0503020204020204" charset="-122"/>
                <a:cs typeface="微软雅黑" panose="020B0503020204020204" charset="-122"/>
                <a:sym typeface="+mn-ea"/>
              </a:rPr>
              <a:t>4</a:t>
            </a:r>
            <a:r>
              <a:rPr kumimoji="1" lang="zh-CN" altLang="en-US" sz="2400" b="1">
                <a:solidFill>
                  <a:srgbClr val="000010"/>
                </a:solidFill>
                <a:latin typeface="微软雅黑" panose="020B0503020204020204" charset="-122"/>
                <a:ea typeface="微软雅黑" panose="020B0503020204020204" charset="-122"/>
                <a:cs typeface="微软雅黑" panose="020B0503020204020204" charset="-122"/>
                <a:sym typeface="+mn-ea"/>
              </a:rPr>
              <a:t>和</a:t>
            </a:r>
            <a:r>
              <a:rPr kumimoji="1" lang="en-US" altLang="zh-CN" sz="2400" b="1">
                <a:solidFill>
                  <a:srgbClr val="000010"/>
                </a:solidFill>
                <a:latin typeface="微软雅黑" panose="020B0503020204020204" charset="-122"/>
                <a:ea typeface="微软雅黑" panose="020B0503020204020204" charset="-122"/>
                <a:cs typeface="微软雅黑" panose="020B0503020204020204" charset="-122"/>
                <a:sym typeface="+mn-ea"/>
              </a:rPr>
              <a:t>C</a:t>
            </a:r>
            <a:r>
              <a:rPr kumimoji="1" lang="en-US" altLang="zh-CN" sz="2400" b="1" baseline="-25000">
                <a:solidFill>
                  <a:srgbClr val="000010"/>
                </a:solidFill>
                <a:latin typeface="微软雅黑" panose="020B0503020204020204" charset="-122"/>
                <a:ea typeface="微软雅黑" panose="020B0503020204020204" charset="-122"/>
                <a:cs typeface="微软雅黑" panose="020B0503020204020204" charset="-122"/>
                <a:sym typeface="+mn-ea"/>
              </a:rPr>
              <a:t>2</a:t>
            </a:r>
            <a:r>
              <a:rPr kumimoji="1" lang="en-US" altLang="zh-CN" sz="2400" b="1">
                <a:solidFill>
                  <a:srgbClr val="000010"/>
                </a:solidFill>
                <a:latin typeface="微软雅黑" panose="020B0503020204020204" charset="-122"/>
                <a:ea typeface="微软雅黑" panose="020B0503020204020204" charset="-122"/>
                <a:cs typeface="微软雅黑" panose="020B0503020204020204" charset="-122"/>
                <a:sym typeface="+mn-ea"/>
              </a:rPr>
              <a:t>H</a:t>
            </a:r>
            <a:r>
              <a:rPr kumimoji="1" lang="en-US" altLang="zh-CN" sz="2400" b="1" baseline="-25000">
                <a:solidFill>
                  <a:srgbClr val="000010"/>
                </a:solidFill>
                <a:latin typeface="微软雅黑" panose="020B0503020204020204" charset="-122"/>
                <a:ea typeface="微软雅黑" panose="020B0503020204020204" charset="-122"/>
                <a:cs typeface="微软雅黑" panose="020B0503020204020204" charset="-122"/>
                <a:sym typeface="+mn-ea"/>
              </a:rPr>
              <a:t>4</a:t>
            </a:r>
            <a:endParaRPr kumimoji="1" lang="en-US" altLang="zh-CN" sz="2400" b="1" baseline="-25000">
              <a:solidFill>
                <a:srgbClr val="000010"/>
              </a:solidFill>
              <a:latin typeface="微软雅黑" panose="020B0503020204020204" charset="-122"/>
              <a:ea typeface="微软雅黑" panose="020B0503020204020204" charset="-122"/>
              <a:cs typeface="微软雅黑" panose="020B0503020204020204" charset="-122"/>
              <a:sym typeface="+mn-ea"/>
            </a:endParaRPr>
          </a:p>
        </p:txBody>
      </p:sp>
      <p:sp>
        <p:nvSpPr>
          <p:cNvPr id="8" name="TextBox 36"/>
          <p:cNvSpPr txBox="1"/>
          <p:nvPr>
            <p:custDataLst>
              <p:tags r:id="rId9"/>
            </p:custDataLst>
          </p:nvPr>
        </p:nvSpPr>
        <p:spPr>
          <a:xfrm>
            <a:off x="8594956" y="6020967"/>
            <a:ext cx="3502270" cy="307340"/>
          </a:xfrm>
          <a:prstGeom prst="rect">
            <a:avLst/>
          </a:prstGeom>
          <a:noFill/>
        </p:spPr>
        <p:txBody>
          <a:bodyPr wrap="square" lIns="0" tIns="0" rIns="0" bIns="0" rtlCol="0">
            <a:spAutoFit/>
          </a:bodyPr>
          <a:lstStyle/>
          <a:p>
            <a:r>
              <a:rPr lang="zh-CN" altLang="en-US" sz="2000" b="1">
                <a:solidFill>
                  <a:srgbClr val="FF0000"/>
                </a:solidFill>
                <a:latin typeface="微软雅黑" panose="020B0503020204020204" charset="-122"/>
                <a:ea typeface="微软雅黑" panose="020B0503020204020204" charset="-122"/>
              </a:rPr>
              <a:t>甲烷：淡蓝色火焰，没有黑烟</a:t>
            </a:r>
            <a:endParaRPr lang="zh-CN" altLang="en-US" sz="2000" b="1">
              <a:solidFill>
                <a:srgbClr val="FF0000"/>
              </a:solidFill>
              <a:latin typeface="微软雅黑" panose="020B0503020204020204" charset="-122"/>
              <a:ea typeface="微软雅黑" panose="020B0503020204020204" charset="-122"/>
            </a:endParaRPr>
          </a:p>
        </p:txBody>
      </p:sp>
      <p:sp>
        <p:nvSpPr>
          <p:cNvPr id="9" name="TextBox 36"/>
          <p:cNvSpPr txBox="1"/>
          <p:nvPr>
            <p:custDataLst>
              <p:tags r:id="rId10"/>
            </p:custDataLst>
          </p:nvPr>
        </p:nvSpPr>
        <p:spPr>
          <a:xfrm>
            <a:off x="8564065" y="5572535"/>
            <a:ext cx="3502270" cy="307340"/>
          </a:xfrm>
          <a:prstGeom prst="rect">
            <a:avLst/>
          </a:prstGeom>
          <a:noFill/>
        </p:spPr>
        <p:txBody>
          <a:bodyPr wrap="square" lIns="0" tIns="0" rIns="0" bIns="0" rtlCol="0">
            <a:spAutoFit/>
          </a:bodyPr>
          <a:lstStyle/>
          <a:p>
            <a:r>
              <a:rPr lang="zh-CN" altLang="en-US" sz="2000" b="1">
                <a:solidFill>
                  <a:srgbClr val="C00000"/>
                </a:solidFill>
                <a:latin typeface="微软雅黑" panose="020B0503020204020204" charset="-122"/>
                <a:ea typeface="微软雅黑" panose="020B0503020204020204" charset="-122"/>
              </a:rPr>
              <a:t>乙烯：火焰明亮，伴有黑烟</a:t>
            </a:r>
            <a:endParaRPr lang="zh-CN" altLang="en-US" sz="2000" b="1">
              <a:solidFill>
                <a:srgbClr val="C00000"/>
              </a:solidFill>
              <a:latin typeface="微软雅黑" panose="020B0503020204020204" charset="-122"/>
              <a:ea typeface="微软雅黑" panose="020B0503020204020204" charset="-122"/>
            </a:endParaRPr>
          </a:p>
        </p:txBody>
      </p:sp>
      <p:sp>
        <p:nvSpPr>
          <p:cNvPr id="3" name="Text Box 21"/>
          <p:cNvSpPr txBox="1"/>
          <p:nvPr>
            <p:custDataLst>
              <p:tags r:id="rId11"/>
            </p:custDataLst>
          </p:nvPr>
        </p:nvSpPr>
        <p:spPr>
          <a:xfrm>
            <a:off x="963293" y="3056959"/>
            <a:ext cx="6287876" cy="521970"/>
          </a:xfrm>
          <a:prstGeom prst="rect">
            <a:avLst/>
          </a:prstGeom>
          <a:solidFill>
            <a:schemeClr val="accent1">
              <a:lumMod val="60000"/>
              <a:lumOff val="40000"/>
            </a:schemeClr>
          </a:solidFill>
          <a:ln w="9525">
            <a:noFill/>
          </a:ln>
        </p:spPr>
        <p:txBody>
          <a:bodyPr wrap="square">
            <a:spAutoFit/>
          </a:bodyPr>
          <a:lstStyle/>
          <a:p>
            <a:r>
              <a:rPr lang="en-US" altLang="zh-CN" sz="2800" b="1">
                <a:solidFill>
                  <a:schemeClr val="tx1"/>
                </a:solidFill>
                <a:latin typeface="Times New Roman" panose="02020603050405020304" pitchFamily="18" charset="0"/>
                <a:ea typeface="微软雅黑" panose="020B0503020204020204" charset="-122"/>
                <a:cs typeface="Times New Roman" panose="02020603050405020304" pitchFamily="18" charset="0"/>
              </a:rPr>
              <a:t>1</a:t>
            </a:r>
            <a:r>
              <a:rPr lang="zh-CN" altLang="en-US" sz="2800" b="1">
                <a:solidFill>
                  <a:schemeClr val="tx1"/>
                </a:solidFill>
                <a:latin typeface="Times New Roman" panose="02020603050405020304" pitchFamily="18" charset="0"/>
                <a:ea typeface="微软雅黑" panose="020B0503020204020204" charset="-122"/>
                <a:cs typeface="Times New Roman" panose="02020603050405020304" pitchFamily="18" charset="0"/>
              </a:rPr>
              <a:t>、回忆：</a:t>
            </a:r>
            <a:r>
              <a:rPr lang="zh-CN" altLang="en-US" sz="2800" b="1">
                <a:solidFill>
                  <a:srgbClr val="FF0000"/>
                </a:solidFill>
                <a:latin typeface="Times New Roman" panose="02020603050405020304" pitchFamily="18" charset="0"/>
                <a:ea typeface="微软雅黑" panose="020B0503020204020204" charset="-122"/>
                <a:cs typeface="Times New Roman" panose="02020603050405020304" pitchFamily="18" charset="0"/>
              </a:rPr>
              <a:t>甲烷燃烧有的实验现象？</a:t>
            </a:r>
            <a:endParaRPr lang="zh-CN" altLang="en-US" sz="2800" b="1">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26" name="文本框 25"/>
          <p:cNvSpPr txBox="1"/>
          <p:nvPr>
            <p:custDataLst>
              <p:tags r:id="rId12"/>
            </p:custDataLst>
          </p:nvPr>
        </p:nvSpPr>
        <p:spPr>
          <a:xfrm>
            <a:off x="2120382" y="1357230"/>
            <a:ext cx="2712219" cy="521970"/>
          </a:xfrm>
          <a:prstGeom prst="rect">
            <a:avLst/>
          </a:prstGeom>
          <a:noFill/>
        </p:spPr>
        <p:txBody>
          <a:bodyPr wrap="square" rtlCol="0">
            <a:spAutoFit/>
          </a:bodyPr>
          <a:lstStyle/>
          <a:p>
            <a:r>
              <a:rPr lang="en-US" altLang="zh-CN" sz="2800" b="1">
                <a:solidFill>
                  <a:srgbClr val="030EE5"/>
                </a:solidFill>
                <a:latin typeface="微软雅黑" panose="020B0503020204020204" charset="-122"/>
                <a:ea typeface="微软雅黑" panose="020B0503020204020204" charset="-122"/>
              </a:rPr>
              <a:t>【</a:t>
            </a:r>
            <a:r>
              <a:rPr lang="zh-CN" altLang="en-US" sz="2800" b="1">
                <a:solidFill>
                  <a:srgbClr val="030EE5"/>
                </a:solidFill>
                <a:latin typeface="微软雅黑" panose="020B0503020204020204" charset="-122"/>
                <a:ea typeface="微软雅黑" panose="020B0503020204020204" charset="-122"/>
              </a:rPr>
              <a:t>实验</a:t>
            </a:r>
            <a:r>
              <a:rPr lang="en-US" altLang="zh-CN" sz="2800" b="1">
                <a:solidFill>
                  <a:srgbClr val="030EE5"/>
                </a:solidFill>
                <a:latin typeface="微软雅黑" panose="020B0503020204020204" charset="-122"/>
                <a:ea typeface="微软雅黑" panose="020B0503020204020204" charset="-122"/>
              </a:rPr>
              <a:t>7—2】</a:t>
            </a:r>
            <a:endParaRPr lang="zh-CN" altLang="en-US" sz="2800" b="1">
              <a:solidFill>
                <a:srgbClr val="030EE5"/>
              </a:solidFill>
              <a:latin typeface="微软雅黑" panose="020B0503020204020204" charset="-122"/>
              <a:ea typeface="微软雅黑" panose="020B0503020204020204" charset="-122"/>
            </a:endParaRPr>
          </a:p>
        </p:txBody>
      </p:sp>
      <p:grpSp>
        <p:nvGrpSpPr>
          <p:cNvPr id="27" name="组合 46088"/>
          <p:cNvGrpSpPr/>
          <p:nvPr>
            <p:custDataLst>
              <p:tags r:id="rId13"/>
            </p:custDataLst>
          </p:nvPr>
        </p:nvGrpSpPr>
        <p:grpSpPr>
          <a:xfrm>
            <a:off x="382366" y="1812752"/>
            <a:ext cx="7465246" cy="796678"/>
            <a:chOff x="317" y="1536"/>
            <a:chExt cx="4704" cy="502"/>
          </a:xfrm>
        </p:grpSpPr>
        <p:sp>
          <p:nvSpPr>
            <p:cNvPr id="28" name="文本框 46089"/>
            <p:cNvSpPr txBox="1"/>
            <p:nvPr>
              <p:custDataLst>
                <p:tags r:id="rId14"/>
              </p:custDataLst>
            </p:nvPr>
          </p:nvSpPr>
          <p:spPr>
            <a:xfrm>
              <a:off x="317" y="1670"/>
              <a:ext cx="4704" cy="368"/>
            </a:xfrm>
            <a:prstGeom prst="rect">
              <a:avLst/>
            </a:prstGeom>
            <a:noFill/>
            <a:ln w="9525">
              <a:noFill/>
            </a:ln>
          </p:spPr>
          <p:txBody>
            <a:bodyPr>
              <a:spAutoFit/>
            </a:bodyPr>
            <a:lstStyle>
              <a:lvl1pPr marL="357505" indent="-357505" algn="l" rtl="0" fontAlgn="base">
                <a:lnSpc>
                  <a:spcPct val="90000"/>
                </a:lnSpc>
                <a:spcBef>
                  <a:spcPts val="1800"/>
                </a:spcBef>
                <a:spcAft>
                  <a:spcPct val="0"/>
                </a:spcAft>
                <a:buClr>
                  <a:srgbClr val="F03C8D"/>
                </a:buClr>
                <a:buSzPct val="80000"/>
                <a:buFont typeface="Wingdings" panose="05000000000000000000" pitchFamily="2" charset="2"/>
                <a:buChar char="{"/>
                <a:defRPr sz="2000" b="0" kern="1200">
                  <a:solidFill>
                    <a:srgbClr val="D854BF"/>
                  </a:solidFill>
                  <a:latin typeface="Arial" panose="020B0604020202020204" pitchFamily="34" charset="0"/>
                  <a:ea typeface="微软雅黑" panose="020B0503020204020204" charset="-122"/>
                  <a:cs typeface="+mn-ea"/>
                </a:defRPr>
              </a:lvl1pPr>
              <a:lvl2pPr marL="357505" indent="-357505" algn="l" rtl="0" fontAlgn="base">
                <a:lnSpc>
                  <a:spcPct val="130000"/>
                </a:lnSpc>
                <a:spcBef>
                  <a:spcPct val="0"/>
                </a:spcBef>
                <a:spcAft>
                  <a:spcPct val="0"/>
                </a:spcAft>
                <a:buFont typeface="Calibri" panose="020F0502020204030204"/>
                <a:buChar char=" "/>
                <a:defRPr sz="1600" b="0" kern="1200">
                  <a:solidFill>
                    <a:srgbClr val="5F5F5F"/>
                  </a:solidFill>
                  <a:latin typeface="Arial" panose="020B0604020202020204" pitchFamily="34" charset="0"/>
                  <a:ea typeface="微软雅黑" panose="020B0503020204020204" charset="-122"/>
                  <a:cs typeface="+mn-ea"/>
                </a:defRPr>
              </a:lvl2pPr>
              <a:lvl3pPr marL="1143000" indent="-228600" algn="l" rtl="0" fontAlgn="base">
                <a:lnSpc>
                  <a:spcPct val="90000"/>
                </a:lnSpc>
                <a:spcBef>
                  <a:spcPts val="500"/>
                </a:spcBef>
                <a:spcAft>
                  <a:spcPct val="0"/>
                </a:spcAft>
                <a:buFont typeface="Arial" panose="020B0604020202020204" pitchFamily="34" charset="0"/>
                <a:buChar char="•"/>
                <a:defRPr sz="2000" b="0" kern="1200">
                  <a:solidFill>
                    <a:srgbClr val="7F7F7F"/>
                  </a:solidFill>
                  <a:latin typeface="Arial" panose="020B0604020202020204" pitchFamily="34" charset="0"/>
                  <a:ea typeface="微软雅黑" panose="020B0503020204020204" charset="-122"/>
                  <a:cs typeface="+mn-ea"/>
                </a:defRPr>
              </a:lvl3pPr>
              <a:lvl4pPr marL="1600200" indent="-228600" algn="l" rtl="0" fontAlgn="base">
                <a:lnSpc>
                  <a:spcPct val="90000"/>
                </a:lnSpc>
                <a:spcBef>
                  <a:spcPts val="500"/>
                </a:spcBef>
                <a:spcAft>
                  <a:spcPct val="0"/>
                </a:spcAft>
                <a:buFont typeface="Arial" panose="020B0604020202020204" pitchFamily="34" charset="0"/>
                <a:buChar char="•"/>
                <a:defRPr b="0" kern="1200">
                  <a:solidFill>
                    <a:srgbClr val="7F7F7F"/>
                  </a:solidFill>
                  <a:latin typeface="Arial" panose="020B0604020202020204" pitchFamily="34" charset="0"/>
                  <a:ea typeface="微软雅黑" panose="020B0503020204020204" charset="-122"/>
                  <a:cs typeface="+mn-ea"/>
                </a:defRPr>
              </a:lvl4pPr>
              <a:lvl5pPr marL="2057400" indent="-228600" algn="l" rtl="0" fontAlgn="base">
                <a:lnSpc>
                  <a:spcPct val="90000"/>
                </a:lnSpc>
                <a:spcBef>
                  <a:spcPts val="500"/>
                </a:spcBef>
                <a:spcAft>
                  <a:spcPct val="0"/>
                </a:spcAft>
                <a:buFont typeface="Arial" panose="020B0604020202020204" pitchFamily="34" charset="0"/>
                <a:buChar char="•"/>
                <a:defRPr b="0" kern="1200">
                  <a:solidFill>
                    <a:srgbClr val="7F7F7F"/>
                  </a:solidFill>
                  <a:latin typeface="Arial" panose="020B0604020202020204" pitchFamily="34" charset="0"/>
                  <a:ea typeface="微软雅黑" panose="020B0503020204020204" charset="-122"/>
                  <a:cs typeface="+mn-ea"/>
                </a:defRPr>
              </a:lvl5pPr>
            </a:lstStyle>
            <a:p>
              <a:pPr marL="0" indent="0" algn="ctr">
                <a:lnSpc>
                  <a:spcPct val="100000"/>
                </a:lnSpc>
                <a:spcBef>
                  <a:spcPct val="20000"/>
                </a:spcBef>
                <a:buClr>
                  <a:srgbClr val="AFB2B4"/>
                </a:buClr>
                <a:buSzPct val="60000"/>
                <a:buNone/>
              </a:pPr>
              <a:r>
                <a:rPr lang="en-US" altLang="zh-CN" sz="3200" b="1">
                  <a:solidFill>
                    <a:srgbClr val="080808"/>
                  </a:solidFill>
                  <a:latin typeface="Times New Roman" panose="02020603050405020304" pitchFamily="18" charset="0"/>
                  <a:ea typeface="宋体" panose="02010600030101010101" pitchFamily="2" charset="-122"/>
                  <a:sym typeface="微软雅黑" panose="020B0503020204020204" charset="-122"/>
                </a:rPr>
                <a:t>C</a:t>
              </a:r>
              <a:r>
                <a:rPr lang="en-US" altLang="zh-CN" sz="3200" b="1" baseline="-25000">
                  <a:solidFill>
                    <a:srgbClr val="080808"/>
                  </a:solidFill>
                  <a:latin typeface="Times New Roman" panose="02020603050405020304" pitchFamily="18" charset="0"/>
                  <a:ea typeface="宋体" panose="02010600030101010101" pitchFamily="2" charset="-122"/>
                  <a:sym typeface="微软雅黑" panose="020B0503020204020204" charset="-122"/>
                </a:rPr>
                <a:t>2</a:t>
              </a:r>
              <a:r>
                <a:rPr lang="en-US" altLang="zh-CN" sz="3200" b="1">
                  <a:solidFill>
                    <a:srgbClr val="080808"/>
                  </a:solidFill>
                  <a:latin typeface="Times New Roman" panose="02020603050405020304" pitchFamily="18" charset="0"/>
                  <a:ea typeface="宋体" panose="02010600030101010101" pitchFamily="2" charset="-122"/>
                  <a:sym typeface="微软雅黑" panose="020B0503020204020204" charset="-122"/>
                </a:rPr>
                <a:t>H</a:t>
              </a:r>
              <a:r>
                <a:rPr lang="en-US" altLang="zh-CN" sz="3200" b="1" baseline="-25000">
                  <a:solidFill>
                    <a:srgbClr val="080808"/>
                  </a:solidFill>
                  <a:latin typeface="Times New Roman" panose="02020603050405020304" pitchFamily="18" charset="0"/>
                  <a:ea typeface="宋体" panose="02010600030101010101" pitchFamily="2" charset="-122"/>
                  <a:sym typeface="微软雅黑" panose="020B0503020204020204" charset="-122"/>
                </a:rPr>
                <a:t>4</a:t>
              </a:r>
              <a:r>
                <a:rPr lang="en-US" altLang="zh-CN" sz="3200" b="1" baseline="-25000">
                  <a:solidFill>
                    <a:srgbClr val="000000"/>
                  </a:solidFill>
                  <a:ea typeface="宋体" panose="02010600030101010101" pitchFamily="2" charset="-122"/>
                </a:rPr>
                <a:t> </a:t>
              </a:r>
              <a:r>
                <a:rPr lang="en-US" altLang="zh-CN" sz="3200" b="1">
                  <a:solidFill>
                    <a:srgbClr val="000000"/>
                  </a:solidFill>
                  <a:ea typeface="宋体" panose="02010600030101010101" pitchFamily="2" charset="-122"/>
                </a:rPr>
                <a:t>+ 3O</a:t>
              </a:r>
              <a:r>
                <a:rPr lang="en-US" altLang="zh-CN" sz="3200" b="1" baseline="-25000">
                  <a:solidFill>
                    <a:srgbClr val="000000"/>
                  </a:solidFill>
                  <a:ea typeface="宋体" panose="02010600030101010101" pitchFamily="2" charset="-122"/>
                </a:rPr>
                <a:t>2</a:t>
              </a:r>
              <a:r>
                <a:rPr lang="en-US" altLang="zh-CN" sz="3200" b="1">
                  <a:solidFill>
                    <a:srgbClr val="000000"/>
                  </a:solidFill>
                  <a:ea typeface="宋体" panose="02010600030101010101" pitchFamily="2" charset="-122"/>
                </a:rPr>
                <a:t>      </a:t>
              </a:r>
              <a:r>
                <a:rPr lang="zh-CN" altLang="en-US" sz="3200" b="1">
                  <a:solidFill>
                    <a:srgbClr val="000000"/>
                  </a:solidFill>
                  <a:ea typeface="宋体" panose="02010600030101010101" pitchFamily="2" charset="-122"/>
                </a:rPr>
                <a:t>　       </a:t>
              </a:r>
              <a:r>
                <a:rPr lang="en-US" altLang="zh-CN" sz="3200" b="1">
                  <a:solidFill>
                    <a:srgbClr val="000000"/>
                  </a:solidFill>
                  <a:ea typeface="宋体" panose="02010600030101010101" pitchFamily="2" charset="-122"/>
                </a:rPr>
                <a:t>2CO</a:t>
              </a:r>
              <a:r>
                <a:rPr lang="en-US" altLang="zh-CN" sz="3200" b="1" baseline="-25000">
                  <a:solidFill>
                    <a:srgbClr val="000000"/>
                  </a:solidFill>
                  <a:ea typeface="宋体" panose="02010600030101010101" pitchFamily="2" charset="-122"/>
                </a:rPr>
                <a:t>2 </a:t>
              </a:r>
              <a:r>
                <a:rPr lang="en-US" altLang="zh-CN" sz="3200" b="1">
                  <a:solidFill>
                    <a:srgbClr val="000000"/>
                  </a:solidFill>
                  <a:ea typeface="宋体" panose="02010600030101010101" pitchFamily="2" charset="-122"/>
                </a:rPr>
                <a:t>+ 2H</a:t>
              </a:r>
              <a:r>
                <a:rPr lang="en-US" altLang="zh-CN" sz="3200" b="1" baseline="-25000">
                  <a:solidFill>
                    <a:srgbClr val="000000"/>
                  </a:solidFill>
                  <a:ea typeface="宋体" panose="02010600030101010101" pitchFamily="2" charset="-122"/>
                </a:rPr>
                <a:t>2</a:t>
              </a:r>
              <a:r>
                <a:rPr lang="en-US" altLang="zh-CN" sz="3200" b="1">
                  <a:solidFill>
                    <a:srgbClr val="000000"/>
                  </a:solidFill>
                  <a:ea typeface="宋体" panose="02010600030101010101" pitchFamily="2" charset="-122"/>
                </a:rPr>
                <a:t>O </a:t>
              </a:r>
              <a:endParaRPr lang="en-US" altLang="zh-CN" sz="3200" b="1">
                <a:solidFill>
                  <a:srgbClr val="000000"/>
                </a:solidFill>
                <a:ea typeface="仿宋_GB2312"/>
              </a:endParaRPr>
            </a:p>
          </p:txBody>
        </p:sp>
        <p:sp>
          <p:nvSpPr>
            <p:cNvPr id="29" name="直接连接符 46090"/>
            <p:cNvSpPr/>
            <p:nvPr>
              <p:custDataLst>
                <p:tags r:id="rId15"/>
              </p:custDataLst>
            </p:nvPr>
          </p:nvSpPr>
          <p:spPr>
            <a:xfrm>
              <a:off x="2229" y="1855"/>
              <a:ext cx="536" cy="0"/>
            </a:xfrm>
            <a:prstGeom prst="line">
              <a:avLst/>
            </a:prstGeom>
            <a:ln w="38100" cap="flat" cmpd="sng">
              <a:solidFill>
                <a:srgbClr val="000010"/>
              </a:solidFill>
              <a:prstDash val="solid"/>
              <a:headEnd type="none" w="med" len="med"/>
              <a:tailEnd type="triangle" w="med" len="med"/>
            </a:ln>
          </p:spPr>
          <p:txBody>
            <a:bodyPr/>
            <a:lstStyle/>
            <a:p/>
          </p:txBody>
        </p:sp>
        <p:sp>
          <p:nvSpPr>
            <p:cNvPr id="30" name="文本框 46091"/>
            <p:cNvSpPr txBox="1"/>
            <p:nvPr>
              <p:custDataLst>
                <p:tags r:id="rId16"/>
              </p:custDataLst>
            </p:nvPr>
          </p:nvSpPr>
          <p:spPr>
            <a:xfrm>
              <a:off x="2065" y="1536"/>
              <a:ext cx="819" cy="329"/>
            </a:xfrm>
            <a:prstGeom prst="rect">
              <a:avLst/>
            </a:prstGeom>
            <a:noFill/>
            <a:ln w="9525">
              <a:noFill/>
            </a:ln>
          </p:spPr>
          <p:txBody>
            <a:bodyPr>
              <a:spAutoFit/>
            </a:bodyPr>
            <a:lstStyle>
              <a:lvl1pPr marL="357505" indent="-357505" algn="l" rtl="0" fontAlgn="base">
                <a:lnSpc>
                  <a:spcPct val="90000"/>
                </a:lnSpc>
                <a:spcBef>
                  <a:spcPts val="1800"/>
                </a:spcBef>
                <a:spcAft>
                  <a:spcPct val="0"/>
                </a:spcAft>
                <a:buClr>
                  <a:srgbClr val="F03C8D"/>
                </a:buClr>
                <a:buSzPct val="80000"/>
                <a:buFont typeface="Wingdings" panose="05000000000000000000" pitchFamily="2" charset="2"/>
                <a:buChar char="{"/>
                <a:defRPr sz="2000" b="0" kern="1200">
                  <a:solidFill>
                    <a:srgbClr val="D854BF"/>
                  </a:solidFill>
                  <a:latin typeface="Arial" panose="020B0604020202020204" pitchFamily="34" charset="0"/>
                  <a:ea typeface="微软雅黑" panose="020B0503020204020204" charset="-122"/>
                  <a:cs typeface="+mn-ea"/>
                </a:defRPr>
              </a:lvl1pPr>
              <a:lvl2pPr marL="357505" indent="-357505" algn="l" rtl="0" fontAlgn="base">
                <a:lnSpc>
                  <a:spcPct val="130000"/>
                </a:lnSpc>
                <a:spcBef>
                  <a:spcPct val="0"/>
                </a:spcBef>
                <a:spcAft>
                  <a:spcPct val="0"/>
                </a:spcAft>
                <a:buFont typeface="Calibri" panose="020F0502020204030204"/>
                <a:buChar char=" "/>
                <a:defRPr sz="1600" b="0" kern="1200">
                  <a:solidFill>
                    <a:srgbClr val="5F5F5F"/>
                  </a:solidFill>
                  <a:latin typeface="Arial" panose="020B0604020202020204" pitchFamily="34" charset="0"/>
                  <a:ea typeface="微软雅黑" panose="020B0503020204020204" charset="-122"/>
                  <a:cs typeface="+mn-ea"/>
                </a:defRPr>
              </a:lvl2pPr>
              <a:lvl3pPr marL="1143000" indent="-228600" algn="l" rtl="0" fontAlgn="base">
                <a:lnSpc>
                  <a:spcPct val="90000"/>
                </a:lnSpc>
                <a:spcBef>
                  <a:spcPts val="500"/>
                </a:spcBef>
                <a:spcAft>
                  <a:spcPct val="0"/>
                </a:spcAft>
                <a:buFont typeface="Arial" panose="020B0604020202020204" pitchFamily="34" charset="0"/>
                <a:buChar char="•"/>
                <a:defRPr sz="2000" b="0" kern="1200">
                  <a:solidFill>
                    <a:srgbClr val="7F7F7F"/>
                  </a:solidFill>
                  <a:latin typeface="Arial" panose="020B0604020202020204" pitchFamily="34" charset="0"/>
                  <a:ea typeface="微软雅黑" panose="020B0503020204020204" charset="-122"/>
                  <a:cs typeface="+mn-ea"/>
                </a:defRPr>
              </a:lvl3pPr>
              <a:lvl4pPr marL="1600200" indent="-228600" algn="l" rtl="0" fontAlgn="base">
                <a:lnSpc>
                  <a:spcPct val="90000"/>
                </a:lnSpc>
                <a:spcBef>
                  <a:spcPts val="500"/>
                </a:spcBef>
                <a:spcAft>
                  <a:spcPct val="0"/>
                </a:spcAft>
                <a:buFont typeface="Arial" panose="020B0604020202020204" pitchFamily="34" charset="0"/>
                <a:buChar char="•"/>
                <a:defRPr b="0" kern="1200">
                  <a:solidFill>
                    <a:srgbClr val="7F7F7F"/>
                  </a:solidFill>
                  <a:latin typeface="Arial" panose="020B0604020202020204" pitchFamily="34" charset="0"/>
                  <a:ea typeface="微软雅黑" panose="020B0503020204020204" charset="-122"/>
                  <a:cs typeface="+mn-ea"/>
                </a:defRPr>
              </a:lvl4pPr>
              <a:lvl5pPr marL="2057400" indent="-228600" algn="l" rtl="0" fontAlgn="base">
                <a:lnSpc>
                  <a:spcPct val="90000"/>
                </a:lnSpc>
                <a:spcBef>
                  <a:spcPts val="500"/>
                </a:spcBef>
                <a:spcAft>
                  <a:spcPct val="0"/>
                </a:spcAft>
                <a:buFont typeface="Arial" panose="020B0604020202020204" pitchFamily="34" charset="0"/>
                <a:buChar char="•"/>
                <a:defRPr b="0" kern="1200">
                  <a:solidFill>
                    <a:srgbClr val="7F7F7F"/>
                  </a:solidFill>
                  <a:latin typeface="Arial" panose="020B0604020202020204" pitchFamily="34" charset="0"/>
                  <a:ea typeface="微软雅黑" panose="020B0503020204020204" charset="-122"/>
                  <a:cs typeface="+mn-ea"/>
                </a:defRPr>
              </a:lvl5pPr>
            </a:lstStyle>
            <a:p>
              <a:pPr marL="0" indent="0" algn="ctr">
                <a:lnSpc>
                  <a:spcPct val="100000"/>
                </a:lnSpc>
                <a:spcBef>
                  <a:spcPct val="50000"/>
                </a:spcBef>
                <a:buClrTx/>
                <a:buNone/>
              </a:pPr>
              <a:r>
                <a:rPr lang="zh-CN" altLang="en-US" sz="2800" b="1">
                  <a:solidFill>
                    <a:srgbClr val="FF0000"/>
                  </a:solidFill>
                  <a:ea typeface="黑体" panose="02010609060101010101" charset="-122"/>
                </a:rPr>
                <a:t>点燃</a:t>
              </a:r>
              <a:endParaRPr lang="zh-CN" altLang="en-US" sz="2800" b="1">
                <a:solidFill>
                  <a:srgbClr val="FF0000"/>
                </a:solidFill>
                <a:ea typeface="黑体" panose="02010609060101010101" charset="-122"/>
              </a:endParaRPr>
            </a:p>
          </p:txBody>
        </p:sp>
      </p:grpSp>
      <p:sp>
        <p:nvSpPr>
          <p:cNvPr id="31" name="文本框 30"/>
          <p:cNvSpPr txBox="1"/>
          <p:nvPr>
            <p:custDataLst>
              <p:tags r:id="rId17"/>
            </p:custDataLst>
          </p:nvPr>
        </p:nvSpPr>
        <p:spPr>
          <a:xfrm>
            <a:off x="202144" y="4005173"/>
            <a:ext cx="7803247" cy="737235"/>
          </a:xfrm>
          <a:prstGeom prst="rect">
            <a:avLst/>
          </a:prstGeom>
          <a:noFill/>
        </p:spPr>
        <p:txBody>
          <a:bodyPr wrap="square" rtlCol="0" anchor="t">
            <a:spAutoFit/>
          </a:bodyPr>
          <a:lstStyle/>
          <a:p>
            <a:pPr algn="l" fontAlgn="base">
              <a:lnSpc>
                <a:spcPct val="150000"/>
              </a:lnSpc>
              <a:buFont typeface="Arial" panose="020B0604020202020204"/>
            </a:pPr>
            <a:r>
              <a:rPr lang="en-US" altLang="zh-CN" sz="2800" b="1">
                <a:solidFill>
                  <a:sysClr val="windowText" lastClr="000000"/>
                </a:solidFill>
                <a:latin typeface="微软雅黑" panose="020B0503020204020204" charset="-122"/>
                <a:ea typeface="微软雅黑" panose="020B0503020204020204" charset="-122"/>
                <a:cs typeface="Times New Roman" panose="02020603050405020304" pitchFamily="18" charset="0"/>
                <a:sym typeface="+mn-ea"/>
              </a:rPr>
              <a:t> 【</a:t>
            </a:r>
            <a:r>
              <a:rPr lang="zh-CN" altLang="en-US" sz="2800" b="1">
                <a:solidFill>
                  <a:sysClr val="windowText" lastClr="000000"/>
                </a:solidFill>
                <a:latin typeface="微软雅黑" panose="020B0503020204020204" charset="-122"/>
                <a:ea typeface="微软雅黑" panose="020B0503020204020204" charset="-122"/>
                <a:cs typeface="Times New Roman" panose="02020603050405020304" pitchFamily="18" charset="0"/>
                <a:sym typeface="+mn-ea"/>
              </a:rPr>
              <a:t>问</a:t>
            </a:r>
            <a:r>
              <a:rPr lang="en-US" altLang="zh-CN" sz="2800" b="1">
                <a:solidFill>
                  <a:sysClr val="windowText" lastClr="000000"/>
                </a:solidFill>
                <a:latin typeface="微软雅黑" panose="020B0503020204020204" charset="-122"/>
                <a:ea typeface="微软雅黑" panose="020B0503020204020204" charset="-122"/>
                <a:cs typeface="Times New Roman" panose="02020603050405020304" pitchFamily="18" charset="0"/>
                <a:sym typeface="+mn-ea"/>
              </a:rPr>
              <a:t>】</a:t>
            </a:r>
            <a:r>
              <a:rPr lang="zh-CN" altLang="en-US" sz="2800" b="1">
                <a:solidFill>
                  <a:sysClr val="windowText" lastClr="000000"/>
                </a:solidFill>
                <a:latin typeface="微软雅黑" panose="020B0503020204020204" charset="-122"/>
                <a:ea typeface="微软雅黑" panose="020B0503020204020204" charset="-122"/>
                <a:cs typeface="Times New Roman" panose="02020603050405020304" pitchFamily="18" charset="0"/>
                <a:sym typeface="+mn-ea"/>
              </a:rPr>
              <a:t>为何火焰颜色会明亮？并伴有黑烟？</a:t>
            </a:r>
            <a:endParaRPr lang="zh-CN" altLang="en-US" sz="2800">
              <a:latin typeface="微软雅黑" panose="020B0503020204020204" charset="-122"/>
              <a:ea typeface="微软雅黑" panose="020B0503020204020204" charset="-122"/>
            </a:endParaRPr>
          </a:p>
        </p:txBody>
      </p:sp>
      <p:sp>
        <p:nvSpPr>
          <p:cNvPr id="32" name="Text Box 12"/>
          <p:cNvSpPr txBox="1">
            <a:spLocks noChangeArrowheads="1"/>
          </p:cNvSpPr>
          <p:nvPr>
            <p:custDataLst>
              <p:tags r:id="rId18"/>
            </p:custDataLst>
          </p:nvPr>
        </p:nvSpPr>
        <p:spPr bwMode="auto">
          <a:xfrm>
            <a:off x="621616" y="4811550"/>
            <a:ext cx="7058425" cy="138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sz="3600">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sz="3600">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sz="3600">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sz="3600">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ysClr val="windowText" lastClr="000000"/>
                </a:solidFill>
                <a:latin typeface="Arial" panose="020B0604020202020204" pitchFamily="34" charset="0"/>
                <a:ea typeface="宋体" panose="02010600030101010101" pitchFamily="2" charset="-122"/>
              </a:defRPr>
            </a:lvl9pPr>
          </a:lstStyle>
          <a:p>
            <a:pPr eaLnBrk="1" hangingPunct="1">
              <a:lnSpc>
                <a:spcPct val="150000"/>
              </a:lnSpc>
              <a:spcBef>
                <a:spcPct val="0"/>
              </a:spcBef>
            </a:pPr>
            <a:r>
              <a:rPr kumimoji="1" lang="zh-CN" altLang="en-US" sz="2800" b="1">
                <a:solidFill>
                  <a:srgbClr val="FF0000"/>
                </a:solidFill>
                <a:latin typeface="微软雅黑" panose="020B0503020204020204" charset="-122"/>
                <a:ea typeface="微软雅黑" panose="020B0503020204020204" charset="-122"/>
                <a:cs typeface="Times New Roman" panose="02020603050405020304" pitchFamily="18" charset="0"/>
              </a:rPr>
              <a:t>产生黑烟是因为含碳量高，燃烧不充分；</a:t>
            </a:r>
            <a:endParaRPr kumimoji="1" lang="en-US" altLang="zh-CN" sz="2800" b="1">
              <a:solidFill>
                <a:srgbClr val="FF0000"/>
              </a:solidFill>
              <a:latin typeface="微软雅黑" panose="020B0503020204020204" charset="-122"/>
              <a:ea typeface="微软雅黑" panose="020B0503020204020204" charset="-122"/>
              <a:cs typeface="Times New Roman" panose="02020603050405020304" pitchFamily="18" charset="0"/>
            </a:endParaRPr>
          </a:p>
          <a:p>
            <a:pPr eaLnBrk="1" hangingPunct="1">
              <a:lnSpc>
                <a:spcPct val="150000"/>
              </a:lnSpc>
              <a:spcBef>
                <a:spcPct val="0"/>
              </a:spcBef>
            </a:pPr>
            <a:r>
              <a:rPr kumimoji="1" lang="zh-CN" altLang="en-US" sz="2800" b="1">
                <a:solidFill>
                  <a:srgbClr val="FF0000"/>
                </a:solidFill>
                <a:latin typeface="微软雅黑" panose="020B0503020204020204" charset="-122"/>
                <a:ea typeface="微软雅黑" panose="020B0503020204020204" charset="-122"/>
                <a:cs typeface="Times New Roman" panose="02020603050405020304" pitchFamily="18" charset="0"/>
              </a:rPr>
              <a:t>火焰明亮是碳微粒受灼热而发光。</a:t>
            </a:r>
            <a:endParaRPr kumimoji="1" lang="zh-CN" altLang="en-US" sz="2800" b="1">
              <a:latin typeface="微软雅黑" panose="020B0503020204020204" charset="-122"/>
              <a:ea typeface="微软雅黑" panose="020B0503020204020204" charset="-122"/>
              <a:cs typeface="Times New Roman" panose="02020603050405020304" pitchFamily="18" charset="0"/>
            </a:endParaRPr>
          </a:p>
        </p:txBody>
      </p:sp>
      <p:pic>
        <p:nvPicPr>
          <p:cNvPr id="33" name="Picture 14" descr="lii-burner-Santoro-flame"/>
          <p:cNvPicPr>
            <a:picLocks noChangeAspect="1" noChangeArrowheads="1"/>
          </p:cNvPicPr>
          <p:nvPr>
            <p:custDataLst>
              <p:tags r:id="rId19"/>
            </p:custDataLst>
          </p:nvPr>
        </p:nvPicPr>
        <p:blipFill>
          <a:blip r:embed="rId20">
            <a:extLst>
              <a:ext uri="{28A0092B-C50C-407E-A947-70E740481C1C}">
                <a14:useLocalDpi xmlns:a14="http://schemas.microsoft.com/office/drawing/2010/main" val="0"/>
              </a:ext>
            </a:extLst>
          </a:blip>
          <a:stretch>
            <a:fillRect/>
          </a:stretch>
        </p:blipFill>
        <p:spPr bwMode="auto">
          <a:xfrm>
            <a:off x="8884117" y="618634"/>
            <a:ext cx="2862168" cy="237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31755" descr="甲烷、乙烯、乙炔人燃烧"/>
          <p:cNvPicPr>
            <a:picLocks noChangeAspect="1"/>
          </p:cNvPicPr>
          <p:nvPr>
            <p:custDataLst>
              <p:tags r:id="rId21"/>
            </p:custDataLst>
          </p:nvPr>
        </p:nvPicPr>
        <p:blipFill>
          <a:blip r:embed="rId22"/>
          <a:srcRect r="33855"/>
          <a:stretch>
            <a:fillRect/>
          </a:stretch>
        </p:blipFill>
        <p:spPr>
          <a:xfrm>
            <a:off x="8888747" y="3111810"/>
            <a:ext cx="2914685" cy="2320013"/>
          </a:xfrm>
          <a:prstGeom prst="rect">
            <a:avLst/>
          </a:prstGeom>
          <a:noFill/>
          <a:ln w="9525">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28"/>
                                        </p:tgtEl>
                                        <p:attrNameLst>
                                          <p:attrName>style.visibility</p:attrName>
                                        </p:attrNameLst>
                                      </p:cBhvr>
                                      <p:to>
                                        <p:strVal val="visible"/>
                                      </p:to>
                                    </p:set>
                                    <p:anim calcmode="lin" valueType="num">
                                      <p:cBhvr additive="base">
                                        <p:cTn id="7" dur="500" fill="hold"/>
                                        <p:tgtEl>
                                          <p:spTgt spid="13328"/>
                                        </p:tgtEl>
                                        <p:attrNameLst>
                                          <p:attrName>ppt_x</p:attrName>
                                        </p:attrNameLst>
                                      </p:cBhvr>
                                      <p:tavLst>
                                        <p:tav tm="0">
                                          <p:val>
                                            <p:strVal val="#ppt_x"/>
                                          </p:val>
                                        </p:tav>
                                        <p:tav tm="100000">
                                          <p:val>
                                            <p:strVal val="#ppt_x"/>
                                          </p:val>
                                        </p:tav>
                                      </p:tavLst>
                                    </p:anim>
                                    <p:anim calcmode="lin" valueType="num">
                                      <p:cBhvr additive="base">
                                        <p:cTn id="8" dur="500" fill="hold"/>
                                        <p:tgtEl>
                                          <p:spTgt spid="133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318"/>
                                        </p:tgtEl>
                                        <p:attrNameLst>
                                          <p:attrName>style.visibility</p:attrName>
                                        </p:attrNameLst>
                                      </p:cBhvr>
                                      <p:to>
                                        <p:strVal val="visible"/>
                                      </p:to>
                                    </p:set>
                                    <p:anim calcmode="lin" valueType="num">
                                      <p:cBhvr additive="base">
                                        <p:cTn id="17" dur="500" fill="hold"/>
                                        <p:tgtEl>
                                          <p:spTgt spid="13318"/>
                                        </p:tgtEl>
                                        <p:attrNameLst>
                                          <p:attrName>ppt_x</p:attrName>
                                        </p:attrNameLst>
                                      </p:cBhvr>
                                      <p:tavLst>
                                        <p:tav tm="0">
                                          <p:val>
                                            <p:strVal val="#ppt_x"/>
                                          </p:val>
                                        </p:tav>
                                        <p:tav tm="100000">
                                          <p:val>
                                            <p:strVal val="#ppt_x"/>
                                          </p:val>
                                        </p:tav>
                                      </p:tavLst>
                                    </p:anim>
                                    <p:anim calcmode="lin" valueType="num">
                                      <p:cBhvr additive="base">
                                        <p:cTn id="18" dur="500" fill="hold"/>
                                        <p:tgtEl>
                                          <p:spTgt spid="133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ppt_x"/>
                                          </p:val>
                                        </p:tav>
                                        <p:tav tm="100000">
                                          <p:val>
                                            <p:strVal val="#ppt_x"/>
                                          </p:val>
                                        </p:tav>
                                      </p:tavLst>
                                    </p:anim>
                                    <p:anim calcmode="lin" valueType="num">
                                      <p:cBhvr additive="base">
                                        <p:cTn id="3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2"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p:bldP spid="13328" grpId="0"/>
      <p:bldP spid="6" grpId="0"/>
      <p:bldP spid="8" grpId="2"/>
      <p:bldP spid="9" grpId="0"/>
      <p:bldP spid="3" grpId="0" bldLvl="0" animBg="1"/>
      <p:bldP spid="31"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7" name="直接连接符 96"/>
          <p:cNvCxnSpPr/>
          <p:nvPr>
            <p:custDataLst>
              <p:tags r:id="rId1"/>
            </p:custDataLst>
          </p:nvPr>
        </p:nvCxnSpPr>
        <p:spPr>
          <a:xfrm>
            <a:off x="2081" y="621550"/>
            <a:ext cx="12095145" cy="0"/>
          </a:xfrm>
          <a:prstGeom prst="line">
            <a:avLst/>
          </a:prstGeom>
        </p:spPr>
        <p:style>
          <a:lnRef idx="3">
            <a:schemeClr val="accent3"/>
          </a:lnRef>
          <a:fillRef idx="0">
            <a:schemeClr val="accent3"/>
          </a:fillRef>
          <a:effectRef idx="2">
            <a:schemeClr val="accent3"/>
          </a:effectRef>
          <a:fontRef idx="minor">
            <a:schemeClr val="tx1"/>
          </a:fontRef>
        </p:style>
      </p:cxnSp>
      <p:sp>
        <p:nvSpPr>
          <p:cNvPr id="99" name="燕尾形 98"/>
          <p:cNvSpPr/>
          <p:nvPr>
            <p:custDataLst>
              <p:tags r:id="rId2"/>
            </p:custDataLst>
          </p:nvPr>
        </p:nvSpPr>
        <p:spPr>
          <a:xfrm>
            <a:off x="264287" y="0"/>
            <a:ext cx="699006" cy="594885"/>
          </a:xfrm>
          <a:prstGeom prst="chevron">
            <a:avLst>
              <a:gd name="adj" fmla="val 49999"/>
            </a:avLst>
          </a:prstGeom>
        </p:spPr>
        <p:style>
          <a:lnRef idx="3">
            <a:schemeClr val="lt1"/>
          </a:lnRef>
          <a:fillRef idx="1">
            <a:schemeClr val="accent1"/>
          </a:fillRef>
          <a:effectRef idx="1">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98" name="TextBox 43"/>
          <p:cNvSpPr txBox="1">
            <a:spLocks noChangeArrowheads="1"/>
          </p:cNvSpPr>
          <p:nvPr>
            <p:custDataLst>
              <p:tags r:id="rId3"/>
            </p:custDataLst>
          </p:nvPr>
        </p:nvSpPr>
        <p:spPr bwMode="auto">
          <a:xfrm>
            <a:off x="1272744" y="117657"/>
            <a:ext cx="4080086"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chemeClr val="tx1">
                    <a:lumMod val="75000"/>
                    <a:lumOff val="25000"/>
                  </a:schemeClr>
                </a:solidFill>
                <a:latin typeface="微软雅黑" panose="020B0503020204020204" charset="-122"/>
              </a:rPr>
              <a:t>教学过程</a:t>
            </a:r>
            <a:r>
              <a:rPr lang="en-US" altLang="zh-CN" sz="2800" b="1">
                <a:solidFill>
                  <a:schemeClr val="tx1">
                    <a:lumMod val="75000"/>
                    <a:lumOff val="25000"/>
                  </a:schemeClr>
                </a:solidFill>
                <a:latin typeface="微软雅黑" panose="020B0503020204020204" charset="-122"/>
              </a:rPr>
              <a:t>-</a:t>
            </a:r>
            <a:r>
              <a:rPr lang="zh-CN" altLang="en-US" sz="2800" b="1">
                <a:solidFill>
                  <a:schemeClr val="tx1">
                    <a:lumMod val="75000"/>
                    <a:lumOff val="25000"/>
                  </a:schemeClr>
                </a:solidFill>
                <a:latin typeface="微软雅黑" panose="020B0503020204020204" charset="-122"/>
              </a:rPr>
              <a:t>化学性质</a:t>
            </a:r>
            <a:endParaRPr lang="en-US" altLang="zh-CN" sz="2800" b="1">
              <a:solidFill>
                <a:schemeClr val="tx1">
                  <a:lumMod val="75000"/>
                  <a:lumOff val="25000"/>
                </a:schemeClr>
              </a:solidFill>
              <a:latin typeface="微软雅黑" panose="020B0503020204020204" charset="-122"/>
            </a:endParaRPr>
          </a:p>
        </p:txBody>
      </p:sp>
      <p:sp>
        <p:nvSpPr>
          <p:cNvPr id="24" name="矩形: 圆角 23"/>
          <p:cNvSpPr/>
          <p:nvPr>
            <p:custDataLst>
              <p:tags r:id="rId4"/>
            </p:custDataLst>
          </p:nvPr>
        </p:nvSpPr>
        <p:spPr>
          <a:xfrm>
            <a:off x="5088124" y="59044"/>
            <a:ext cx="1498323" cy="527587"/>
          </a:xfrm>
          <a:prstGeom prst="roundRect">
            <a:avLst/>
          </a:prstGeom>
        </p:spPr>
        <p:style>
          <a:lnRef idx="3">
            <a:schemeClr val="lt1"/>
          </a:lnRef>
          <a:fillRef idx="1">
            <a:schemeClr val="accent3"/>
          </a:fillRef>
          <a:effectRef idx="1">
            <a:schemeClr val="accent3"/>
          </a:effectRef>
          <a:fontRef idx="minor">
            <a:schemeClr val="lt1"/>
          </a:fontRef>
        </p:style>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a:ln>
                  <a:noFill/>
                </a:ln>
                <a:solidFill>
                  <a:schemeClr val="bg1"/>
                </a:solidFill>
                <a:effectLst/>
                <a:uLnTx/>
                <a:uFillTx/>
                <a:latin typeface="Times New Roman" panose="02020603050405020304" pitchFamily="18" charset="0"/>
                <a:ea typeface="黑体" panose="02010609060101010101" charset="-122"/>
                <a:cs typeface="Times New Roman" panose="02020603050405020304" pitchFamily="18" charset="0"/>
              </a:rPr>
              <a:t>实验展示</a:t>
            </a:r>
            <a:endParaRPr kumimoji="0" lang="zh-CN" altLang="en-US" sz="2800" b="1" i="0" u="none" strike="noStrike" kern="0" cap="none" spc="0" normalizeH="0" baseline="0" noProof="0">
              <a:ln>
                <a:noFill/>
              </a:ln>
              <a:solidFill>
                <a:schemeClr val="bg1"/>
              </a:solidFill>
              <a:effectLst/>
              <a:uLnTx/>
              <a:uFillTx/>
              <a:latin typeface="Times New Roman" panose="02020603050405020304" pitchFamily="18" charset="0"/>
              <a:ea typeface="黑体" panose="02010609060101010101" charset="-122"/>
              <a:cs typeface="Times New Roman" panose="02020603050405020304" pitchFamily="18" charset="0"/>
            </a:endParaRPr>
          </a:p>
        </p:txBody>
      </p:sp>
      <p:pic>
        <p:nvPicPr>
          <p:cNvPr id="10" name="乙烯与高锰酸钾">
            <a:hlinkClick r:id="" action="ppaction://media"/>
          </p:cNvPr>
          <p:cNvPicPr/>
          <p:nvPr>
            <a:videoFile r:link="rId5"/>
            <p:extLst>
              <p:ext uri="{DAA4B4D4-6D71-4841-9C94-3DE7FCFB9230}">
                <p14:media xmlns:p14="http://schemas.microsoft.com/office/powerpoint/2010/main" r:embed="rId6"/>
              </p:ext>
            </p:extLst>
            <p:custDataLst>
              <p:tags r:id="rId7"/>
            </p:custDataLst>
          </p:nvPr>
        </p:nvPicPr>
        <p:blipFill>
          <a:blip r:embed="rId8"/>
          <a:stretch>
            <a:fillRect/>
          </a:stretch>
        </p:blipFill>
        <p:spPr>
          <a:xfrm>
            <a:off x="1488500" y="2133255"/>
            <a:ext cx="4014362" cy="3879132"/>
          </a:xfrm>
          <a:prstGeom prst="rect">
            <a:avLst/>
          </a:prstGeom>
        </p:spPr>
      </p:pic>
      <p:sp>
        <p:nvSpPr>
          <p:cNvPr id="14" name="Text Box 8"/>
          <p:cNvSpPr txBox="1">
            <a:spLocks noChangeArrowheads="1"/>
          </p:cNvSpPr>
          <p:nvPr>
            <p:custDataLst>
              <p:tags r:id="rId9"/>
            </p:custDataLst>
          </p:nvPr>
        </p:nvSpPr>
        <p:spPr bwMode="auto">
          <a:xfrm>
            <a:off x="6621144" y="4292145"/>
            <a:ext cx="4607659" cy="1014730"/>
          </a:xfrm>
          <a:prstGeom prst="rect">
            <a:avLst/>
          </a:prstGeom>
          <a:solidFill>
            <a:schemeClr val="accent4">
              <a:lumMod val="75000"/>
            </a:schemeClr>
          </a:solidFill>
        </p:spPr>
        <p:style>
          <a:lnRef idx="3">
            <a:schemeClr val="lt1"/>
          </a:lnRef>
          <a:fillRef idx="1">
            <a:schemeClr val="accent1"/>
          </a:fillRef>
          <a:effectRef idx="1">
            <a:schemeClr val="accent1"/>
          </a:effectRef>
          <a:fontRef idx="minor">
            <a:schemeClr val="lt1"/>
          </a:fontRef>
        </p:style>
        <p:txBody>
          <a:bodyPr wrap="square">
            <a:spAutoFit/>
          </a:bodyPr>
          <a:lstStyle>
            <a:lvl1pPr eaLnBrk="0" hangingPunct="0">
              <a:defRPr sz="2800" b="1">
                <a:solidFill>
                  <a:schemeClr val="tx1"/>
                </a:solidFill>
                <a:latin typeface="Arial" panose="020B0604020202020204" pitchFamily="34" charset="0"/>
                <a:ea typeface="黑体" panose="02010609060101010101" charset="-122"/>
              </a:defRPr>
            </a:lvl1pPr>
            <a:lvl2pPr marL="742950" indent="-285750" eaLnBrk="0" hangingPunct="0">
              <a:defRPr sz="2800" b="1">
                <a:solidFill>
                  <a:schemeClr val="tx1"/>
                </a:solidFill>
                <a:latin typeface="Arial" panose="020B0604020202020204" pitchFamily="34" charset="0"/>
                <a:ea typeface="黑体" panose="02010609060101010101" charset="-122"/>
              </a:defRPr>
            </a:lvl2pPr>
            <a:lvl3pPr marL="1143000" indent="-228600" eaLnBrk="0" hangingPunct="0">
              <a:defRPr sz="2800" b="1">
                <a:solidFill>
                  <a:schemeClr val="tx1"/>
                </a:solidFill>
                <a:latin typeface="Arial" panose="020B0604020202020204" pitchFamily="34" charset="0"/>
                <a:ea typeface="黑体" panose="02010609060101010101" charset="-122"/>
              </a:defRPr>
            </a:lvl3pPr>
            <a:lvl4pPr marL="1600200" indent="-228600" eaLnBrk="0" hangingPunct="0">
              <a:defRPr sz="2800" b="1">
                <a:solidFill>
                  <a:schemeClr val="tx1"/>
                </a:solidFill>
                <a:latin typeface="Arial" panose="020B0604020202020204" pitchFamily="34" charset="0"/>
                <a:ea typeface="黑体" panose="02010609060101010101" charset="-122"/>
              </a:defRPr>
            </a:lvl4pPr>
            <a:lvl5pPr marL="2057400" indent="-228600" eaLnBrk="0" hangingPunct="0">
              <a:defRPr sz="2800" b="1">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9pPr>
          </a:lstStyle>
          <a:p>
            <a:pPr eaLnBrk="1" hangingPunct="1">
              <a:spcBef>
                <a:spcPct val="50000"/>
              </a:spcBef>
            </a:pPr>
            <a:r>
              <a:rPr lang="zh-CN" sz="2400">
                <a:solidFill>
                  <a:schemeClr val="tx1"/>
                </a:solidFill>
                <a:latin typeface="Arial Black" panose="020B0A04020102020204" pitchFamily="34" charset="0"/>
                <a:sym typeface="+mn-ea"/>
              </a:rPr>
              <a:t>结论：</a:t>
            </a:r>
            <a:endParaRPr lang="zh-CN" sz="2400">
              <a:solidFill>
                <a:schemeClr val="tx1"/>
              </a:solidFill>
              <a:latin typeface="Arial Black" panose="020B0A04020102020204" pitchFamily="34" charset="0"/>
              <a:sym typeface="+mn-ea"/>
            </a:endParaRPr>
          </a:p>
          <a:p>
            <a:pPr eaLnBrk="1" hangingPunct="1">
              <a:spcBef>
                <a:spcPct val="50000"/>
              </a:spcBef>
            </a:pPr>
            <a:r>
              <a:rPr lang="zh-CN" sz="2400">
                <a:solidFill>
                  <a:schemeClr val="bg1"/>
                </a:solidFill>
                <a:latin typeface="Arial Black" panose="020B0A04020102020204" pitchFamily="34" charset="0"/>
                <a:sym typeface="+mn-ea"/>
              </a:rPr>
              <a:t>乙烯能</a:t>
            </a:r>
            <a:r>
              <a:rPr lang="zh-CN" sz="2400">
                <a:solidFill>
                  <a:schemeClr val="tx1">
                    <a:lumMod val="95000"/>
                    <a:lumOff val="5000"/>
                  </a:schemeClr>
                </a:solidFill>
                <a:latin typeface="Arial Black" panose="020B0A04020102020204" pitchFamily="34" charset="0"/>
                <a:sym typeface="+mn-ea"/>
              </a:rPr>
              <a:t>被酸性高锰酸钾氧化</a:t>
            </a:r>
            <a:r>
              <a:rPr lang="zh-CN" sz="2400">
                <a:solidFill>
                  <a:schemeClr val="bg1"/>
                </a:solidFill>
                <a:latin typeface="Arial Black" panose="020B0A04020102020204" pitchFamily="34" charset="0"/>
                <a:sym typeface="+mn-ea"/>
              </a:rPr>
              <a:t>。</a:t>
            </a:r>
            <a:endParaRPr lang="zh-CN" sz="2400">
              <a:solidFill>
                <a:schemeClr val="bg1"/>
              </a:solidFill>
              <a:latin typeface="Arial Black" panose="020B0A04020102020204" pitchFamily="34" charset="0"/>
              <a:sym typeface="+mn-ea"/>
            </a:endParaRPr>
          </a:p>
        </p:txBody>
      </p:sp>
      <p:sp>
        <p:nvSpPr>
          <p:cNvPr id="13" name="文本框 12"/>
          <p:cNvSpPr txBox="1"/>
          <p:nvPr>
            <p:custDataLst>
              <p:tags r:id="rId10"/>
            </p:custDataLst>
          </p:nvPr>
        </p:nvSpPr>
        <p:spPr>
          <a:xfrm>
            <a:off x="613790" y="694323"/>
            <a:ext cx="10779639" cy="1210945"/>
          </a:xfrm>
          <a:prstGeom prst="rect">
            <a:avLst/>
          </a:prstGeom>
          <a:solidFill>
            <a:schemeClr val="tx2">
              <a:lumMod val="40000"/>
              <a:lumOff val="60000"/>
            </a:schemeClr>
          </a:solidFill>
        </p:spPr>
        <p:txBody>
          <a:bodyPr wrap="square" rtlCol="0">
            <a:spAutoFit/>
          </a:bodyPr>
          <a:lstStyle/>
          <a:p>
            <a:pPr>
              <a:lnSpc>
                <a:spcPct val="130000"/>
              </a:lnSpc>
            </a:pPr>
            <a:r>
              <a:rPr lang="zh-CN" altLang="en-US" sz="2800" b="1">
                <a:latin typeface="Times New Roman" panose="02020603050405020304" pitchFamily="18" charset="0"/>
                <a:ea typeface="微软雅黑" panose="020B0503020204020204" charset="-122"/>
                <a:cs typeface="Times New Roman" panose="02020603050405020304" pitchFamily="18" charset="0"/>
              </a:rPr>
              <a:t>【实验7-2】</a:t>
            </a:r>
            <a:endParaRPr lang="zh-CN" altLang="en-US" sz="2800" b="1">
              <a:latin typeface="Times New Roman" panose="02020603050405020304" pitchFamily="18" charset="0"/>
              <a:ea typeface="微软雅黑" panose="020B0503020204020204" charset="-122"/>
              <a:cs typeface="Times New Roman" panose="02020603050405020304" pitchFamily="18" charset="0"/>
            </a:endParaRPr>
          </a:p>
          <a:p>
            <a:pPr>
              <a:lnSpc>
                <a:spcPct val="130000"/>
              </a:lnSpc>
            </a:pPr>
            <a:r>
              <a:rPr lang="zh-CN" altLang="en-US" sz="2800" b="1">
                <a:latin typeface="Times New Roman" panose="02020603050405020304" pitchFamily="18" charset="0"/>
                <a:ea typeface="微软雅黑" panose="020B0503020204020204" charset="-122"/>
                <a:cs typeface="Times New Roman" panose="02020603050405020304" pitchFamily="18" charset="0"/>
              </a:rPr>
              <a:t>将乙烯通入盛有酸性高锰酸钾溶液的试管中，观察现象。</a:t>
            </a:r>
            <a:endParaRPr lang="zh-CN" altLang="en-US" sz="2800" b="1">
              <a:latin typeface="Times New Roman" panose="02020603050405020304" pitchFamily="18" charset="0"/>
              <a:ea typeface="微软雅黑" panose="020B0503020204020204" charset="-122"/>
              <a:cs typeface="Times New Roman" panose="02020603050405020304" pitchFamily="18" charset="0"/>
            </a:endParaRPr>
          </a:p>
        </p:txBody>
      </p:sp>
      <p:sp>
        <p:nvSpPr>
          <p:cNvPr id="15" name="Text Box 8"/>
          <p:cNvSpPr txBox="1">
            <a:spLocks noChangeArrowheads="1"/>
          </p:cNvSpPr>
          <p:nvPr>
            <p:custDataLst>
              <p:tags r:id="rId11"/>
            </p:custDataLst>
          </p:nvPr>
        </p:nvSpPr>
        <p:spPr bwMode="auto">
          <a:xfrm>
            <a:off x="6570415" y="2768899"/>
            <a:ext cx="4526014" cy="1014730"/>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lvl1pPr eaLnBrk="0" hangingPunct="0">
              <a:defRPr sz="2800" b="1">
                <a:solidFill>
                  <a:schemeClr val="tx1"/>
                </a:solidFill>
                <a:latin typeface="Arial" panose="020B0604020202020204" pitchFamily="34" charset="0"/>
                <a:ea typeface="黑体" panose="02010609060101010101" charset="-122"/>
              </a:defRPr>
            </a:lvl1pPr>
            <a:lvl2pPr marL="742950" indent="-285750" eaLnBrk="0" hangingPunct="0">
              <a:defRPr sz="2800" b="1">
                <a:solidFill>
                  <a:schemeClr val="tx1"/>
                </a:solidFill>
                <a:latin typeface="Arial" panose="020B0604020202020204" pitchFamily="34" charset="0"/>
                <a:ea typeface="黑体" panose="02010609060101010101" charset="-122"/>
              </a:defRPr>
            </a:lvl2pPr>
            <a:lvl3pPr marL="1143000" indent="-228600" eaLnBrk="0" hangingPunct="0">
              <a:defRPr sz="2800" b="1">
                <a:solidFill>
                  <a:schemeClr val="tx1"/>
                </a:solidFill>
                <a:latin typeface="Arial" panose="020B0604020202020204" pitchFamily="34" charset="0"/>
                <a:ea typeface="黑体" panose="02010609060101010101" charset="-122"/>
              </a:defRPr>
            </a:lvl3pPr>
            <a:lvl4pPr marL="1600200" indent="-228600" eaLnBrk="0" hangingPunct="0">
              <a:defRPr sz="2800" b="1">
                <a:solidFill>
                  <a:schemeClr val="tx1"/>
                </a:solidFill>
                <a:latin typeface="Arial" panose="020B0604020202020204" pitchFamily="34" charset="0"/>
                <a:ea typeface="黑体" panose="02010609060101010101" charset="-122"/>
              </a:defRPr>
            </a:lvl4pPr>
            <a:lvl5pPr marL="2057400" indent="-228600" eaLnBrk="0" hangingPunct="0">
              <a:defRPr sz="2800" b="1">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9pPr>
          </a:lstStyle>
          <a:p>
            <a:pPr eaLnBrk="1" hangingPunct="1">
              <a:spcBef>
                <a:spcPct val="50000"/>
              </a:spcBef>
            </a:pPr>
            <a:r>
              <a:rPr lang="zh-CN" altLang="en-US" sz="2400">
                <a:latin typeface="微软雅黑" panose="020B0503020204020204" charset="-122"/>
                <a:ea typeface="微软雅黑" panose="020B0503020204020204" charset="-122"/>
                <a:sym typeface="+mn-ea"/>
              </a:rPr>
              <a:t>实验现象：</a:t>
            </a:r>
            <a:endParaRPr lang="zh-CN" altLang="en-US" sz="2400">
              <a:latin typeface="微软雅黑" panose="020B0503020204020204" charset="-122"/>
              <a:ea typeface="微软雅黑" panose="020B0503020204020204" charset="-122"/>
              <a:sym typeface="+mn-ea"/>
            </a:endParaRPr>
          </a:p>
          <a:p>
            <a:pPr eaLnBrk="1" hangingPunct="1">
              <a:spcBef>
                <a:spcPct val="50000"/>
              </a:spcBef>
            </a:pPr>
            <a:r>
              <a:rPr lang="zh-CN" altLang="en-US" sz="2400">
                <a:solidFill>
                  <a:schemeClr val="bg1"/>
                </a:solidFill>
                <a:latin typeface="Arial Black" panose="020B0A04020102020204" pitchFamily="34" charset="0"/>
              </a:rPr>
              <a:t>乙烯可使酸性高锰酸钾溶液褪色</a:t>
            </a:r>
            <a:r>
              <a:rPr lang="en-US" altLang="zh-CN" sz="2400">
                <a:solidFill>
                  <a:schemeClr val="bg1"/>
                </a:solidFill>
                <a:latin typeface="Arial Black" panose="020B0A04020102020204" pitchFamily="34" charset="0"/>
              </a:rPr>
              <a:t>.</a:t>
            </a:r>
            <a:endParaRPr lang="en-US" altLang="zh-CN" sz="2400">
              <a:solidFill>
                <a:schemeClr val="bg1"/>
              </a:solidFill>
              <a:latin typeface="Arial Black" panose="020B0A040201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additive="base">
                                        <p:cTn id="17" dur="1" fill="hold"/>
                                        <p:tgtEl>
                                          <p:spTgt spid="10"/>
                                        </p:tgtEl>
                                      </p:cBhvr>
                                    </p:cmd>
                                  </p:childTnLst>
                                </p:cTn>
                              </p:par>
                            </p:childTnLst>
                          </p:cTn>
                        </p:par>
                      </p:childTnLst>
                    </p:cTn>
                  </p:par>
                </p:childTnLst>
              </p:cTn>
              <p:nextCondLst>
                <p:cond evt="onClick" delay="0">
                  <p:tgtEl>
                    <p:spTgt spid="10"/>
                  </p:tgtEl>
                </p:cond>
              </p:nextCondLst>
            </p:seq>
            <p:video>
              <p:cMediaNode>
                <p:cTn id="18" fill="hold" display="0">
                  <p:stCondLst>
                    <p:cond delay="indefinite"/>
                  </p:stCondLst>
                  <p:endCondLst>
                    <p:cond evt="onNext" delay="0">
                      <p:tgtEl>
                        <p:sldTgt/>
                      </p:tgtEl>
                    </p:cond>
                    <p:cond evt="onPrev">
                      <p:tgtEl>
                        <p:sldTgt/>
                      </p:tgtEl>
                    </p:cond>
                  </p:endCondLst>
                </p:cTn>
                <p:tgtEl>
                  <p:spTgt spid="10"/>
                </p:tgtEl>
              </p:cMediaNode>
            </p:video>
          </p:childTnLst>
        </p:cTn>
      </p:par>
    </p:tnLst>
    <p:bldLst>
      <p:bldP spid="14" grpId="0" bldLvl="0" animBg="1"/>
      <p:bldP spid="1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4" descr="3-8"/>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8104984" y="628279"/>
            <a:ext cx="3918619" cy="420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7" name="直接连接符 96"/>
          <p:cNvCxnSpPr/>
          <p:nvPr>
            <p:custDataLst>
              <p:tags r:id="rId3"/>
            </p:custDataLst>
          </p:nvPr>
        </p:nvCxnSpPr>
        <p:spPr>
          <a:xfrm>
            <a:off x="2081" y="621550"/>
            <a:ext cx="12095145" cy="0"/>
          </a:xfrm>
          <a:prstGeom prst="line">
            <a:avLst/>
          </a:prstGeom>
        </p:spPr>
        <p:style>
          <a:lnRef idx="3">
            <a:schemeClr val="accent3"/>
          </a:lnRef>
          <a:fillRef idx="0">
            <a:schemeClr val="accent3"/>
          </a:fillRef>
          <a:effectRef idx="2">
            <a:schemeClr val="accent3"/>
          </a:effectRef>
          <a:fontRef idx="minor">
            <a:schemeClr val="tx1"/>
          </a:fontRef>
        </p:style>
      </p:cxnSp>
      <p:sp>
        <p:nvSpPr>
          <p:cNvPr id="99" name="燕尾形 98"/>
          <p:cNvSpPr/>
          <p:nvPr>
            <p:custDataLst>
              <p:tags r:id="rId4"/>
            </p:custDataLst>
          </p:nvPr>
        </p:nvSpPr>
        <p:spPr>
          <a:xfrm>
            <a:off x="264287" y="0"/>
            <a:ext cx="699006" cy="594885"/>
          </a:xfrm>
          <a:prstGeom prst="chevron">
            <a:avLst>
              <a:gd name="adj" fmla="val 49999"/>
            </a:avLst>
          </a:prstGeom>
        </p:spPr>
        <p:style>
          <a:lnRef idx="3">
            <a:schemeClr val="lt1"/>
          </a:lnRef>
          <a:fillRef idx="1">
            <a:schemeClr val="accent1"/>
          </a:fillRef>
          <a:effectRef idx="1">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98" name="TextBox 43"/>
          <p:cNvSpPr txBox="1">
            <a:spLocks noChangeArrowheads="1"/>
          </p:cNvSpPr>
          <p:nvPr>
            <p:custDataLst>
              <p:tags r:id="rId5"/>
            </p:custDataLst>
          </p:nvPr>
        </p:nvSpPr>
        <p:spPr bwMode="auto">
          <a:xfrm>
            <a:off x="1056884" y="73215"/>
            <a:ext cx="4080086"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chemeClr val="tx1">
                    <a:lumMod val="75000"/>
                    <a:lumOff val="25000"/>
                  </a:schemeClr>
                </a:solidFill>
                <a:latin typeface="微软雅黑" panose="020B0503020204020204" charset="-122"/>
              </a:rPr>
              <a:t>教学过程</a:t>
            </a:r>
            <a:r>
              <a:rPr lang="en-US" altLang="zh-CN" sz="2800" b="1">
                <a:solidFill>
                  <a:schemeClr val="tx1">
                    <a:lumMod val="75000"/>
                    <a:lumOff val="25000"/>
                  </a:schemeClr>
                </a:solidFill>
                <a:latin typeface="微软雅黑" panose="020B0503020204020204" charset="-122"/>
              </a:rPr>
              <a:t>-</a:t>
            </a:r>
            <a:r>
              <a:rPr lang="zh-CN" altLang="en-US" sz="2800" b="1">
                <a:solidFill>
                  <a:schemeClr val="tx1">
                    <a:lumMod val="75000"/>
                    <a:lumOff val="25000"/>
                  </a:schemeClr>
                </a:solidFill>
                <a:latin typeface="微软雅黑" panose="020B0503020204020204" charset="-122"/>
              </a:rPr>
              <a:t>化学性质</a:t>
            </a:r>
            <a:endParaRPr lang="zh-CN" altLang="en-US" sz="2800" b="1">
              <a:solidFill>
                <a:schemeClr val="tx1">
                  <a:lumMod val="75000"/>
                  <a:lumOff val="25000"/>
                </a:schemeClr>
              </a:solidFill>
              <a:latin typeface="微软雅黑" panose="020B0503020204020204" charset="-122"/>
            </a:endParaRPr>
          </a:p>
        </p:txBody>
      </p:sp>
      <p:sp>
        <p:nvSpPr>
          <p:cNvPr id="13" name="文本框 12"/>
          <p:cNvSpPr txBox="1"/>
          <p:nvPr>
            <p:custDataLst>
              <p:tags r:id="rId6"/>
            </p:custDataLst>
          </p:nvPr>
        </p:nvSpPr>
        <p:spPr>
          <a:xfrm>
            <a:off x="120563" y="648003"/>
            <a:ext cx="3966771" cy="583565"/>
          </a:xfrm>
          <a:prstGeom prst="rect">
            <a:avLst/>
          </a:prstGeom>
          <a:noFill/>
        </p:spPr>
        <p:txBody>
          <a:bodyPr vert="horz" wrap="square" rtlCol="0" anchor="ctr">
            <a:spAutoFit/>
          </a:bodyPr>
          <a:lstStyle/>
          <a:p>
            <a:pPr defTabSz="457200">
              <a:spcBef>
                <a:spcPct val="0"/>
              </a:spcBef>
            </a:pPr>
            <a:r>
              <a:rPr lang="zh-CN" altLang="zh-CN" sz="3200" b="1">
                <a:solidFill>
                  <a:srgbClr val="7030A0"/>
                </a:solidFill>
                <a:latin typeface="微软雅黑" panose="020B0503020204020204" charset="-122"/>
                <a:ea typeface="微软雅黑" panose="020B0503020204020204" charset="-122"/>
                <a:cs typeface="微软雅黑" panose="020B0503020204020204" charset="-122"/>
              </a:rPr>
              <a:t>三、乙烯的</a:t>
            </a:r>
            <a:r>
              <a:rPr lang="zh-CN" altLang="zh-CN" sz="3200" b="1">
                <a:solidFill>
                  <a:srgbClr val="7030A0"/>
                </a:solidFill>
                <a:latin typeface="微软雅黑" panose="020B0503020204020204" charset="-122"/>
                <a:ea typeface="微软雅黑" panose="020B0503020204020204" charset="-122"/>
                <a:cs typeface="宋体" panose="02010600030101010101" pitchFamily="2" charset="-122"/>
              </a:rPr>
              <a:t>化学性质</a:t>
            </a:r>
            <a:endParaRPr lang="zh-CN" altLang="zh-CN" sz="3200" b="1">
              <a:solidFill>
                <a:srgbClr val="7030A0"/>
              </a:solidFill>
              <a:latin typeface="微软雅黑" panose="020B0503020204020204" charset="-122"/>
              <a:ea typeface="微软雅黑" panose="020B0503020204020204" charset="-122"/>
              <a:cs typeface="宋体" panose="02010600030101010101" pitchFamily="2" charset="-122"/>
            </a:endParaRPr>
          </a:p>
        </p:txBody>
      </p:sp>
      <p:sp>
        <p:nvSpPr>
          <p:cNvPr id="18" name="Text Box 4"/>
          <p:cNvSpPr txBox="1"/>
          <p:nvPr>
            <p:custDataLst>
              <p:tags r:id="rId7"/>
            </p:custDataLst>
          </p:nvPr>
        </p:nvSpPr>
        <p:spPr>
          <a:xfrm>
            <a:off x="400738" y="1653968"/>
            <a:ext cx="5110804" cy="460375"/>
          </a:xfrm>
          <a:prstGeom prst="rect">
            <a:avLst/>
          </a:prstGeom>
          <a:noFill/>
          <a:ln w="9525">
            <a:noFill/>
          </a:ln>
        </p:spPr>
        <p:txBody>
          <a:bodyPr wrap="square">
            <a:spAutoFit/>
          </a:bodyPr>
          <a:lstStyle/>
          <a:p>
            <a:r>
              <a:rPr lang="zh-CN" alt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rPr>
              <a:t>（</a:t>
            </a:r>
            <a:r>
              <a:rPr lang="en-US" altLang="zh-CN" sz="2400" b="1">
                <a:solidFill>
                  <a:schemeClr val="tx1"/>
                </a:solidFill>
                <a:latin typeface="Times New Roman" panose="02020603050405020304" pitchFamily="18" charset="0"/>
                <a:ea typeface="微软雅黑" panose="020B0503020204020204" charset="-122"/>
                <a:cs typeface="Times New Roman" panose="02020603050405020304" pitchFamily="18" charset="0"/>
              </a:rPr>
              <a:t>2</a:t>
            </a:r>
            <a:r>
              <a:rPr lang="zh-CN" alt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rPr>
              <a:t>）被</a:t>
            </a:r>
            <a:r>
              <a:rPr lang="zh-CN" altLang="en-US" sz="2400" b="1">
                <a:solidFill>
                  <a:srgbClr val="CC00CC"/>
                </a:solidFill>
                <a:latin typeface="Times New Roman" panose="02020603050405020304" pitchFamily="18" charset="0"/>
                <a:ea typeface="微软雅黑" panose="020B0503020204020204" charset="-122"/>
                <a:cs typeface="Times New Roman" panose="02020603050405020304" pitchFamily="18" charset="0"/>
              </a:rPr>
              <a:t>酸性</a:t>
            </a:r>
            <a:r>
              <a:rPr lang="en-US" altLang="zh-CN" sz="2400" b="1">
                <a:solidFill>
                  <a:srgbClr val="CC00CC"/>
                </a:solidFill>
                <a:latin typeface="Times New Roman" panose="02020603050405020304" pitchFamily="18" charset="0"/>
                <a:ea typeface="微软雅黑" panose="020B0503020204020204" charset="-122"/>
                <a:cs typeface="Times New Roman" panose="02020603050405020304" pitchFamily="18" charset="0"/>
              </a:rPr>
              <a:t>KMnO</a:t>
            </a:r>
            <a:r>
              <a:rPr lang="en-US" altLang="zh-CN" sz="2400" b="1" baseline="-25000">
                <a:solidFill>
                  <a:srgbClr val="CC00CC"/>
                </a:solidFill>
                <a:latin typeface="Times New Roman" panose="02020603050405020304" pitchFamily="18" charset="0"/>
                <a:ea typeface="微软雅黑" panose="020B0503020204020204" charset="-122"/>
                <a:cs typeface="Times New Roman" panose="02020603050405020304" pitchFamily="18" charset="0"/>
              </a:rPr>
              <a:t>4</a:t>
            </a:r>
            <a:r>
              <a:rPr lang="zh-CN" altLang="en-US" sz="2400" b="1">
                <a:solidFill>
                  <a:srgbClr val="CC00CC"/>
                </a:solidFill>
                <a:latin typeface="Times New Roman" panose="02020603050405020304" pitchFamily="18" charset="0"/>
                <a:ea typeface="微软雅黑" panose="020B0503020204020204" charset="-122"/>
                <a:cs typeface="Times New Roman" panose="02020603050405020304" pitchFamily="18" charset="0"/>
              </a:rPr>
              <a:t>溶液</a:t>
            </a:r>
            <a:r>
              <a:rPr lang="zh-CN" alt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rPr>
              <a:t>氧化</a:t>
            </a:r>
            <a:endParaRPr lang="zh-CN" alt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25" name="Text Box 18"/>
          <p:cNvSpPr txBox="1"/>
          <p:nvPr>
            <p:custDataLst>
              <p:tags r:id="rId8"/>
            </p:custDataLst>
          </p:nvPr>
        </p:nvSpPr>
        <p:spPr>
          <a:xfrm>
            <a:off x="1020145" y="2820681"/>
            <a:ext cx="3577797" cy="645160"/>
          </a:xfrm>
          <a:prstGeom prst="rect">
            <a:avLst/>
          </a:prstGeom>
          <a:noFill/>
          <a:ln w="9525">
            <a:noFill/>
          </a:ln>
        </p:spPr>
        <p:txBody>
          <a:bodyPr wrap="square">
            <a:spAutoFit/>
          </a:bodyPr>
          <a:lstStyle/>
          <a:p>
            <a:pPr>
              <a:lnSpc>
                <a:spcPct val="150000"/>
              </a:lnSpc>
            </a:pPr>
            <a:r>
              <a:rPr lang="zh-CN" alt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rPr>
              <a:t>现象：溶液的紫色褪去</a:t>
            </a:r>
            <a:endParaRPr lang="zh-CN" alt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26" name="文本框 25"/>
          <p:cNvSpPr txBox="1"/>
          <p:nvPr>
            <p:custDataLst>
              <p:tags r:id="rId9"/>
            </p:custDataLst>
          </p:nvPr>
        </p:nvSpPr>
        <p:spPr>
          <a:xfrm>
            <a:off x="2103949" y="3360091"/>
            <a:ext cx="5411419" cy="645160"/>
          </a:xfrm>
          <a:prstGeom prst="rect">
            <a:avLst/>
          </a:prstGeom>
          <a:noFill/>
          <a:ln w="57150">
            <a:noFill/>
          </a:ln>
        </p:spPr>
        <p:txBody>
          <a:bodyPr wrap="square" rtlCol="0" anchor="t">
            <a:spAutoFit/>
          </a:bodyPr>
          <a:lstStyle/>
          <a:p>
            <a:pPr algn="l" fontAlgn="base">
              <a:lnSpc>
                <a:spcPct val="150000"/>
              </a:lnSpc>
              <a:buFont typeface="Arial" panose="020B0604020202020204"/>
            </a:pPr>
            <a:r>
              <a:rPr kumimoji="1" lang="zh-CN" altLang="en-US" sz="2400" b="1">
                <a:solidFill>
                  <a:srgbClr val="FF0000"/>
                </a:solidFill>
                <a:latin typeface="宋体" panose="02010600030101010101" pitchFamily="2" charset="-122"/>
                <a:ea typeface="宋体" panose="02010600030101010101" pitchFamily="2" charset="-122"/>
                <a:cs typeface="Times New Roman" panose="02020603050405020304" pitchFamily="18" charset="0"/>
                <a:sym typeface="+mn-ea"/>
              </a:rPr>
              <a:t>鉴别</a:t>
            </a:r>
            <a:r>
              <a:rPr kumimoji="1" lang="en-US" altLang="zh-CN" sz="2400" b="1">
                <a:solidFill>
                  <a:srgbClr val="000010"/>
                </a:solidFill>
                <a:latin typeface="宋体" panose="02010600030101010101" pitchFamily="2" charset="-122"/>
                <a:ea typeface="宋体" panose="02010600030101010101" pitchFamily="2" charset="-122"/>
                <a:cs typeface="Times New Roman" panose="02020603050405020304" pitchFamily="18" charset="0"/>
                <a:sym typeface="+mn-ea"/>
              </a:rPr>
              <a:t>CH</a:t>
            </a:r>
            <a:r>
              <a:rPr kumimoji="1" lang="en-US" altLang="zh-CN" sz="2400" b="1" baseline="-25000">
                <a:solidFill>
                  <a:srgbClr val="000010"/>
                </a:solidFill>
                <a:latin typeface="宋体" panose="02010600030101010101" pitchFamily="2" charset="-122"/>
                <a:ea typeface="宋体" panose="02010600030101010101" pitchFamily="2" charset="-122"/>
                <a:cs typeface="Times New Roman" panose="02020603050405020304" pitchFamily="18" charset="0"/>
                <a:sym typeface="+mn-ea"/>
              </a:rPr>
              <a:t>4</a:t>
            </a:r>
            <a:r>
              <a:rPr kumimoji="1" lang="zh-CN" altLang="en-US" sz="2400" b="1">
                <a:solidFill>
                  <a:srgbClr val="000010"/>
                </a:solidFill>
                <a:latin typeface="宋体" panose="02010600030101010101" pitchFamily="2" charset="-122"/>
                <a:ea typeface="宋体" panose="02010600030101010101" pitchFamily="2" charset="-122"/>
                <a:cs typeface="Times New Roman" panose="02020603050405020304" pitchFamily="18" charset="0"/>
                <a:sym typeface="+mn-ea"/>
              </a:rPr>
              <a:t>和</a:t>
            </a:r>
            <a:r>
              <a:rPr kumimoji="1" lang="en-US" altLang="zh-CN" sz="2400" b="1">
                <a:solidFill>
                  <a:srgbClr val="000010"/>
                </a:solidFill>
                <a:latin typeface="宋体" panose="02010600030101010101" pitchFamily="2" charset="-122"/>
                <a:ea typeface="宋体" panose="02010600030101010101" pitchFamily="2" charset="-122"/>
                <a:cs typeface="Times New Roman" panose="02020603050405020304" pitchFamily="18" charset="0"/>
                <a:sym typeface="+mn-ea"/>
              </a:rPr>
              <a:t>C</a:t>
            </a:r>
            <a:r>
              <a:rPr kumimoji="1" lang="en-US" altLang="zh-CN" sz="2400" b="1" baseline="-25000">
                <a:solidFill>
                  <a:srgbClr val="000010"/>
                </a:solidFill>
                <a:latin typeface="宋体" panose="02010600030101010101" pitchFamily="2" charset="-122"/>
                <a:ea typeface="宋体" panose="02010600030101010101" pitchFamily="2" charset="-122"/>
                <a:cs typeface="Times New Roman" panose="02020603050405020304" pitchFamily="18" charset="0"/>
                <a:sym typeface="+mn-ea"/>
              </a:rPr>
              <a:t>2</a:t>
            </a:r>
            <a:r>
              <a:rPr kumimoji="1" lang="en-US" altLang="zh-CN" sz="2400" b="1">
                <a:solidFill>
                  <a:srgbClr val="000010"/>
                </a:solidFill>
                <a:latin typeface="宋体" panose="02010600030101010101" pitchFamily="2" charset="-122"/>
                <a:ea typeface="宋体" panose="02010600030101010101" pitchFamily="2" charset="-122"/>
                <a:cs typeface="Times New Roman" panose="02020603050405020304" pitchFamily="18" charset="0"/>
                <a:sym typeface="+mn-ea"/>
              </a:rPr>
              <a:t>H</a:t>
            </a:r>
            <a:r>
              <a:rPr kumimoji="1" lang="en-US" altLang="zh-CN" sz="2400" b="1" baseline="-25000">
                <a:solidFill>
                  <a:srgbClr val="000010"/>
                </a:solidFill>
                <a:latin typeface="宋体" panose="02010600030101010101" pitchFamily="2" charset="-122"/>
                <a:ea typeface="宋体" panose="02010600030101010101" pitchFamily="2" charset="-122"/>
                <a:cs typeface="Times New Roman" panose="02020603050405020304" pitchFamily="18" charset="0"/>
                <a:sym typeface="+mn-ea"/>
              </a:rPr>
              <a:t>4</a:t>
            </a:r>
            <a:r>
              <a:rPr kumimoji="1" lang="zh-CN" altLang="en-US" sz="2400" b="1" baseline="-25000">
                <a:solidFill>
                  <a:srgbClr val="000010"/>
                </a:solidFill>
                <a:latin typeface="宋体" panose="02010600030101010101" pitchFamily="2" charset="-122"/>
                <a:ea typeface="宋体" panose="02010600030101010101" pitchFamily="2" charset="-122"/>
                <a:cs typeface="Times New Roman" panose="02020603050405020304" pitchFamily="18" charset="0"/>
                <a:sym typeface="+mn-ea"/>
              </a:rPr>
              <a:t>，</a:t>
            </a:r>
            <a:r>
              <a:rPr lang="zh-CN" altLang="en-US" sz="2400" b="1">
                <a:solidFill>
                  <a:srgbClr val="000010"/>
                </a:solidFill>
                <a:latin typeface="宋体" panose="02010600030101010101" pitchFamily="2" charset="-122"/>
                <a:ea typeface="宋体" panose="02010600030101010101" pitchFamily="2" charset="-122"/>
                <a:cs typeface="Times New Roman" panose="02020603050405020304" pitchFamily="18" charset="0"/>
                <a:sym typeface="+mn-ea"/>
              </a:rPr>
              <a:t>也可鉴别烷烃和烯烃</a:t>
            </a:r>
            <a:endParaRPr lang="zh-CN" altLang="en-US" sz="2400" b="1">
              <a:solidFill>
                <a:srgbClr val="000010"/>
              </a:solidFill>
              <a:latin typeface="宋体" panose="02010600030101010101" pitchFamily="2" charset="-122"/>
              <a:ea typeface="宋体" panose="02010600030101010101" pitchFamily="2" charset="-122"/>
              <a:cs typeface="Times New Roman" panose="02020603050405020304" pitchFamily="18" charset="0"/>
              <a:sym typeface="+mn-ea"/>
            </a:endParaRPr>
          </a:p>
        </p:txBody>
      </p:sp>
      <p:sp>
        <p:nvSpPr>
          <p:cNvPr id="27" name="文本框 26"/>
          <p:cNvSpPr txBox="1"/>
          <p:nvPr>
            <p:custDataLst>
              <p:tags r:id="rId10"/>
            </p:custDataLst>
          </p:nvPr>
        </p:nvSpPr>
        <p:spPr>
          <a:xfrm>
            <a:off x="1006872" y="3472832"/>
            <a:ext cx="1097280" cy="460375"/>
          </a:xfrm>
          <a:prstGeom prst="rect">
            <a:avLst/>
          </a:prstGeom>
          <a:noFill/>
        </p:spPr>
        <p:txBody>
          <a:bodyPr wrap="none" rtlCol="0" anchor="t">
            <a:spAutoFit/>
          </a:bodyPr>
          <a:lstStyle/>
          <a:p>
            <a:r>
              <a:rPr lang="zh-CN" altLang="en-US" sz="2400" b="1">
                <a:latin typeface="Times New Roman" panose="02020603050405020304" pitchFamily="18" charset="0"/>
                <a:ea typeface="微软雅黑" panose="020B0503020204020204" charset="-122"/>
                <a:cs typeface="Times New Roman" panose="02020603050405020304" pitchFamily="18" charset="0"/>
                <a:sym typeface="+mn-ea"/>
              </a:rPr>
              <a:t>应用：</a:t>
            </a:r>
            <a:endParaRPr lang="zh-CN" altLang="en-US" sz="2400" b="1">
              <a:latin typeface="Times New Roman" panose="02020603050405020304" pitchFamily="18" charset="0"/>
              <a:ea typeface="微软雅黑" panose="020B0503020204020204" charset="-122"/>
              <a:cs typeface="Times New Roman" panose="02020603050405020304" pitchFamily="18" charset="0"/>
              <a:sym typeface="+mn-ea"/>
            </a:endParaRPr>
          </a:p>
        </p:txBody>
      </p:sp>
      <p:grpSp>
        <p:nvGrpSpPr>
          <p:cNvPr id="28" name="组合 27"/>
          <p:cNvGrpSpPr/>
          <p:nvPr>
            <p:custDataLst>
              <p:tags r:id="rId11"/>
            </p:custDataLst>
          </p:nvPr>
        </p:nvGrpSpPr>
        <p:grpSpPr>
          <a:xfrm>
            <a:off x="640623" y="2258252"/>
            <a:ext cx="5559665" cy="583256"/>
            <a:chOff x="437" y="1575"/>
            <a:chExt cx="3723" cy="356"/>
          </a:xfrm>
        </p:grpSpPr>
        <p:sp>
          <p:nvSpPr>
            <p:cNvPr id="29" name="文本框 285698"/>
            <p:cNvSpPr txBox="1"/>
            <p:nvPr>
              <p:custDataLst>
                <p:tags r:id="rId12"/>
              </p:custDataLst>
            </p:nvPr>
          </p:nvSpPr>
          <p:spPr>
            <a:xfrm>
              <a:off x="437" y="1650"/>
              <a:ext cx="1637" cy="281"/>
            </a:xfrm>
            <a:prstGeom prst="rect">
              <a:avLst/>
            </a:prstGeom>
            <a:noFill/>
            <a:ln w="9525">
              <a:noFill/>
            </a:ln>
          </p:spPr>
          <p:txBody>
            <a:bodyPr wrap="square">
              <a:spAutoFit/>
            </a:bodyPr>
            <a:lstStyle/>
            <a:p>
              <a:pPr lvl="0"/>
              <a:r>
                <a:rPr lang="en-US" altLang="zh-CN" sz="2400" b="1">
                  <a:solidFill>
                    <a:srgbClr val="0000FF"/>
                  </a:solidFill>
                  <a:latin typeface="Times New Roman" panose="02020603050405020304" pitchFamily="18" charset="0"/>
                  <a:ea typeface="宋体" panose="02010600030101010101" pitchFamily="2" charset="-122"/>
                </a:rPr>
                <a:t>CH</a:t>
              </a:r>
              <a:r>
                <a:rPr lang="en-US" altLang="zh-CN" sz="2400" b="1" baseline="-25000">
                  <a:solidFill>
                    <a:srgbClr val="0000FF"/>
                  </a:solidFill>
                  <a:latin typeface="Times New Roman" panose="02020603050405020304" pitchFamily="18" charset="0"/>
                  <a:ea typeface="宋体" panose="02010600030101010101" pitchFamily="2" charset="-122"/>
                </a:rPr>
                <a:t>2</a:t>
              </a:r>
              <a:r>
                <a:rPr lang="zh-CN" altLang="en-US" sz="2400" b="1">
                  <a:solidFill>
                    <a:srgbClr val="0000FF"/>
                  </a:solidFill>
                  <a:latin typeface="Times New Roman" panose="02020603050405020304" pitchFamily="18" charset="0"/>
                  <a:ea typeface="宋体" panose="02010600030101010101" pitchFamily="2" charset="-122"/>
                </a:rPr>
                <a:t>＝</a:t>
              </a:r>
              <a:r>
                <a:rPr lang="en-US" altLang="zh-CN" sz="2400" b="1">
                  <a:solidFill>
                    <a:srgbClr val="0000FF"/>
                  </a:solidFill>
                  <a:latin typeface="Times New Roman" panose="02020603050405020304" pitchFamily="18" charset="0"/>
                  <a:ea typeface="宋体" panose="02010600030101010101" pitchFamily="2" charset="-122"/>
                </a:rPr>
                <a:t>CH</a:t>
              </a:r>
              <a:r>
                <a:rPr lang="en-US" altLang="zh-CN" sz="2400" b="1" baseline="-25000">
                  <a:solidFill>
                    <a:srgbClr val="0000FF"/>
                  </a:solidFill>
                  <a:latin typeface="Times New Roman" panose="02020603050405020304" pitchFamily="18" charset="0"/>
                  <a:ea typeface="宋体" panose="02010600030101010101" pitchFamily="2" charset="-122"/>
                </a:rPr>
                <a:t>2</a:t>
              </a:r>
              <a:endParaRPr lang="en-US" altLang="zh-CN" sz="2400" b="1" baseline="-25000">
                <a:solidFill>
                  <a:srgbClr val="0000FF"/>
                </a:solidFill>
                <a:latin typeface="Times New Roman" panose="02020603050405020304" pitchFamily="18" charset="0"/>
                <a:ea typeface="宋体" panose="02010600030101010101" pitchFamily="2" charset="-122"/>
              </a:endParaRPr>
            </a:p>
          </p:txBody>
        </p:sp>
        <p:sp>
          <p:nvSpPr>
            <p:cNvPr id="30" name="直接连接符 285699"/>
            <p:cNvSpPr/>
            <p:nvPr>
              <p:custDataLst>
                <p:tags r:id="rId13"/>
              </p:custDataLst>
            </p:nvPr>
          </p:nvSpPr>
          <p:spPr>
            <a:xfrm>
              <a:off x="1478" y="1807"/>
              <a:ext cx="1221" cy="0"/>
            </a:xfrm>
            <a:prstGeom prst="line">
              <a:avLst/>
            </a:prstGeom>
            <a:ln w="19050" cap="flat" cmpd="sng">
              <a:solidFill>
                <a:srgbClr val="0000FF"/>
              </a:solidFill>
              <a:prstDash val="solid"/>
              <a:headEnd type="none" w="med" len="med"/>
              <a:tailEnd type="stealth" w="med" len="lg"/>
            </a:ln>
          </p:spPr>
          <p:txBody>
            <a:bodyPr/>
            <a:lstStyle/>
            <a:p>
              <a:pPr lvl="0" algn="ctr"/>
              <a:endParaRPr lang="zh-CN" altLang="en-US">
                <a:latin typeface="Arial" panose="020B0604020202020204" pitchFamily="34" charset="0"/>
                <a:ea typeface="宋体" panose="02010600030101010101" pitchFamily="2" charset="-122"/>
              </a:endParaRPr>
            </a:p>
          </p:txBody>
        </p:sp>
        <p:sp>
          <p:nvSpPr>
            <p:cNvPr id="31" name="文本框 285700"/>
            <p:cNvSpPr txBox="1"/>
            <p:nvPr>
              <p:custDataLst>
                <p:tags r:id="rId14"/>
              </p:custDataLst>
            </p:nvPr>
          </p:nvSpPr>
          <p:spPr>
            <a:xfrm>
              <a:off x="2750" y="1640"/>
              <a:ext cx="1410" cy="281"/>
            </a:xfrm>
            <a:prstGeom prst="rect">
              <a:avLst/>
            </a:prstGeom>
            <a:noFill/>
            <a:ln w="9525">
              <a:noFill/>
            </a:ln>
          </p:spPr>
          <p:txBody>
            <a:bodyPr wrap="square">
              <a:spAutoFit/>
            </a:bodyPr>
            <a:lstStyle/>
            <a:p>
              <a:pPr lvl="0"/>
              <a:r>
                <a:rPr lang="en-US" altLang="zh-CN" sz="2400" b="1">
                  <a:solidFill>
                    <a:srgbClr val="FF0000"/>
                  </a:solidFill>
                  <a:latin typeface="Times New Roman" panose="02020603050405020304" pitchFamily="18" charset="0"/>
                  <a:ea typeface="宋体" panose="02010600030101010101" pitchFamily="2" charset="-122"/>
                </a:rPr>
                <a:t>CO</a:t>
              </a:r>
              <a:r>
                <a:rPr lang="en-US" altLang="zh-CN" sz="2400" b="1" baseline="-25000">
                  <a:solidFill>
                    <a:srgbClr val="FF0000"/>
                  </a:solidFill>
                  <a:latin typeface="Times New Roman" panose="02020603050405020304" pitchFamily="18" charset="0"/>
                  <a:ea typeface="宋体" panose="02010600030101010101" pitchFamily="2" charset="-122"/>
                </a:rPr>
                <a:t>2</a:t>
              </a:r>
              <a:r>
                <a:rPr lang="en-US" altLang="zh-CN" sz="2400" b="1" baseline="-25000">
                  <a:solidFill>
                    <a:srgbClr val="0000FF"/>
                  </a:solidFill>
                  <a:latin typeface="Times New Roman" panose="02020603050405020304" pitchFamily="18" charset="0"/>
                  <a:ea typeface="宋体" panose="02010600030101010101" pitchFamily="2" charset="-122"/>
                </a:rPr>
                <a:t> </a:t>
              </a:r>
              <a:r>
                <a:rPr lang="en-US" altLang="zh-CN" sz="2400" b="1">
                  <a:solidFill>
                    <a:srgbClr val="0000FF"/>
                  </a:solidFill>
                  <a:latin typeface="Times New Roman" panose="02020603050405020304" pitchFamily="18" charset="0"/>
                  <a:ea typeface="宋体" panose="02010600030101010101" pitchFamily="2" charset="-122"/>
                </a:rPr>
                <a:t>+ H</a:t>
              </a:r>
              <a:r>
                <a:rPr lang="en-US" altLang="zh-CN" sz="2400" b="1" baseline="-25000">
                  <a:solidFill>
                    <a:srgbClr val="0000FF"/>
                  </a:solidFill>
                  <a:latin typeface="Times New Roman" panose="02020603050405020304" pitchFamily="18" charset="0"/>
                  <a:ea typeface="宋体" panose="02010600030101010101" pitchFamily="2" charset="-122"/>
                </a:rPr>
                <a:t>2</a:t>
              </a:r>
              <a:r>
                <a:rPr lang="en-US" altLang="zh-CN" sz="2400" b="1">
                  <a:solidFill>
                    <a:srgbClr val="0000FF"/>
                  </a:solidFill>
                  <a:latin typeface="Times New Roman" panose="02020603050405020304" pitchFamily="18" charset="0"/>
                  <a:ea typeface="宋体" panose="02010600030101010101" pitchFamily="2" charset="-122"/>
                </a:rPr>
                <a:t>O</a:t>
              </a:r>
              <a:endParaRPr lang="en-US" altLang="zh-CN" sz="2400" b="1">
                <a:solidFill>
                  <a:srgbClr val="0000FF"/>
                </a:solidFill>
                <a:latin typeface="Times New Roman" panose="02020603050405020304" pitchFamily="18" charset="0"/>
                <a:ea typeface="宋体" panose="02010600030101010101" pitchFamily="2" charset="-122"/>
              </a:endParaRPr>
            </a:p>
          </p:txBody>
        </p:sp>
        <p:sp>
          <p:nvSpPr>
            <p:cNvPr id="36" name="矩形 285711"/>
            <p:cNvSpPr/>
            <p:nvPr>
              <p:custDataLst>
                <p:tags r:id="rId15"/>
              </p:custDataLst>
            </p:nvPr>
          </p:nvSpPr>
          <p:spPr>
            <a:xfrm>
              <a:off x="1571" y="1575"/>
              <a:ext cx="1057" cy="225"/>
            </a:xfrm>
            <a:prstGeom prst="rect">
              <a:avLst/>
            </a:prstGeom>
            <a:noFill/>
            <a:ln w="9525">
              <a:noFill/>
            </a:ln>
          </p:spPr>
          <p:txBody>
            <a:bodyPr wrap="square">
              <a:spAutoFit/>
            </a:bodyPr>
            <a:lstStyle/>
            <a:p>
              <a:pPr lvl="0" algn="ctr"/>
              <a:r>
                <a:rPr lang="en-US" altLang="zh-CN" b="1">
                  <a:solidFill>
                    <a:srgbClr val="0000FF"/>
                  </a:solidFill>
                  <a:latin typeface="Times New Roman" panose="02020603050405020304" pitchFamily="18" charset="0"/>
                  <a:ea typeface="宋体" panose="02010600030101010101" pitchFamily="2" charset="-122"/>
                </a:rPr>
                <a:t>KMnO</a:t>
              </a:r>
              <a:r>
                <a:rPr lang="en-US" altLang="zh-CN" b="1" baseline="-25000">
                  <a:solidFill>
                    <a:srgbClr val="0000FF"/>
                  </a:solidFill>
                  <a:latin typeface="Times New Roman" panose="02020603050405020304" pitchFamily="18" charset="0"/>
                  <a:ea typeface="宋体" panose="02010600030101010101" pitchFamily="2" charset="-122"/>
                </a:rPr>
                <a:t>4</a:t>
              </a:r>
              <a:r>
                <a:rPr lang="zh-CN" altLang="en-US" b="1">
                  <a:solidFill>
                    <a:srgbClr val="0000FF"/>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b="1">
                  <a:solidFill>
                    <a:srgbClr val="0000FF"/>
                  </a:solidFill>
                  <a:latin typeface="Times New Roman" panose="02020603050405020304" pitchFamily="18" charset="0"/>
                  <a:ea typeface="宋体" panose="02010600030101010101" pitchFamily="2" charset="-122"/>
                  <a:cs typeface="Times New Roman" panose="02020603050405020304" pitchFamily="18" charset="0"/>
                </a:rPr>
                <a:t>H</a:t>
              </a:r>
              <a:r>
                <a:rPr lang="en-US" altLang="zh-CN" b="1" baseline="30000">
                  <a:solidFill>
                    <a:srgbClr val="0000FF"/>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b="1">
                  <a:solidFill>
                    <a:srgbClr val="0000FF"/>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b="1">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40" name="TextBox 8"/>
          <p:cNvSpPr txBox="1"/>
          <p:nvPr>
            <p:custDataLst>
              <p:tags r:id="rId16"/>
            </p:custDataLst>
          </p:nvPr>
        </p:nvSpPr>
        <p:spPr>
          <a:xfrm>
            <a:off x="264287" y="4189725"/>
            <a:ext cx="8559485" cy="46037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zh-CN" altLang="en-US" sz="2400">
                <a:latin typeface="华文琥珀" panose="02010800040101010101" charset="-122"/>
                <a:ea typeface="华文琥珀" panose="02010800040101010101" charset="-122"/>
                <a:sym typeface="+mn-ea"/>
              </a:rPr>
              <a:t>思考</a:t>
            </a:r>
            <a:r>
              <a:rPr lang="en-US" altLang="zh-CN" sz="2400">
                <a:latin typeface="华文琥珀" panose="02010800040101010101" charset="-122"/>
                <a:ea typeface="华文琥珀" panose="02010800040101010101" charset="-122"/>
                <a:sym typeface="+mn-ea"/>
              </a:rPr>
              <a:t>2</a:t>
            </a:r>
            <a:r>
              <a:rPr lang="zh-CN" altLang="en-US" sz="2400">
                <a:latin typeface="华文琥珀" panose="02010800040101010101" charset="-122"/>
                <a:ea typeface="华文琥珀" panose="02010800040101010101" charset="-122"/>
                <a:sym typeface="+mn-ea"/>
              </a:rPr>
              <a:t>：</a:t>
            </a:r>
            <a:r>
              <a:rPr lang="zh-CN" altLang="en-US" sz="2400">
                <a:latin typeface="华文琥珀" panose="02010800040101010101" charset="-122"/>
                <a:ea typeface="华文琥珀" panose="02010800040101010101" charset="-122"/>
              </a:rPr>
              <a:t>能否用</a:t>
            </a:r>
            <a:r>
              <a:rPr lang="zh-CN" altLang="en-US" sz="2400" b="1">
                <a:solidFill>
                  <a:srgbClr val="CC00CC"/>
                </a:solidFill>
                <a:latin typeface="微软雅黑" panose="020B0503020204020204" charset="-122"/>
                <a:ea typeface="微软雅黑" panose="020B0503020204020204" charset="-122"/>
                <a:sym typeface="+mn-ea"/>
              </a:rPr>
              <a:t>酸性</a:t>
            </a:r>
            <a:r>
              <a:rPr lang="en-US" altLang="zh-CN" sz="2400" b="1">
                <a:solidFill>
                  <a:srgbClr val="CC00CC"/>
                </a:solidFill>
                <a:latin typeface="微软雅黑" panose="020B0503020204020204" charset="-122"/>
                <a:ea typeface="微软雅黑" panose="020B0503020204020204" charset="-122"/>
                <a:cs typeface="Times New Roman" panose="02020603050405020304" pitchFamily="18" charset="0"/>
                <a:sym typeface="+mn-ea"/>
              </a:rPr>
              <a:t>KMnO</a:t>
            </a:r>
            <a:r>
              <a:rPr lang="en-US" altLang="zh-CN" sz="2400" b="1" baseline="-25000">
                <a:solidFill>
                  <a:srgbClr val="CC00CC"/>
                </a:solidFill>
                <a:latin typeface="微软雅黑" panose="020B0503020204020204" charset="-122"/>
                <a:ea typeface="微软雅黑" panose="020B0503020204020204" charset="-122"/>
                <a:cs typeface="Times New Roman" panose="02020603050405020304" pitchFamily="18" charset="0"/>
                <a:sym typeface="+mn-ea"/>
              </a:rPr>
              <a:t>4</a:t>
            </a:r>
            <a:r>
              <a:rPr lang="zh-CN" altLang="en-US" sz="2400" b="1">
                <a:solidFill>
                  <a:srgbClr val="CC00CC"/>
                </a:solidFill>
                <a:latin typeface="微软雅黑" panose="020B0503020204020204" charset="-122"/>
                <a:ea typeface="微软雅黑" panose="020B0503020204020204" charset="-122"/>
                <a:cs typeface="Times New Roman" panose="02020603050405020304" pitchFamily="18" charset="0"/>
                <a:sym typeface="+mn-ea"/>
              </a:rPr>
              <a:t>溶液</a:t>
            </a:r>
            <a:r>
              <a:rPr lang="zh-CN" altLang="en-US" sz="2400">
                <a:latin typeface="华文琥珀" panose="02010800040101010101" charset="-122"/>
                <a:ea typeface="华文琥珀" panose="02010800040101010101" charset="-122"/>
              </a:rPr>
              <a:t>除去混在甲烷中的乙烯气体呢？</a:t>
            </a:r>
            <a:endParaRPr lang="zh-CN" altLang="en-US" sz="2400">
              <a:latin typeface="华文琥珀" panose="02010800040101010101" charset="-122"/>
              <a:ea typeface="华文琥珀" panose="02010800040101010101" charset="-122"/>
            </a:endParaRPr>
          </a:p>
        </p:txBody>
      </p:sp>
      <p:sp>
        <p:nvSpPr>
          <p:cNvPr id="42" name="TextBox 36"/>
          <p:cNvSpPr txBox="1"/>
          <p:nvPr>
            <p:custDataLst>
              <p:tags r:id="rId17"/>
            </p:custDataLst>
          </p:nvPr>
        </p:nvSpPr>
        <p:spPr>
          <a:xfrm>
            <a:off x="400738" y="5594793"/>
            <a:ext cx="11116156" cy="442595"/>
          </a:xfrm>
          <a:prstGeom prst="rect">
            <a:avLst/>
          </a:prstGeom>
        </p:spPr>
        <p:style>
          <a:lnRef idx="3">
            <a:schemeClr val="lt1"/>
          </a:lnRef>
          <a:fillRef idx="1">
            <a:schemeClr val="accent1"/>
          </a:fillRef>
          <a:effectRef idx="1">
            <a:schemeClr val="accent1"/>
          </a:effectRef>
          <a:fontRef idx="minor">
            <a:schemeClr val="lt1"/>
          </a:fontRef>
        </p:style>
        <p:txBody>
          <a:bodyPr wrap="square" lIns="0" tIns="0" rIns="0" bIns="0" rtlCol="0">
            <a:spAutoFit/>
          </a:bodyPr>
          <a:lstStyle/>
          <a:p>
            <a:pPr>
              <a:lnSpc>
                <a:spcPct val="120000"/>
              </a:lnSpc>
            </a:pPr>
            <a:r>
              <a:rPr lang="zh-CN" altLang="en-US" sz="2400" b="1">
                <a:solidFill>
                  <a:schemeClr val="bg1"/>
                </a:solidFill>
                <a:latin typeface="微软雅黑" panose="020B0503020204020204" charset="-122"/>
                <a:ea typeface="微软雅黑" panose="020B0503020204020204" charset="-122"/>
              </a:rPr>
              <a:t>用酸性</a:t>
            </a:r>
            <a:r>
              <a:rPr lang="en-US" altLang="zh-CN" sz="2400" b="1">
                <a:solidFill>
                  <a:schemeClr val="bg1"/>
                </a:solidFill>
                <a:latin typeface="微软雅黑" panose="020B0503020204020204" charset="-122"/>
                <a:ea typeface="微软雅黑" panose="020B0503020204020204" charset="-122"/>
              </a:rPr>
              <a:t>KMnO</a:t>
            </a:r>
            <a:r>
              <a:rPr lang="en-US" altLang="zh-CN" sz="2400" b="1" baseline="-25000">
                <a:solidFill>
                  <a:schemeClr val="bg1"/>
                </a:solidFill>
                <a:latin typeface="微软雅黑" panose="020B0503020204020204" charset="-122"/>
                <a:ea typeface="微软雅黑" panose="020B0503020204020204" charset="-122"/>
              </a:rPr>
              <a:t>4</a:t>
            </a:r>
            <a:r>
              <a:rPr lang="zh-CN" altLang="en-US" sz="2400" b="1">
                <a:solidFill>
                  <a:schemeClr val="bg1"/>
                </a:solidFill>
                <a:latin typeface="微软雅黑" panose="020B0503020204020204" charset="-122"/>
                <a:ea typeface="微软雅黑" panose="020B0503020204020204" charset="-122"/>
              </a:rPr>
              <a:t>溶液吸收后，通入</a:t>
            </a:r>
            <a:r>
              <a:rPr lang="en-US" altLang="zh-CN" sz="2400" b="1">
                <a:solidFill>
                  <a:schemeClr val="bg1"/>
                </a:solidFill>
                <a:latin typeface="微软雅黑" panose="020B0503020204020204" charset="-122"/>
                <a:ea typeface="微软雅黑" panose="020B0503020204020204" charset="-122"/>
              </a:rPr>
              <a:t>NaOH</a:t>
            </a:r>
            <a:r>
              <a:rPr lang="zh-CN" altLang="en-US" sz="2400" b="1">
                <a:solidFill>
                  <a:schemeClr val="bg1"/>
                </a:solidFill>
                <a:latin typeface="微软雅黑" panose="020B0503020204020204" charset="-122"/>
                <a:ea typeface="微软雅黑" panose="020B0503020204020204" charset="-122"/>
              </a:rPr>
              <a:t>溶液除去二氧化碳，再通入浓硫酸干燥</a:t>
            </a:r>
            <a:r>
              <a:rPr lang="zh-CN" altLang="en-US" sz="2400">
                <a:solidFill>
                  <a:schemeClr val="bg1"/>
                </a:solidFill>
                <a:latin typeface="微软雅黑" panose="020B0503020204020204" charset="-122"/>
                <a:ea typeface="微软雅黑" panose="020B0503020204020204" charset="-122"/>
              </a:rPr>
              <a:t>。</a:t>
            </a:r>
            <a:endParaRPr lang="zh-CN" altLang="en-US" sz="2400">
              <a:solidFill>
                <a:schemeClr val="bg1"/>
              </a:solidFill>
              <a:latin typeface="微软雅黑" panose="020B0503020204020204" charset="-122"/>
              <a:ea typeface="微软雅黑" panose="020B0503020204020204" charset="-122"/>
            </a:endParaRPr>
          </a:p>
        </p:txBody>
      </p:sp>
      <p:sp>
        <p:nvSpPr>
          <p:cNvPr id="43" name="TextBox 7"/>
          <p:cNvSpPr txBox="1"/>
          <p:nvPr>
            <p:custDataLst>
              <p:tags r:id="rId18"/>
            </p:custDataLst>
          </p:nvPr>
        </p:nvSpPr>
        <p:spPr>
          <a:xfrm>
            <a:off x="346897" y="4725570"/>
            <a:ext cx="11029812" cy="82994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sz="2400" b="1">
                <a:solidFill>
                  <a:srgbClr val="C00000"/>
                </a:solidFill>
                <a:latin typeface="微软雅黑" panose="020B0503020204020204" charset="-122"/>
                <a:ea typeface="微软雅黑" panose="020B0503020204020204" charset="-122"/>
              </a:rPr>
              <a:t>注意：由于反应会生成</a:t>
            </a:r>
            <a:r>
              <a:rPr lang="en-US" altLang="zh-CN" sz="2400" b="1">
                <a:solidFill>
                  <a:srgbClr val="C00000"/>
                </a:solidFill>
                <a:latin typeface="微软雅黑" panose="020B0503020204020204" charset="-122"/>
                <a:ea typeface="微软雅黑" panose="020B0503020204020204" charset="-122"/>
              </a:rPr>
              <a:t>CO</a:t>
            </a:r>
            <a:r>
              <a:rPr lang="en-US" altLang="zh-CN" sz="2400" b="1" baseline="-25000">
                <a:solidFill>
                  <a:srgbClr val="C00000"/>
                </a:solidFill>
                <a:latin typeface="微软雅黑" panose="020B0503020204020204" charset="-122"/>
                <a:ea typeface="微软雅黑" panose="020B0503020204020204" charset="-122"/>
              </a:rPr>
              <a:t>2</a:t>
            </a:r>
            <a:r>
              <a:rPr lang="zh-CN" altLang="en-US" sz="2400" b="1">
                <a:solidFill>
                  <a:srgbClr val="C00000"/>
                </a:solidFill>
                <a:latin typeface="微软雅黑" panose="020B0503020204020204" charset="-122"/>
                <a:ea typeface="微软雅黑" panose="020B0503020204020204" charset="-122"/>
              </a:rPr>
              <a:t>，所以</a:t>
            </a:r>
            <a:r>
              <a:rPr lang="zh-CN" altLang="en-US" sz="2400" b="1">
                <a:latin typeface="微软雅黑" panose="020B0503020204020204" charset="-122"/>
                <a:ea typeface="微软雅黑" panose="020B0503020204020204" charset="-122"/>
              </a:rPr>
              <a:t>不可以通过用</a:t>
            </a:r>
            <a:r>
              <a:rPr lang="zh-CN" altLang="en-US" sz="2400" b="1">
                <a:solidFill>
                  <a:srgbClr val="CC00CC"/>
                </a:solidFill>
                <a:latin typeface="微软雅黑" panose="020B0503020204020204" charset="-122"/>
                <a:ea typeface="微软雅黑" panose="020B0503020204020204" charset="-122"/>
              </a:rPr>
              <a:t>酸性</a:t>
            </a:r>
            <a:r>
              <a:rPr lang="en-US" altLang="zh-CN" sz="2400" b="1">
                <a:solidFill>
                  <a:srgbClr val="CC00CC"/>
                </a:solidFill>
                <a:latin typeface="微软雅黑" panose="020B0503020204020204" charset="-122"/>
                <a:ea typeface="微软雅黑" panose="020B0503020204020204" charset="-122"/>
                <a:cs typeface="Times New Roman" panose="02020603050405020304" pitchFamily="18" charset="0"/>
              </a:rPr>
              <a:t>KMnO</a:t>
            </a:r>
            <a:r>
              <a:rPr lang="en-US" altLang="zh-CN" sz="2400" b="1" baseline="-25000">
                <a:solidFill>
                  <a:srgbClr val="CC00CC"/>
                </a:solidFill>
                <a:latin typeface="微软雅黑" panose="020B0503020204020204" charset="-122"/>
                <a:ea typeface="微软雅黑" panose="020B0503020204020204" charset="-122"/>
                <a:cs typeface="Times New Roman" panose="02020603050405020304" pitchFamily="18" charset="0"/>
              </a:rPr>
              <a:t>4</a:t>
            </a:r>
            <a:r>
              <a:rPr lang="zh-CN" altLang="en-US" sz="2400" b="1">
                <a:solidFill>
                  <a:srgbClr val="CC00CC"/>
                </a:solidFill>
                <a:latin typeface="微软雅黑" panose="020B0503020204020204" charset="-122"/>
                <a:ea typeface="微软雅黑" panose="020B0503020204020204" charset="-122"/>
                <a:cs typeface="Times New Roman" panose="02020603050405020304" pitchFamily="18" charset="0"/>
              </a:rPr>
              <a:t>溶液</a:t>
            </a:r>
            <a:r>
              <a:rPr lang="zh-CN" altLang="en-US" sz="2400" b="1">
                <a:latin typeface="微软雅黑" panose="020B0503020204020204" charset="-122"/>
                <a:ea typeface="微软雅黑" panose="020B0503020204020204" charset="-122"/>
              </a:rPr>
              <a:t>除去混在烷烃气体中的乙烯气体。</a:t>
            </a:r>
            <a:endParaRPr lang="zh-CN" altLang="en-US" sz="2400" b="1">
              <a:solidFill>
                <a:srgbClr val="CC00CC"/>
              </a:solidFill>
              <a:latin typeface="微软雅黑" panose="020B0503020204020204" charset="-122"/>
              <a:ea typeface="微软雅黑" panose="020B0503020204020204" charset="-122"/>
            </a:endParaRPr>
          </a:p>
        </p:txBody>
      </p:sp>
      <p:sp>
        <p:nvSpPr>
          <p:cNvPr id="3" name="Text Box 5"/>
          <p:cNvSpPr txBox="1"/>
          <p:nvPr>
            <p:custDataLst>
              <p:tags r:id="rId19"/>
            </p:custDataLst>
          </p:nvPr>
        </p:nvSpPr>
        <p:spPr>
          <a:xfrm>
            <a:off x="336197" y="1196968"/>
            <a:ext cx="2138680" cy="521970"/>
          </a:xfrm>
          <a:prstGeom prst="rect">
            <a:avLst/>
          </a:prstGeom>
          <a:noFill/>
          <a:ln w="9525">
            <a:noFill/>
          </a:ln>
        </p:spPr>
        <p:txBody>
          <a:bodyPr wrap="none">
            <a:spAutoFit/>
          </a:bodyPr>
          <a:lstStyle/>
          <a:p>
            <a:r>
              <a:rPr lang="en-US" altLang="zh-CN" sz="2800" b="1">
                <a:solidFill>
                  <a:srgbClr val="0A0AFF"/>
                </a:solidFill>
                <a:latin typeface="Times New Roman" panose="02020603050405020304" pitchFamily="18" charset="0"/>
                <a:ea typeface="微软雅黑" panose="020B0503020204020204" charset="-122"/>
                <a:cs typeface="Times New Roman" panose="02020603050405020304" pitchFamily="18" charset="0"/>
              </a:rPr>
              <a:t>1</a:t>
            </a:r>
            <a:r>
              <a:rPr lang="zh-CN" altLang="en-US" sz="2800" b="1">
                <a:solidFill>
                  <a:srgbClr val="0A0AFF"/>
                </a:solidFill>
                <a:latin typeface="Times New Roman" panose="02020603050405020304" pitchFamily="18" charset="0"/>
                <a:ea typeface="微软雅黑" panose="020B0503020204020204" charset="-122"/>
                <a:cs typeface="Times New Roman" panose="02020603050405020304" pitchFamily="18" charset="0"/>
              </a:rPr>
              <a:t>、氧化反应</a:t>
            </a:r>
            <a:endParaRPr lang="zh-CN" altLang="en-US" sz="2800" b="1">
              <a:solidFill>
                <a:srgbClr val="0A0AFF"/>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24" name="文本框 23"/>
          <p:cNvSpPr txBox="1"/>
          <p:nvPr>
            <p:custDataLst>
              <p:tags r:id="rId20"/>
            </p:custDataLst>
          </p:nvPr>
        </p:nvSpPr>
        <p:spPr>
          <a:xfrm>
            <a:off x="1128526" y="6195794"/>
            <a:ext cx="7991408" cy="521970"/>
          </a:xfrm>
          <a:prstGeom prst="rect">
            <a:avLst/>
          </a:prstGeom>
          <a:noFill/>
        </p:spPr>
        <p:txBody>
          <a:bodyPr wrap="square" rtlCol="0" anchor="t">
            <a:spAutoFit/>
          </a:bodyPr>
          <a:lstStyle/>
          <a:p>
            <a:pPr algn="l"/>
            <a:r>
              <a:rPr lang="zh-CN" altLang="en-US" sz="2800" b="1">
                <a:solidFill>
                  <a:schemeClr val="tx1"/>
                </a:solidFill>
                <a:latin typeface="华文新魏" panose="02010800040101010101" pitchFamily="2" charset="-122"/>
                <a:ea typeface="华文新魏" panose="02010800040101010101" pitchFamily="2" charset="-122"/>
                <a:sym typeface="+mn-ea"/>
              </a:rPr>
              <a:t>思考：乙烷能否使溴水或溴的四氯化碳褪色</a:t>
            </a:r>
            <a:r>
              <a:rPr lang="en-US" altLang="zh-CN" sz="2800" b="1">
                <a:solidFill>
                  <a:schemeClr val="tx1"/>
                </a:solidFill>
                <a:latin typeface="华文新魏" panose="02010800040101010101" pitchFamily="2" charset="-122"/>
                <a:ea typeface="华文新魏" panose="02010800040101010101" pitchFamily="2" charset="-122"/>
                <a:sym typeface="+mn-ea"/>
              </a:rPr>
              <a:t>？</a:t>
            </a:r>
            <a:endParaRPr lang="en-US" altLang="zh-CN" sz="2800" b="1">
              <a:solidFill>
                <a:schemeClr val="tx1"/>
              </a:solidFill>
              <a:latin typeface="华文新魏" panose="02010800040101010101" pitchFamily="2" charset="-122"/>
              <a:ea typeface="华文新魏" panose="02010800040101010101" pitchFamily="2" charset="-122"/>
              <a:sym typeface="+mn-ea"/>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500" fill="hold"/>
                                        <p:tgtEl>
                                          <p:spTgt spid="40"/>
                                        </p:tgtEl>
                                        <p:attrNameLst>
                                          <p:attrName>ppt_x</p:attrName>
                                        </p:attrNameLst>
                                      </p:cBhvr>
                                      <p:tavLst>
                                        <p:tav tm="0">
                                          <p:val>
                                            <p:strVal val="#ppt_x"/>
                                          </p:val>
                                        </p:tav>
                                        <p:tav tm="100000">
                                          <p:val>
                                            <p:strVal val="#ppt_x"/>
                                          </p:val>
                                        </p:tav>
                                      </p:tavLst>
                                    </p:anim>
                                    <p:anim calcmode="lin" valueType="num">
                                      <p:cBhvr additive="base">
                                        <p:cTn id="4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500" fill="hold"/>
                                        <p:tgtEl>
                                          <p:spTgt spid="43"/>
                                        </p:tgtEl>
                                        <p:attrNameLst>
                                          <p:attrName>ppt_x</p:attrName>
                                        </p:attrNameLst>
                                      </p:cBhvr>
                                      <p:tavLst>
                                        <p:tav tm="0">
                                          <p:val>
                                            <p:strVal val="#ppt_x"/>
                                          </p:val>
                                        </p:tav>
                                        <p:tav tm="100000">
                                          <p:val>
                                            <p:strVal val="#ppt_x"/>
                                          </p:val>
                                        </p:tav>
                                      </p:tavLst>
                                    </p:anim>
                                    <p:anim calcmode="lin" valueType="num">
                                      <p:cBhvr additive="base">
                                        <p:cTn id="4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additive="base">
                                        <p:cTn id="51" dur="500" fill="hold"/>
                                        <p:tgtEl>
                                          <p:spTgt spid="42"/>
                                        </p:tgtEl>
                                        <p:attrNameLst>
                                          <p:attrName>ppt_x</p:attrName>
                                        </p:attrNameLst>
                                      </p:cBhvr>
                                      <p:tavLst>
                                        <p:tav tm="0">
                                          <p:val>
                                            <p:strVal val="#ppt_x"/>
                                          </p:val>
                                        </p:tav>
                                        <p:tav tm="100000">
                                          <p:val>
                                            <p:strVal val="#ppt_x"/>
                                          </p:val>
                                        </p:tav>
                                      </p:tavLst>
                                    </p:anim>
                                    <p:anim calcmode="lin" valueType="num">
                                      <p:cBhvr additive="base">
                                        <p:cTn id="5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ppt_x"/>
                                          </p:val>
                                        </p:tav>
                                        <p:tav tm="100000">
                                          <p:val>
                                            <p:strVal val="#ppt_x"/>
                                          </p:val>
                                        </p:tav>
                                      </p:tavLst>
                                    </p:anim>
                                    <p:anim calcmode="lin" valueType="num">
                                      <p:cBhvr additive="base">
                                        <p:cTn id="5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P spid="26" grpId="0"/>
      <p:bldP spid="27" grpId="0"/>
      <p:bldP spid="40" grpId="0" bldLvl="0" animBg="1"/>
      <p:bldP spid="42" grpId="0" bldLvl="0" animBg="1"/>
      <p:bldP spid="43" grpId="0" bldLvl="0" animBg="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7" name="直接连接符 96"/>
          <p:cNvCxnSpPr/>
          <p:nvPr>
            <p:custDataLst>
              <p:tags r:id="rId1"/>
            </p:custDataLst>
          </p:nvPr>
        </p:nvCxnSpPr>
        <p:spPr>
          <a:xfrm>
            <a:off x="2081" y="621550"/>
            <a:ext cx="12095145" cy="0"/>
          </a:xfrm>
          <a:prstGeom prst="line">
            <a:avLst/>
          </a:prstGeom>
        </p:spPr>
        <p:style>
          <a:lnRef idx="3">
            <a:schemeClr val="accent3"/>
          </a:lnRef>
          <a:fillRef idx="0">
            <a:schemeClr val="accent3"/>
          </a:fillRef>
          <a:effectRef idx="2">
            <a:schemeClr val="accent3"/>
          </a:effectRef>
          <a:fontRef idx="minor">
            <a:schemeClr val="tx1"/>
          </a:fontRef>
        </p:style>
      </p:cxnSp>
      <p:sp>
        <p:nvSpPr>
          <p:cNvPr id="99" name="燕尾形 98"/>
          <p:cNvSpPr/>
          <p:nvPr>
            <p:custDataLst>
              <p:tags r:id="rId2"/>
            </p:custDataLst>
          </p:nvPr>
        </p:nvSpPr>
        <p:spPr>
          <a:xfrm>
            <a:off x="264287" y="0"/>
            <a:ext cx="699006" cy="594885"/>
          </a:xfrm>
          <a:prstGeom prst="chevron">
            <a:avLst>
              <a:gd name="adj" fmla="val 49999"/>
            </a:avLst>
          </a:prstGeom>
        </p:spPr>
        <p:style>
          <a:lnRef idx="3">
            <a:schemeClr val="lt1"/>
          </a:lnRef>
          <a:fillRef idx="1">
            <a:schemeClr val="accent1"/>
          </a:fillRef>
          <a:effectRef idx="1">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98" name="TextBox 43"/>
          <p:cNvSpPr txBox="1">
            <a:spLocks noChangeArrowheads="1"/>
          </p:cNvSpPr>
          <p:nvPr>
            <p:custDataLst>
              <p:tags r:id="rId3"/>
            </p:custDataLst>
          </p:nvPr>
        </p:nvSpPr>
        <p:spPr bwMode="auto">
          <a:xfrm>
            <a:off x="1272744" y="117657"/>
            <a:ext cx="4080086"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chemeClr val="tx1">
                    <a:lumMod val="75000"/>
                    <a:lumOff val="25000"/>
                  </a:schemeClr>
                </a:solidFill>
                <a:latin typeface="微软雅黑" panose="020B0503020204020204" charset="-122"/>
              </a:rPr>
              <a:t>教学过程</a:t>
            </a:r>
            <a:r>
              <a:rPr lang="en-US" altLang="zh-CN" sz="2800" b="1">
                <a:solidFill>
                  <a:schemeClr val="tx1">
                    <a:lumMod val="75000"/>
                    <a:lumOff val="25000"/>
                  </a:schemeClr>
                </a:solidFill>
                <a:latin typeface="微软雅黑" panose="020B0503020204020204" charset="-122"/>
              </a:rPr>
              <a:t>-</a:t>
            </a:r>
            <a:r>
              <a:rPr lang="zh-CN" altLang="en-US" sz="2800" b="1">
                <a:solidFill>
                  <a:schemeClr val="tx1">
                    <a:lumMod val="75000"/>
                    <a:lumOff val="25000"/>
                  </a:schemeClr>
                </a:solidFill>
                <a:latin typeface="微软雅黑" panose="020B0503020204020204" charset="-122"/>
              </a:rPr>
              <a:t>化学性质</a:t>
            </a:r>
            <a:endParaRPr lang="zh-CN" altLang="en-US" sz="2800" b="1">
              <a:solidFill>
                <a:schemeClr val="tx1">
                  <a:lumMod val="75000"/>
                  <a:lumOff val="25000"/>
                </a:schemeClr>
              </a:solidFill>
              <a:latin typeface="微软雅黑" panose="020B0503020204020204" charset="-122"/>
            </a:endParaRPr>
          </a:p>
        </p:txBody>
      </p:sp>
      <p:sp>
        <p:nvSpPr>
          <p:cNvPr id="2" name="文本框 1"/>
          <p:cNvSpPr txBox="1"/>
          <p:nvPr>
            <p:custDataLst>
              <p:tags r:id="rId4"/>
            </p:custDataLst>
          </p:nvPr>
        </p:nvSpPr>
        <p:spPr>
          <a:xfrm>
            <a:off x="48427" y="703450"/>
            <a:ext cx="5673309" cy="95313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l"/>
            <a:r>
              <a:rPr lang="en-US" altLang="zh-CN" sz="2800" b="1">
                <a:latin typeface="Times New Roman" panose="02020603050405020304" pitchFamily="18" charset="0"/>
                <a:ea typeface="黑体" panose="02010609060101010101" charset="-122"/>
                <a:cs typeface="Times New Roman" panose="02020603050405020304" pitchFamily="18" charset="0"/>
              </a:rPr>
              <a:t>【</a:t>
            </a:r>
            <a:r>
              <a:rPr lang="zh-CN" altLang="en-US" sz="2800" b="1">
                <a:latin typeface="Times New Roman" panose="02020603050405020304" pitchFamily="18" charset="0"/>
                <a:ea typeface="黑体" panose="02010609060101010101" charset="-122"/>
                <a:cs typeface="Times New Roman" panose="02020603050405020304" pitchFamily="18" charset="0"/>
              </a:rPr>
              <a:t>实验</a:t>
            </a:r>
            <a:r>
              <a:rPr lang="en-US" altLang="zh-CN" sz="2800" b="1">
                <a:latin typeface="Times New Roman" panose="02020603050405020304" pitchFamily="18" charset="0"/>
                <a:ea typeface="黑体" panose="02010609060101010101" charset="-122"/>
                <a:cs typeface="Times New Roman" panose="02020603050405020304" pitchFamily="18" charset="0"/>
              </a:rPr>
              <a:t>7-3】</a:t>
            </a:r>
            <a:r>
              <a:rPr lang="zh-CN" altLang="en-US" sz="2800" b="1">
                <a:latin typeface="Times New Roman" panose="02020603050405020304" pitchFamily="18" charset="0"/>
                <a:ea typeface="黑体" panose="02010609060101010101" charset="-122"/>
                <a:cs typeface="Times New Roman" panose="02020603050405020304" pitchFamily="18" charset="0"/>
              </a:rPr>
              <a:t>将乙烯通入盛有</a:t>
            </a:r>
            <a:r>
              <a:rPr lang="zh-CN" altLang="en-US" sz="2800" b="1">
                <a:solidFill>
                  <a:srgbClr val="3366FF"/>
                </a:solidFill>
                <a:latin typeface="Times New Roman" panose="02020603050405020304" pitchFamily="18" charset="0"/>
                <a:ea typeface="黑体" panose="02010609060101010101" charset="-122"/>
                <a:cs typeface="Times New Roman" panose="02020603050405020304" pitchFamily="18" charset="0"/>
              </a:rPr>
              <a:t>溴的四氯化碳溶液</a:t>
            </a:r>
            <a:r>
              <a:rPr lang="zh-CN" altLang="en-US" sz="2800" b="1">
                <a:latin typeface="Times New Roman" panose="02020603050405020304" pitchFamily="18" charset="0"/>
                <a:ea typeface="黑体" panose="02010609060101010101" charset="-122"/>
                <a:cs typeface="Times New Roman" panose="02020603050405020304" pitchFamily="18" charset="0"/>
              </a:rPr>
              <a:t>的试管中，观察现象。</a:t>
            </a:r>
            <a:endParaRPr lang="zh-CN" altLang="en-US" sz="2800" b="1">
              <a:latin typeface="Times New Roman" panose="02020603050405020304" pitchFamily="18" charset="0"/>
              <a:ea typeface="黑体" panose="02010609060101010101" charset="-122"/>
              <a:cs typeface="Times New Roman" panose="02020603050405020304" pitchFamily="18" charset="0"/>
            </a:endParaRPr>
          </a:p>
        </p:txBody>
      </p:sp>
      <p:pic>
        <p:nvPicPr>
          <p:cNvPr id="4" name="乙烯与溴">
            <a:hlinkClick r:id="" action="ppaction://media"/>
          </p:cNvPr>
          <p:cNvPicPr>
            <a:picLocks noChangeAspect="1"/>
          </p:cNvPicPr>
          <p:nvPr>
            <a:videoFile r:link="rId5"/>
            <p:extLst>
              <p:ext uri="{DAA4B4D4-6D71-4841-9C94-3DE7FCFB9230}">
                <p14:media xmlns:p14="http://schemas.microsoft.com/office/powerpoint/2010/main" r:embed="rId6"/>
              </p:ext>
            </p:extLst>
            <p:custDataLst>
              <p:tags r:id="rId7"/>
            </p:custDataLst>
          </p:nvPr>
        </p:nvPicPr>
        <p:blipFill>
          <a:blip r:embed="rId8"/>
          <a:stretch>
            <a:fillRect/>
          </a:stretch>
        </p:blipFill>
        <p:spPr>
          <a:xfrm>
            <a:off x="5997366" y="189398"/>
            <a:ext cx="6104305" cy="4514445"/>
          </a:xfrm>
          <a:prstGeom prst="rect">
            <a:avLst/>
          </a:prstGeom>
        </p:spPr>
      </p:pic>
      <p:graphicFrame>
        <p:nvGraphicFramePr>
          <p:cNvPr id="15" name="表格 7"/>
          <p:cNvGraphicFramePr>
            <a:graphicFrameLocks noGrp="1"/>
          </p:cNvGraphicFramePr>
          <p:nvPr>
            <p:custDataLst>
              <p:tags r:id="rId9"/>
            </p:custDataLst>
          </p:nvPr>
        </p:nvGraphicFramePr>
        <p:xfrm>
          <a:off x="120140" y="1765274"/>
          <a:ext cx="5529580" cy="2933700"/>
        </p:xfrm>
        <a:graphic>
          <a:graphicData uri="http://schemas.openxmlformats.org/drawingml/2006/table">
            <a:tbl>
              <a:tblPr firstRow="1" bandRow="1">
                <a:tableStyleId>{5C22544A-7EE6-4342-B048-85BDC9FD1C3A}</a:tableStyleId>
              </a:tblPr>
              <a:tblGrid>
                <a:gridCol w="875665"/>
                <a:gridCol w="1761490"/>
                <a:gridCol w="2892425"/>
              </a:tblGrid>
              <a:tr h="548640">
                <a:tc>
                  <a:txBody>
                    <a:bodyPr wrap="square"/>
                    <a:lstStyle/>
                    <a:p>
                      <a:pPr algn="ctr"/>
                      <a:r>
                        <a:rPr lang="zh-CN" altLang="en-US" sz="2400" b="0">
                          <a:solidFill>
                            <a:schemeClr val="tx1"/>
                          </a:solidFill>
                          <a:latin typeface="微软雅黑" panose="020B0503020204020204" charset="-122"/>
                          <a:ea typeface="微软雅黑" panose="020B0503020204020204" charset="-122"/>
                        </a:rPr>
                        <a:t>实验</a:t>
                      </a:r>
                      <a:endParaRPr lang="zh-CN" altLang="en-US" sz="2400" b="0">
                        <a:solidFill>
                          <a:schemeClr val="tx1"/>
                        </a:solidFill>
                        <a:latin typeface="微软雅黑" panose="020B0503020204020204" charset="-122"/>
                        <a:ea typeface="微软雅黑" panose="020B0503020204020204" charset="-122"/>
                      </a:endParaRPr>
                    </a:p>
                  </a:txBody>
                  <a:tcPr marL="91408" marR="91408" marT="45703" marB="45703"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algn="ctr"/>
                      <a:r>
                        <a:rPr lang="zh-CN" altLang="en-US" sz="2400" b="0">
                          <a:solidFill>
                            <a:schemeClr val="tx1"/>
                          </a:solidFill>
                          <a:latin typeface="微软雅黑" panose="020B0503020204020204" charset="-122"/>
                          <a:ea typeface="微软雅黑" panose="020B0503020204020204" charset="-122"/>
                        </a:rPr>
                        <a:t>试剂</a:t>
                      </a:r>
                      <a:endParaRPr lang="zh-CN" altLang="en-US" sz="2400" b="0">
                        <a:solidFill>
                          <a:schemeClr val="tx1"/>
                        </a:solidFill>
                        <a:latin typeface="微软雅黑" panose="020B0503020204020204" charset="-122"/>
                        <a:ea typeface="微软雅黑" panose="020B0503020204020204" charset="-122"/>
                      </a:endParaRPr>
                    </a:p>
                  </a:txBody>
                  <a:tcPr marL="91408" marR="91408" marT="45703" marB="45703"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algn="ctr"/>
                      <a:r>
                        <a:rPr lang="zh-CN" altLang="en-US" sz="2800" b="1">
                          <a:solidFill>
                            <a:schemeClr val="tx1"/>
                          </a:solidFill>
                        </a:rPr>
                        <a:t>实验现象</a:t>
                      </a:r>
                      <a:endParaRPr lang="zh-CN" altLang="en-US" sz="2800" b="1">
                        <a:solidFill>
                          <a:schemeClr val="tx1"/>
                        </a:solidFill>
                      </a:endParaRPr>
                    </a:p>
                  </a:txBody>
                  <a:tcPr marL="91408" marR="91408" marT="45703" marB="45703"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17220">
                <a:tc>
                  <a:txBody>
                    <a:bodyPr wrap="square"/>
                    <a:lstStyle/>
                    <a:p>
                      <a:pPr algn="ctr"/>
                      <a:r>
                        <a:rPr lang="zh-CN" altLang="en-US" sz="2400" b="0">
                          <a:solidFill>
                            <a:schemeClr val="tx1"/>
                          </a:solidFill>
                          <a:latin typeface="微软雅黑" panose="020B0503020204020204" charset="-122"/>
                          <a:ea typeface="微软雅黑" panose="020B0503020204020204" charset="-122"/>
                        </a:rPr>
                        <a:t>①</a:t>
                      </a:r>
                      <a:endParaRPr lang="zh-CN" altLang="en-US" sz="2400" b="0">
                        <a:solidFill>
                          <a:schemeClr val="tx1"/>
                        </a:solidFill>
                        <a:latin typeface="微软雅黑" panose="020B0503020204020204" charset="-122"/>
                        <a:ea typeface="微软雅黑" panose="020B0503020204020204" charset="-122"/>
                      </a:endParaRPr>
                    </a:p>
                  </a:txBody>
                  <a:tcPr marL="91408" marR="91408" marT="45703" marB="45703"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algn="ctr"/>
                      <a:r>
                        <a:rPr lang="zh-CN" altLang="en-US" sz="2400" b="0">
                          <a:latin typeface="微软雅黑" panose="020B0503020204020204" charset="-122"/>
                          <a:ea typeface="微软雅黑" panose="020B0503020204020204" charset="-122"/>
                        </a:rPr>
                        <a:t>溴水</a:t>
                      </a:r>
                      <a:endParaRPr lang="zh-CN" altLang="en-US" sz="2400" b="0">
                        <a:solidFill>
                          <a:schemeClr val="tx1"/>
                        </a:solidFill>
                        <a:latin typeface="微软雅黑" panose="020B0503020204020204" charset="-122"/>
                        <a:ea typeface="微软雅黑" panose="020B0503020204020204" charset="-122"/>
                      </a:endParaRPr>
                    </a:p>
                  </a:txBody>
                  <a:tcPr marL="91408" marR="91408" marT="45703" marB="45703"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algn="ctr"/>
                      <a:endParaRPr lang="zh-CN" altLang="en-US" sz="2800" b="1">
                        <a:solidFill>
                          <a:schemeClr val="tx1"/>
                        </a:solidFill>
                      </a:endParaRPr>
                    </a:p>
                  </a:txBody>
                  <a:tcPr marL="91408" marR="91408" marT="45703" marB="45703"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22960">
                <a:tc>
                  <a:txBody>
                    <a:bodyPr wrap="square"/>
                    <a:lstStyle/>
                    <a:p>
                      <a:pPr algn="ctr"/>
                      <a:r>
                        <a:rPr lang="zh-CN" altLang="en-US" sz="2400" b="0">
                          <a:solidFill>
                            <a:schemeClr val="tx1"/>
                          </a:solidFill>
                          <a:latin typeface="微软雅黑" panose="020B0503020204020204" charset="-122"/>
                          <a:ea typeface="微软雅黑" panose="020B0503020204020204" charset="-122"/>
                        </a:rPr>
                        <a:t>②</a:t>
                      </a:r>
                      <a:endParaRPr lang="zh-CN" altLang="en-US" sz="2400" b="0">
                        <a:solidFill>
                          <a:schemeClr val="tx1"/>
                        </a:solidFill>
                        <a:latin typeface="微软雅黑" panose="020B0503020204020204" charset="-122"/>
                        <a:ea typeface="微软雅黑" panose="020B0503020204020204" charset="-122"/>
                      </a:endParaRPr>
                    </a:p>
                  </a:txBody>
                  <a:tcPr marL="91408" marR="91408" marT="45703" marB="45703"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algn="ctr"/>
                      <a:r>
                        <a:rPr lang="zh-CN" altLang="en-US" sz="2400" b="0">
                          <a:latin typeface="微软雅黑" panose="020B0503020204020204" charset="-122"/>
                          <a:ea typeface="微软雅黑" panose="020B0503020204020204" charset="-122"/>
                        </a:rPr>
                        <a:t>溴的四氯化碳溶液</a:t>
                      </a:r>
                      <a:endParaRPr lang="zh-CN" altLang="en-US" sz="2400" b="0">
                        <a:solidFill>
                          <a:schemeClr val="tx1"/>
                        </a:solidFill>
                        <a:latin typeface="微软雅黑" panose="020B0503020204020204" charset="-122"/>
                        <a:ea typeface="微软雅黑" panose="020B0503020204020204" charset="-122"/>
                      </a:endParaRPr>
                    </a:p>
                  </a:txBody>
                  <a:tcPr marL="91408" marR="91408" marT="45703" marB="45703"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algn="ctr"/>
                      <a:endParaRPr lang="zh-CN" altLang="en-US" sz="2800" b="1">
                        <a:solidFill>
                          <a:schemeClr val="tx1"/>
                        </a:solidFill>
                      </a:endParaRPr>
                    </a:p>
                  </a:txBody>
                  <a:tcPr marL="91408" marR="91408" marT="45703" marB="45703"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44880">
                <a:tc>
                  <a:txBody>
                    <a:bodyPr wrap="square"/>
                    <a:lstStyle/>
                    <a:p>
                      <a:pPr algn="ctr"/>
                      <a:r>
                        <a:rPr lang="zh-CN" altLang="en-US" sz="2400" b="0">
                          <a:solidFill>
                            <a:schemeClr val="tx1"/>
                          </a:solidFill>
                          <a:latin typeface="微软雅黑" panose="020B0503020204020204" charset="-122"/>
                          <a:ea typeface="微软雅黑" panose="020B0503020204020204" charset="-122"/>
                        </a:rPr>
                        <a:t>③</a:t>
                      </a:r>
                      <a:endParaRPr lang="zh-CN" altLang="en-US" sz="2400" b="0">
                        <a:solidFill>
                          <a:schemeClr val="tx1"/>
                        </a:solidFill>
                        <a:latin typeface="微软雅黑" panose="020B0503020204020204" charset="-122"/>
                        <a:ea typeface="微软雅黑" panose="020B0503020204020204" charset="-122"/>
                      </a:endParaRPr>
                    </a:p>
                  </a:txBody>
                  <a:tcPr marL="91408" marR="91408" marT="45703" marB="45703"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algn="ctr"/>
                      <a:r>
                        <a:rPr lang="zh-CN" altLang="en-US" sz="2400" b="0">
                          <a:latin typeface="微软雅黑" panose="020B0503020204020204" charset="-122"/>
                          <a:ea typeface="微软雅黑" panose="020B0503020204020204" charset="-122"/>
                        </a:rPr>
                        <a:t>水封的液溴</a:t>
                      </a:r>
                      <a:endParaRPr lang="zh-CN" altLang="en-US" sz="2400" b="0">
                        <a:latin typeface="微软雅黑" panose="020B0503020204020204" charset="-122"/>
                        <a:ea typeface="微软雅黑" panose="020B0503020204020204" charset="-122"/>
                      </a:endParaRPr>
                    </a:p>
                    <a:p>
                      <a:pPr algn="ctr"/>
                      <a:endParaRPr lang="zh-CN" altLang="en-US" sz="2400" b="0">
                        <a:solidFill>
                          <a:schemeClr val="tx1"/>
                        </a:solidFill>
                        <a:latin typeface="微软雅黑" panose="020B0503020204020204" charset="-122"/>
                        <a:ea typeface="微软雅黑" panose="020B0503020204020204" charset="-122"/>
                      </a:endParaRPr>
                    </a:p>
                  </a:txBody>
                  <a:tcPr marL="91408" marR="91408" marT="45703" marB="45703"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lstStyle/>
                    <a:p>
                      <a:pPr algn="ctr"/>
                      <a:endParaRPr lang="zh-CN" altLang="en-US" sz="2800" b="1">
                        <a:solidFill>
                          <a:schemeClr val="tx1"/>
                        </a:solidFill>
                      </a:endParaRPr>
                    </a:p>
                    <a:p>
                      <a:pPr algn="ctr"/>
                      <a:endParaRPr lang="zh-CN" altLang="en-US" sz="2800" b="1">
                        <a:solidFill>
                          <a:schemeClr val="tx1"/>
                        </a:solidFill>
                      </a:endParaRPr>
                    </a:p>
                  </a:txBody>
                  <a:tcPr marL="91408" marR="91408" marT="45703" marB="45703"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6" name="Text Box 8"/>
          <p:cNvSpPr txBox="1">
            <a:spLocks noChangeArrowheads="1"/>
          </p:cNvSpPr>
          <p:nvPr>
            <p:custDataLst>
              <p:tags r:id="rId10"/>
            </p:custDataLst>
          </p:nvPr>
        </p:nvSpPr>
        <p:spPr bwMode="auto">
          <a:xfrm>
            <a:off x="2809531" y="2412553"/>
            <a:ext cx="2731899" cy="423545"/>
          </a:xfrm>
          <a:prstGeom prst="rect">
            <a:avLst/>
          </a:prstGeom>
          <a:solidFill>
            <a:srgbClr val="0000FF"/>
          </a:solidFill>
          <a:ln>
            <a:noFill/>
          </a:ln>
          <a:effectLst/>
        </p:spPr>
        <p:txBody>
          <a:bodyPr wrap="square">
            <a:spAutoFit/>
          </a:bodyPr>
          <a:lstStyle>
            <a:lvl1pPr eaLnBrk="0" hangingPunct="0">
              <a:defRPr sz="2800" b="1">
                <a:solidFill>
                  <a:schemeClr val="tx1"/>
                </a:solidFill>
                <a:latin typeface="Arial" panose="020B0604020202020204" pitchFamily="34" charset="0"/>
                <a:ea typeface="黑体" panose="02010609060101010101" charset="-122"/>
              </a:defRPr>
            </a:lvl1pPr>
            <a:lvl2pPr marL="742950" indent="-285750" eaLnBrk="0" hangingPunct="0">
              <a:defRPr sz="2800" b="1">
                <a:solidFill>
                  <a:schemeClr val="tx1"/>
                </a:solidFill>
                <a:latin typeface="Arial" panose="020B0604020202020204" pitchFamily="34" charset="0"/>
                <a:ea typeface="黑体" panose="02010609060101010101" charset="-122"/>
              </a:defRPr>
            </a:lvl2pPr>
            <a:lvl3pPr marL="1143000" indent="-228600" eaLnBrk="0" hangingPunct="0">
              <a:defRPr sz="2800" b="1">
                <a:solidFill>
                  <a:schemeClr val="tx1"/>
                </a:solidFill>
                <a:latin typeface="Arial" panose="020B0604020202020204" pitchFamily="34" charset="0"/>
                <a:ea typeface="黑体" panose="02010609060101010101" charset="-122"/>
              </a:defRPr>
            </a:lvl3pPr>
            <a:lvl4pPr marL="1600200" indent="-228600" eaLnBrk="0" hangingPunct="0">
              <a:defRPr sz="2800" b="1">
                <a:solidFill>
                  <a:schemeClr val="tx1"/>
                </a:solidFill>
                <a:latin typeface="Arial" panose="020B0604020202020204" pitchFamily="34" charset="0"/>
                <a:ea typeface="黑体" panose="02010609060101010101" charset="-122"/>
              </a:defRPr>
            </a:lvl4pPr>
            <a:lvl5pPr marL="2057400" indent="-228600" eaLnBrk="0" hangingPunct="0">
              <a:defRPr sz="2800" b="1">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9pPr>
          </a:lstStyle>
          <a:p>
            <a:pPr algn="ctr" eaLnBrk="1" hangingPunct="1">
              <a:lnSpc>
                <a:spcPct val="90000"/>
              </a:lnSpc>
              <a:spcBef>
                <a:spcPct val="50000"/>
              </a:spcBef>
            </a:pPr>
            <a:r>
              <a:rPr lang="zh-CN" altLang="en-US" sz="2400">
                <a:solidFill>
                  <a:schemeClr val="bg1"/>
                </a:solidFill>
                <a:latin typeface="Arial Black" panose="020B0A04020102020204" pitchFamily="34" charset="0"/>
              </a:rPr>
              <a:t>溴水褪色</a:t>
            </a:r>
            <a:endParaRPr lang="zh-CN" altLang="en-US" sz="2400">
              <a:solidFill>
                <a:schemeClr val="bg1"/>
              </a:solidFill>
              <a:latin typeface="Arial Black" panose="020B0A04020102020204" pitchFamily="34" charset="0"/>
            </a:endParaRPr>
          </a:p>
        </p:txBody>
      </p:sp>
      <p:grpSp>
        <p:nvGrpSpPr>
          <p:cNvPr id="18" name="组合 17"/>
          <p:cNvGrpSpPr/>
          <p:nvPr>
            <p:custDataLst>
              <p:tags r:id="rId11"/>
            </p:custDataLst>
          </p:nvPr>
        </p:nvGrpSpPr>
        <p:grpSpPr>
          <a:xfrm>
            <a:off x="2081" y="6781814"/>
            <a:ext cx="12187838" cy="76186"/>
            <a:chOff x="1" y="6406814"/>
            <a:chExt cx="12190412" cy="452774"/>
          </a:xfrm>
        </p:grpSpPr>
        <p:sp>
          <p:nvSpPr>
            <p:cNvPr id="20" name="六边形 19"/>
            <p:cNvSpPr/>
            <p:nvPr>
              <p:custDataLst>
                <p:tags r:id="rId12"/>
              </p:custDataLst>
            </p:nvPr>
          </p:nvSpPr>
          <p:spPr>
            <a:xfrm>
              <a:off x="1" y="6406814"/>
              <a:ext cx="3041773" cy="452774"/>
            </a:xfrm>
            <a:prstGeom prst="hexagon">
              <a:avLst/>
            </a:prstGeom>
            <a:solidFill>
              <a:srgbClr val="5FCACB"/>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21" name="六边形 20"/>
            <p:cNvSpPr/>
            <p:nvPr>
              <p:custDataLst>
                <p:tags r:id="rId13"/>
              </p:custDataLst>
            </p:nvPr>
          </p:nvSpPr>
          <p:spPr>
            <a:xfrm>
              <a:off x="3041775" y="6406814"/>
              <a:ext cx="3063750" cy="452774"/>
            </a:xfrm>
            <a:prstGeom prst="hexagon">
              <a:avLst/>
            </a:prstGeom>
            <a:solidFill>
              <a:srgbClr val="A0BF0D"/>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22" name="六边形 21"/>
            <p:cNvSpPr/>
            <p:nvPr>
              <p:custDataLst>
                <p:tags r:id="rId14"/>
              </p:custDataLst>
            </p:nvPr>
          </p:nvSpPr>
          <p:spPr>
            <a:xfrm>
              <a:off x="6095207" y="6406814"/>
              <a:ext cx="3047603" cy="452774"/>
            </a:xfrm>
            <a:prstGeom prst="hexagon">
              <a:avLst/>
            </a:prstGeom>
            <a:solidFill>
              <a:srgbClr val="31909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24" name="六边形 23"/>
            <p:cNvSpPr/>
            <p:nvPr>
              <p:custDataLst>
                <p:tags r:id="rId15"/>
              </p:custDataLst>
            </p:nvPr>
          </p:nvSpPr>
          <p:spPr>
            <a:xfrm>
              <a:off x="9142810" y="6406814"/>
              <a:ext cx="3047603" cy="452774"/>
            </a:xfrm>
            <a:prstGeom prst="hexagon">
              <a:avLst/>
            </a:prstGeom>
            <a:solidFill>
              <a:srgbClr val="F5841C"/>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grpSp>
      <p:pic>
        <p:nvPicPr>
          <p:cNvPr id="26" name="图片 25"/>
          <p:cNvPicPr>
            <a:picLocks noChangeAspect="1"/>
          </p:cNvPicPr>
          <p:nvPr>
            <p:custDataLst>
              <p:tags r:id="rId16"/>
            </p:custDataLst>
          </p:nvPr>
        </p:nvPicPr>
        <p:blipFill>
          <a:blip r:embed="rId17"/>
          <a:srcRect l="10442" b="22472"/>
          <a:stretch>
            <a:fillRect/>
          </a:stretch>
        </p:blipFill>
        <p:spPr>
          <a:xfrm>
            <a:off x="6049653" y="159354"/>
            <a:ext cx="3114733" cy="1971945"/>
          </a:xfrm>
          <a:prstGeom prst="rect">
            <a:avLst/>
          </a:prstGeom>
        </p:spPr>
      </p:pic>
      <p:sp>
        <p:nvSpPr>
          <p:cNvPr id="31" name="TextBox 36"/>
          <p:cNvSpPr txBox="1"/>
          <p:nvPr>
            <p:custDataLst>
              <p:tags r:id="rId18"/>
            </p:custDataLst>
          </p:nvPr>
        </p:nvSpPr>
        <p:spPr>
          <a:xfrm>
            <a:off x="10504" y="4752347"/>
            <a:ext cx="4882246" cy="590550"/>
          </a:xfrm>
          <a:prstGeom prst="rect">
            <a:avLst/>
          </a:prstGeom>
          <a:noFill/>
        </p:spPr>
        <p:txBody>
          <a:bodyPr wrap="square" lIns="0" tIns="0" rIns="0" bIns="0" rtlCol="0">
            <a:spAutoFit/>
          </a:bodyPr>
          <a:lstStyle/>
          <a:p>
            <a:pPr>
              <a:lnSpc>
                <a:spcPct val="120000"/>
              </a:lnSpc>
            </a:pPr>
            <a:r>
              <a:rPr lang="en-US" altLang="zh-CN" sz="3200" b="1">
                <a:solidFill>
                  <a:schemeClr val="accent4"/>
                </a:solidFill>
                <a:latin typeface="微软雅黑" panose="020B0503020204020204" charset="-122"/>
                <a:ea typeface="微软雅黑" panose="020B0503020204020204" charset="-122"/>
              </a:rPr>
              <a:t>【</a:t>
            </a:r>
            <a:r>
              <a:rPr lang="zh-CN" altLang="en-US" sz="3200" b="1">
                <a:solidFill>
                  <a:schemeClr val="accent4"/>
                </a:solidFill>
                <a:latin typeface="微软雅黑" panose="020B0503020204020204" charset="-122"/>
                <a:ea typeface="微软雅黑" panose="020B0503020204020204" charset="-122"/>
              </a:rPr>
              <a:t>结论</a:t>
            </a:r>
            <a:r>
              <a:rPr lang="en-US" altLang="zh-CN" sz="3200" b="1">
                <a:solidFill>
                  <a:schemeClr val="accent4"/>
                </a:solidFill>
                <a:latin typeface="微软雅黑" panose="020B0503020204020204" charset="-122"/>
                <a:ea typeface="微软雅黑" panose="020B0503020204020204" charset="-122"/>
              </a:rPr>
              <a:t>】</a:t>
            </a:r>
            <a:r>
              <a:rPr lang="zh-CN" altLang="en-US" sz="3200" b="1">
                <a:solidFill>
                  <a:schemeClr val="tx1">
                    <a:lumMod val="75000"/>
                    <a:lumOff val="25000"/>
                  </a:schemeClr>
                </a:solidFill>
                <a:latin typeface="微软雅黑" panose="020B0503020204020204" charset="-122"/>
                <a:ea typeface="微软雅黑" panose="020B0503020204020204" charset="-122"/>
              </a:rPr>
              <a:t>乙烯可与溴反应</a:t>
            </a:r>
            <a:endParaRPr lang="zh-CN" altLang="en-US" sz="3200" b="1">
              <a:solidFill>
                <a:schemeClr val="tx1">
                  <a:lumMod val="75000"/>
                  <a:lumOff val="25000"/>
                </a:schemeClr>
              </a:solidFill>
              <a:latin typeface="微软雅黑" panose="020B0503020204020204" charset="-122"/>
              <a:ea typeface="微软雅黑" panose="020B0503020204020204" charset="-122"/>
            </a:endParaRPr>
          </a:p>
        </p:txBody>
      </p:sp>
      <p:sp>
        <p:nvSpPr>
          <p:cNvPr id="5" name="Text Box 8"/>
          <p:cNvSpPr txBox="1">
            <a:spLocks noChangeArrowheads="1"/>
          </p:cNvSpPr>
          <p:nvPr>
            <p:custDataLst>
              <p:tags r:id="rId19"/>
            </p:custDataLst>
          </p:nvPr>
        </p:nvSpPr>
        <p:spPr bwMode="auto">
          <a:xfrm>
            <a:off x="2817785" y="3060768"/>
            <a:ext cx="2732534" cy="423545"/>
          </a:xfrm>
          <a:prstGeom prst="rect">
            <a:avLst/>
          </a:prstGeom>
          <a:solidFill>
            <a:srgbClr val="0000FF"/>
          </a:solidFill>
          <a:ln>
            <a:noFill/>
          </a:ln>
          <a:effectLst/>
        </p:spPr>
        <p:txBody>
          <a:bodyPr wrap="square">
            <a:spAutoFit/>
          </a:bodyPr>
          <a:lstStyle>
            <a:lvl1pPr eaLnBrk="0" hangingPunct="0">
              <a:defRPr sz="2800" b="1">
                <a:solidFill>
                  <a:schemeClr val="tx1"/>
                </a:solidFill>
                <a:latin typeface="Arial" panose="020B0604020202020204" pitchFamily="34" charset="0"/>
                <a:ea typeface="黑体" panose="02010609060101010101" charset="-122"/>
              </a:defRPr>
            </a:lvl1pPr>
            <a:lvl2pPr marL="742950" indent="-285750" eaLnBrk="0" hangingPunct="0">
              <a:defRPr sz="2800" b="1">
                <a:solidFill>
                  <a:schemeClr val="tx1"/>
                </a:solidFill>
                <a:latin typeface="Arial" panose="020B0604020202020204" pitchFamily="34" charset="0"/>
                <a:ea typeface="黑体" panose="02010609060101010101" charset="-122"/>
              </a:defRPr>
            </a:lvl2pPr>
            <a:lvl3pPr marL="1143000" indent="-228600" eaLnBrk="0" hangingPunct="0">
              <a:defRPr sz="2800" b="1">
                <a:solidFill>
                  <a:schemeClr val="tx1"/>
                </a:solidFill>
                <a:latin typeface="Arial" panose="020B0604020202020204" pitchFamily="34" charset="0"/>
                <a:ea typeface="黑体" panose="02010609060101010101" charset="-122"/>
              </a:defRPr>
            </a:lvl3pPr>
            <a:lvl4pPr marL="1600200" indent="-228600" eaLnBrk="0" hangingPunct="0">
              <a:defRPr sz="2800" b="1">
                <a:solidFill>
                  <a:schemeClr val="tx1"/>
                </a:solidFill>
                <a:latin typeface="Arial" panose="020B0604020202020204" pitchFamily="34" charset="0"/>
                <a:ea typeface="黑体" panose="02010609060101010101" charset="-122"/>
              </a:defRPr>
            </a:lvl4pPr>
            <a:lvl5pPr marL="2057400" indent="-228600" eaLnBrk="0" hangingPunct="0">
              <a:defRPr sz="2800" b="1">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9pPr>
          </a:lstStyle>
          <a:p>
            <a:pPr algn="ctr" eaLnBrk="1" hangingPunct="1">
              <a:lnSpc>
                <a:spcPct val="90000"/>
              </a:lnSpc>
              <a:spcBef>
                <a:spcPct val="50000"/>
              </a:spcBef>
            </a:pPr>
            <a:r>
              <a:rPr lang="zh-CN" altLang="en-US" sz="2400">
                <a:solidFill>
                  <a:schemeClr val="bg1"/>
                </a:solidFill>
                <a:latin typeface="Arial Black" panose="020B0A04020102020204" pitchFamily="34" charset="0"/>
              </a:rPr>
              <a:t>溴的四氯化碳褪色</a:t>
            </a:r>
            <a:endParaRPr lang="zh-CN" altLang="en-US" sz="2400">
              <a:solidFill>
                <a:schemeClr val="bg1"/>
              </a:solidFill>
              <a:latin typeface="Arial Black" panose="020B0A04020102020204" pitchFamily="34" charset="0"/>
            </a:endParaRPr>
          </a:p>
        </p:txBody>
      </p:sp>
      <p:sp>
        <p:nvSpPr>
          <p:cNvPr id="6" name="Text Box 8"/>
          <p:cNvSpPr txBox="1">
            <a:spLocks noChangeArrowheads="1"/>
          </p:cNvSpPr>
          <p:nvPr>
            <p:custDataLst>
              <p:tags r:id="rId20"/>
            </p:custDataLst>
          </p:nvPr>
        </p:nvSpPr>
        <p:spPr bwMode="auto">
          <a:xfrm>
            <a:off x="2809531" y="3789613"/>
            <a:ext cx="2732534" cy="837565"/>
          </a:xfrm>
          <a:prstGeom prst="rect">
            <a:avLst/>
          </a:prstGeom>
          <a:solidFill>
            <a:srgbClr val="0000FF"/>
          </a:solidFill>
          <a:ln>
            <a:noFill/>
          </a:ln>
          <a:effectLst/>
        </p:spPr>
        <p:txBody>
          <a:bodyPr wrap="square">
            <a:spAutoFit/>
          </a:bodyPr>
          <a:lstStyle>
            <a:lvl1pPr eaLnBrk="0" hangingPunct="0">
              <a:defRPr sz="2800" b="1">
                <a:solidFill>
                  <a:schemeClr val="tx1"/>
                </a:solidFill>
                <a:latin typeface="Arial" panose="020B0604020202020204" pitchFamily="34" charset="0"/>
                <a:ea typeface="黑体" panose="02010609060101010101" charset="-122"/>
              </a:defRPr>
            </a:lvl1pPr>
            <a:lvl2pPr marL="742950" indent="-285750" eaLnBrk="0" hangingPunct="0">
              <a:defRPr sz="2800" b="1">
                <a:solidFill>
                  <a:schemeClr val="tx1"/>
                </a:solidFill>
                <a:latin typeface="Arial" panose="020B0604020202020204" pitchFamily="34" charset="0"/>
                <a:ea typeface="黑体" panose="02010609060101010101" charset="-122"/>
              </a:defRPr>
            </a:lvl2pPr>
            <a:lvl3pPr marL="1143000" indent="-228600" eaLnBrk="0" hangingPunct="0">
              <a:defRPr sz="2800" b="1">
                <a:solidFill>
                  <a:schemeClr val="tx1"/>
                </a:solidFill>
                <a:latin typeface="Arial" panose="020B0604020202020204" pitchFamily="34" charset="0"/>
                <a:ea typeface="黑体" panose="02010609060101010101" charset="-122"/>
              </a:defRPr>
            </a:lvl3pPr>
            <a:lvl4pPr marL="1600200" indent="-228600" eaLnBrk="0" hangingPunct="0">
              <a:defRPr sz="2800" b="1">
                <a:solidFill>
                  <a:schemeClr val="tx1"/>
                </a:solidFill>
                <a:latin typeface="Arial" panose="020B0604020202020204" pitchFamily="34" charset="0"/>
                <a:ea typeface="黑体" panose="02010609060101010101" charset="-122"/>
              </a:defRPr>
            </a:lvl4pPr>
            <a:lvl5pPr marL="2057400" indent="-228600" eaLnBrk="0" hangingPunct="0">
              <a:defRPr sz="2800" b="1">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9pPr>
          </a:lstStyle>
          <a:p>
            <a:pPr algn="ctr" eaLnBrk="1" hangingPunct="1">
              <a:lnSpc>
                <a:spcPct val="90000"/>
              </a:lnSpc>
              <a:spcBef>
                <a:spcPct val="50000"/>
              </a:spcBef>
            </a:pPr>
            <a:r>
              <a:rPr lang="zh-CN" altLang="en-US" sz="1800">
                <a:solidFill>
                  <a:schemeClr val="bg1"/>
                </a:solidFill>
                <a:latin typeface="Arial Black" panose="020B0A04020102020204" pitchFamily="34" charset="0"/>
              </a:rPr>
              <a:t>水封的液溴褪色，且反应后液体分层，下层为无色油状液体。</a:t>
            </a:r>
            <a:endParaRPr lang="zh-CN" altLang="en-US" sz="1800">
              <a:solidFill>
                <a:schemeClr val="bg1"/>
              </a:solidFill>
              <a:latin typeface="Arial Black" panose="020B0A04020102020204" pitchFamily="34" charset="0"/>
            </a:endParaRPr>
          </a:p>
        </p:txBody>
      </p:sp>
      <p:pic>
        <p:nvPicPr>
          <p:cNvPr id="8" name="乙烯与溴的加成">
            <a:hlinkClick r:id="" action="ppaction://media"/>
          </p:cNvPr>
          <p:cNvPicPr/>
          <p:nvPr>
            <a:videoFile r:link="rId21"/>
            <p:extLst>
              <p:ext uri="{DAA4B4D4-6D71-4841-9C94-3DE7FCFB9230}">
                <p14:media xmlns:p14="http://schemas.microsoft.com/office/powerpoint/2010/main" r:embed="rId22"/>
              </p:ext>
            </p:extLst>
            <p:custDataLst>
              <p:tags r:id="rId23"/>
            </p:custDataLst>
          </p:nvPr>
        </p:nvPicPr>
        <p:blipFill>
          <a:blip r:embed="rId24"/>
          <a:stretch>
            <a:fillRect/>
          </a:stretch>
        </p:blipFill>
        <p:spPr>
          <a:xfrm>
            <a:off x="6507816" y="4727020"/>
            <a:ext cx="2545879" cy="1770687"/>
          </a:xfrm>
          <a:prstGeom prst="rect">
            <a:avLst/>
          </a:prstGeom>
        </p:spPr>
      </p:pic>
      <p:sp>
        <p:nvSpPr>
          <p:cNvPr id="9" name="TextBox 36"/>
          <p:cNvSpPr txBox="1"/>
          <p:nvPr>
            <p:custDataLst>
              <p:tags r:id="rId25"/>
            </p:custDataLst>
          </p:nvPr>
        </p:nvSpPr>
        <p:spPr>
          <a:xfrm>
            <a:off x="374122" y="5398380"/>
            <a:ext cx="4887325" cy="885825"/>
          </a:xfrm>
          <a:prstGeom prst="rect">
            <a:avLst/>
          </a:prstGeom>
          <a:noFill/>
        </p:spPr>
        <p:txBody>
          <a:bodyPr wrap="square" lIns="0" tIns="0" rIns="0" bIns="0" rtlCol="0">
            <a:spAutoFit/>
          </a:bodyPr>
          <a:lstStyle/>
          <a:p>
            <a:pPr>
              <a:lnSpc>
                <a:spcPct val="120000"/>
              </a:lnSpc>
            </a:pPr>
            <a:r>
              <a:rPr lang="zh-CN" sz="2400" b="1">
                <a:solidFill>
                  <a:schemeClr val="accent4"/>
                </a:solidFill>
                <a:latin typeface="微软雅黑" panose="020B0503020204020204" charset="-122"/>
                <a:ea typeface="微软雅黑" panose="020B0503020204020204" charset="-122"/>
              </a:rPr>
              <a:t>推进：那么反应的机理是怎样的？</a:t>
            </a:r>
            <a:endParaRPr lang="zh-CN" sz="2400" b="1">
              <a:solidFill>
                <a:schemeClr val="accent4"/>
              </a:solidFill>
              <a:latin typeface="微软雅黑" panose="020B0503020204020204" charset="-122"/>
              <a:ea typeface="微软雅黑" panose="020B0503020204020204" charset="-122"/>
            </a:endParaRPr>
          </a:p>
          <a:p>
            <a:pPr>
              <a:lnSpc>
                <a:spcPct val="120000"/>
              </a:lnSpc>
            </a:pPr>
            <a:r>
              <a:rPr lang="en-US" altLang="zh-CN" sz="2400" b="1">
                <a:solidFill>
                  <a:schemeClr val="accent4"/>
                </a:solidFill>
                <a:latin typeface="微软雅黑" panose="020B0503020204020204" charset="-122"/>
                <a:ea typeface="微软雅黑" panose="020B0503020204020204" charset="-122"/>
              </a:rPr>
              <a:t>          </a:t>
            </a:r>
            <a:r>
              <a:rPr lang="zh-CN" sz="2400" b="1">
                <a:solidFill>
                  <a:schemeClr val="accent4"/>
                </a:solidFill>
                <a:latin typeface="微软雅黑" panose="020B0503020204020204" charset="-122"/>
                <a:ea typeface="微软雅黑" panose="020B0503020204020204" charset="-122"/>
              </a:rPr>
              <a:t>乙烯是否也是被溴氧化了呢？</a:t>
            </a:r>
            <a:endParaRPr lang="zh-CN" sz="2400" b="1">
              <a:solidFill>
                <a:schemeClr val="accent4"/>
              </a:solidFill>
              <a:latin typeface="微软雅黑" panose="020B0503020204020204" charset="-122"/>
              <a:ea typeface="微软雅黑" panose="020B0503020204020204"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2"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up)">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2"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2"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p:tgtEl>
                                          <p:spTgt spid="6"/>
                                        </p:tgtEl>
                                        <p:attrNameLst>
                                          <p:attrName>ppt_y</p:attrName>
                                        </p:attrNameLst>
                                      </p:cBhvr>
                                      <p:tavLst>
                                        <p:tav tm="0">
                                          <p:val>
                                            <p:strVal val="#ppt_y+#ppt_h*1.125000"/>
                                          </p:val>
                                        </p:tav>
                                        <p:tav tm="100000">
                                          <p:val>
                                            <p:strVal val="#ppt_y"/>
                                          </p:val>
                                        </p:tav>
                                      </p:tavLst>
                                    </p:anim>
                                    <p:animEffect transition="in" filter="wipe(up)">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p:tgtEl>
                                          <p:spTgt spid="26"/>
                                        </p:tgtEl>
                                        <p:attrNameLst>
                                          <p:attrName>ppt_y</p:attrName>
                                        </p:attrNameLst>
                                      </p:cBhvr>
                                      <p:tavLst>
                                        <p:tav tm="0">
                                          <p:val>
                                            <p:strVal val="#ppt_y+#ppt_h*1.125000"/>
                                          </p:val>
                                        </p:tav>
                                        <p:tav tm="100000">
                                          <p:val>
                                            <p:strVal val="#ppt_y"/>
                                          </p:val>
                                        </p:tav>
                                      </p:tavLst>
                                    </p:anim>
                                    <p:animEffect transition="in" filter="wipe(up)">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2"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p:tgtEl>
                                          <p:spTgt spid="31"/>
                                        </p:tgtEl>
                                        <p:attrNameLst>
                                          <p:attrName>ppt_y</p:attrName>
                                        </p:attrNameLst>
                                      </p:cBhvr>
                                      <p:tavLst>
                                        <p:tav tm="0">
                                          <p:val>
                                            <p:strVal val="#ppt_y+#ppt_h*1.125000"/>
                                          </p:val>
                                        </p:tav>
                                        <p:tav tm="100000">
                                          <p:val>
                                            <p:strVal val="#ppt_y"/>
                                          </p:val>
                                        </p:tav>
                                      </p:tavLst>
                                    </p:anim>
                                    <p:animEffect transition="in" filter="wipe(up)">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2"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p:tgtEl>
                                          <p:spTgt spid="9"/>
                                        </p:tgtEl>
                                        <p:attrNameLst>
                                          <p:attrName>ppt_y</p:attrName>
                                        </p:attrNameLst>
                                      </p:cBhvr>
                                      <p:tavLst>
                                        <p:tav tm="0">
                                          <p:val>
                                            <p:strVal val="#ppt_y+#ppt_h*1.125000"/>
                                          </p:val>
                                        </p:tav>
                                        <p:tav tm="100000">
                                          <p:val>
                                            <p:strVal val="#ppt_y"/>
                                          </p:val>
                                        </p:tav>
                                      </p:tavLst>
                                    </p:anim>
                                    <p:animEffect transition="in" filter="wipe(up)">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p:tgtEl>
                                          <p:spTgt spid="8"/>
                                        </p:tgtEl>
                                        <p:attrNameLst>
                                          <p:attrName>ppt_y</p:attrName>
                                        </p:attrNameLst>
                                      </p:cBhvr>
                                      <p:tavLst>
                                        <p:tav tm="0">
                                          <p:val>
                                            <p:strVal val="#ppt_y+#ppt_h*1.125000"/>
                                          </p:val>
                                        </p:tav>
                                        <p:tav tm="100000">
                                          <p:val>
                                            <p:strVal val="#ppt_y"/>
                                          </p:val>
                                        </p:tav>
                                      </p:tavLst>
                                    </p:anim>
                                    <p:animEffect transition="in" filter="wipe(up)">
                                      <p:cBhvr>
                                        <p:cTn id="5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p:cTn id="51" fill="hold" display="0">
                  <p:stCondLst>
                    <p:cond delay="indefinite"/>
                  </p:stCondLst>
                  <p:endCondLst>
                    <p:cond evt="onNext" delay="0">
                      <p:tgtEl>
                        <p:sldTgt/>
                      </p:tgtEl>
                    </p:cond>
                    <p:cond evt="onPrev" delay="0">
                      <p:tgtEl>
                        <p:sldTgt/>
                      </p:tgtEl>
                    </p:cond>
                  </p:endCondLst>
                </p:cTn>
                <p:tgtEl>
                  <p:spTgt spid="8"/>
                </p:tgtEl>
              </p:cMediaNode>
            </p:video>
          </p:childTnLst>
        </p:cTn>
      </p:par>
    </p:tnLst>
    <p:bldLst>
      <p:bldP spid="16" grpId="2" bldLvl="0" animBg="1"/>
      <p:bldP spid="31" grpId="2"/>
      <p:bldP spid="5" grpId="2" bldLvl="0" animBg="1"/>
      <p:bldP spid="6" grpId="2" bldLvl="0" animBg="1"/>
      <p:bldP spid="9"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19"/>
          <p:cNvSpPr txBox="1"/>
          <p:nvPr>
            <p:custDataLst>
              <p:tags r:id="rId1"/>
            </p:custDataLst>
          </p:nvPr>
        </p:nvSpPr>
        <p:spPr>
          <a:xfrm>
            <a:off x="2999996" y="4538824"/>
            <a:ext cx="1573530" cy="645160"/>
          </a:xfrm>
          <a:prstGeom prst="rect">
            <a:avLst/>
          </a:prstGeom>
          <a:noFill/>
          <a:ln w="9525">
            <a:noFill/>
          </a:ln>
        </p:spPr>
        <p:txBody>
          <a:bodyPr wrap="none">
            <a:spAutoFit/>
          </a:bodyPr>
          <a:lstStyle/>
          <a:p>
            <a:pPr eaLnBrk="1" hangingPunct="1"/>
            <a:r>
              <a:rPr lang="en-US" altLang="zh-CN" sz="3600" b="1">
                <a:solidFill>
                  <a:schemeClr val="tx2"/>
                </a:solidFill>
                <a:latin typeface="Times New Roman" panose="02020603050405020304" pitchFamily="18" charset="0"/>
              </a:rPr>
              <a:t> Br</a:t>
            </a:r>
            <a:r>
              <a:rPr lang="en-US" altLang="zh-CN" sz="3600" b="1">
                <a:solidFill>
                  <a:schemeClr val="tx2"/>
                </a:solidFill>
                <a:latin typeface="Times New Roman" panose="02020603050405020304" pitchFamily="18" charset="0"/>
                <a:cs typeface="Times New Roman" panose="02020603050405020304" pitchFamily="18" charset="0"/>
              </a:rPr>
              <a:t>−</a:t>
            </a:r>
            <a:r>
              <a:rPr lang="en-US" altLang="zh-CN" sz="3600" b="1">
                <a:solidFill>
                  <a:schemeClr val="tx2"/>
                </a:solidFill>
                <a:latin typeface="Times New Roman" panose="02020603050405020304" pitchFamily="18" charset="0"/>
              </a:rPr>
              <a:t>Br</a:t>
            </a:r>
            <a:endParaRPr lang="en-US" altLang="zh-CN" sz="3600" b="1">
              <a:solidFill>
                <a:schemeClr val="tx2"/>
              </a:solidFill>
              <a:latin typeface="Times New Roman" panose="02020603050405020304" pitchFamily="18" charset="0"/>
            </a:endParaRPr>
          </a:p>
        </p:txBody>
      </p:sp>
      <p:grpSp>
        <p:nvGrpSpPr>
          <p:cNvPr id="10" name="组合 9"/>
          <p:cNvGrpSpPr/>
          <p:nvPr>
            <p:custDataLst>
              <p:tags r:id="rId2"/>
            </p:custDataLst>
          </p:nvPr>
        </p:nvGrpSpPr>
        <p:grpSpPr>
          <a:xfrm>
            <a:off x="2361939" y="2133255"/>
            <a:ext cx="3040769" cy="1407216"/>
            <a:chOff x="3717" y="4233"/>
            <a:chExt cx="4789" cy="2216"/>
          </a:xfrm>
        </p:grpSpPr>
        <p:grpSp>
          <p:nvGrpSpPr>
            <p:cNvPr id="22" name="Group 14"/>
            <p:cNvGrpSpPr/>
            <p:nvPr>
              <p:custDataLst>
                <p:tags r:id="rId3"/>
              </p:custDataLst>
            </p:nvPr>
          </p:nvGrpSpPr>
          <p:grpSpPr>
            <a:xfrm>
              <a:off x="3717" y="4233"/>
              <a:ext cx="4789" cy="2216"/>
              <a:chOff x="0" y="0"/>
              <a:chExt cx="1916" cy="887"/>
            </a:xfrm>
          </p:grpSpPr>
          <p:sp>
            <p:nvSpPr>
              <p:cNvPr id="24" name="Text Box 15"/>
              <p:cNvSpPr txBox="1"/>
              <p:nvPr>
                <p:custDataLst>
                  <p:tags r:id="rId4"/>
                </p:custDataLst>
              </p:nvPr>
            </p:nvSpPr>
            <p:spPr>
              <a:xfrm>
                <a:off x="0" y="480"/>
                <a:ext cx="1916" cy="407"/>
              </a:xfrm>
              <a:prstGeom prst="rect">
                <a:avLst/>
              </a:prstGeom>
              <a:noFill/>
              <a:ln w="9525">
                <a:noFill/>
              </a:ln>
            </p:spPr>
            <p:txBody>
              <a:bodyPr wrap="none">
                <a:spAutoFit/>
              </a:bodyPr>
              <a:lstStyle/>
              <a:p>
                <a:pPr eaLnBrk="1" hangingPunct="1"/>
                <a:r>
                  <a:rPr lang="en-US" altLang="zh-CN" sz="3600" b="1">
                    <a:latin typeface="Times New Roman" panose="02020603050405020304" pitchFamily="18" charset="0"/>
                  </a:rPr>
                  <a:t>H—C     C—H</a:t>
                </a:r>
                <a:endParaRPr lang="en-US" altLang="zh-CN" sz="3600" b="1">
                  <a:latin typeface="Times New Roman" panose="02020603050405020304" pitchFamily="18" charset="0"/>
                </a:endParaRPr>
              </a:p>
            </p:txBody>
          </p:sp>
          <p:sp>
            <p:nvSpPr>
              <p:cNvPr id="25" name="Text Box 16"/>
              <p:cNvSpPr txBox="1"/>
              <p:nvPr>
                <p:custDataLst>
                  <p:tags r:id="rId5"/>
                </p:custDataLst>
              </p:nvPr>
            </p:nvSpPr>
            <p:spPr>
              <a:xfrm>
                <a:off x="528" y="0"/>
                <a:ext cx="851" cy="407"/>
              </a:xfrm>
              <a:prstGeom prst="rect">
                <a:avLst/>
              </a:prstGeom>
              <a:noFill/>
              <a:ln w="9525">
                <a:noFill/>
              </a:ln>
            </p:spPr>
            <p:txBody>
              <a:bodyPr wrap="none">
                <a:spAutoFit/>
              </a:bodyPr>
              <a:lstStyle/>
              <a:p>
                <a:pPr eaLnBrk="1" hangingPunct="1"/>
                <a:r>
                  <a:rPr lang="en-US" altLang="zh-CN" sz="3600" b="1">
                    <a:latin typeface="Times New Roman" panose="02020603050405020304" pitchFamily="18" charset="0"/>
                  </a:rPr>
                  <a:t>H    H</a:t>
                </a:r>
                <a:endParaRPr lang="en-US" altLang="zh-CN" sz="3600" b="1">
                  <a:latin typeface="Times New Roman" panose="02020603050405020304" pitchFamily="18" charset="0"/>
                </a:endParaRPr>
              </a:p>
            </p:txBody>
          </p:sp>
          <p:sp>
            <p:nvSpPr>
              <p:cNvPr id="26" name="Line 17"/>
              <p:cNvSpPr/>
              <p:nvPr>
                <p:custDataLst>
                  <p:tags r:id="rId6"/>
                </p:custDataLst>
              </p:nvPr>
            </p:nvSpPr>
            <p:spPr>
              <a:xfrm flipH="1">
                <a:off x="672" y="336"/>
                <a:ext cx="0" cy="240"/>
              </a:xfrm>
              <a:prstGeom prst="line">
                <a:avLst/>
              </a:prstGeom>
              <a:ln w="28575" cap="sq" cmpd="sng">
                <a:solidFill>
                  <a:schemeClr val="tx1"/>
                </a:solidFill>
                <a:prstDash val="solid"/>
                <a:headEnd type="none" w="med" len="med"/>
                <a:tailEnd type="none" w="med" len="med"/>
              </a:ln>
            </p:spPr>
            <p:txBody>
              <a:bodyPr/>
              <a:lstStyle/>
              <a:p/>
            </p:txBody>
          </p:sp>
          <p:sp>
            <p:nvSpPr>
              <p:cNvPr id="27" name="Line 18"/>
              <p:cNvSpPr/>
              <p:nvPr>
                <p:custDataLst>
                  <p:tags r:id="rId7"/>
                </p:custDataLst>
              </p:nvPr>
            </p:nvSpPr>
            <p:spPr>
              <a:xfrm flipH="1">
                <a:off x="1235" y="336"/>
                <a:ext cx="0" cy="240"/>
              </a:xfrm>
              <a:prstGeom prst="line">
                <a:avLst/>
              </a:prstGeom>
              <a:ln w="28575" cap="sq" cmpd="sng">
                <a:solidFill>
                  <a:schemeClr val="tx1"/>
                </a:solidFill>
                <a:prstDash val="solid"/>
                <a:headEnd type="none" w="med" len="med"/>
                <a:tailEnd type="none" w="med" len="med"/>
              </a:ln>
            </p:spPr>
            <p:txBody>
              <a:bodyPr/>
              <a:lstStyle/>
              <a:p/>
            </p:txBody>
          </p:sp>
        </p:grpSp>
        <p:cxnSp>
          <p:nvCxnSpPr>
            <p:cNvPr id="57" name="直接连接符 56"/>
            <p:cNvCxnSpPr/>
            <p:nvPr>
              <p:custDataLst>
                <p:tags r:id="rId8"/>
              </p:custDataLst>
            </p:nvPr>
          </p:nvCxnSpPr>
          <p:spPr>
            <a:xfrm>
              <a:off x="5726" y="6110"/>
              <a:ext cx="7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custDataLst>
                <p:tags r:id="rId9"/>
              </p:custDataLst>
            </p:nvPr>
          </p:nvCxnSpPr>
          <p:spPr>
            <a:xfrm>
              <a:off x="5726" y="5910"/>
              <a:ext cx="7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7" name="直接连接符 96"/>
          <p:cNvCxnSpPr/>
          <p:nvPr>
            <p:custDataLst>
              <p:tags r:id="rId10"/>
            </p:custDataLst>
          </p:nvPr>
        </p:nvCxnSpPr>
        <p:spPr>
          <a:xfrm>
            <a:off x="2081" y="621550"/>
            <a:ext cx="12095145" cy="0"/>
          </a:xfrm>
          <a:prstGeom prst="line">
            <a:avLst/>
          </a:prstGeom>
        </p:spPr>
        <p:style>
          <a:lnRef idx="3">
            <a:schemeClr val="accent3"/>
          </a:lnRef>
          <a:fillRef idx="0">
            <a:schemeClr val="accent3"/>
          </a:fillRef>
          <a:effectRef idx="2">
            <a:schemeClr val="accent3"/>
          </a:effectRef>
          <a:fontRef idx="minor">
            <a:schemeClr val="tx1"/>
          </a:fontRef>
        </p:style>
      </p:cxnSp>
      <p:sp>
        <p:nvSpPr>
          <p:cNvPr id="99" name="燕尾形 98"/>
          <p:cNvSpPr/>
          <p:nvPr>
            <p:custDataLst>
              <p:tags r:id="rId11"/>
            </p:custDataLst>
          </p:nvPr>
        </p:nvSpPr>
        <p:spPr>
          <a:xfrm>
            <a:off x="264287" y="0"/>
            <a:ext cx="699006" cy="594885"/>
          </a:xfrm>
          <a:prstGeom prst="chevron">
            <a:avLst>
              <a:gd name="adj" fmla="val 49999"/>
            </a:avLst>
          </a:prstGeom>
        </p:spPr>
        <p:style>
          <a:lnRef idx="3">
            <a:schemeClr val="lt1"/>
          </a:lnRef>
          <a:fillRef idx="1">
            <a:schemeClr val="accent1"/>
          </a:fillRef>
          <a:effectRef idx="1">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98" name="TextBox 43"/>
          <p:cNvSpPr txBox="1">
            <a:spLocks noChangeArrowheads="1"/>
          </p:cNvSpPr>
          <p:nvPr>
            <p:custDataLst>
              <p:tags r:id="rId12"/>
            </p:custDataLst>
          </p:nvPr>
        </p:nvSpPr>
        <p:spPr bwMode="auto">
          <a:xfrm>
            <a:off x="1272744" y="117657"/>
            <a:ext cx="4080086"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chemeClr val="tx1">
                    <a:lumMod val="75000"/>
                    <a:lumOff val="25000"/>
                  </a:schemeClr>
                </a:solidFill>
                <a:latin typeface="微软雅黑" panose="020B0503020204020204" charset="-122"/>
              </a:rPr>
              <a:t>教学过程</a:t>
            </a:r>
            <a:r>
              <a:rPr lang="en-US" altLang="zh-CN" sz="2800" b="1">
                <a:solidFill>
                  <a:schemeClr val="tx1">
                    <a:lumMod val="75000"/>
                    <a:lumOff val="25000"/>
                  </a:schemeClr>
                </a:solidFill>
                <a:latin typeface="微软雅黑" panose="020B0503020204020204" charset="-122"/>
              </a:rPr>
              <a:t>-</a:t>
            </a:r>
            <a:r>
              <a:rPr lang="zh-CN" altLang="en-US" sz="2800" b="1">
                <a:solidFill>
                  <a:schemeClr val="tx1">
                    <a:lumMod val="75000"/>
                    <a:lumOff val="25000"/>
                  </a:schemeClr>
                </a:solidFill>
                <a:latin typeface="微软雅黑" panose="020B0503020204020204" charset="-122"/>
              </a:rPr>
              <a:t>化学性质</a:t>
            </a:r>
            <a:endParaRPr lang="zh-CN" altLang="en-US" sz="2800" b="1">
              <a:solidFill>
                <a:schemeClr val="tx1">
                  <a:lumMod val="75000"/>
                  <a:lumOff val="25000"/>
                </a:schemeClr>
              </a:solidFill>
              <a:latin typeface="微软雅黑" panose="020B0503020204020204" charset="-122"/>
            </a:endParaRPr>
          </a:p>
        </p:txBody>
      </p:sp>
      <p:grpSp>
        <p:nvGrpSpPr>
          <p:cNvPr id="3" name="组合 2"/>
          <p:cNvGrpSpPr/>
          <p:nvPr>
            <p:custDataLst>
              <p:tags r:id="rId13"/>
            </p:custDataLst>
          </p:nvPr>
        </p:nvGrpSpPr>
        <p:grpSpPr>
          <a:xfrm>
            <a:off x="2081" y="6781814"/>
            <a:ext cx="12187838" cy="76186"/>
            <a:chOff x="1" y="6406814"/>
            <a:chExt cx="12190412" cy="452774"/>
          </a:xfrm>
        </p:grpSpPr>
        <p:sp>
          <p:nvSpPr>
            <p:cNvPr id="32" name="六边形 31"/>
            <p:cNvSpPr/>
            <p:nvPr>
              <p:custDataLst>
                <p:tags r:id="rId14"/>
              </p:custDataLst>
            </p:nvPr>
          </p:nvSpPr>
          <p:spPr>
            <a:xfrm>
              <a:off x="1" y="6406814"/>
              <a:ext cx="3041773" cy="452774"/>
            </a:xfrm>
            <a:prstGeom prst="hexagon">
              <a:avLst/>
            </a:prstGeom>
            <a:solidFill>
              <a:srgbClr val="5FCACB"/>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3" name="六边形 32"/>
            <p:cNvSpPr/>
            <p:nvPr>
              <p:custDataLst>
                <p:tags r:id="rId15"/>
              </p:custDataLst>
            </p:nvPr>
          </p:nvSpPr>
          <p:spPr>
            <a:xfrm>
              <a:off x="3041775" y="6406814"/>
              <a:ext cx="3063750" cy="452774"/>
            </a:xfrm>
            <a:prstGeom prst="hexagon">
              <a:avLst/>
            </a:prstGeom>
            <a:solidFill>
              <a:srgbClr val="A0BF0D"/>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4" name="六边形 33"/>
            <p:cNvSpPr/>
            <p:nvPr>
              <p:custDataLst>
                <p:tags r:id="rId16"/>
              </p:custDataLst>
            </p:nvPr>
          </p:nvSpPr>
          <p:spPr>
            <a:xfrm>
              <a:off x="6095207" y="6406814"/>
              <a:ext cx="3047603" cy="452774"/>
            </a:xfrm>
            <a:prstGeom prst="hexagon">
              <a:avLst/>
            </a:prstGeom>
            <a:solidFill>
              <a:srgbClr val="31909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5" name="六边形 34"/>
            <p:cNvSpPr/>
            <p:nvPr>
              <p:custDataLst>
                <p:tags r:id="rId17"/>
              </p:custDataLst>
            </p:nvPr>
          </p:nvSpPr>
          <p:spPr>
            <a:xfrm>
              <a:off x="9142810" y="6406814"/>
              <a:ext cx="3047603" cy="452774"/>
            </a:xfrm>
            <a:prstGeom prst="hexagon">
              <a:avLst/>
            </a:prstGeom>
            <a:solidFill>
              <a:srgbClr val="F5841C"/>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grpSp>
      <p:sp>
        <p:nvSpPr>
          <p:cNvPr id="13" name="文本框 12"/>
          <p:cNvSpPr txBox="1"/>
          <p:nvPr>
            <p:custDataLst>
              <p:tags r:id="rId18"/>
            </p:custDataLst>
          </p:nvPr>
        </p:nvSpPr>
        <p:spPr>
          <a:xfrm>
            <a:off x="119928" y="639115"/>
            <a:ext cx="3966771" cy="583565"/>
          </a:xfrm>
          <a:prstGeom prst="rect">
            <a:avLst/>
          </a:prstGeom>
          <a:noFill/>
        </p:spPr>
        <p:txBody>
          <a:bodyPr vert="horz" wrap="square" rtlCol="0" anchor="ctr">
            <a:spAutoFit/>
          </a:bodyPr>
          <a:lstStyle/>
          <a:p>
            <a:pPr defTabSz="457200">
              <a:spcBef>
                <a:spcPct val="0"/>
              </a:spcBef>
            </a:pPr>
            <a:r>
              <a:rPr lang="zh-CN" altLang="zh-CN" sz="3200" b="1">
                <a:solidFill>
                  <a:srgbClr val="7030A0"/>
                </a:solidFill>
                <a:latin typeface="微软雅黑" panose="020B0503020204020204" charset="-122"/>
                <a:ea typeface="微软雅黑" panose="020B0503020204020204" charset="-122"/>
                <a:cs typeface="微软雅黑" panose="020B0503020204020204" charset="-122"/>
              </a:rPr>
              <a:t>三、乙烯的</a:t>
            </a:r>
            <a:r>
              <a:rPr lang="zh-CN" altLang="zh-CN" sz="3200" b="1">
                <a:solidFill>
                  <a:srgbClr val="7030A0"/>
                </a:solidFill>
                <a:latin typeface="微软雅黑" panose="020B0503020204020204" charset="-122"/>
                <a:ea typeface="微软雅黑" panose="020B0503020204020204" charset="-122"/>
                <a:cs typeface="宋体" panose="02010600030101010101" pitchFamily="2" charset="-122"/>
              </a:rPr>
              <a:t>化学性质</a:t>
            </a:r>
            <a:endParaRPr lang="zh-CN" altLang="zh-CN" sz="3200" b="1">
              <a:solidFill>
                <a:srgbClr val="7030A0"/>
              </a:solidFill>
              <a:latin typeface="微软雅黑" panose="020B0503020204020204" charset="-122"/>
              <a:ea typeface="微软雅黑" panose="020B0503020204020204" charset="-122"/>
              <a:cs typeface="宋体" panose="02010600030101010101" pitchFamily="2" charset="-122"/>
            </a:endParaRPr>
          </a:p>
        </p:txBody>
      </p:sp>
      <p:sp>
        <p:nvSpPr>
          <p:cNvPr id="2" name="矩形 1"/>
          <p:cNvSpPr/>
          <p:nvPr>
            <p:custDataLst>
              <p:tags r:id="rId19"/>
            </p:custDataLst>
          </p:nvPr>
        </p:nvSpPr>
        <p:spPr>
          <a:xfrm>
            <a:off x="191911" y="1340872"/>
            <a:ext cx="2794752" cy="521970"/>
          </a:xfrm>
          <a:prstGeom prst="rect">
            <a:avLst/>
          </a:prstGeom>
          <a:noFill/>
          <a:ln w="9525">
            <a:noFill/>
          </a:ln>
        </p:spPr>
        <p:txBody>
          <a:bodyPr wrap="square">
            <a:spAutoFit/>
          </a:bodyPr>
          <a:lstStyle/>
          <a:p>
            <a:r>
              <a:rPr lang="en-US" altLang="zh-CN" sz="2800" b="1">
                <a:solidFill>
                  <a:srgbClr val="C00000"/>
                </a:solidFill>
                <a:latin typeface="微软雅黑" panose="020B0503020204020204" charset="-122"/>
                <a:ea typeface="微软雅黑" panose="020B0503020204020204" charset="-122"/>
              </a:rPr>
              <a:t>2</a:t>
            </a:r>
            <a:r>
              <a:rPr lang="zh-CN" altLang="en-US" sz="2800" b="1">
                <a:solidFill>
                  <a:srgbClr val="C00000"/>
                </a:solidFill>
                <a:latin typeface="微软雅黑" panose="020B0503020204020204" charset="-122"/>
                <a:ea typeface="微软雅黑" panose="020B0503020204020204" charset="-122"/>
              </a:rPr>
              <a:t>、加成反应</a:t>
            </a:r>
            <a:endParaRPr lang="zh-CN" altLang="en-US" sz="2800" b="1">
              <a:solidFill>
                <a:srgbClr val="C00000"/>
              </a:solidFill>
              <a:latin typeface="微软雅黑" panose="020B0503020204020204" charset="-122"/>
              <a:ea typeface="微软雅黑" panose="020B0503020204020204" charset="-122"/>
            </a:endParaRPr>
          </a:p>
        </p:txBody>
      </p:sp>
      <p:sp>
        <p:nvSpPr>
          <p:cNvPr id="82" name="Rectangle 2"/>
          <p:cNvSpPr/>
          <p:nvPr>
            <p:custDataLst>
              <p:tags r:id="rId20"/>
            </p:custDataLst>
          </p:nvPr>
        </p:nvSpPr>
        <p:spPr>
          <a:xfrm>
            <a:off x="2424157" y="1269130"/>
            <a:ext cx="9228016" cy="1179612"/>
          </a:xfrm>
          <a:prstGeom prst="rect">
            <a:avLst/>
          </a:prstGeom>
          <a:noFill/>
          <a:ln w="9525">
            <a:noFill/>
          </a:ln>
        </p:spPr>
        <p:txBody>
          <a:bodyPr/>
          <a:lstStyle>
            <a:lvl1pPr marL="357505" indent="-357505" algn="l" rtl="0" fontAlgn="base">
              <a:lnSpc>
                <a:spcPct val="90000"/>
              </a:lnSpc>
              <a:spcBef>
                <a:spcPts val="1800"/>
              </a:spcBef>
              <a:spcAft>
                <a:spcPct val="0"/>
              </a:spcAft>
              <a:buClr>
                <a:srgbClr val="F03C8D"/>
              </a:buClr>
              <a:buSzPct val="80000"/>
              <a:buFont typeface="Wingdings" panose="05000000000000000000" pitchFamily="2" charset="2"/>
              <a:buChar char="{"/>
              <a:defRPr sz="2000" b="0" kern="1200">
                <a:solidFill>
                  <a:srgbClr val="D854BF"/>
                </a:solidFill>
                <a:latin typeface="Arial" panose="020B0604020202020204" pitchFamily="34" charset="0"/>
                <a:ea typeface="微软雅黑" panose="020B0503020204020204" charset="-122"/>
                <a:cs typeface="+mn-ea"/>
              </a:defRPr>
            </a:lvl1pPr>
            <a:lvl2pPr marL="357505" indent="-357505" algn="l" rtl="0" fontAlgn="base">
              <a:lnSpc>
                <a:spcPct val="130000"/>
              </a:lnSpc>
              <a:spcBef>
                <a:spcPct val="0"/>
              </a:spcBef>
              <a:spcAft>
                <a:spcPct val="0"/>
              </a:spcAft>
              <a:buFont typeface="Calibri" panose="020F0502020204030204"/>
              <a:buChar char=" "/>
              <a:defRPr sz="1600" b="0" kern="1200">
                <a:solidFill>
                  <a:srgbClr val="5F5F5F"/>
                </a:solidFill>
                <a:latin typeface="Arial" panose="020B0604020202020204" pitchFamily="34" charset="0"/>
                <a:ea typeface="微软雅黑" panose="020B0503020204020204" charset="-122"/>
                <a:cs typeface="+mn-ea"/>
              </a:defRPr>
            </a:lvl2pPr>
            <a:lvl3pPr marL="1143000" indent="-228600" algn="l" rtl="0" fontAlgn="base">
              <a:lnSpc>
                <a:spcPct val="90000"/>
              </a:lnSpc>
              <a:spcBef>
                <a:spcPts val="500"/>
              </a:spcBef>
              <a:spcAft>
                <a:spcPct val="0"/>
              </a:spcAft>
              <a:buFont typeface="Arial" panose="020B0604020202020204" pitchFamily="34" charset="0"/>
              <a:buChar char="•"/>
              <a:defRPr sz="2000" b="0" kern="1200">
                <a:solidFill>
                  <a:srgbClr val="7F7F7F"/>
                </a:solidFill>
                <a:latin typeface="Arial" panose="020B0604020202020204" pitchFamily="34" charset="0"/>
                <a:ea typeface="微软雅黑" panose="020B0503020204020204" charset="-122"/>
                <a:cs typeface="+mn-ea"/>
              </a:defRPr>
            </a:lvl3pPr>
            <a:lvl4pPr marL="1600200" indent="-228600" algn="l" rtl="0" fontAlgn="base">
              <a:lnSpc>
                <a:spcPct val="90000"/>
              </a:lnSpc>
              <a:spcBef>
                <a:spcPts val="500"/>
              </a:spcBef>
              <a:spcAft>
                <a:spcPct val="0"/>
              </a:spcAft>
              <a:buFont typeface="Arial" panose="020B0604020202020204" pitchFamily="34" charset="0"/>
              <a:buChar char="•"/>
              <a:defRPr b="0" kern="1200">
                <a:solidFill>
                  <a:srgbClr val="7F7F7F"/>
                </a:solidFill>
                <a:latin typeface="Arial" panose="020B0604020202020204" pitchFamily="34" charset="0"/>
                <a:ea typeface="微软雅黑" panose="020B0503020204020204" charset="-122"/>
                <a:cs typeface="+mn-ea"/>
              </a:defRPr>
            </a:lvl4pPr>
            <a:lvl5pPr marL="2057400" indent="-228600" algn="l" rtl="0" fontAlgn="base">
              <a:lnSpc>
                <a:spcPct val="90000"/>
              </a:lnSpc>
              <a:spcBef>
                <a:spcPts val="500"/>
              </a:spcBef>
              <a:spcAft>
                <a:spcPct val="0"/>
              </a:spcAft>
              <a:buFont typeface="Arial" panose="020B0604020202020204" pitchFamily="34" charset="0"/>
              <a:buChar char="•"/>
              <a:defRPr b="0" kern="1200">
                <a:solidFill>
                  <a:srgbClr val="7F7F7F"/>
                </a:solidFill>
                <a:latin typeface="Arial" panose="020B0604020202020204" pitchFamily="34" charset="0"/>
                <a:ea typeface="微软雅黑" panose="020B0503020204020204" charset="-122"/>
                <a:cs typeface="+mn-ea"/>
              </a:defRPr>
            </a:lvl5pPr>
          </a:lstStyle>
          <a:p>
            <a:pPr marL="0" lvl="0" indent="0">
              <a:lnSpc>
                <a:spcPct val="120000"/>
              </a:lnSpc>
              <a:spcBef>
                <a:spcPct val="0"/>
              </a:spcBef>
              <a:buClrTx/>
              <a:buNone/>
            </a:pPr>
            <a:r>
              <a:rPr lang="zh-CN" altLang="en-US" sz="2800" b="1">
                <a:solidFill>
                  <a:srgbClr val="000010"/>
                </a:solidFill>
                <a:latin typeface="微软雅黑" panose="020B0503020204020204" charset="-122"/>
                <a:cs typeface="微软雅黑" panose="020B0503020204020204" charset="-122"/>
              </a:rPr>
              <a:t>有机物分子中的</a:t>
            </a:r>
            <a:r>
              <a:rPr lang="zh-CN" altLang="en-US" sz="2800" b="1">
                <a:solidFill>
                  <a:srgbClr val="FF0000"/>
                </a:solidFill>
                <a:latin typeface="微软雅黑" panose="020B0503020204020204" charset="-122"/>
                <a:cs typeface="微软雅黑" panose="020B0503020204020204" charset="-122"/>
              </a:rPr>
              <a:t>不饱和碳原子</a:t>
            </a:r>
            <a:r>
              <a:rPr lang="zh-CN" altLang="en-US" sz="2800" b="1">
                <a:solidFill>
                  <a:srgbClr val="0606D7"/>
                </a:solidFill>
                <a:latin typeface="微软雅黑" panose="020B0503020204020204" charset="-122"/>
                <a:cs typeface="微软雅黑" panose="020B0503020204020204" charset="-122"/>
                <a:sym typeface="+mn-ea"/>
              </a:rPr>
              <a:t>（双键 或三键）</a:t>
            </a:r>
            <a:r>
              <a:rPr lang="zh-CN" altLang="en-US" sz="2800" b="1">
                <a:solidFill>
                  <a:srgbClr val="000010"/>
                </a:solidFill>
                <a:latin typeface="微软雅黑" panose="020B0503020204020204" charset="-122"/>
                <a:cs typeface="微软雅黑" panose="020B0503020204020204" charset="-122"/>
              </a:rPr>
              <a:t>与其他原子或原子团直接结合生成新的化合物的反应叫</a:t>
            </a:r>
            <a:r>
              <a:rPr lang="zh-CN" altLang="en-US" sz="2800" b="1">
                <a:solidFill>
                  <a:srgbClr val="FF0000"/>
                </a:solidFill>
                <a:latin typeface="微软雅黑" panose="020B0503020204020204" charset="-122"/>
                <a:cs typeface="微软雅黑" panose="020B0503020204020204" charset="-122"/>
              </a:rPr>
              <a:t>加成反应</a:t>
            </a:r>
            <a:r>
              <a:rPr lang="zh-CN" altLang="en-US" sz="2800" b="1">
                <a:solidFill>
                  <a:srgbClr val="002060"/>
                </a:solidFill>
                <a:latin typeface="微软雅黑" panose="020B0503020204020204" charset="-122"/>
                <a:cs typeface="微软雅黑" panose="020B0503020204020204" charset="-122"/>
              </a:rPr>
              <a:t>。</a:t>
            </a:r>
            <a:endParaRPr lang="zh-CN" altLang="en-US" sz="2800" b="1">
              <a:solidFill>
                <a:srgbClr val="002060"/>
              </a:solidFill>
              <a:latin typeface="微软雅黑" panose="020B0503020204020204" charset="-122"/>
              <a:cs typeface="微软雅黑" panose="020B0503020204020204" charset="-122"/>
            </a:endParaRPr>
          </a:p>
        </p:txBody>
      </p:sp>
      <p:sp>
        <p:nvSpPr>
          <p:cNvPr id="4" name="文本框 3"/>
          <p:cNvSpPr txBox="1"/>
          <p:nvPr>
            <p:custDataLst>
              <p:tags r:id="rId21"/>
            </p:custDataLst>
          </p:nvPr>
        </p:nvSpPr>
        <p:spPr>
          <a:xfrm>
            <a:off x="551839" y="2883208"/>
            <a:ext cx="1666133" cy="521970"/>
          </a:xfrm>
          <a:prstGeom prst="rect">
            <a:avLst/>
          </a:prstGeom>
          <a:noFill/>
        </p:spPr>
        <p:txBody>
          <a:bodyPr wrap="square" rtlCol="0">
            <a:spAutoFit/>
          </a:bodyPr>
          <a:lstStyle/>
          <a:p>
            <a:r>
              <a:rPr lang="zh-CN" altLang="en-US" sz="2800" b="1">
                <a:solidFill>
                  <a:srgbClr val="0000FF"/>
                </a:solidFill>
                <a:latin typeface="微软雅黑" panose="020B0503020204020204" charset="-122"/>
                <a:ea typeface="微软雅黑" panose="020B0503020204020204" charset="-122"/>
              </a:rPr>
              <a:t>反应机理：</a:t>
            </a:r>
            <a:endParaRPr lang="zh-CN" altLang="en-US" sz="2800" b="1">
              <a:solidFill>
                <a:srgbClr val="0000FF"/>
              </a:solidFill>
              <a:latin typeface="微软雅黑" panose="020B0503020204020204" charset="-122"/>
              <a:ea typeface="微软雅黑" panose="020B0503020204020204" charset="-122"/>
            </a:endParaRPr>
          </a:p>
        </p:txBody>
      </p:sp>
      <p:sp>
        <p:nvSpPr>
          <p:cNvPr id="15" name="Line 5"/>
          <p:cNvSpPr/>
          <p:nvPr>
            <p:custDataLst>
              <p:tags r:id="rId22"/>
            </p:custDataLst>
          </p:nvPr>
        </p:nvSpPr>
        <p:spPr>
          <a:xfrm flipH="1">
            <a:off x="3858328" y="3244933"/>
            <a:ext cx="7648" cy="501444"/>
          </a:xfrm>
          <a:prstGeom prst="line">
            <a:avLst/>
          </a:prstGeom>
          <a:ln w="57150" cap="flat" cmpd="sng">
            <a:solidFill>
              <a:srgbClr val="FF0000"/>
            </a:solidFill>
            <a:prstDash val="sysDot"/>
            <a:headEnd type="none" w="med" len="med"/>
            <a:tailEnd type="none" w="med" len="med"/>
          </a:ln>
        </p:spPr>
        <p:txBody>
          <a:bodyPr/>
          <a:lstStyle/>
          <a:p>
            <a:endParaRPr>
              <a:solidFill>
                <a:srgbClr val="FF0000"/>
              </a:solidFill>
            </a:endParaRPr>
          </a:p>
        </p:txBody>
      </p:sp>
      <p:sp>
        <p:nvSpPr>
          <p:cNvPr id="14" name="Line 7"/>
          <p:cNvSpPr/>
          <p:nvPr>
            <p:custDataLst>
              <p:tags r:id="rId23"/>
            </p:custDataLst>
          </p:nvPr>
        </p:nvSpPr>
        <p:spPr>
          <a:xfrm flipH="1">
            <a:off x="3858327" y="4272559"/>
            <a:ext cx="7648" cy="1005925"/>
          </a:xfrm>
          <a:prstGeom prst="line">
            <a:avLst/>
          </a:prstGeom>
          <a:ln w="57150" cap="flat" cmpd="sng">
            <a:solidFill>
              <a:srgbClr val="FF0000"/>
            </a:solidFill>
            <a:prstDash val="sysDot"/>
            <a:headEnd type="none" w="med" len="med"/>
            <a:tailEnd type="none" w="med" len="med"/>
          </a:ln>
        </p:spPr>
        <p:txBody>
          <a:bodyPr/>
          <a:lstStyle/>
          <a:p>
            <a:endParaRPr>
              <a:solidFill>
                <a:srgbClr val="FF0000"/>
              </a:solidFill>
            </a:endParaRPr>
          </a:p>
        </p:txBody>
      </p:sp>
      <p:grpSp>
        <p:nvGrpSpPr>
          <p:cNvPr id="56" name="组合 55"/>
          <p:cNvGrpSpPr/>
          <p:nvPr>
            <p:custDataLst>
              <p:tags r:id="rId24"/>
            </p:custDataLst>
          </p:nvPr>
        </p:nvGrpSpPr>
        <p:grpSpPr>
          <a:xfrm>
            <a:off x="7391534" y="2297535"/>
            <a:ext cx="2812090" cy="1419136"/>
            <a:chOff x="4947896" y="4021127"/>
            <a:chExt cx="2813051" cy="1419621"/>
          </a:xfrm>
        </p:grpSpPr>
        <p:grpSp>
          <p:nvGrpSpPr>
            <p:cNvPr id="43" name="Group 14"/>
            <p:cNvGrpSpPr/>
            <p:nvPr>
              <p:custDataLst>
                <p:tags r:id="rId25"/>
              </p:custDataLst>
            </p:nvPr>
          </p:nvGrpSpPr>
          <p:grpSpPr>
            <a:xfrm>
              <a:off x="4947896" y="4021127"/>
              <a:ext cx="2813051" cy="1376363"/>
              <a:chOff x="0" y="-5"/>
              <a:chExt cx="1772" cy="867"/>
            </a:xfrm>
          </p:grpSpPr>
          <p:sp>
            <p:nvSpPr>
              <p:cNvPr id="45" name="Text Box 15"/>
              <p:cNvSpPr txBox="1"/>
              <p:nvPr>
                <p:custDataLst>
                  <p:tags r:id="rId26"/>
                </p:custDataLst>
              </p:nvPr>
            </p:nvSpPr>
            <p:spPr>
              <a:xfrm>
                <a:off x="0" y="455"/>
                <a:ext cx="1772" cy="407"/>
              </a:xfrm>
              <a:prstGeom prst="rect">
                <a:avLst/>
              </a:prstGeom>
              <a:noFill/>
              <a:ln w="9525">
                <a:noFill/>
              </a:ln>
            </p:spPr>
            <p:txBody>
              <a:bodyPr wrap="none">
                <a:spAutoFit/>
              </a:bodyPr>
              <a:lstStyle/>
              <a:p>
                <a:pPr eaLnBrk="1" hangingPunct="1"/>
                <a:r>
                  <a:rPr lang="en-US" altLang="zh-CN" sz="3600" b="1">
                    <a:latin typeface="Times New Roman" panose="02020603050405020304" pitchFamily="18" charset="0"/>
                  </a:rPr>
                  <a:t>H—C   C—H</a:t>
                </a:r>
                <a:endParaRPr lang="en-US" altLang="zh-CN" sz="3600" b="1">
                  <a:latin typeface="Times New Roman" panose="02020603050405020304" pitchFamily="18" charset="0"/>
                </a:endParaRPr>
              </a:p>
            </p:txBody>
          </p:sp>
          <p:sp>
            <p:nvSpPr>
              <p:cNvPr id="46" name="Text Box 16"/>
              <p:cNvSpPr txBox="1"/>
              <p:nvPr>
                <p:custDataLst>
                  <p:tags r:id="rId27"/>
                </p:custDataLst>
              </p:nvPr>
            </p:nvSpPr>
            <p:spPr>
              <a:xfrm>
                <a:off x="528" y="-5"/>
                <a:ext cx="707" cy="407"/>
              </a:xfrm>
              <a:prstGeom prst="rect">
                <a:avLst/>
              </a:prstGeom>
              <a:noFill/>
              <a:ln w="9525">
                <a:noFill/>
              </a:ln>
            </p:spPr>
            <p:txBody>
              <a:bodyPr wrap="none">
                <a:spAutoFit/>
              </a:bodyPr>
              <a:lstStyle/>
              <a:p>
                <a:pPr eaLnBrk="1" hangingPunct="1"/>
                <a:r>
                  <a:rPr lang="en-US" altLang="zh-CN" sz="3600" b="1">
                    <a:latin typeface="Times New Roman" panose="02020603050405020304" pitchFamily="18" charset="0"/>
                  </a:rPr>
                  <a:t>H  H</a:t>
                </a:r>
                <a:endParaRPr lang="en-US" altLang="zh-CN" sz="3600" b="1">
                  <a:latin typeface="Times New Roman" panose="02020603050405020304" pitchFamily="18" charset="0"/>
                </a:endParaRPr>
              </a:p>
            </p:txBody>
          </p:sp>
          <p:sp>
            <p:nvSpPr>
              <p:cNvPr id="47" name="Line 17"/>
              <p:cNvSpPr/>
              <p:nvPr>
                <p:custDataLst>
                  <p:tags r:id="rId28"/>
                </p:custDataLst>
              </p:nvPr>
            </p:nvSpPr>
            <p:spPr>
              <a:xfrm flipH="1">
                <a:off x="672" y="321"/>
                <a:ext cx="0" cy="240"/>
              </a:xfrm>
              <a:prstGeom prst="line">
                <a:avLst/>
              </a:prstGeom>
              <a:ln w="28575" cap="sq" cmpd="sng">
                <a:solidFill>
                  <a:schemeClr val="tx1"/>
                </a:solidFill>
                <a:prstDash val="solid"/>
                <a:headEnd type="none" w="med" len="med"/>
                <a:tailEnd type="none" w="med" len="med"/>
              </a:ln>
            </p:spPr>
            <p:txBody>
              <a:bodyPr/>
              <a:lstStyle/>
              <a:p/>
            </p:txBody>
          </p:sp>
          <p:sp>
            <p:nvSpPr>
              <p:cNvPr id="48" name="Line 18"/>
              <p:cNvSpPr/>
              <p:nvPr>
                <p:custDataLst>
                  <p:tags r:id="rId29"/>
                </p:custDataLst>
              </p:nvPr>
            </p:nvSpPr>
            <p:spPr>
              <a:xfrm flipH="1">
                <a:off x="1076" y="326"/>
                <a:ext cx="0" cy="240"/>
              </a:xfrm>
              <a:prstGeom prst="line">
                <a:avLst/>
              </a:prstGeom>
              <a:ln w="28575" cap="sq" cmpd="sng">
                <a:solidFill>
                  <a:schemeClr val="tx1"/>
                </a:solidFill>
                <a:prstDash val="solid"/>
                <a:headEnd type="none" w="med" len="med"/>
                <a:tailEnd type="none" w="med" len="med"/>
              </a:ln>
            </p:spPr>
            <p:txBody>
              <a:bodyPr/>
              <a:lstStyle/>
              <a:p/>
            </p:txBody>
          </p:sp>
        </p:grpSp>
        <p:cxnSp>
          <p:nvCxnSpPr>
            <p:cNvPr id="49" name="直接连接符 48"/>
            <p:cNvCxnSpPr/>
            <p:nvPr>
              <p:custDataLst>
                <p:tags r:id="rId30"/>
              </p:custDataLst>
            </p:nvPr>
          </p:nvCxnSpPr>
          <p:spPr>
            <a:xfrm>
              <a:off x="6066146" y="5122852"/>
              <a:ext cx="45654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custDataLst>
                <p:tags r:id="rId31"/>
              </p:custDataLst>
            </p:nvPr>
          </p:nvCxnSpPr>
          <p:spPr>
            <a:xfrm flipH="1">
              <a:off x="6014696" y="5270357"/>
              <a:ext cx="0" cy="1698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custDataLst>
                <p:tags r:id="rId32"/>
              </p:custDataLst>
            </p:nvPr>
          </p:nvCxnSpPr>
          <p:spPr>
            <a:xfrm flipH="1">
              <a:off x="6710037" y="5270886"/>
              <a:ext cx="0" cy="1698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组合 51"/>
          <p:cNvGrpSpPr/>
          <p:nvPr>
            <p:custDataLst>
              <p:tags r:id="rId33"/>
            </p:custDataLst>
          </p:nvPr>
        </p:nvGrpSpPr>
        <p:grpSpPr>
          <a:xfrm>
            <a:off x="8255249" y="4507908"/>
            <a:ext cx="1418590" cy="655079"/>
            <a:chOff x="5582896" y="5889218"/>
            <a:chExt cx="1419075" cy="655302"/>
          </a:xfrm>
        </p:grpSpPr>
        <p:sp>
          <p:nvSpPr>
            <p:cNvPr id="44" name="Text Box 19"/>
            <p:cNvSpPr txBox="1"/>
            <p:nvPr>
              <p:custDataLst>
                <p:tags r:id="rId34"/>
              </p:custDataLst>
            </p:nvPr>
          </p:nvSpPr>
          <p:spPr>
            <a:xfrm>
              <a:off x="5582896" y="5899140"/>
              <a:ext cx="1419075" cy="645380"/>
            </a:xfrm>
            <a:prstGeom prst="rect">
              <a:avLst/>
            </a:prstGeom>
            <a:noFill/>
            <a:ln w="9525">
              <a:noFill/>
            </a:ln>
          </p:spPr>
          <p:txBody>
            <a:bodyPr wrap="none">
              <a:spAutoFit/>
            </a:bodyPr>
            <a:lstStyle/>
            <a:p>
              <a:pPr eaLnBrk="1" hangingPunct="1"/>
              <a:r>
                <a:rPr lang="en-US" altLang="zh-CN" sz="3600" b="1">
                  <a:solidFill>
                    <a:schemeClr val="tx2"/>
                  </a:solidFill>
                  <a:latin typeface="Times New Roman" panose="02020603050405020304" pitchFamily="18" charset="0"/>
                </a:rPr>
                <a:t>Br  Br</a:t>
              </a:r>
              <a:endParaRPr lang="en-US" altLang="zh-CN" sz="3600" b="1">
                <a:solidFill>
                  <a:schemeClr val="tx2"/>
                </a:solidFill>
                <a:latin typeface="Times New Roman" panose="02020603050405020304" pitchFamily="18" charset="0"/>
              </a:endParaRPr>
            </a:p>
          </p:txBody>
        </p:sp>
        <p:cxnSp>
          <p:nvCxnSpPr>
            <p:cNvPr id="54" name="直接连接符 53"/>
            <p:cNvCxnSpPr/>
            <p:nvPr>
              <p:custDataLst>
                <p:tags r:id="rId35"/>
              </p:custDataLst>
            </p:nvPr>
          </p:nvCxnSpPr>
          <p:spPr>
            <a:xfrm flipH="1">
              <a:off x="5815933" y="5899140"/>
              <a:ext cx="0" cy="1698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custDataLst>
                <p:tags r:id="rId36"/>
              </p:custDataLst>
            </p:nvPr>
          </p:nvCxnSpPr>
          <p:spPr>
            <a:xfrm flipH="1">
              <a:off x="6522693" y="5889218"/>
              <a:ext cx="0" cy="1698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Group 31"/>
          <p:cNvGrpSpPr/>
          <p:nvPr>
            <p:custDataLst>
              <p:tags r:id="rId37"/>
            </p:custDataLst>
          </p:nvPr>
        </p:nvGrpSpPr>
        <p:grpSpPr>
          <a:xfrm>
            <a:off x="5738465" y="3028508"/>
            <a:ext cx="1007718" cy="2015437"/>
            <a:chOff x="0" y="0"/>
            <a:chExt cx="681" cy="1270"/>
          </a:xfrm>
        </p:grpSpPr>
        <p:sp>
          <p:nvSpPr>
            <p:cNvPr id="63" name="Line 32"/>
            <p:cNvSpPr/>
            <p:nvPr>
              <p:custDataLst>
                <p:tags r:id="rId38"/>
              </p:custDataLst>
            </p:nvPr>
          </p:nvSpPr>
          <p:spPr>
            <a:xfrm flipV="1">
              <a:off x="193" y="635"/>
              <a:ext cx="488" cy="2"/>
            </a:xfrm>
            <a:prstGeom prst="line">
              <a:avLst/>
            </a:prstGeom>
            <a:ln w="28575" cap="sq" cmpd="sng">
              <a:solidFill>
                <a:schemeClr val="tx1"/>
              </a:solidFill>
              <a:prstDash val="solid"/>
              <a:headEnd type="none" w="med" len="med"/>
              <a:tailEnd type="triangle" w="med" len="med"/>
            </a:ln>
          </p:spPr>
          <p:txBody>
            <a:bodyPr/>
            <a:lstStyle/>
            <a:p/>
          </p:txBody>
        </p:sp>
        <p:sp>
          <p:nvSpPr>
            <p:cNvPr id="64" name="AutoShape 33"/>
            <p:cNvSpPr/>
            <p:nvPr>
              <p:custDataLst>
                <p:tags r:id="rId39"/>
              </p:custDataLst>
            </p:nvPr>
          </p:nvSpPr>
          <p:spPr>
            <a:xfrm>
              <a:off x="0" y="0"/>
              <a:ext cx="227" cy="1270"/>
            </a:xfrm>
            <a:prstGeom prst="rightBrace">
              <a:avLst>
                <a:gd name="adj1" fmla="val 46622"/>
                <a:gd name="adj2" fmla="val 50000"/>
              </a:avLst>
            </a:prstGeom>
            <a:noFill/>
            <a:ln w="12700" cap="flat" cmpd="sng">
              <a:solidFill>
                <a:schemeClr val="tx1"/>
              </a:solidFill>
              <a:prstDash val="solid"/>
              <a:headEnd type="none" w="med" len="med"/>
              <a:tailEnd type="none" w="med" len="med"/>
            </a:ln>
          </p:spPr>
          <p:txBody>
            <a:bodyPr wrap="none" anchor="ctr"/>
            <a:lstStyle/>
            <a:p>
              <a:pPr eaLnBrk="1" hangingPunct="1"/>
              <a:endParaRPr lang="zh-CN" altLang="en-US">
                <a:latin typeface="Arial" panose="020B0604020202020204" pitchFamily="34" charset="0"/>
              </a:endParaRPr>
            </a:p>
          </p:txBody>
        </p:sp>
      </p:grpSp>
      <p:sp>
        <p:nvSpPr>
          <p:cNvPr id="65" name="矩形 64"/>
          <p:cNvSpPr/>
          <p:nvPr>
            <p:custDataLst>
              <p:tags r:id="rId40"/>
            </p:custDataLst>
          </p:nvPr>
        </p:nvSpPr>
        <p:spPr>
          <a:xfrm>
            <a:off x="525113" y="5831010"/>
            <a:ext cx="5807710" cy="73723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a:lnSpc>
                <a:spcPct val="150000"/>
              </a:lnSpc>
              <a:spcAft>
                <a:spcPct val="0"/>
              </a:spcAft>
            </a:pPr>
            <a:r>
              <a:rPr lang="zh-CN" altLang="zh-CN" sz="2800" b="1" kern="100" spc="-50">
                <a:solidFill>
                  <a:srgbClr val="0000FF"/>
                </a:solidFill>
                <a:latin typeface="宋体" panose="02010600030101010101" pitchFamily="2" charset="-122"/>
                <a:ea typeface="宋体" panose="02010600030101010101" pitchFamily="2" charset="-122"/>
                <a:cs typeface="Times New Roman" panose="02020603050405020304" pitchFamily="18" charset="0"/>
                <a:sym typeface="+mn-ea"/>
              </a:rPr>
              <a:t>请写出乙烯和溴反应的化学方程式</a:t>
            </a:r>
            <a:r>
              <a:rPr lang="zh-CN" altLang="en-US" sz="2800" b="1" kern="100">
                <a:solidFill>
                  <a:srgbClr val="0000FF"/>
                </a:solidFill>
                <a:latin typeface="宋体" panose="02010600030101010101" pitchFamily="2" charset="-122"/>
                <a:ea typeface="宋体" panose="02010600030101010101" pitchFamily="2" charset="-122"/>
                <a:cs typeface="Times New Roman" panose="02020603050405020304" pitchFamily="18" charset="0"/>
                <a:sym typeface="+mn-ea"/>
              </a:rPr>
              <a:t>：</a:t>
            </a:r>
            <a:endParaRPr lang="zh-CN" altLang="en-US" sz="2800" b="1" kern="100" spc="-50">
              <a:solidFill>
                <a:srgbClr val="0000FF"/>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66" name="文本框 65"/>
          <p:cNvSpPr txBox="1"/>
          <p:nvPr>
            <p:custDataLst>
              <p:tags r:id="rId41"/>
            </p:custDataLst>
          </p:nvPr>
        </p:nvSpPr>
        <p:spPr>
          <a:xfrm>
            <a:off x="349569" y="5029449"/>
            <a:ext cx="1142788" cy="583565"/>
          </a:xfrm>
          <a:prstGeom prst="rect">
            <a:avLst/>
          </a:prstGeom>
          <a:noFill/>
          <a:ln w="9525">
            <a:noFill/>
          </a:ln>
        </p:spPr>
        <p:txBody>
          <a:bodyPr wrap="square">
            <a:spAutoFit/>
          </a:bodyPr>
          <a:lstStyle/>
          <a:p>
            <a:pPr>
              <a:spcBef>
                <a:spcPct val="50000"/>
              </a:spcBef>
            </a:pPr>
            <a:r>
              <a:rPr lang="zh-CN" altLang="en-US" sz="3200" b="1">
                <a:solidFill>
                  <a:schemeClr val="accent6">
                    <a:lumMod val="50000"/>
                  </a:schemeClr>
                </a:solidFill>
                <a:highlight>
                  <a:srgbClr val="FFFF00"/>
                </a:highlight>
                <a:latin typeface="微软雅黑" panose="020B0503020204020204" charset="-122"/>
                <a:ea typeface="微软雅黑" panose="020B0503020204020204" charset="-122"/>
              </a:rPr>
              <a:t>特</a:t>
            </a:r>
            <a:r>
              <a:rPr lang="en-US" altLang="zh-CN" sz="3200" b="1">
                <a:solidFill>
                  <a:schemeClr val="accent6">
                    <a:lumMod val="50000"/>
                  </a:schemeClr>
                </a:solidFill>
                <a:highlight>
                  <a:srgbClr val="FFFF00"/>
                </a:highlight>
                <a:latin typeface="微软雅黑" panose="020B0503020204020204" charset="-122"/>
                <a:ea typeface="微软雅黑" panose="020B0503020204020204" charset="-122"/>
              </a:rPr>
              <a:t> </a:t>
            </a:r>
            <a:r>
              <a:rPr lang="zh-CN" altLang="en-US" sz="3200" b="1">
                <a:solidFill>
                  <a:schemeClr val="accent6">
                    <a:lumMod val="50000"/>
                  </a:schemeClr>
                </a:solidFill>
                <a:highlight>
                  <a:srgbClr val="FFFF00"/>
                </a:highlight>
                <a:latin typeface="微软雅黑" panose="020B0503020204020204" charset="-122"/>
                <a:ea typeface="微软雅黑" panose="020B0503020204020204" charset="-122"/>
              </a:rPr>
              <a:t>征</a:t>
            </a:r>
            <a:endParaRPr lang="zh-CN" altLang="en-US" sz="3200" b="1">
              <a:solidFill>
                <a:schemeClr val="accent6">
                  <a:lumMod val="50000"/>
                </a:schemeClr>
              </a:solidFill>
              <a:highlight>
                <a:srgbClr val="FFFF00"/>
              </a:highlight>
              <a:latin typeface="微软雅黑" panose="020B0503020204020204" charset="-122"/>
              <a:ea typeface="微软雅黑" panose="020B0503020204020204" charset="-122"/>
            </a:endParaRPr>
          </a:p>
        </p:txBody>
      </p:sp>
      <p:sp>
        <p:nvSpPr>
          <p:cNvPr id="67" name="Text Box 9"/>
          <p:cNvSpPr txBox="1">
            <a:spLocks noChangeArrowheads="1"/>
          </p:cNvSpPr>
          <p:nvPr>
            <p:custDataLst>
              <p:tags r:id="rId42"/>
            </p:custDataLst>
          </p:nvPr>
        </p:nvSpPr>
        <p:spPr bwMode="auto">
          <a:xfrm>
            <a:off x="1589287" y="5062594"/>
            <a:ext cx="6434083" cy="521970"/>
          </a:xfrm>
          <a:prstGeom prst="rect">
            <a:avLst/>
          </a:prstGeom>
          <a:solidFill>
            <a:srgbClr val="00B050"/>
          </a:solidFill>
        </p:spPr>
        <p:style>
          <a:lnRef idx="3">
            <a:schemeClr val="lt1"/>
          </a:lnRef>
          <a:fillRef idx="1">
            <a:schemeClr val="accent1"/>
          </a:fillRef>
          <a:effectRef idx="1">
            <a:schemeClr val="accent1"/>
          </a:effectRef>
          <a:fontRef idx="minor">
            <a:schemeClr val="lt1"/>
          </a:fontRef>
        </p:style>
        <p:txBody>
          <a:bodyPr wrap="square">
            <a:spAutoFit/>
          </a:bodyPr>
          <a:lstStyle/>
          <a:p>
            <a:pPr>
              <a:spcBef>
                <a:spcPct val="50000"/>
              </a:spcBef>
            </a:pPr>
            <a:r>
              <a:rPr lang="zh-CN" altLang="en-US" sz="2800" b="1">
                <a:solidFill>
                  <a:srgbClr val="FF0000"/>
                </a:solidFill>
                <a:latin typeface="微软雅黑" panose="020B0503020204020204" charset="-122"/>
                <a:ea typeface="微软雅黑" panose="020B0503020204020204" charset="-122"/>
                <a:sym typeface="+mn-ea"/>
              </a:rPr>
              <a:t>加而成之，</a:t>
            </a:r>
            <a:r>
              <a:rPr lang="en-US" altLang="zh-CN" sz="2800" b="1">
                <a:solidFill>
                  <a:srgbClr val="FF0000"/>
                </a:solidFill>
                <a:latin typeface="微软雅黑" panose="020B0503020204020204" charset="-122"/>
                <a:ea typeface="微软雅黑" panose="020B0503020204020204" charset="-122"/>
                <a:sym typeface="+mn-ea"/>
              </a:rPr>
              <a:t>”</a:t>
            </a:r>
            <a:r>
              <a:rPr lang="zh-CN" altLang="en-US" sz="2800" b="1">
                <a:solidFill>
                  <a:srgbClr val="FF0000"/>
                </a:solidFill>
                <a:latin typeface="微软雅黑" panose="020B0503020204020204" charset="-122"/>
                <a:ea typeface="微软雅黑" panose="020B0503020204020204" charset="-122"/>
              </a:rPr>
              <a:t>只上不下，产物一种” </a:t>
            </a:r>
            <a:endParaRPr lang="zh-CN" altLang="en-US" sz="2800" b="1">
              <a:solidFill>
                <a:srgbClr val="FF0000"/>
              </a:solidFill>
              <a:latin typeface="微软雅黑" panose="020B0503020204020204" charset="-122"/>
              <a:ea typeface="微软雅黑" panose="020B0503020204020204" charset="-122"/>
            </a:endParaRPr>
          </a:p>
        </p:txBody>
      </p:sp>
      <p:sp>
        <p:nvSpPr>
          <p:cNvPr id="50" name="Text Box 4"/>
          <p:cNvSpPr txBox="1"/>
          <p:nvPr>
            <p:custDataLst>
              <p:tags r:id="rId43"/>
            </p:custDataLst>
          </p:nvPr>
        </p:nvSpPr>
        <p:spPr>
          <a:xfrm>
            <a:off x="2781874" y="3697512"/>
            <a:ext cx="2186612" cy="645160"/>
          </a:xfrm>
          <a:prstGeom prst="rect">
            <a:avLst/>
          </a:prstGeom>
          <a:noFill/>
          <a:ln w="12700" cap="flat" cmpd="sng">
            <a:solidFill>
              <a:srgbClr val="FF3300"/>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v"/>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Wingdings" panose="05000000000000000000" pitchFamily="2" charset="2"/>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80000"/>
              <a:buFont typeface="Wingdings" panose="05000000000000000000" pitchFamily="2" charset="2"/>
              <a:buChar char="v"/>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90000"/>
              <a:buFont typeface="Wingdings" panose="05000000000000000000"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hlink"/>
              </a:buClr>
              <a:buSzPct val="85000"/>
              <a:buFont typeface="Wingdings" panose="05000000000000000000" pitchFamily="2" charset="2"/>
              <a:buChar char="v"/>
              <a:defRPr sz="2000" kern="1200">
                <a:solidFill>
                  <a:schemeClr val="tx1"/>
                </a:solidFill>
                <a:latin typeface="+mn-lt"/>
                <a:ea typeface="+mn-ea"/>
                <a:cs typeface="+mn-cs"/>
              </a:defRPr>
            </a:lvl5pPr>
          </a:lstStyle>
          <a:p>
            <a:pPr marL="0" lvl="0" indent="0" algn="ctr" eaLnBrk="1" hangingPunct="1">
              <a:spcBef>
                <a:spcPct val="50000"/>
              </a:spcBef>
              <a:buClrTx/>
              <a:buSzTx/>
              <a:buFontTx/>
              <a:buNone/>
            </a:pPr>
            <a:r>
              <a:rPr lang="zh-CN" altLang="en-US" sz="3600" b="1">
                <a:solidFill>
                  <a:srgbClr val="0510F9"/>
                </a:solidFill>
                <a:latin typeface="Times New Roman" panose="02020603050405020304" pitchFamily="18" charset="0"/>
                <a:ea typeface="微软雅黑" panose="020B0503020204020204" charset="-122"/>
              </a:rPr>
              <a:t>键断裂</a:t>
            </a:r>
            <a:endParaRPr lang="zh-CN" altLang="en-US" sz="3600" b="1">
              <a:solidFill>
                <a:srgbClr val="0510F9"/>
              </a:solidFill>
              <a:latin typeface="Times New Roman" panose="02020603050405020304" pitchFamily="18" charset="0"/>
              <a:ea typeface="微软雅黑" panose="020B0503020204020204" charset="-122"/>
            </a:endParaRPr>
          </a:p>
        </p:txBody>
      </p:sp>
      <p:sp>
        <p:nvSpPr>
          <p:cNvPr id="59" name="Text Box 4"/>
          <p:cNvSpPr txBox="1"/>
          <p:nvPr>
            <p:custDataLst>
              <p:tags r:id="rId44"/>
            </p:custDataLst>
          </p:nvPr>
        </p:nvSpPr>
        <p:spPr>
          <a:xfrm>
            <a:off x="9448173" y="3463947"/>
            <a:ext cx="2186612" cy="583565"/>
          </a:xfrm>
          <a:prstGeom prst="rect">
            <a:avLst/>
          </a:prstGeom>
          <a:noFill/>
          <a:ln w="12700" cap="flat" cmpd="sng">
            <a:solidFill>
              <a:srgbClr val="FF3300"/>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v"/>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Wingdings" panose="05000000000000000000" pitchFamily="2" charset="2"/>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80000"/>
              <a:buFont typeface="Wingdings" panose="05000000000000000000" pitchFamily="2" charset="2"/>
              <a:buChar char="v"/>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90000"/>
              <a:buFont typeface="Wingdings" panose="05000000000000000000"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hlink"/>
              </a:buClr>
              <a:buSzPct val="85000"/>
              <a:buFont typeface="Wingdings" panose="05000000000000000000" pitchFamily="2" charset="2"/>
              <a:buChar char="v"/>
              <a:defRPr sz="2000" kern="1200">
                <a:solidFill>
                  <a:schemeClr val="tx1"/>
                </a:solidFill>
                <a:latin typeface="+mn-lt"/>
                <a:ea typeface="+mn-ea"/>
                <a:cs typeface="+mn-cs"/>
              </a:defRPr>
            </a:lvl5pPr>
          </a:lstStyle>
          <a:p>
            <a:pPr marL="0" lvl="0" indent="0" algn="ctr" eaLnBrk="1" hangingPunct="1">
              <a:spcBef>
                <a:spcPct val="50000"/>
              </a:spcBef>
              <a:buClrTx/>
              <a:buSzTx/>
              <a:buFontTx/>
              <a:buNone/>
            </a:pPr>
            <a:r>
              <a:rPr lang="zh-CN" altLang="en-US" b="1">
                <a:solidFill>
                  <a:srgbClr val="0510F9"/>
                </a:solidFill>
                <a:latin typeface="Times New Roman" panose="02020603050405020304" pitchFamily="18" charset="0"/>
                <a:ea typeface="微软雅黑" panose="020B0503020204020204" charset="-122"/>
              </a:rPr>
              <a:t>键形成</a:t>
            </a:r>
            <a:endParaRPr lang="zh-CN" altLang="en-US" b="1">
              <a:solidFill>
                <a:srgbClr val="0510F9"/>
              </a:solidFill>
              <a:latin typeface="Times New Roman" panose="02020603050405020304" pitchFamily="18" charset="0"/>
              <a:ea typeface="微软雅黑" panose="020B0503020204020204" charset="-122"/>
            </a:endParaRPr>
          </a:p>
        </p:txBody>
      </p:sp>
      <p:sp>
        <p:nvSpPr>
          <p:cNvPr id="60" name="文本框 59"/>
          <p:cNvSpPr txBox="1"/>
          <p:nvPr>
            <p:custDataLst>
              <p:tags r:id="rId45"/>
            </p:custDataLst>
          </p:nvPr>
        </p:nvSpPr>
        <p:spPr>
          <a:xfrm>
            <a:off x="6687091" y="4383237"/>
            <a:ext cx="5110751" cy="645160"/>
          </a:xfrm>
          <a:prstGeom prst="rect">
            <a:avLst/>
          </a:prstGeom>
          <a:noFill/>
          <a:ln w="38100">
            <a:solidFill>
              <a:schemeClr val="tx2">
                <a:lumMod val="75000"/>
              </a:schemeClr>
            </a:solidFill>
          </a:ln>
        </p:spPr>
        <p:txBody>
          <a:bodyPr wrap="square" rtlCol="0" anchor="t">
            <a:spAutoFit/>
          </a:bodyPr>
          <a:lstStyle/>
          <a:p>
            <a:pPr algn="ctr"/>
            <a:r>
              <a:rPr lang="zh-CN" altLang="en-US" sz="3600" b="1">
                <a:solidFill>
                  <a:srgbClr val="FF0000"/>
                </a:solidFill>
                <a:latin typeface="宋体" panose="02010600030101010101" pitchFamily="2" charset="-122"/>
                <a:cs typeface="Times New Roman" panose="02020603050405020304" pitchFamily="18" charset="0"/>
              </a:rPr>
              <a:t>“</a:t>
            </a:r>
            <a:r>
              <a:rPr lang="zh-CN" altLang="zh-CN" sz="3600" b="1" kern="100">
                <a:solidFill>
                  <a:srgbClr val="FF0000"/>
                </a:solidFill>
                <a:latin typeface="微软雅黑" panose="020B0503020204020204" charset="-122"/>
                <a:ea typeface="微软雅黑" panose="020B0503020204020204" charset="-122"/>
                <a:cs typeface="微软雅黑" panose="020B0503020204020204" charset="-122"/>
                <a:sym typeface="+mn-ea"/>
              </a:rPr>
              <a:t>断一加二</a:t>
            </a:r>
            <a:r>
              <a:rPr lang="en-US" altLang="zh-CN" sz="3600" b="1">
                <a:latin typeface="宋体" panose="02010600030101010101" pitchFamily="2" charset="-122"/>
                <a:cs typeface="Times New Roman" panose="02020603050405020304" pitchFamily="18" charset="0"/>
              </a:rPr>
              <a:t> </a:t>
            </a:r>
            <a:r>
              <a:rPr lang="en-US" altLang="zh-CN" sz="3600" b="1">
                <a:solidFill>
                  <a:srgbClr val="FF0000"/>
                </a:solidFill>
                <a:latin typeface="宋体" panose="02010600030101010101" pitchFamily="2" charset="-122"/>
                <a:cs typeface="Times New Roman" panose="02020603050405020304" pitchFamily="18" charset="0"/>
              </a:rPr>
              <a:t>,</a:t>
            </a:r>
            <a:r>
              <a:rPr lang="zh-CN" altLang="en-US" sz="3600" b="1">
                <a:solidFill>
                  <a:srgbClr val="FF0000"/>
                </a:solidFill>
                <a:latin typeface="宋体" panose="02010600030101010101" pitchFamily="2" charset="-122"/>
                <a:cs typeface="Times New Roman" panose="02020603050405020304" pitchFamily="18" charset="0"/>
              </a:rPr>
              <a:t>都进来”</a:t>
            </a:r>
            <a:endParaRPr lang="zh-CN" altLang="en-US" sz="3600" b="1">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slide(fromBottom)">
                                      <p:cBhvr>
                                        <p:cTn id="13" dur="500"/>
                                        <p:tgtEl>
                                          <p:spTgt spid="50"/>
                                        </p:tgtEl>
                                      </p:cBhvr>
                                    </p:animEffect>
                                  </p:childTnLst>
                                </p:cTn>
                              </p:par>
                              <p:par>
                                <p:cTn id="14" presetID="1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p:tgtEl>
                                          <p:spTgt spid="14"/>
                                        </p:tgtEl>
                                        <p:attrNameLst>
                                          <p:attrName>ppt_y</p:attrName>
                                        </p:attrNameLst>
                                      </p:cBhvr>
                                      <p:tavLst>
                                        <p:tav tm="0">
                                          <p:val>
                                            <p:strVal val="#ppt_y+#ppt_h*1.125000"/>
                                          </p:val>
                                        </p:tav>
                                        <p:tav tm="100000">
                                          <p:val>
                                            <p:strVal val="#ppt_y"/>
                                          </p:val>
                                        </p:tav>
                                      </p:tavLst>
                                    </p:anim>
                                    <p:animEffect transition="in" filter="wipe(up)">
                                      <p:cBhvr>
                                        <p:cTn id="17" dur="500"/>
                                        <p:tgtEl>
                                          <p:spTgt spid="14"/>
                                        </p:tgtEl>
                                      </p:cBhvr>
                                    </p:animEffect>
                                  </p:childTnLst>
                                </p:cTn>
                              </p:par>
                              <p:par>
                                <p:cTn id="18" presetID="2" presetClass="entr" presetSubtype="4" fill="hold" nodeType="withEffect">
                                  <p:stCondLst>
                                    <p:cond delay="0"/>
                                  </p:stCondLst>
                                  <p:childTnLst>
                                    <p:set>
                                      <p:cBhvr>
                                        <p:cTn id="19" dur="1" fill="hold">
                                          <p:stCondLst>
                                            <p:cond delay="0"/>
                                          </p:stCondLst>
                                        </p:cTn>
                                        <p:tgtEl>
                                          <p:spTgt spid="62"/>
                                        </p:tgtEl>
                                        <p:attrNameLst>
                                          <p:attrName>style.visibility</p:attrName>
                                        </p:attrNameLst>
                                      </p:cBhvr>
                                      <p:to>
                                        <p:strVal val="visible"/>
                                      </p:to>
                                    </p:set>
                                    <p:anim calcmode="lin" valueType="num">
                                      <p:cBhvr additive="base">
                                        <p:cTn id="20" dur="500" fill="hold"/>
                                        <p:tgtEl>
                                          <p:spTgt spid="62"/>
                                        </p:tgtEl>
                                        <p:attrNameLst>
                                          <p:attrName>ppt_x</p:attrName>
                                        </p:attrNameLst>
                                      </p:cBhvr>
                                      <p:tavLst>
                                        <p:tav tm="0">
                                          <p:val>
                                            <p:strVal val="#ppt_x"/>
                                          </p:val>
                                        </p:tav>
                                        <p:tav tm="100000">
                                          <p:val>
                                            <p:strVal val="#ppt_x"/>
                                          </p:val>
                                        </p:tav>
                                      </p:tavLst>
                                    </p:anim>
                                    <p:anim calcmode="lin" valueType="num">
                                      <p:cBhvr additive="base">
                                        <p:cTn id="21"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6"/>
                                        </p:tgtEl>
                                        <p:attrNameLst>
                                          <p:attrName>style.visibility</p:attrName>
                                        </p:attrNameLst>
                                      </p:cBhvr>
                                      <p:to>
                                        <p:strVal val="visible"/>
                                      </p:to>
                                    </p:set>
                                    <p:anim calcmode="lin" valueType="num">
                                      <p:cBhvr additive="base">
                                        <p:cTn id="26" dur="500" fill="hold"/>
                                        <p:tgtEl>
                                          <p:spTgt spid="56"/>
                                        </p:tgtEl>
                                        <p:attrNameLst>
                                          <p:attrName>ppt_x</p:attrName>
                                        </p:attrNameLst>
                                      </p:cBhvr>
                                      <p:tavLst>
                                        <p:tav tm="0">
                                          <p:val>
                                            <p:strVal val="#ppt_x"/>
                                          </p:val>
                                        </p:tav>
                                        <p:tav tm="100000">
                                          <p:val>
                                            <p:strVal val="#ppt_x"/>
                                          </p:val>
                                        </p:tav>
                                      </p:tavLst>
                                    </p:anim>
                                    <p:anim calcmode="lin" valueType="num">
                                      <p:cBhvr additive="base">
                                        <p:cTn id="27" dur="500" fill="hold"/>
                                        <p:tgtEl>
                                          <p:spTgt spid="5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52"/>
                                        </p:tgtEl>
                                        <p:attrNameLst>
                                          <p:attrName>style.visibility</p:attrName>
                                        </p:attrNameLst>
                                      </p:cBhvr>
                                      <p:to>
                                        <p:strVal val="visible"/>
                                      </p:to>
                                    </p:set>
                                    <p:anim calcmode="lin" valueType="num">
                                      <p:cBhvr additive="base">
                                        <p:cTn id="30" dur="500" fill="hold"/>
                                        <p:tgtEl>
                                          <p:spTgt spid="52"/>
                                        </p:tgtEl>
                                        <p:attrNameLst>
                                          <p:attrName>ppt_x</p:attrName>
                                        </p:attrNameLst>
                                      </p:cBhvr>
                                      <p:tavLst>
                                        <p:tav tm="0">
                                          <p:val>
                                            <p:strVal val="#ppt_x"/>
                                          </p:val>
                                        </p:tav>
                                        <p:tav tm="100000">
                                          <p:val>
                                            <p:strVal val="#ppt_x"/>
                                          </p:val>
                                        </p:tav>
                                      </p:tavLst>
                                    </p:anim>
                                    <p:anim calcmode="lin" valueType="num">
                                      <p:cBhvr additive="base">
                                        <p:cTn id="3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0.00286 -0.0324 L -0.00286 -0.11641" pathEditMode="relative" rAng="0" ptsTypes="AA">
                                      <p:cBhvr>
                                        <p:cTn id="35" dur="2000" fill="hold"/>
                                        <p:tgtEl>
                                          <p:spTgt spid="52"/>
                                        </p:tgtEl>
                                        <p:attrNameLst>
                                          <p:attrName>ppt_x</p:attrName>
                                          <p:attrName>ppt_y</p:attrName>
                                        </p:attrNameLst>
                                      </p:cBhvr>
                                      <p:rCtr x="0" y="-4212"/>
                                    </p:animMotion>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grpId="0" nodeType="click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slide(fromBottom)">
                                      <p:cBhvr>
                                        <p:cTn id="40" dur="500"/>
                                        <p:tgtEl>
                                          <p:spTgt spid="59"/>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blinds(horizontal)">
                                      <p:cBhvr>
                                        <p:cTn id="45" dur="500"/>
                                        <p:tgtEl>
                                          <p:spTgt spid="60"/>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82"/>
                                        </p:tgtEl>
                                        <p:attrNameLst>
                                          <p:attrName>style.visibility</p:attrName>
                                        </p:attrNameLst>
                                      </p:cBhvr>
                                      <p:to>
                                        <p:strVal val="visible"/>
                                      </p:to>
                                    </p:set>
                                    <p:anim calcmode="lin" valueType="num">
                                      <p:cBhvr additive="base">
                                        <p:cTn id="50" dur="500" fill="hold"/>
                                        <p:tgtEl>
                                          <p:spTgt spid="82"/>
                                        </p:tgtEl>
                                        <p:attrNameLst>
                                          <p:attrName>ppt_x</p:attrName>
                                        </p:attrNameLst>
                                      </p:cBhvr>
                                      <p:tavLst>
                                        <p:tav tm="0">
                                          <p:val>
                                            <p:strVal val="#ppt_x"/>
                                          </p:val>
                                        </p:tav>
                                        <p:tav tm="100000">
                                          <p:val>
                                            <p:strVal val="#ppt_x"/>
                                          </p:val>
                                        </p:tav>
                                      </p:tavLst>
                                    </p:anim>
                                    <p:anim calcmode="lin" valueType="num">
                                      <p:cBhvr additive="base">
                                        <p:cTn id="51"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additive="base">
                                        <p:cTn id="56" dur="500" fill="hold"/>
                                        <p:tgtEl>
                                          <p:spTgt spid="2"/>
                                        </p:tgtEl>
                                        <p:attrNameLst>
                                          <p:attrName>ppt_x</p:attrName>
                                        </p:attrNameLst>
                                      </p:cBhvr>
                                      <p:tavLst>
                                        <p:tav tm="0">
                                          <p:val>
                                            <p:strVal val="#ppt_x"/>
                                          </p:val>
                                        </p:tav>
                                        <p:tav tm="100000">
                                          <p:val>
                                            <p:strVal val="#ppt_x"/>
                                          </p:val>
                                        </p:tav>
                                      </p:tavLst>
                                    </p:anim>
                                    <p:anim calcmode="lin" valueType="num">
                                      <p:cBhvr additive="base">
                                        <p:cTn id="5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66"/>
                                        </p:tgtEl>
                                        <p:attrNameLst>
                                          <p:attrName>style.visibility</p:attrName>
                                        </p:attrNameLst>
                                      </p:cBhvr>
                                      <p:to>
                                        <p:strVal val="visible"/>
                                      </p:to>
                                    </p:set>
                                    <p:anim calcmode="lin" valueType="num">
                                      <p:cBhvr additive="base">
                                        <p:cTn id="62" dur="500" fill="hold"/>
                                        <p:tgtEl>
                                          <p:spTgt spid="66"/>
                                        </p:tgtEl>
                                        <p:attrNameLst>
                                          <p:attrName>ppt_x</p:attrName>
                                        </p:attrNameLst>
                                      </p:cBhvr>
                                      <p:tavLst>
                                        <p:tav tm="0">
                                          <p:val>
                                            <p:strVal val="#ppt_x"/>
                                          </p:val>
                                        </p:tav>
                                        <p:tav tm="100000">
                                          <p:val>
                                            <p:strVal val="#ppt_x"/>
                                          </p:val>
                                        </p:tav>
                                      </p:tavLst>
                                    </p:anim>
                                    <p:anim calcmode="lin" valueType="num">
                                      <p:cBhvr additive="base">
                                        <p:cTn id="63"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67"/>
                                        </p:tgtEl>
                                        <p:attrNameLst>
                                          <p:attrName>style.visibility</p:attrName>
                                        </p:attrNameLst>
                                      </p:cBhvr>
                                      <p:to>
                                        <p:strVal val="visible"/>
                                      </p:to>
                                    </p:set>
                                    <p:anim calcmode="lin" valueType="num">
                                      <p:cBhvr additive="base">
                                        <p:cTn id="68" dur="500" fill="hold"/>
                                        <p:tgtEl>
                                          <p:spTgt spid="67"/>
                                        </p:tgtEl>
                                        <p:attrNameLst>
                                          <p:attrName>ppt_x</p:attrName>
                                        </p:attrNameLst>
                                      </p:cBhvr>
                                      <p:tavLst>
                                        <p:tav tm="0">
                                          <p:val>
                                            <p:strVal val="#ppt_x"/>
                                          </p:val>
                                        </p:tav>
                                        <p:tav tm="100000">
                                          <p:val>
                                            <p:strVal val="#ppt_x"/>
                                          </p:val>
                                        </p:tav>
                                      </p:tavLst>
                                    </p:anim>
                                    <p:anim calcmode="lin" valueType="num">
                                      <p:cBhvr additive="base">
                                        <p:cTn id="69"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65"/>
                                        </p:tgtEl>
                                        <p:attrNameLst>
                                          <p:attrName>style.visibility</p:attrName>
                                        </p:attrNameLst>
                                      </p:cBhvr>
                                      <p:to>
                                        <p:strVal val="visible"/>
                                      </p:to>
                                    </p:set>
                                    <p:anim calcmode="lin" valueType="num">
                                      <p:cBhvr additive="base">
                                        <p:cTn id="74" dur="500" fill="hold"/>
                                        <p:tgtEl>
                                          <p:spTgt spid="65"/>
                                        </p:tgtEl>
                                        <p:attrNameLst>
                                          <p:attrName>ppt_x</p:attrName>
                                        </p:attrNameLst>
                                      </p:cBhvr>
                                      <p:tavLst>
                                        <p:tav tm="0">
                                          <p:val>
                                            <p:strVal val="#ppt_x"/>
                                          </p:val>
                                        </p:tav>
                                        <p:tav tm="100000">
                                          <p:val>
                                            <p:strVal val="#ppt_x"/>
                                          </p:val>
                                        </p:tav>
                                      </p:tavLst>
                                    </p:anim>
                                    <p:anim calcmode="lin" valueType="num">
                                      <p:cBhvr additive="base">
                                        <p:cTn id="75"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2" grpId="0"/>
      <p:bldP spid="65" grpId="0" bldLvl="0" animBg="1"/>
      <p:bldP spid="66" grpId="0"/>
      <p:bldP spid="67" grpId="0" bldLvl="0" animBg="1"/>
      <p:bldP spid="50" grpId="0" bldLvl="0" animBg="1"/>
      <p:bldP spid="59" grpId="0" bldLvl="0" animBg="1"/>
      <p:bldP spid="60"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7" name="直接连接符 96"/>
          <p:cNvCxnSpPr/>
          <p:nvPr>
            <p:custDataLst>
              <p:tags r:id="rId1"/>
            </p:custDataLst>
          </p:nvPr>
        </p:nvCxnSpPr>
        <p:spPr>
          <a:xfrm>
            <a:off x="2081" y="620915"/>
            <a:ext cx="12095145" cy="0"/>
          </a:xfrm>
          <a:prstGeom prst="line">
            <a:avLst/>
          </a:prstGeom>
        </p:spPr>
        <p:style>
          <a:lnRef idx="3">
            <a:schemeClr val="accent3"/>
          </a:lnRef>
          <a:fillRef idx="0">
            <a:schemeClr val="accent3"/>
          </a:fillRef>
          <a:effectRef idx="2">
            <a:schemeClr val="accent3"/>
          </a:effectRef>
          <a:fontRef idx="minor">
            <a:schemeClr val="tx1"/>
          </a:fontRef>
        </p:style>
      </p:cxnSp>
      <p:sp>
        <p:nvSpPr>
          <p:cNvPr id="99" name="燕尾形 98"/>
          <p:cNvSpPr/>
          <p:nvPr>
            <p:custDataLst>
              <p:tags r:id="rId2"/>
            </p:custDataLst>
          </p:nvPr>
        </p:nvSpPr>
        <p:spPr>
          <a:xfrm>
            <a:off x="264287" y="0"/>
            <a:ext cx="699006" cy="594885"/>
          </a:xfrm>
          <a:prstGeom prst="chevron">
            <a:avLst>
              <a:gd name="adj" fmla="val 49999"/>
            </a:avLst>
          </a:prstGeom>
        </p:spPr>
        <p:style>
          <a:lnRef idx="3">
            <a:schemeClr val="lt1"/>
          </a:lnRef>
          <a:fillRef idx="1">
            <a:schemeClr val="accent1"/>
          </a:fillRef>
          <a:effectRef idx="1">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98" name="TextBox 43"/>
          <p:cNvSpPr txBox="1">
            <a:spLocks noChangeArrowheads="1"/>
          </p:cNvSpPr>
          <p:nvPr>
            <p:custDataLst>
              <p:tags r:id="rId3"/>
            </p:custDataLst>
          </p:nvPr>
        </p:nvSpPr>
        <p:spPr bwMode="auto">
          <a:xfrm>
            <a:off x="1272744" y="117657"/>
            <a:ext cx="4080086"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chemeClr val="tx1">
                    <a:lumMod val="75000"/>
                    <a:lumOff val="25000"/>
                  </a:schemeClr>
                </a:solidFill>
                <a:latin typeface="微软雅黑" panose="020B0503020204020204" charset="-122"/>
              </a:rPr>
              <a:t>教学过程</a:t>
            </a:r>
            <a:r>
              <a:rPr lang="en-US" altLang="zh-CN" sz="2800" b="1">
                <a:solidFill>
                  <a:schemeClr val="tx1">
                    <a:lumMod val="75000"/>
                    <a:lumOff val="25000"/>
                  </a:schemeClr>
                </a:solidFill>
                <a:latin typeface="微软雅黑" panose="020B0503020204020204" charset="-122"/>
              </a:rPr>
              <a:t>-</a:t>
            </a:r>
            <a:r>
              <a:rPr lang="zh-CN" altLang="en-US" sz="2800" b="1">
                <a:solidFill>
                  <a:schemeClr val="tx1">
                    <a:lumMod val="75000"/>
                    <a:lumOff val="25000"/>
                  </a:schemeClr>
                </a:solidFill>
                <a:latin typeface="微软雅黑" panose="020B0503020204020204" charset="-122"/>
              </a:rPr>
              <a:t>化学性质</a:t>
            </a:r>
            <a:endParaRPr lang="zh-CN" altLang="en-US" sz="2800" b="1">
              <a:solidFill>
                <a:schemeClr val="tx1">
                  <a:lumMod val="75000"/>
                  <a:lumOff val="25000"/>
                </a:schemeClr>
              </a:solidFill>
              <a:latin typeface="微软雅黑" panose="020B0503020204020204" charset="-122"/>
            </a:endParaRPr>
          </a:p>
        </p:txBody>
      </p:sp>
      <p:grpSp>
        <p:nvGrpSpPr>
          <p:cNvPr id="3" name="组合 2"/>
          <p:cNvGrpSpPr/>
          <p:nvPr>
            <p:custDataLst>
              <p:tags r:id="rId4"/>
            </p:custDataLst>
          </p:nvPr>
        </p:nvGrpSpPr>
        <p:grpSpPr>
          <a:xfrm>
            <a:off x="338569" y="6884665"/>
            <a:ext cx="12187838" cy="76186"/>
            <a:chOff x="1" y="6406814"/>
            <a:chExt cx="12190412" cy="452774"/>
          </a:xfrm>
        </p:grpSpPr>
        <p:sp>
          <p:nvSpPr>
            <p:cNvPr id="32" name="六边形 31"/>
            <p:cNvSpPr/>
            <p:nvPr>
              <p:custDataLst>
                <p:tags r:id="rId5"/>
              </p:custDataLst>
            </p:nvPr>
          </p:nvSpPr>
          <p:spPr>
            <a:xfrm>
              <a:off x="1" y="6406814"/>
              <a:ext cx="3041773" cy="452774"/>
            </a:xfrm>
            <a:prstGeom prst="hexagon">
              <a:avLst/>
            </a:prstGeom>
            <a:solidFill>
              <a:srgbClr val="5FCACB"/>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3" name="六边形 32"/>
            <p:cNvSpPr/>
            <p:nvPr>
              <p:custDataLst>
                <p:tags r:id="rId6"/>
              </p:custDataLst>
            </p:nvPr>
          </p:nvSpPr>
          <p:spPr>
            <a:xfrm>
              <a:off x="3041775" y="6406814"/>
              <a:ext cx="3063750" cy="452774"/>
            </a:xfrm>
            <a:prstGeom prst="hexagon">
              <a:avLst/>
            </a:prstGeom>
            <a:solidFill>
              <a:srgbClr val="A0BF0D"/>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4" name="六边形 33"/>
            <p:cNvSpPr/>
            <p:nvPr>
              <p:custDataLst>
                <p:tags r:id="rId7"/>
              </p:custDataLst>
            </p:nvPr>
          </p:nvSpPr>
          <p:spPr>
            <a:xfrm>
              <a:off x="6095207" y="6406814"/>
              <a:ext cx="3047603" cy="452774"/>
            </a:xfrm>
            <a:prstGeom prst="hexagon">
              <a:avLst/>
            </a:prstGeom>
            <a:solidFill>
              <a:srgbClr val="31909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5" name="六边形 34"/>
            <p:cNvSpPr/>
            <p:nvPr>
              <p:custDataLst>
                <p:tags r:id="rId8"/>
              </p:custDataLst>
            </p:nvPr>
          </p:nvSpPr>
          <p:spPr>
            <a:xfrm>
              <a:off x="9142810" y="6406814"/>
              <a:ext cx="3047603" cy="452774"/>
            </a:xfrm>
            <a:prstGeom prst="hexagon">
              <a:avLst/>
            </a:prstGeom>
            <a:solidFill>
              <a:srgbClr val="F5841C"/>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grpSp>
      <p:sp>
        <p:nvSpPr>
          <p:cNvPr id="13" name="文本框 12"/>
          <p:cNvSpPr txBox="1"/>
          <p:nvPr>
            <p:custDataLst>
              <p:tags r:id="rId9"/>
            </p:custDataLst>
          </p:nvPr>
        </p:nvSpPr>
        <p:spPr>
          <a:xfrm>
            <a:off x="120563" y="678801"/>
            <a:ext cx="3966771" cy="521970"/>
          </a:xfrm>
          <a:prstGeom prst="rect">
            <a:avLst/>
          </a:prstGeom>
          <a:noFill/>
        </p:spPr>
        <p:txBody>
          <a:bodyPr vert="horz" wrap="square" rtlCol="0" anchor="ctr">
            <a:spAutoFit/>
          </a:bodyPr>
          <a:lstStyle/>
          <a:p>
            <a:pPr defTabSz="457200">
              <a:spcBef>
                <a:spcPct val="0"/>
              </a:spcBef>
            </a:pPr>
            <a:r>
              <a:rPr lang="zh-CN" altLang="zh-CN" sz="2800" b="1">
                <a:solidFill>
                  <a:srgbClr val="7030A0"/>
                </a:solidFill>
                <a:latin typeface="微软雅黑" panose="020B0503020204020204" charset="-122"/>
                <a:ea typeface="微软雅黑" panose="020B0503020204020204" charset="-122"/>
                <a:cs typeface="微软雅黑" panose="020B0503020204020204" charset="-122"/>
              </a:rPr>
              <a:t>三、乙烯的</a:t>
            </a:r>
            <a:r>
              <a:rPr lang="zh-CN" altLang="zh-CN" sz="2800" b="1">
                <a:solidFill>
                  <a:srgbClr val="7030A0"/>
                </a:solidFill>
                <a:latin typeface="微软雅黑" panose="020B0503020204020204" charset="-122"/>
                <a:ea typeface="微软雅黑" panose="020B0503020204020204" charset="-122"/>
                <a:cs typeface="宋体" panose="02010600030101010101" pitchFamily="2" charset="-122"/>
              </a:rPr>
              <a:t>化学性质</a:t>
            </a:r>
            <a:endParaRPr lang="zh-CN" altLang="zh-CN" sz="2800" b="1">
              <a:solidFill>
                <a:srgbClr val="7030A0"/>
              </a:solidFill>
              <a:latin typeface="微软雅黑" panose="020B0503020204020204" charset="-122"/>
              <a:ea typeface="微软雅黑" panose="020B0503020204020204" charset="-122"/>
              <a:cs typeface="宋体" panose="02010600030101010101" pitchFamily="2" charset="-122"/>
            </a:endParaRPr>
          </a:p>
        </p:txBody>
      </p:sp>
      <p:sp>
        <p:nvSpPr>
          <p:cNvPr id="56" name="圆角矩形标注 55"/>
          <p:cNvSpPr/>
          <p:nvPr>
            <p:custDataLst>
              <p:tags r:id="rId10"/>
            </p:custDataLst>
          </p:nvPr>
        </p:nvSpPr>
        <p:spPr>
          <a:xfrm>
            <a:off x="3504092" y="2030354"/>
            <a:ext cx="2286212" cy="862805"/>
          </a:xfrm>
          <a:prstGeom prst="wedgeRoundRectCallout">
            <a:avLst>
              <a:gd name="adj1" fmla="val 18369"/>
              <a:gd name="adj2" fmla="val -83554"/>
              <a:gd name="adj3" fmla="val 16667"/>
            </a:avLst>
          </a:prstGeom>
          <a:solidFill>
            <a:srgbClr val="FFFF99"/>
          </a:solidFill>
          <a:ln w="38100" cap="flat" cmpd="sng">
            <a:solidFill>
              <a:srgbClr val="FF0000"/>
            </a:solidFill>
            <a:prstDash val="solid"/>
            <a:miter/>
            <a:headEnd type="none" w="med" len="med"/>
            <a:tailEnd type="none" w="med" len="med"/>
          </a:ln>
        </p:spPr>
        <p:txBody>
          <a:bodyPr anchor="ctr" anchorCtr="0"/>
          <a:lstStyle/>
          <a:p>
            <a:pPr algn="ctr">
              <a:lnSpc>
                <a:spcPct val="90000"/>
              </a:lnSpc>
            </a:pPr>
            <a:r>
              <a:rPr lang="zh-CN" altLang="en-US" sz="2400" b="1">
                <a:solidFill>
                  <a:schemeClr val="tx1"/>
                </a:solidFill>
                <a:latin typeface="Times New Roman" panose="02020603050405020304" pitchFamily="18" charset="0"/>
                <a:ea typeface="黑体" panose="02010609060101010101" charset="-122"/>
                <a:cs typeface="Times New Roman" panose="02020603050405020304" pitchFamily="18" charset="0"/>
              </a:rPr>
              <a:t>溴水或溴的</a:t>
            </a:r>
            <a:endParaRPr lang="zh-CN" altLang="en-US" sz="2400" b="1">
              <a:solidFill>
                <a:schemeClr val="tx1"/>
              </a:solidFill>
              <a:latin typeface="Times New Roman" panose="02020603050405020304" pitchFamily="18" charset="0"/>
              <a:ea typeface="黑体" panose="02010609060101010101" charset="-122"/>
              <a:cs typeface="Times New Roman" panose="02020603050405020304" pitchFamily="18" charset="0"/>
            </a:endParaRPr>
          </a:p>
          <a:p>
            <a:pPr algn="ctr">
              <a:lnSpc>
                <a:spcPct val="90000"/>
              </a:lnSpc>
            </a:pPr>
            <a:r>
              <a:rPr lang="zh-CN" altLang="en-US" sz="2400" b="1">
                <a:solidFill>
                  <a:schemeClr val="tx1"/>
                </a:solidFill>
                <a:latin typeface="Times New Roman" panose="02020603050405020304" pitchFamily="18" charset="0"/>
                <a:ea typeface="黑体" panose="02010609060101010101" charset="-122"/>
                <a:cs typeface="Times New Roman" panose="02020603050405020304" pitchFamily="18" charset="0"/>
              </a:rPr>
              <a:t>四氯化碳溶液</a:t>
            </a:r>
            <a:endParaRPr lang="zh-CN" altLang="en-US" sz="2400" b="1">
              <a:solidFill>
                <a:schemeClr val="tx1"/>
              </a:solidFill>
              <a:latin typeface="Times New Roman" panose="02020603050405020304" pitchFamily="18" charset="0"/>
              <a:ea typeface="黑体" panose="02010609060101010101" charset="-122"/>
              <a:cs typeface="Times New Roman" panose="02020603050405020304" pitchFamily="18" charset="0"/>
            </a:endParaRPr>
          </a:p>
        </p:txBody>
      </p:sp>
      <p:sp>
        <p:nvSpPr>
          <p:cNvPr id="591909" name="文本框 591908">
            <a:hlinkClick r:id="rId11" action="ppaction://hlinkfile"/>
          </p:cNvPr>
          <p:cNvSpPr txBox="1"/>
          <p:nvPr>
            <p:custDataLst>
              <p:tags r:id="rId12"/>
            </p:custDataLst>
          </p:nvPr>
        </p:nvSpPr>
        <p:spPr>
          <a:xfrm>
            <a:off x="480574" y="3255042"/>
            <a:ext cx="9170242" cy="1168400"/>
          </a:xfrm>
          <a:prstGeom prst="rect">
            <a:avLst/>
          </a:prstGeom>
          <a:solidFill>
            <a:srgbClr val="FFFF00"/>
          </a:solidFill>
          <a:ln w="38100" cap="flat" cmpd="dbl">
            <a:solidFill>
              <a:srgbClr val="0000D0"/>
            </a:solidFill>
            <a:prstDash val="solid"/>
            <a:miter/>
            <a:headEnd type="none" w="med" len="med"/>
            <a:tailEnd type="none" w="med" len="med"/>
          </a:ln>
        </p:spPr>
        <p:txBody>
          <a:bodyPr wrap="square">
            <a:spAutoFit/>
          </a:bodyPr>
          <a:lstStyle/>
          <a:p>
            <a:pPr>
              <a:spcBef>
                <a:spcPct val="50000"/>
              </a:spcBef>
            </a:pPr>
            <a:r>
              <a:rPr lang="zh-CN" altLang="en-US" sz="2800" b="1">
                <a:solidFill>
                  <a:srgbClr val="0000FF"/>
                </a:solidFill>
                <a:latin typeface="Times New Roman" panose="02020603050405020304" pitchFamily="18" charset="0"/>
              </a:rPr>
              <a:t>【应用】</a:t>
            </a:r>
            <a:r>
              <a:rPr lang="zh-CN" altLang="en-US" sz="2800" b="1">
                <a:solidFill>
                  <a:srgbClr val="FF0000"/>
                </a:solidFill>
                <a:latin typeface="Times New Roman" panose="02020603050405020304" pitchFamily="18" charset="0"/>
              </a:rPr>
              <a:t>（</a:t>
            </a:r>
            <a:r>
              <a:rPr lang="en-US" altLang="zh-CN" sz="2800" b="1">
                <a:solidFill>
                  <a:srgbClr val="FF0000"/>
                </a:solidFill>
                <a:latin typeface="Times New Roman" panose="02020603050405020304" pitchFamily="18" charset="0"/>
              </a:rPr>
              <a:t>1</a:t>
            </a:r>
            <a:r>
              <a:rPr lang="zh-CN" altLang="en-US" sz="2800" b="1">
                <a:solidFill>
                  <a:srgbClr val="FF0000"/>
                </a:solidFill>
                <a:latin typeface="Times New Roman" panose="02020603050405020304" pitchFamily="18" charset="0"/>
              </a:rPr>
              <a:t>）鉴别</a:t>
            </a:r>
            <a:r>
              <a:rPr lang="en-US" altLang="zh-CN" sz="2800" b="1">
                <a:solidFill>
                  <a:srgbClr val="FF0000"/>
                </a:solidFill>
                <a:latin typeface="Times New Roman" panose="02020603050405020304" pitchFamily="18" charset="0"/>
              </a:rPr>
              <a:t>:</a:t>
            </a:r>
            <a:r>
              <a:rPr lang="zh-CN" altLang="en-US" sz="2800" b="1">
                <a:solidFill>
                  <a:srgbClr val="FF0000"/>
                </a:solidFill>
                <a:latin typeface="Times New Roman" panose="02020603050405020304" pitchFamily="18" charset="0"/>
              </a:rPr>
              <a:t>；</a:t>
            </a:r>
            <a:r>
              <a:rPr lang="zh-CN" altLang="en-US" sz="2800">
                <a:solidFill>
                  <a:srgbClr val="FF0000"/>
                </a:solidFill>
                <a:latin typeface="黑体" panose="02010609060101010101" charset="-122"/>
                <a:ea typeface="黑体" panose="02010609060101010101" charset="-122"/>
                <a:cs typeface="Times New Roman" panose="02020603050405020304" pitchFamily="18" charset="0"/>
                <a:sym typeface="+mn-ea"/>
              </a:rPr>
              <a:t>乙烯与烷烃</a:t>
            </a:r>
            <a:r>
              <a:rPr lang="zh-CN" altLang="en-US" sz="2800" b="1">
                <a:solidFill>
                  <a:srgbClr val="FF0000"/>
                </a:solidFill>
                <a:latin typeface="Times New Roman" panose="02020603050405020304" pitchFamily="18" charset="0"/>
              </a:rPr>
              <a:t>（</a:t>
            </a:r>
            <a:r>
              <a:rPr lang="en-US" altLang="zh-CN" sz="2800" b="1">
                <a:solidFill>
                  <a:srgbClr val="FF0000"/>
                </a:solidFill>
                <a:latin typeface="Times New Roman" panose="02020603050405020304" pitchFamily="18" charset="0"/>
              </a:rPr>
              <a:t>2</a:t>
            </a:r>
            <a:r>
              <a:rPr lang="zh-CN" altLang="en-US" sz="2800" b="1">
                <a:solidFill>
                  <a:srgbClr val="FF0000"/>
                </a:solidFill>
                <a:latin typeface="Times New Roman" panose="02020603050405020304" pitchFamily="18" charset="0"/>
              </a:rPr>
              <a:t>）除杂</a:t>
            </a:r>
            <a:r>
              <a:rPr lang="en-US" altLang="zh-CN" sz="2800" b="1">
                <a:solidFill>
                  <a:srgbClr val="FF0000"/>
                </a:solidFill>
                <a:latin typeface="Times New Roman" panose="02020603050405020304" pitchFamily="18" charset="0"/>
              </a:rPr>
              <a:t>:</a:t>
            </a:r>
            <a:r>
              <a:rPr lang="en-US" altLang="zh-CN" sz="2800" b="1">
                <a:solidFill>
                  <a:schemeClr val="tx1"/>
                </a:solidFill>
                <a:latin typeface="Times New Roman" panose="02020603050405020304" pitchFamily="18" charset="0"/>
              </a:rPr>
              <a:t>CH</a:t>
            </a:r>
            <a:r>
              <a:rPr lang="en-US" altLang="zh-CN" sz="2800" b="1" baseline="-25000">
                <a:solidFill>
                  <a:schemeClr val="tx1"/>
                </a:solidFill>
                <a:latin typeface="Times New Roman" panose="02020603050405020304" pitchFamily="18" charset="0"/>
              </a:rPr>
              <a:t>4</a:t>
            </a:r>
            <a:r>
              <a:rPr lang="en-US" altLang="zh-CN" sz="2800" b="1">
                <a:solidFill>
                  <a:schemeClr val="tx1"/>
                </a:solidFill>
                <a:latin typeface="Times New Roman" panose="02020603050405020304" pitchFamily="18" charset="0"/>
              </a:rPr>
              <a:t>(C</a:t>
            </a:r>
            <a:r>
              <a:rPr lang="en-US" altLang="zh-CN" sz="2800" b="1" baseline="-25000">
                <a:solidFill>
                  <a:schemeClr val="tx1"/>
                </a:solidFill>
                <a:latin typeface="Times New Roman" panose="02020603050405020304" pitchFamily="18" charset="0"/>
              </a:rPr>
              <a:t>2</a:t>
            </a:r>
            <a:r>
              <a:rPr lang="en-US" altLang="zh-CN" sz="2800" b="1">
                <a:solidFill>
                  <a:schemeClr val="tx1"/>
                </a:solidFill>
                <a:latin typeface="Times New Roman" panose="02020603050405020304" pitchFamily="18" charset="0"/>
              </a:rPr>
              <a:t>H</a:t>
            </a:r>
            <a:r>
              <a:rPr lang="en-US" altLang="zh-CN" sz="2800" b="1" baseline="-25000">
                <a:solidFill>
                  <a:schemeClr val="tx1"/>
                </a:solidFill>
                <a:latin typeface="Times New Roman" panose="02020603050405020304" pitchFamily="18" charset="0"/>
              </a:rPr>
              <a:t>4</a:t>
            </a:r>
            <a:r>
              <a:rPr lang="en-US" altLang="zh-CN" sz="2800" b="1">
                <a:solidFill>
                  <a:schemeClr val="tx1"/>
                </a:solidFill>
                <a:latin typeface="Times New Roman" panose="02020603050405020304" pitchFamily="18" charset="0"/>
              </a:rPr>
              <a:t>)</a:t>
            </a:r>
            <a:endParaRPr lang="en-US" altLang="zh-CN" sz="2800" b="1">
              <a:solidFill>
                <a:schemeClr val="tx1"/>
              </a:solidFill>
              <a:latin typeface="Times New Roman" panose="02020603050405020304" pitchFamily="18" charset="0"/>
            </a:endParaRPr>
          </a:p>
          <a:p>
            <a:pPr>
              <a:spcBef>
                <a:spcPct val="50000"/>
              </a:spcBef>
            </a:pPr>
            <a:r>
              <a:rPr lang="en-US" altLang="zh-CN" sz="2800" b="1">
                <a:solidFill>
                  <a:schemeClr val="tx1"/>
                </a:solidFill>
                <a:latin typeface="Times New Roman" panose="02020603050405020304" pitchFamily="18" charset="0"/>
              </a:rPr>
              <a:t>                 </a:t>
            </a:r>
            <a:r>
              <a:rPr lang="zh-CN" altLang="en-US" sz="2800" b="1">
                <a:solidFill>
                  <a:srgbClr val="FF0000"/>
                </a:solidFill>
                <a:latin typeface="Times New Roman" panose="02020603050405020304" pitchFamily="18" charset="0"/>
              </a:rPr>
              <a:t>（</a:t>
            </a:r>
            <a:r>
              <a:rPr lang="en-US" altLang="zh-CN" sz="2800" b="1">
                <a:solidFill>
                  <a:srgbClr val="FF0000"/>
                </a:solidFill>
                <a:latin typeface="Times New Roman" panose="02020603050405020304" pitchFamily="18" charset="0"/>
              </a:rPr>
              <a:t>3</a:t>
            </a:r>
            <a:r>
              <a:rPr lang="zh-CN" altLang="en-US" sz="2800" b="1">
                <a:solidFill>
                  <a:srgbClr val="FF0000"/>
                </a:solidFill>
                <a:latin typeface="Times New Roman" panose="02020603050405020304" pitchFamily="18" charset="0"/>
              </a:rPr>
              <a:t>）有机合成中制备卤代烃</a:t>
            </a:r>
            <a:endParaRPr lang="zh-CN" altLang="en-US" sz="2800" b="1">
              <a:solidFill>
                <a:srgbClr val="FF0000"/>
              </a:solidFill>
              <a:latin typeface="Times New Roman" panose="02020603050405020304" pitchFamily="18" charset="0"/>
            </a:endParaRPr>
          </a:p>
        </p:txBody>
      </p:sp>
      <p:pic>
        <p:nvPicPr>
          <p:cNvPr id="5" name="Picture 2"/>
          <p:cNvPicPr>
            <a:picLocks noChangeAspect="1" noChangeArrowheads="1"/>
          </p:cNvPicPr>
          <p:nvPr>
            <p:custDataLst>
              <p:tags r:id="rId13"/>
            </p:custDataLst>
          </p:nvPr>
        </p:nvPicPr>
        <p:blipFill>
          <a:blip r:embed="rId14">
            <a:clrChange>
              <a:clrFrom>
                <a:srgbClr val="FFFFFF"/>
              </a:clrFrom>
              <a:clrTo>
                <a:srgbClr val="FFFFFF">
                  <a:alpha val="0"/>
                </a:srgbClr>
              </a:clrTo>
            </a:clrChange>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bwMode="auto">
          <a:xfrm>
            <a:off x="8687273" y="1341507"/>
            <a:ext cx="1365632" cy="859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p:cNvSpPr txBox="1"/>
          <p:nvPr>
            <p:custDataLst>
              <p:tags r:id="rId15"/>
            </p:custDataLst>
          </p:nvPr>
        </p:nvSpPr>
        <p:spPr>
          <a:xfrm>
            <a:off x="251272" y="6062121"/>
            <a:ext cx="11545337" cy="46037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zh-CN" altLang="en-US" sz="2400">
                <a:latin typeface="微软雅黑" panose="020B0503020204020204" charset="-122"/>
                <a:ea typeface="微软雅黑" panose="020B0503020204020204" charset="-122"/>
                <a:cs typeface="微软雅黑" panose="020B0503020204020204" charset="-122"/>
              </a:rPr>
              <a:t>问题</a:t>
            </a:r>
            <a:r>
              <a:rPr lang="en-US" altLang="zh-CN" sz="2400">
                <a:latin typeface="微软雅黑" panose="020B0503020204020204" charset="-122"/>
                <a:ea typeface="微软雅黑" panose="020B0503020204020204" charset="-122"/>
                <a:cs typeface="微软雅黑" panose="020B0503020204020204" charset="-122"/>
              </a:rPr>
              <a:t>2</a:t>
            </a:r>
            <a:r>
              <a:rPr lang="zh-CN" altLang="en-US" sz="2400">
                <a:latin typeface="微软雅黑" panose="020B0503020204020204" charset="-122"/>
                <a:ea typeface="微软雅黑" panose="020B0503020204020204" charset="-122"/>
                <a:cs typeface="微软雅黑" panose="020B0503020204020204" charset="-122"/>
              </a:rPr>
              <a:t>：为什么甲烷、乙烷等烷烃不可以像乙烯那样发生加成反应？</a:t>
            </a:r>
            <a:endParaRPr lang="en-US" altLang="zh-CN" sz="2400">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custDataLst>
              <p:tags r:id="rId16"/>
            </p:custDataLst>
          </p:nvPr>
        </p:nvSpPr>
        <p:spPr>
          <a:xfrm>
            <a:off x="273811" y="4559356"/>
            <a:ext cx="11545972" cy="829945"/>
          </a:xfrm>
          <a:prstGeom prst="rect">
            <a:avLst/>
          </a:prstGeom>
        </p:spPr>
        <p:style>
          <a:lnRef idx="3">
            <a:schemeClr val="lt1"/>
          </a:lnRef>
          <a:fillRef idx="1">
            <a:schemeClr val="accent1"/>
          </a:fillRef>
          <a:effectRef idx="1">
            <a:schemeClr val="accent1"/>
          </a:effectRef>
          <a:fontRef idx="minor">
            <a:schemeClr val="lt1"/>
          </a:fontRef>
        </p:style>
        <p:txBody>
          <a:bodyPr wrap="square" rtlCol="0" anchor="t">
            <a:spAutoFit/>
          </a:bodyPr>
          <a:lstStyle/>
          <a:p>
            <a:r>
              <a:rPr lang="zh-CN" altLang="en-US" sz="2400">
                <a:solidFill>
                  <a:schemeClr val="bg1"/>
                </a:solidFill>
                <a:latin typeface="微软雅黑" panose="020B0503020204020204" charset="-122"/>
                <a:ea typeface="微软雅黑" panose="020B0503020204020204" charset="-122"/>
                <a:cs typeface="微软雅黑" panose="020B0503020204020204" charset="-122"/>
                <a:sym typeface="+mn-ea"/>
              </a:rPr>
              <a:t>问题</a:t>
            </a:r>
            <a:r>
              <a:rPr lang="en-US" altLang="zh-CN" sz="2400">
                <a:solidFill>
                  <a:schemeClr val="bg1"/>
                </a:solidFill>
                <a:latin typeface="微软雅黑" panose="020B0503020204020204" charset="-122"/>
                <a:ea typeface="微软雅黑" panose="020B0503020204020204" charset="-122"/>
                <a:cs typeface="微软雅黑" panose="020B0503020204020204" charset="-122"/>
                <a:sym typeface="+mn-ea"/>
              </a:rPr>
              <a:t>1:</a:t>
            </a:r>
            <a:r>
              <a:rPr lang="zh-CN" altLang="en-US" sz="2400">
                <a:solidFill>
                  <a:schemeClr val="bg1"/>
                </a:solidFill>
                <a:latin typeface="微软雅黑" panose="020B0503020204020204" charset="-122"/>
                <a:ea typeface="微软雅黑" panose="020B0503020204020204" charset="-122"/>
                <a:cs typeface="微软雅黑" panose="020B0503020204020204" charset="-122"/>
                <a:sym typeface="+mn-ea"/>
              </a:rPr>
              <a:t>乙烯能使溴的</a:t>
            </a:r>
            <a:r>
              <a:rPr lang="en-US" altLang="zh-CN" sz="2400">
                <a:solidFill>
                  <a:schemeClr val="bg1"/>
                </a:solidFill>
                <a:latin typeface="微软雅黑" panose="020B0503020204020204" charset="-122"/>
                <a:ea typeface="微软雅黑" panose="020B0503020204020204" charset="-122"/>
                <a:cs typeface="微软雅黑" panose="020B0503020204020204" charset="-122"/>
                <a:sym typeface="+mn-ea"/>
              </a:rPr>
              <a:t>CCl</a:t>
            </a:r>
            <a:r>
              <a:rPr lang="en-US" altLang="zh-CN" sz="2400" baseline="-25000">
                <a:solidFill>
                  <a:schemeClr val="bg1"/>
                </a:solidFill>
                <a:latin typeface="微软雅黑" panose="020B0503020204020204" charset="-122"/>
                <a:ea typeface="微软雅黑" panose="020B0503020204020204" charset="-122"/>
                <a:cs typeface="微软雅黑" panose="020B0503020204020204" charset="-122"/>
                <a:sym typeface="+mn-ea"/>
              </a:rPr>
              <a:t>4</a:t>
            </a:r>
            <a:r>
              <a:rPr lang="zh-CN" altLang="en-US" sz="2400">
                <a:solidFill>
                  <a:schemeClr val="bg1"/>
                </a:solidFill>
                <a:latin typeface="微软雅黑" panose="020B0503020204020204" charset="-122"/>
                <a:ea typeface="微软雅黑" panose="020B0503020204020204" charset="-122"/>
                <a:cs typeface="微软雅黑" panose="020B0503020204020204" charset="-122"/>
                <a:sym typeface="+mn-ea"/>
              </a:rPr>
              <a:t>褪色，甲同学认为发生了取代反应，乙同学认为发生了加</a:t>
            </a:r>
            <a:r>
              <a:rPr lang="en-US" altLang="zh-CN" sz="2400">
                <a:solidFill>
                  <a:schemeClr val="bg1"/>
                </a:solidFill>
                <a:latin typeface="微软雅黑" panose="020B0503020204020204" charset="-122"/>
                <a:ea typeface="微软雅黑" panose="020B0503020204020204" charset="-122"/>
                <a:cs typeface="微软雅黑" panose="020B0503020204020204" charset="-122"/>
                <a:sym typeface="+mn-ea"/>
              </a:rPr>
              <a:t>   </a:t>
            </a:r>
            <a:r>
              <a:rPr lang="zh-CN" altLang="en-US" sz="2400">
                <a:solidFill>
                  <a:schemeClr val="bg1"/>
                </a:solidFill>
                <a:latin typeface="微软雅黑" panose="020B0503020204020204" charset="-122"/>
                <a:ea typeface="微软雅黑" panose="020B0503020204020204" charset="-122"/>
                <a:cs typeface="微软雅黑" panose="020B0503020204020204" charset="-122"/>
                <a:sym typeface="+mn-ea"/>
              </a:rPr>
              <a:t>成反应，哪一位同学正确呢？试设计实验验证。 </a:t>
            </a:r>
            <a:endParaRPr lang="zh-CN" altLang="en-US" sz="240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4" name="Text Box 6"/>
          <p:cNvSpPr txBox="1">
            <a:spLocks noChangeArrowheads="1"/>
          </p:cNvSpPr>
          <p:nvPr>
            <p:custDataLst>
              <p:tags r:id="rId17"/>
            </p:custDataLst>
          </p:nvPr>
        </p:nvSpPr>
        <p:spPr bwMode="auto">
          <a:xfrm>
            <a:off x="333375" y="4600391"/>
            <a:ext cx="11519307" cy="129159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nSpc>
                <a:spcPts val="2000"/>
              </a:lnSpc>
              <a:spcBef>
                <a:spcPct val="50000"/>
              </a:spcBef>
            </a:pPr>
            <a:r>
              <a:rPr lang="en-US" altLang="zh-CN" sz="2800" b="1">
                <a:solidFill>
                  <a:srgbClr val="0000FF"/>
                </a:solidFill>
                <a:ea typeface="隶书" panose="02010509060101010101" pitchFamily="49" charset="-122"/>
              </a:rPr>
              <a:t>  </a:t>
            </a:r>
            <a:r>
              <a:rPr lang="zh-CN" altLang="en-US" sz="2800" b="1">
                <a:solidFill>
                  <a:srgbClr val="0000FF"/>
                </a:solidFill>
                <a:ea typeface="隶书" panose="02010509060101010101" pitchFamily="49" charset="-122"/>
              </a:rPr>
              <a:t>方法：向反应后溶液中加</a:t>
            </a:r>
            <a:r>
              <a:rPr lang="en-US" altLang="zh-CN" sz="2800" b="1">
                <a:solidFill>
                  <a:srgbClr val="0000FF"/>
                </a:solidFill>
                <a:ea typeface="隶书" panose="02010509060101010101" pitchFamily="49" charset="-122"/>
              </a:rPr>
              <a:t>AgNO</a:t>
            </a:r>
            <a:r>
              <a:rPr lang="en-US" altLang="zh-CN" sz="2800" b="1" baseline="-25000">
                <a:solidFill>
                  <a:srgbClr val="0000FF"/>
                </a:solidFill>
                <a:ea typeface="隶书" panose="02010509060101010101" pitchFamily="49" charset="-122"/>
              </a:rPr>
              <a:t>3</a:t>
            </a:r>
            <a:r>
              <a:rPr lang="zh-CN" altLang="en-US" sz="2800" b="1">
                <a:solidFill>
                  <a:srgbClr val="0000FF"/>
                </a:solidFill>
                <a:ea typeface="隶书" panose="02010509060101010101" pitchFamily="49" charset="-122"/>
              </a:rPr>
              <a:t>溶液或石蕊</a:t>
            </a:r>
            <a:endParaRPr lang="en-US" altLang="zh-CN" sz="2800" b="1">
              <a:solidFill>
                <a:srgbClr val="0000FF"/>
              </a:solidFill>
              <a:ea typeface="隶书" panose="02010509060101010101" pitchFamily="49" charset="-122"/>
            </a:endParaRPr>
          </a:p>
          <a:p>
            <a:pPr>
              <a:lnSpc>
                <a:spcPts val="2000"/>
              </a:lnSpc>
              <a:spcBef>
                <a:spcPct val="50000"/>
              </a:spcBef>
            </a:pPr>
            <a:r>
              <a:rPr lang="zh-CN" altLang="en-US" sz="2800" b="1">
                <a:solidFill>
                  <a:srgbClr val="FF0000"/>
                </a:solidFill>
                <a:ea typeface="隶书" panose="02010509060101010101" pitchFamily="49" charset="-122"/>
              </a:rPr>
              <a:t>现象：若发生取代反应则生成</a:t>
            </a:r>
            <a:r>
              <a:rPr lang="en-US" altLang="zh-CN" sz="2800" b="1">
                <a:solidFill>
                  <a:srgbClr val="FF0000"/>
                </a:solidFill>
                <a:ea typeface="隶书" panose="02010509060101010101" pitchFamily="49" charset="-122"/>
              </a:rPr>
              <a:t>HBr</a:t>
            </a:r>
            <a:r>
              <a:rPr lang="zh-CN" altLang="en-US" sz="2800" b="1">
                <a:solidFill>
                  <a:srgbClr val="FF0000"/>
                </a:solidFill>
                <a:ea typeface="隶书" panose="02010509060101010101" pitchFamily="49" charset="-122"/>
              </a:rPr>
              <a:t>，则有淡黄色沉淀或加石蕊会变红；</a:t>
            </a:r>
            <a:endParaRPr lang="en-US" altLang="zh-CN" sz="2800" b="1">
              <a:solidFill>
                <a:srgbClr val="FF0000"/>
              </a:solidFill>
              <a:ea typeface="隶书" panose="02010509060101010101" pitchFamily="49" charset="-122"/>
            </a:endParaRPr>
          </a:p>
          <a:p>
            <a:pPr>
              <a:lnSpc>
                <a:spcPts val="2000"/>
              </a:lnSpc>
              <a:spcBef>
                <a:spcPct val="50000"/>
              </a:spcBef>
            </a:pPr>
            <a:r>
              <a:rPr lang="zh-CN" altLang="en-US" sz="2800" b="1">
                <a:solidFill>
                  <a:srgbClr val="FF0000"/>
                </a:solidFill>
                <a:ea typeface="隶书" panose="02010509060101010101" pitchFamily="49" charset="-122"/>
              </a:rPr>
              <a:t>若发生加成反应，则无此现象。</a:t>
            </a:r>
            <a:endParaRPr lang="zh-CN" altLang="en-US" sz="2800" b="1">
              <a:solidFill>
                <a:srgbClr val="FF0000"/>
              </a:solidFill>
              <a:ea typeface="隶书" panose="02010509060101010101" pitchFamily="49" charset="-122"/>
            </a:endParaRPr>
          </a:p>
        </p:txBody>
      </p:sp>
      <p:sp>
        <p:nvSpPr>
          <p:cNvPr id="4" name="矩形 3"/>
          <p:cNvSpPr/>
          <p:nvPr>
            <p:custDataLst>
              <p:tags r:id="rId18"/>
            </p:custDataLst>
          </p:nvPr>
        </p:nvSpPr>
        <p:spPr>
          <a:xfrm>
            <a:off x="201434" y="1239925"/>
            <a:ext cx="2794752" cy="521970"/>
          </a:xfrm>
          <a:prstGeom prst="rect">
            <a:avLst/>
          </a:prstGeom>
          <a:noFill/>
          <a:ln w="9525">
            <a:noFill/>
          </a:ln>
        </p:spPr>
        <p:txBody>
          <a:bodyPr wrap="square">
            <a:spAutoFit/>
          </a:bodyPr>
          <a:lstStyle/>
          <a:p>
            <a:r>
              <a:rPr lang="en-US" altLang="zh-CN" sz="2800" b="1">
                <a:solidFill>
                  <a:srgbClr val="C00000"/>
                </a:solidFill>
                <a:latin typeface="微软雅黑" panose="020B0503020204020204" charset="-122"/>
                <a:ea typeface="微软雅黑" panose="020B0503020204020204" charset="-122"/>
              </a:rPr>
              <a:t>2</a:t>
            </a:r>
            <a:r>
              <a:rPr lang="zh-CN" altLang="en-US" sz="2800" b="1">
                <a:solidFill>
                  <a:srgbClr val="C00000"/>
                </a:solidFill>
                <a:latin typeface="微软雅黑" panose="020B0503020204020204" charset="-122"/>
                <a:ea typeface="微软雅黑" panose="020B0503020204020204" charset="-122"/>
              </a:rPr>
              <a:t>、加成反应</a:t>
            </a:r>
            <a:endParaRPr lang="zh-CN" altLang="en-US" sz="2800" b="1">
              <a:solidFill>
                <a:srgbClr val="C00000"/>
              </a:solidFill>
              <a:latin typeface="微软雅黑" panose="020B0503020204020204" charset="-122"/>
              <a:ea typeface="微软雅黑" panose="020B0503020204020204" charset="-122"/>
            </a:endParaRPr>
          </a:p>
        </p:txBody>
      </p:sp>
      <p:grpSp>
        <p:nvGrpSpPr>
          <p:cNvPr id="10" name="组合 9"/>
          <p:cNvGrpSpPr/>
          <p:nvPr>
            <p:custDataLst>
              <p:tags r:id="rId19"/>
            </p:custDataLst>
          </p:nvPr>
        </p:nvGrpSpPr>
        <p:grpSpPr>
          <a:xfrm>
            <a:off x="2996187" y="1269130"/>
            <a:ext cx="5451735" cy="460290"/>
            <a:chOff x="4716" y="1999"/>
            <a:chExt cx="8587" cy="725"/>
          </a:xfrm>
        </p:grpSpPr>
        <p:sp>
          <p:nvSpPr>
            <p:cNvPr id="18" name="Rectangle 4"/>
            <p:cNvSpPr>
              <a:spLocks noChangeArrowheads="1"/>
            </p:cNvSpPr>
            <p:nvPr>
              <p:custDataLst>
                <p:tags r:id="rId20"/>
              </p:custDataLst>
            </p:nvPr>
          </p:nvSpPr>
          <p:spPr bwMode="auto">
            <a:xfrm>
              <a:off x="4716" y="1999"/>
              <a:ext cx="8587" cy="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en-US" altLang="zh-CN" sz="2400" b="1">
                  <a:solidFill>
                    <a:srgbClr val="C00000"/>
                  </a:solidFill>
                  <a:latin typeface="微软雅黑" panose="020B0503020204020204" charset="-122"/>
                  <a:ea typeface="微软雅黑" panose="020B0503020204020204" charset="-122"/>
                </a:rPr>
                <a:t>CH</a:t>
              </a:r>
              <a:r>
                <a:rPr kumimoji="1" lang="en-US" altLang="zh-CN" sz="2400" b="1" baseline="-25000">
                  <a:solidFill>
                    <a:srgbClr val="C00000"/>
                  </a:solidFill>
                  <a:latin typeface="微软雅黑" panose="020B0503020204020204" charset="-122"/>
                  <a:ea typeface="微软雅黑" panose="020B0503020204020204" charset="-122"/>
                </a:rPr>
                <a:t>2</a:t>
              </a:r>
              <a:r>
                <a:rPr kumimoji="1" lang="zh-CN" altLang="en-US" sz="2400" b="1">
                  <a:solidFill>
                    <a:srgbClr val="C00000"/>
                  </a:solidFill>
                  <a:latin typeface="微软雅黑" panose="020B0503020204020204" charset="-122"/>
                  <a:ea typeface="微软雅黑" panose="020B0503020204020204" charset="-122"/>
                </a:rPr>
                <a:t>＝</a:t>
              </a:r>
              <a:r>
                <a:rPr kumimoji="1" lang="en-US" altLang="zh-CN" sz="2400" b="1">
                  <a:solidFill>
                    <a:srgbClr val="C00000"/>
                  </a:solidFill>
                  <a:latin typeface="微软雅黑" panose="020B0503020204020204" charset="-122"/>
                  <a:ea typeface="微软雅黑" panose="020B0503020204020204" charset="-122"/>
                </a:rPr>
                <a:t>CH</a:t>
              </a:r>
              <a:r>
                <a:rPr kumimoji="1" lang="en-US" altLang="zh-CN" sz="2400" b="1" baseline="-25000">
                  <a:solidFill>
                    <a:srgbClr val="C00000"/>
                  </a:solidFill>
                  <a:latin typeface="微软雅黑" panose="020B0503020204020204" charset="-122"/>
                  <a:ea typeface="微软雅黑" panose="020B0503020204020204" charset="-122"/>
                </a:rPr>
                <a:t>2</a:t>
              </a:r>
              <a:r>
                <a:rPr kumimoji="1" lang="en-US" altLang="zh-CN" sz="2400" b="1">
                  <a:solidFill>
                    <a:srgbClr val="C00000"/>
                  </a:solidFill>
                  <a:latin typeface="微软雅黑" panose="020B0503020204020204" charset="-122"/>
                  <a:ea typeface="微软雅黑" panose="020B0503020204020204" charset="-122"/>
                </a:rPr>
                <a:t>+ Br</a:t>
              </a:r>
              <a:r>
                <a:rPr kumimoji="1" lang="en-US" altLang="zh-CN" sz="2400" b="1" baseline="-25000">
                  <a:solidFill>
                    <a:srgbClr val="C00000"/>
                  </a:solidFill>
                  <a:latin typeface="微软雅黑" panose="020B0503020204020204" charset="-122"/>
                  <a:ea typeface="微软雅黑" panose="020B0503020204020204" charset="-122"/>
                </a:rPr>
                <a:t>2          </a:t>
              </a:r>
              <a:r>
                <a:rPr kumimoji="1" lang="en-US" altLang="zh-CN" sz="2400" b="1">
                  <a:solidFill>
                    <a:srgbClr val="C00000"/>
                  </a:solidFill>
                  <a:latin typeface="微软雅黑" panose="020B0503020204020204" charset="-122"/>
                  <a:ea typeface="微软雅黑" panose="020B0503020204020204" charset="-122"/>
                </a:rPr>
                <a:t>    CH</a:t>
              </a:r>
              <a:r>
                <a:rPr kumimoji="1" lang="en-US" altLang="zh-CN" sz="2400" b="1" baseline="-25000">
                  <a:solidFill>
                    <a:srgbClr val="C00000"/>
                  </a:solidFill>
                  <a:latin typeface="微软雅黑" panose="020B0503020204020204" charset="-122"/>
                  <a:ea typeface="微软雅黑" panose="020B0503020204020204" charset="-122"/>
                </a:rPr>
                <a:t>2</a:t>
              </a:r>
              <a:r>
                <a:rPr kumimoji="1" lang="en-US" altLang="zh-CN" sz="2400" b="1">
                  <a:solidFill>
                    <a:srgbClr val="C00000"/>
                  </a:solidFill>
                  <a:latin typeface="微软雅黑" panose="020B0503020204020204" charset="-122"/>
                  <a:ea typeface="微软雅黑" panose="020B0503020204020204" charset="-122"/>
                </a:rPr>
                <a:t>BrCH</a:t>
              </a:r>
              <a:r>
                <a:rPr kumimoji="1" lang="en-US" altLang="zh-CN" sz="2400" b="1" baseline="-25000">
                  <a:solidFill>
                    <a:srgbClr val="C00000"/>
                  </a:solidFill>
                  <a:latin typeface="微软雅黑" panose="020B0503020204020204" charset="-122"/>
                  <a:ea typeface="微软雅黑" panose="020B0503020204020204" charset="-122"/>
                </a:rPr>
                <a:t>2</a:t>
              </a:r>
              <a:r>
                <a:rPr kumimoji="1" lang="en-US" altLang="zh-CN" sz="2400" b="1">
                  <a:solidFill>
                    <a:srgbClr val="C00000"/>
                  </a:solidFill>
                  <a:latin typeface="微软雅黑" panose="020B0503020204020204" charset="-122"/>
                  <a:ea typeface="微软雅黑" panose="020B0503020204020204" charset="-122"/>
                </a:rPr>
                <a:t>Br</a:t>
              </a:r>
              <a:endParaRPr kumimoji="1" lang="en-US" altLang="zh-CN" sz="2400" b="1" baseline="-25000">
                <a:solidFill>
                  <a:srgbClr val="C00000"/>
                </a:solidFill>
                <a:latin typeface="微软雅黑" panose="020B0503020204020204" charset="-122"/>
                <a:ea typeface="微软雅黑" panose="020B0503020204020204" charset="-122"/>
              </a:endParaRPr>
            </a:p>
          </p:txBody>
        </p:sp>
        <p:cxnSp>
          <p:nvCxnSpPr>
            <p:cNvPr id="6" name="直接箭头连接符 5"/>
            <p:cNvCxnSpPr/>
            <p:nvPr>
              <p:custDataLst>
                <p:tags r:id="rId21"/>
              </p:custDataLst>
            </p:nvPr>
          </p:nvCxnSpPr>
          <p:spPr>
            <a:xfrm>
              <a:off x="8578" y="2369"/>
              <a:ext cx="1163" cy="0"/>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grpSp>
      <p:sp>
        <p:nvSpPr>
          <p:cNvPr id="12" name="文本框 11"/>
          <p:cNvSpPr txBox="1"/>
          <p:nvPr>
            <p:custDataLst>
              <p:tags r:id="rId22"/>
            </p:custDataLst>
          </p:nvPr>
        </p:nvSpPr>
        <p:spPr>
          <a:xfrm>
            <a:off x="6023941" y="1852587"/>
            <a:ext cx="2619525" cy="306705"/>
          </a:xfrm>
          <a:prstGeom prst="rect">
            <a:avLst/>
          </a:prstGeom>
          <a:solidFill>
            <a:schemeClr val="accent1">
              <a:lumMod val="20000"/>
              <a:lumOff val="80000"/>
            </a:schemeClr>
          </a:solidFill>
        </p:spPr>
        <p:txBody>
          <a:bodyPr wrap="square" rtlCol="0">
            <a:spAutoFit/>
          </a:bodyPr>
          <a:lstStyle/>
          <a:p>
            <a:pPr algn="ctr">
              <a:lnSpc>
                <a:spcPct val="70000"/>
              </a:lnSpc>
              <a:spcBef>
                <a:spcPct val="50000"/>
              </a:spcBef>
              <a:buClr>
                <a:schemeClr val="bg1"/>
              </a:buClr>
            </a:pPr>
            <a:r>
              <a:rPr lang="en-US" altLang="zh-CN" sz="2000" b="1">
                <a:effectLst/>
                <a:latin typeface="微软雅黑" panose="020B0503020204020204" charset="-122"/>
                <a:ea typeface="微软雅黑" panose="020B0503020204020204" charset="-122"/>
                <a:sym typeface="+mn-ea"/>
              </a:rPr>
              <a:t>1</a:t>
            </a:r>
            <a:r>
              <a:rPr lang="zh-CN" altLang="en-US" sz="2000" b="1">
                <a:effectLst/>
                <a:latin typeface="微软雅黑" panose="020B0503020204020204" charset="-122"/>
                <a:ea typeface="微软雅黑" panose="020B0503020204020204" charset="-122"/>
                <a:sym typeface="+mn-ea"/>
              </a:rPr>
              <a:t>，２－二溴乙烷</a:t>
            </a:r>
            <a:endParaRPr kumimoji="1" lang="en-US" altLang="zh-CN" b="1">
              <a:solidFill>
                <a:srgbClr val="0070C0"/>
              </a:solidFill>
              <a:effectLst/>
              <a:latin typeface="微软雅黑" panose="020B0503020204020204" charset="-122"/>
              <a:ea typeface="微软雅黑" panose="020B0503020204020204" charset="-122"/>
              <a:sym typeface="+mn-ea"/>
            </a:endParaRPr>
          </a:p>
        </p:txBody>
      </p:sp>
      <p:sp>
        <p:nvSpPr>
          <p:cNvPr id="37" name="TextBox 174"/>
          <p:cNvSpPr txBox="1"/>
          <p:nvPr>
            <p:custDataLst>
              <p:tags r:id="rId23"/>
            </p:custDataLst>
          </p:nvPr>
        </p:nvSpPr>
        <p:spPr>
          <a:xfrm>
            <a:off x="6046797" y="2359223"/>
            <a:ext cx="3818818" cy="586105"/>
          </a:xfrm>
          <a:prstGeom prst="rect">
            <a:avLst/>
          </a:prstGeom>
          <a:solidFill>
            <a:schemeClr val="accent2">
              <a:lumMod val="40000"/>
              <a:lumOff val="60000"/>
            </a:schemeClr>
          </a:solidFill>
        </p:spPr>
        <p:txBody>
          <a:bodyPr wrap="square" rtlCol="0">
            <a:spAutoFit/>
          </a:bodyPr>
          <a:lstStyle/>
          <a:p>
            <a:pPr algn="l">
              <a:lnSpc>
                <a:spcPct val="90000"/>
              </a:lnSpc>
              <a:spcBef>
                <a:spcPct val="50000"/>
              </a:spcBef>
              <a:buClr>
                <a:schemeClr val="bg1"/>
              </a:buClr>
            </a:pPr>
            <a:r>
              <a:rPr kumimoji="1" lang="zh-CN" altLang="en-US" sz="1400" b="1">
                <a:solidFill>
                  <a:srgbClr val="0070C0"/>
                </a:solidFill>
                <a:effectLst/>
                <a:latin typeface="微软雅黑" panose="020B0503020204020204" charset="-122"/>
                <a:ea typeface="微软雅黑" panose="020B0503020204020204" charset="-122"/>
                <a:sym typeface="+mn-ea"/>
              </a:rPr>
              <a:t>无色液体、不溶于水、密度比水大。</a:t>
            </a:r>
            <a:endParaRPr kumimoji="1" lang="zh-CN" altLang="en-US" sz="1400" b="1">
              <a:solidFill>
                <a:srgbClr val="0070C0"/>
              </a:solidFill>
              <a:effectLst/>
              <a:latin typeface="微软雅黑" panose="020B0503020204020204" charset="-122"/>
              <a:ea typeface="微软雅黑" panose="020B0503020204020204" charset="-122"/>
              <a:sym typeface="+mn-ea"/>
            </a:endParaRPr>
          </a:p>
          <a:p>
            <a:pPr algn="l">
              <a:lnSpc>
                <a:spcPct val="90000"/>
              </a:lnSpc>
              <a:spcBef>
                <a:spcPct val="50000"/>
              </a:spcBef>
              <a:buClr>
                <a:schemeClr val="bg1"/>
              </a:buClr>
            </a:pPr>
            <a:r>
              <a:rPr lang="zh-CN" altLang="en-US" sz="1400" b="1">
                <a:solidFill>
                  <a:schemeClr val="tx1">
                    <a:lumMod val="75000"/>
                    <a:lumOff val="25000"/>
                  </a:schemeClr>
                </a:solidFill>
                <a:latin typeface="微软雅黑" panose="020B0503020204020204" charset="-122"/>
                <a:ea typeface="微软雅黑" panose="020B0503020204020204" charset="-122"/>
              </a:rPr>
              <a:t>可用作脂肪的溶剂，谷物杀菌剂，木材杀虫剂。</a:t>
            </a:r>
            <a:endParaRPr lang="zh-CN" altLang="en-US" sz="1400" b="1">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ppt_x"/>
                                          </p:val>
                                        </p:tav>
                                        <p:tav tm="100000">
                                          <p:val>
                                            <p:strVal val="#ppt_x"/>
                                          </p:val>
                                        </p:tav>
                                      </p:tavLst>
                                    </p:anim>
                                    <p:anim calcmode="lin" valueType="num">
                                      <p:cBhvr additive="base">
                                        <p:cTn id="1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ppt_y</p:attrName>
                                        </p:attrNameLst>
                                      </p:cBhvr>
                                      <p:tavLst>
                                        <p:tav tm="0">
                                          <p:val>
                                            <p:strVal val="#ppt_y+#ppt_h*1.125000"/>
                                          </p:val>
                                        </p:tav>
                                        <p:tav tm="100000">
                                          <p:val>
                                            <p:strVal val="#ppt_y"/>
                                          </p:val>
                                        </p:tav>
                                      </p:tavLst>
                                    </p:anim>
                                    <p:animEffect transition="in" filter="wipe(up)">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91909"/>
                                        </p:tgtEl>
                                        <p:attrNameLst>
                                          <p:attrName>style.visibility</p:attrName>
                                        </p:attrNameLst>
                                      </p:cBhvr>
                                      <p:to>
                                        <p:strVal val="visible"/>
                                      </p:to>
                                    </p:set>
                                    <p:anim calcmode="lin" valueType="num">
                                      <p:cBhvr additive="base">
                                        <p:cTn id="37" dur="500" fill="hold"/>
                                        <p:tgtEl>
                                          <p:spTgt spid="591909"/>
                                        </p:tgtEl>
                                        <p:attrNameLst>
                                          <p:attrName>ppt_x</p:attrName>
                                        </p:attrNameLst>
                                      </p:cBhvr>
                                      <p:tavLst>
                                        <p:tav tm="0">
                                          <p:val>
                                            <p:strVal val="#ppt_x"/>
                                          </p:val>
                                        </p:tav>
                                        <p:tav tm="100000">
                                          <p:val>
                                            <p:strVal val="#ppt_x"/>
                                          </p:val>
                                        </p:tav>
                                      </p:tavLst>
                                    </p:anim>
                                    <p:anim calcmode="lin" valueType="num">
                                      <p:cBhvr additive="base">
                                        <p:cTn id="38" dur="500" fill="hold"/>
                                        <p:tgtEl>
                                          <p:spTgt spid="59190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591909" grpId="0" bldLvl="0" animBg="1"/>
      <p:bldP spid="8" grpId="0" bldLvl="0" animBg="1"/>
      <p:bldP spid="9" grpId="0" bldLvl="0" animBg="1"/>
      <p:bldP spid="14" grpId="0" bldLvl="0" animBg="1"/>
      <p:bldP spid="12" grpId="0" bldLvl="0" animBg="1"/>
      <p:bldP spid="37"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7" name="直接连接符 96"/>
          <p:cNvCxnSpPr/>
          <p:nvPr>
            <p:custDataLst>
              <p:tags r:id="rId1"/>
            </p:custDataLst>
          </p:nvPr>
        </p:nvCxnSpPr>
        <p:spPr>
          <a:xfrm>
            <a:off x="2081" y="621550"/>
            <a:ext cx="12095145" cy="0"/>
          </a:xfrm>
          <a:prstGeom prst="line">
            <a:avLst/>
          </a:prstGeom>
        </p:spPr>
        <p:style>
          <a:lnRef idx="3">
            <a:schemeClr val="accent3"/>
          </a:lnRef>
          <a:fillRef idx="0">
            <a:schemeClr val="accent3"/>
          </a:fillRef>
          <a:effectRef idx="2">
            <a:schemeClr val="accent3"/>
          </a:effectRef>
          <a:fontRef idx="minor">
            <a:schemeClr val="tx1"/>
          </a:fontRef>
        </p:style>
      </p:cxnSp>
      <p:sp>
        <p:nvSpPr>
          <p:cNvPr id="99" name="燕尾形 98"/>
          <p:cNvSpPr/>
          <p:nvPr>
            <p:custDataLst>
              <p:tags r:id="rId2"/>
            </p:custDataLst>
          </p:nvPr>
        </p:nvSpPr>
        <p:spPr>
          <a:xfrm>
            <a:off x="264287" y="0"/>
            <a:ext cx="699006" cy="594885"/>
          </a:xfrm>
          <a:prstGeom prst="chevron">
            <a:avLst>
              <a:gd name="adj" fmla="val 49999"/>
            </a:avLst>
          </a:prstGeom>
        </p:spPr>
        <p:style>
          <a:lnRef idx="3">
            <a:schemeClr val="lt1"/>
          </a:lnRef>
          <a:fillRef idx="1">
            <a:schemeClr val="accent1"/>
          </a:fillRef>
          <a:effectRef idx="1">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98" name="TextBox 43"/>
          <p:cNvSpPr txBox="1">
            <a:spLocks noChangeArrowheads="1"/>
          </p:cNvSpPr>
          <p:nvPr>
            <p:custDataLst>
              <p:tags r:id="rId3"/>
            </p:custDataLst>
          </p:nvPr>
        </p:nvSpPr>
        <p:spPr bwMode="auto">
          <a:xfrm>
            <a:off x="1272744" y="117657"/>
            <a:ext cx="4080086"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chemeClr val="tx1">
                    <a:lumMod val="75000"/>
                    <a:lumOff val="25000"/>
                  </a:schemeClr>
                </a:solidFill>
                <a:latin typeface="微软雅黑" panose="020B0503020204020204" charset="-122"/>
              </a:rPr>
              <a:t>教学过程</a:t>
            </a:r>
            <a:r>
              <a:rPr lang="en-US" altLang="zh-CN" sz="2800" b="1">
                <a:solidFill>
                  <a:schemeClr val="tx1">
                    <a:lumMod val="75000"/>
                    <a:lumOff val="25000"/>
                  </a:schemeClr>
                </a:solidFill>
                <a:latin typeface="微软雅黑" panose="020B0503020204020204" charset="-122"/>
              </a:rPr>
              <a:t>-</a:t>
            </a:r>
            <a:r>
              <a:rPr lang="zh-CN" altLang="en-US" sz="2800" b="1">
                <a:solidFill>
                  <a:schemeClr val="tx1">
                    <a:lumMod val="75000"/>
                    <a:lumOff val="25000"/>
                  </a:schemeClr>
                </a:solidFill>
                <a:latin typeface="微软雅黑" panose="020B0503020204020204" charset="-122"/>
              </a:rPr>
              <a:t>化学性质</a:t>
            </a:r>
            <a:endParaRPr lang="zh-CN" altLang="en-US" sz="2800" b="1">
              <a:solidFill>
                <a:schemeClr val="tx1">
                  <a:lumMod val="75000"/>
                  <a:lumOff val="25000"/>
                </a:schemeClr>
              </a:solidFill>
              <a:latin typeface="微软雅黑" panose="020B0503020204020204" charset="-122"/>
            </a:endParaRPr>
          </a:p>
        </p:txBody>
      </p:sp>
      <p:grpSp>
        <p:nvGrpSpPr>
          <p:cNvPr id="3" name="组合 2"/>
          <p:cNvGrpSpPr/>
          <p:nvPr>
            <p:custDataLst>
              <p:tags r:id="rId4"/>
            </p:custDataLst>
          </p:nvPr>
        </p:nvGrpSpPr>
        <p:grpSpPr>
          <a:xfrm>
            <a:off x="2081" y="6781814"/>
            <a:ext cx="12187838" cy="76186"/>
            <a:chOff x="1" y="6406814"/>
            <a:chExt cx="12190412" cy="452774"/>
          </a:xfrm>
        </p:grpSpPr>
        <p:sp>
          <p:nvSpPr>
            <p:cNvPr id="32" name="六边形 31"/>
            <p:cNvSpPr/>
            <p:nvPr>
              <p:custDataLst>
                <p:tags r:id="rId5"/>
              </p:custDataLst>
            </p:nvPr>
          </p:nvSpPr>
          <p:spPr>
            <a:xfrm>
              <a:off x="1" y="6406814"/>
              <a:ext cx="3041773" cy="452774"/>
            </a:xfrm>
            <a:prstGeom prst="hexagon">
              <a:avLst/>
            </a:prstGeom>
            <a:solidFill>
              <a:srgbClr val="5FCACB"/>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3" name="六边形 32"/>
            <p:cNvSpPr/>
            <p:nvPr>
              <p:custDataLst>
                <p:tags r:id="rId6"/>
              </p:custDataLst>
            </p:nvPr>
          </p:nvSpPr>
          <p:spPr>
            <a:xfrm>
              <a:off x="3041775" y="6406814"/>
              <a:ext cx="3063750" cy="452774"/>
            </a:xfrm>
            <a:prstGeom prst="hexagon">
              <a:avLst/>
            </a:prstGeom>
            <a:solidFill>
              <a:srgbClr val="A0BF0D"/>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4" name="六边形 33"/>
            <p:cNvSpPr/>
            <p:nvPr>
              <p:custDataLst>
                <p:tags r:id="rId7"/>
              </p:custDataLst>
            </p:nvPr>
          </p:nvSpPr>
          <p:spPr>
            <a:xfrm>
              <a:off x="6095207" y="6406814"/>
              <a:ext cx="3047603" cy="452774"/>
            </a:xfrm>
            <a:prstGeom prst="hexagon">
              <a:avLst/>
            </a:prstGeom>
            <a:solidFill>
              <a:srgbClr val="31909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5" name="六边形 34"/>
            <p:cNvSpPr/>
            <p:nvPr>
              <p:custDataLst>
                <p:tags r:id="rId8"/>
              </p:custDataLst>
            </p:nvPr>
          </p:nvSpPr>
          <p:spPr>
            <a:xfrm>
              <a:off x="9142810" y="6406814"/>
              <a:ext cx="3047603" cy="452774"/>
            </a:xfrm>
            <a:prstGeom prst="hexagon">
              <a:avLst/>
            </a:prstGeom>
            <a:solidFill>
              <a:srgbClr val="F5841C"/>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grpSp>
      <p:sp>
        <p:nvSpPr>
          <p:cNvPr id="2" name="文本框 1"/>
          <p:cNvSpPr txBox="1"/>
          <p:nvPr>
            <p:custDataLst>
              <p:tags r:id="rId9"/>
            </p:custDataLst>
          </p:nvPr>
        </p:nvSpPr>
        <p:spPr>
          <a:xfrm>
            <a:off x="365336" y="471921"/>
            <a:ext cx="11481959" cy="1641475"/>
          </a:xfrm>
          <a:prstGeom prst="rect">
            <a:avLst/>
          </a:prstGeom>
          <a:noFill/>
        </p:spPr>
        <p:txBody>
          <a:bodyPr wrap="square" rtlCol="0" anchor="t">
            <a:spAutoFit/>
          </a:bodyPr>
          <a:lstStyle/>
          <a:p>
            <a:pPr indent="0">
              <a:lnSpc>
                <a:spcPct val="140000"/>
              </a:lnSpc>
              <a:spcAft>
                <a:spcPct val="0"/>
              </a:spcAft>
              <a:buNone/>
              <a:tabLst>
                <a:tab pos="1029335" algn="l"/>
                <a:tab pos="1850390" algn="l"/>
                <a:tab pos="2538095" algn="l"/>
                <a:tab pos="3221990" algn="l"/>
              </a:tabLst>
            </a:pPr>
            <a:r>
              <a:rPr lang="en-US" altLang="zh-CN" sz="2400">
                <a:solidFill>
                  <a:srgbClr val="002060"/>
                </a:solidFill>
                <a:latin typeface="微软雅黑" panose="020B0503020204020204" charset="-122"/>
                <a:ea typeface="微软雅黑" panose="020B0503020204020204" charset="-122"/>
                <a:cs typeface="微软雅黑" panose="020B0503020204020204" charset="-122"/>
                <a:sym typeface="+mn-ea"/>
              </a:rPr>
              <a:t>1.</a:t>
            </a:r>
            <a:r>
              <a:rPr lang="zh-CN" altLang="zh-CN" sz="2400">
                <a:solidFill>
                  <a:srgbClr val="002060"/>
                </a:solidFill>
                <a:latin typeface="微软雅黑" panose="020B0503020204020204" charset="-122"/>
                <a:ea typeface="微软雅黑" panose="020B0503020204020204" charset="-122"/>
                <a:cs typeface="微软雅黑" panose="020B0503020204020204" charset="-122"/>
                <a:sym typeface="+mn-ea"/>
              </a:rPr>
              <a:t>鉴别甲烷和乙烯可采用哪些方法</a:t>
            </a:r>
            <a:r>
              <a:rPr lang="en-US" altLang="zh-CN" sz="2400">
                <a:solidFill>
                  <a:srgbClr val="002060"/>
                </a:solidFill>
                <a:latin typeface="微软雅黑" panose="020B0503020204020204" charset="-122"/>
                <a:ea typeface="微软雅黑" panose="020B0503020204020204" charset="-122"/>
                <a:cs typeface="微软雅黑" panose="020B0503020204020204" charset="-122"/>
                <a:sym typeface="+mn-ea"/>
              </a:rPr>
              <a:t>?</a:t>
            </a:r>
            <a:endParaRPr lang="zh-CN" altLang="zh-CN" sz="2400">
              <a:solidFill>
                <a:srgbClr val="002060"/>
              </a:solidFill>
              <a:latin typeface="微软雅黑" panose="020B0503020204020204" charset="-122"/>
              <a:ea typeface="微软雅黑" panose="020B0503020204020204" charset="-122"/>
              <a:cs typeface="微软雅黑" panose="020B0503020204020204" charset="-122"/>
            </a:endParaRPr>
          </a:p>
          <a:p>
            <a:pPr indent="0">
              <a:lnSpc>
                <a:spcPct val="140000"/>
              </a:lnSpc>
              <a:spcAft>
                <a:spcPct val="0"/>
              </a:spcAft>
              <a:buNone/>
              <a:tabLst>
                <a:tab pos="1029335" algn="l"/>
                <a:tab pos="1850390" algn="l"/>
                <a:tab pos="2538095" algn="l"/>
                <a:tab pos="3221990" algn="l"/>
              </a:tabLst>
            </a:pPr>
            <a:r>
              <a:rPr lang="en-US" altLang="zh-CN" sz="2400">
                <a:solidFill>
                  <a:srgbClr val="002060"/>
                </a:solidFill>
                <a:latin typeface="微软雅黑" panose="020B0503020204020204" charset="-122"/>
                <a:ea typeface="微软雅黑" panose="020B0503020204020204" charset="-122"/>
                <a:cs typeface="微软雅黑" panose="020B0503020204020204" charset="-122"/>
                <a:sym typeface="+mn-ea"/>
              </a:rPr>
              <a:t>2.</a:t>
            </a:r>
            <a:r>
              <a:rPr lang="zh-CN" altLang="zh-CN" sz="2400">
                <a:solidFill>
                  <a:srgbClr val="002060"/>
                </a:solidFill>
                <a:latin typeface="微软雅黑" panose="020B0503020204020204" charset="-122"/>
                <a:ea typeface="微软雅黑" panose="020B0503020204020204" charset="-122"/>
                <a:cs typeface="微软雅黑" panose="020B0503020204020204" charset="-122"/>
                <a:sym typeface="+mn-ea"/>
              </a:rPr>
              <a:t>甲烷中混有乙烯时</a:t>
            </a:r>
            <a:r>
              <a:rPr lang="en-US" altLang="zh-CN" sz="2400">
                <a:solidFill>
                  <a:srgbClr val="002060"/>
                </a:solidFill>
                <a:latin typeface="微软雅黑" panose="020B0503020204020204" charset="-122"/>
                <a:ea typeface="微软雅黑" panose="020B0503020204020204" charset="-122"/>
                <a:cs typeface="微软雅黑" panose="020B0503020204020204" charset="-122"/>
                <a:sym typeface="+mn-ea"/>
              </a:rPr>
              <a:t>,</a:t>
            </a:r>
            <a:r>
              <a:rPr lang="zh-CN" altLang="zh-CN" sz="2400">
                <a:solidFill>
                  <a:srgbClr val="002060"/>
                </a:solidFill>
                <a:latin typeface="微软雅黑" panose="020B0503020204020204" charset="-122"/>
                <a:ea typeface="微软雅黑" panose="020B0503020204020204" charset="-122"/>
                <a:cs typeface="微软雅黑" panose="020B0503020204020204" charset="-122"/>
                <a:sym typeface="+mn-ea"/>
              </a:rPr>
              <a:t>如何除去乙烯杂质</a:t>
            </a:r>
            <a:r>
              <a:rPr lang="en-US" altLang="zh-CN" sz="2400">
                <a:solidFill>
                  <a:srgbClr val="002060"/>
                </a:solidFill>
                <a:latin typeface="微软雅黑" panose="020B0503020204020204" charset="-122"/>
                <a:ea typeface="微软雅黑" panose="020B0503020204020204" charset="-122"/>
                <a:cs typeface="微软雅黑" panose="020B0503020204020204" charset="-122"/>
                <a:sym typeface="+mn-ea"/>
              </a:rPr>
              <a:t>?</a:t>
            </a:r>
            <a:endParaRPr lang="zh-CN" altLang="zh-CN" sz="2400">
              <a:solidFill>
                <a:srgbClr val="000000"/>
              </a:solidFill>
              <a:latin typeface="微软雅黑" panose="020B0503020204020204" charset="-122"/>
              <a:ea typeface="微软雅黑" panose="020B0503020204020204" charset="-122"/>
              <a:cs typeface="微软雅黑" panose="020B0503020204020204" charset="-122"/>
              <a:sym typeface="+mn-ea"/>
            </a:endParaRPr>
          </a:p>
          <a:p>
            <a:pPr indent="0">
              <a:lnSpc>
                <a:spcPct val="140000"/>
              </a:lnSpc>
              <a:spcAft>
                <a:spcPct val="0"/>
              </a:spcAft>
              <a:buNone/>
              <a:tabLst>
                <a:tab pos="1029335" algn="l"/>
                <a:tab pos="1850390" algn="l"/>
                <a:tab pos="2538095" algn="l"/>
                <a:tab pos="3221990" algn="l"/>
              </a:tabLst>
            </a:pPr>
            <a:r>
              <a:rPr lang="en-US" altLang="zh-CN" sz="2400">
                <a:solidFill>
                  <a:srgbClr val="002060"/>
                </a:solidFill>
                <a:latin typeface="微软雅黑" panose="020B0503020204020204" charset="-122"/>
                <a:ea typeface="微软雅黑" panose="020B0503020204020204" charset="-122"/>
                <a:cs typeface="微软雅黑" panose="020B0503020204020204" charset="-122"/>
                <a:sym typeface="+mn-ea"/>
              </a:rPr>
              <a:t>3.</a:t>
            </a:r>
            <a:r>
              <a:rPr lang="zh-CN" altLang="en-US" sz="2400">
                <a:solidFill>
                  <a:srgbClr val="002060"/>
                </a:solidFill>
                <a:latin typeface="微软雅黑" panose="020B0503020204020204" charset="-122"/>
                <a:ea typeface="微软雅黑" panose="020B0503020204020204" charset="-122"/>
                <a:cs typeface="微软雅黑" panose="020B0503020204020204" charset="-122"/>
                <a:sym typeface="+mn-ea"/>
              </a:rPr>
              <a:t>用那些方法可以</a:t>
            </a:r>
            <a:r>
              <a:rPr lang="zh-CN" altLang="zh-CN" sz="2400">
                <a:solidFill>
                  <a:srgbClr val="002060"/>
                </a:solidFill>
                <a:latin typeface="微软雅黑" panose="020B0503020204020204" charset="-122"/>
                <a:ea typeface="微软雅黑" panose="020B0503020204020204" charset="-122"/>
                <a:cs typeface="微软雅黑" panose="020B0503020204020204" charset="-122"/>
                <a:sym typeface="+mn-ea"/>
              </a:rPr>
              <a:t>制取氯乙烷</a:t>
            </a:r>
            <a:r>
              <a:rPr lang="en-US" altLang="zh-CN" sz="2400">
                <a:solidFill>
                  <a:srgbClr val="002060"/>
                </a:solidFill>
                <a:latin typeface="微软雅黑" panose="020B0503020204020204" charset="-122"/>
                <a:ea typeface="微软雅黑" panose="020B0503020204020204" charset="-122"/>
                <a:cs typeface="微软雅黑" panose="020B0503020204020204" charset="-122"/>
                <a:sym typeface="+mn-ea"/>
              </a:rPr>
              <a:t>(CH</a:t>
            </a:r>
            <a:r>
              <a:rPr lang="en-US" altLang="zh-CN" sz="2400" baseline="-25000">
                <a:solidFill>
                  <a:srgbClr val="002060"/>
                </a:solidFill>
                <a:latin typeface="微软雅黑" panose="020B0503020204020204" charset="-122"/>
                <a:ea typeface="微软雅黑" panose="020B0503020204020204" charset="-122"/>
                <a:cs typeface="微软雅黑" panose="020B0503020204020204" charset="-122"/>
                <a:sym typeface="+mn-ea"/>
              </a:rPr>
              <a:t>3</a:t>
            </a:r>
            <a:r>
              <a:rPr lang="en-US" altLang="zh-CN" sz="2400">
                <a:solidFill>
                  <a:srgbClr val="002060"/>
                </a:solidFill>
                <a:latin typeface="微软雅黑" panose="020B0503020204020204" charset="-122"/>
                <a:ea typeface="微软雅黑" panose="020B0503020204020204" charset="-122"/>
                <a:cs typeface="微软雅黑" panose="020B0503020204020204" charset="-122"/>
                <a:sym typeface="+mn-ea"/>
              </a:rPr>
              <a:t>CH</a:t>
            </a:r>
            <a:r>
              <a:rPr lang="en-US" altLang="zh-CN" sz="2400" baseline="-25000">
                <a:solidFill>
                  <a:srgbClr val="002060"/>
                </a:solidFill>
                <a:latin typeface="微软雅黑" panose="020B0503020204020204" charset="-122"/>
                <a:ea typeface="微软雅黑" panose="020B0503020204020204" charset="-122"/>
                <a:cs typeface="微软雅黑" panose="020B0503020204020204" charset="-122"/>
                <a:sym typeface="+mn-ea"/>
              </a:rPr>
              <a:t>2</a:t>
            </a:r>
            <a:r>
              <a:rPr lang="en-US" altLang="zh-CN" sz="2400">
                <a:solidFill>
                  <a:srgbClr val="002060"/>
                </a:solidFill>
                <a:latin typeface="微软雅黑" panose="020B0503020204020204" charset="-122"/>
                <a:ea typeface="微软雅黑" panose="020B0503020204020204" charset="-122"/>
                <a:cs typeface="微软雅黑" panose="020B0503020204020204" charset="-122"/>
                <a:sym typeface="+mn-ea"/>
              </a:rPr>
              <a:t>Cl),</a:t>
            </a:r>
            <a:r>
              <a:rPr lang="zh-CN" altLang="en-US" sz="2400">
                <a:solidFill>
                  <a:srgbClr val="002060"/>
                </a:solidFill>
                <a:latin typeface="微软雅黑" panose="020B0503020204020204" charset="-122"/>
                <a:ea typeface="微软雅黑" panose="020B0503020204020204" charset="-122"/>
                <a:cs typeface="微软雅黑" panose="020B0503020204020204" charset="-122"/>
                <a:sym typeface="+mn-ea"/>
              </a:rPr>
              <a:t>那</a:t>
            </a:r>
            <a:r>
              <a:rPr lang="zh-CN" altLang="zh-CN" sz="2400">
                <a:solidFill>
                  <a:srgbClr val="002060"/>
                </a:solidFill>
                <a:latin typeface="微软雅黑" panose="020B0503020204020204" charset="-122"/>
                <a:ea typeface="微软雅黑" panose="020B0503020204020204" charset="-122"/>
                <a:cs typeface="微软雅黑" panose="020B0503020204020204" charset="-122"/>
                <a:sym typeface="+mn-ea"/>
              </a:rPr>
              <a:t>种方法哪种更好</a:t>
            </a:r>
            <a:r>
              <a:rPr lang="en-US" altLang="zh-CN" sz="2400">
                <a:solidFill>
                  <a:srgbClr val="002060"/>
                </a:solidFill>
                <a:latin typeface="微软雅黑" panose="020B0503020204020204" charset="-122"/>
                <a:ea typeface="微软雅黑" panose="020B0503020204020204" charset="-122"/>
                <a:cs typeface="微软雅黑" panose="020B0503020204020204" charset="-122"/>
                <a:sym typeface="+mn-ea"/>
              </a:rPr>
              <a:t>?</a:t>
            </a:r>
            <a:endParaRPr lang="zh-CN" altLang="zh-CN" sz="2400">
              <a:solidFill>
                <a:srgbClr val="002060"/>
              </a:solidFill>
              <a:latin typeface="微软雅黑" panose="020B0503020204020204" charset="-122"/>
              <a:ea typeface="微软雅黑" panose="020B0503020204020204" charset="-122"/>
              <a:cs typeface="微软雅黑" panose="020B0503020204020204" charset="-122"/>
            </a:endParaRPr>
          </a:p>
        </p:txBody>
      </p:sp>
      <p:sp>
        <p:nvSpPr>
          <p:cNvPr id="5" name="AutoShape 5"/>
          <p:cNvSpPr>
            <a:spLocks noChangeArrowheads="1"/>
          </p:cNvSpPr>
          <p:nvPr>
            <p:custDataLst>
              <p:tags r:id="rId10"/>
            </p:custDataLst>
          </p:nvPr>
        </p:nvSpPr>
        <p:spPr bwMode="gray">
          <a:xfrm>
            <a:off x="5247480" y="60949"/>
            <a:ext cx="1803701" cy="472353"/>
          </a:xfrm>
          <a:prstGeom prst="roundRect">
            <a:avLst>
              <a:gd name="adj" fmla="val 50000"/>
            </a:avLst>
          </a:prstGeom>
          <a:solidFill>
            <a:srgbClr val="00B0F0"/>
          </a:solidFill>
          <a:ln w="38100" algn="ctr">
            <a:solidFill>
              <a:srgbClr val="FFFFFF"/>
            </a:solidFill>
            <a:round/>
          </a:ln>
          <a:effectLst>
            <a:outerShdw dist="63500" dir="3187806" algn="ctr" rotWithShape="0">
              <a:srgbClr val="001D3A"/>
            </a:outerShdw>
          </a:effectLst>
        </p:spPr>
        <p:txBody>
          <a:bodyPr wrap="none" anchor="ctr"/>
          <a:lstStyle/>
          <a:p>
            <a:pPr marL="0" marR="0" lvl="0" indent="0" algn="ctr" defTabSz="914400" rtl="0" eaLnBrk="0" fontAlgn="auto"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chemeClr val="bg1"/>
                </a:solidFill>
                <a:effectLst>
                  <a:outerShdw blurRad="38100" dist="38100" dir="2700000" algn="tl">
                    <a:srgbClr val="C0C0C0"/>
                  </a:outerShdw>
                </a:effectLst>
                <a:uLnTx/>
                <a:uFillTx/>
                <a:latin typeface="Verdana" panose="020B0604030504040204" pitchFamily="34" charset="0"/>
                <a:ea typeface="黑体" panose="02010609060101010101" charset="-122"/>
                <a:cs typeface="+mn-cs"/>
              </a:rPr>
              <a:t>交流</a:t>
            </a:r>
            <a:r>
              <a:rPr kumimoji="1" lang="zh-CN" altLang="en-US" sz="2400" b="1" i="0" u="none" strike="noStrike" kern="1200" cap="none" spc="0" normalizeH="0" baseline="0" noProof="0">
                <a:ln>
                  <a:noFill/>
                </a:ln>
                <a:solidFill>
                  <a:schemeClr val="bg1"/>
                </a:solidFill>
                <a:effectLst>
                  <a:outerShdw blurRad="38100" dist="38100" dir="2700000" algn="tl">
                    <a:srgbClr val="C0C0C0"/>
                  </a:outerShdw>
                </a:effectLst>
                <a:uLnTx/>
                <a:uFillTx/>
                <a:latin typeface="黑体" panose="02010609060101010101" charset="-122"/>
                <a:ea typeface="黑体" panose="02010609060101010101" charset="-122"/>
                <a:cs typeface="+mn-cs"/>
              </a:rPr>
              <a:t>研讨</a:t>
            </a:r>
            <a:endParaRPr kumimoji="1" lang="zh-CN" altLang="en-US" sz="2400" b="1" i="0" u="none" strike="noStrike" kern="1200" cap="none" spc="0" normalizeH="0" baseline="0" noProof="0">
              <a:ln>
                <a:noFill/>
              </a:ln>
              <a:solidFill>
                <a:schemeClr val="bg1"/>
              </a:solidFill>
              <a:effectLst>
                <a:outerShdw blurRad="38100" dist="38100" dir="2700000" algn="tl">
                  <a:srgbClr val="C0C0C0"/>
                </a:outerShdw>
              </a:effectLst>
              <a:uLnTx/>
              <a:uFillTx/>
              <a:latin typeface="黑体" panose="02010609060101010101" charset="-122"/>
              <a:ea typeface="黑体" panose="02010609060101010101" charset="-122"/>
              <a:cs typeface="+mn-cs"/>
            </a:endParaRPr>
          </a:p>
        </p:txBody>
      </p:sp>
      <p:sp>
        <p:nvSpPr>
          <p:cNvPr id="11339" name="Text Box 3"/>
          <p:cNvSpPr/>
          <p:nvPr>
            <p:custDataLst>
              <p:tags r:id="rId11"/>
            </p:custDataLst>
          </p:nvPr>
        </p:nvSpPr>
        <p:spPr>
          <a:xfrm>
            <a:off x="3222980" y="2085778"/>
            <a:ext cx="7457115" cy="460375"/>
          </a:xfrm>
          <a:prstGeom prst="rect">
            <a:avLst/>
          </a:prstGeom>
          <a:noFill/>
          <a:ln w="9525">
            <a:noFill/>
          </a:ln>
        </p:spPr>
        <p:txBody>
          <a:bodyPr>
            <a:spAutoFit/>
          </a:bodyPr>
          <a:lstStyle/>
          <a:p>
            <a:pPr>
              <a:lnSpc>
                <a:spcPct val="100000"/>
              </a:lnSpc>
              <a:spcBef>
                <a:spcPct val="50000"/>
              </a:spcBef>
            </a:pPr>
            <a:r>
              <a:rPr lang="zh-CN" altLang="en-US"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a:t>
            </a:r>
            <a:r>
              <a:rPr lang="en-US" altLang="zh-CN"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1</a:t>
            </a:r>
            <a:r>
              <a:rPr lang="zh-CN" altLang="en-US"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）分别点燃两种气体</a:t>
            </a:r>
            <a:r>
              <a:rPr lang="en-US" altLang="zh-CN"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a:t>
            </a:r>
            <a:r>
              <a:rPr lang="zh-CN" altLang="en-US"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燃烧时有黑烟的是乙烯</a:t>
            </a:r>
            <a:r>
              <a:rPr lang="en-US" altLang="zh-CN"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a:t>
            </a:r>
            <a:endParaRPr lang="en-US" altLang="zh-CN"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11340" name="Text Box 4"/>
          <p:cNvSpPr/>
          <p:nvPr>
            <p:custDataLst>
              <p:tags r:id="rId12"/>
            </p:custDataLst>
          </p:nvPr>
        </p:nvSpPr>
        <p:spPr>
          <a:xfrm>
            <a:off x="3246171" y="2526513"/>
            <a:ext cx="9571262" cy="460375"/>
          </a:xfrm>
          <a:prstGeom prst="rect">
            <a:avLst/>
          </a:prstGeom>
          <a:noFill/>
          <a:ln w="9525">
            <a:noFill/>
          </a:ln>
        </p:spPr>
        <p:txBody>
          <a:bodyPr wrap="square">
            <a:spAutoFit/>
          </a:bodyPr>
          <a:lstStyle/>
          <a:p>
            <a:pPr lvl="0" algn="l">
              <a:lnSpc>
                <a:spcPct val="100000"/>
              </a:lnSpc>
              <a:spcBef>
                <a:spcPct val="50000"/>
              </a:spcBef>
              <a:buClrTx/>
              <a:buSzTx/>
              <a:buFontTx/>
            </a:pPr>
            <a:r>
              <a:rPr lang="zh-CN" altLang="en-US"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sym typeface="+mn-ea"/>
              </a:rPr>
              <a:t>（</a:t>
            </a:r>
            <a:r>
              <a:rPr lang="en-US" altLang="zh-CN"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sym typeface="+mn-ea"/>
              </a:rPr>
              <a:t>2</a:t>
            </a:r>
            <a:r>
              <a:rPr lang="zh-CN" altLang="en-US"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sym typeface="+mn-ea"/>
              </a:rPr>
              <a:t>）</a:t>
            </a:r>
            <a:r>
              <a:rPr lang="en-US" altLang="zh-CN" sz="2400" b="1" err="1">
                <a:solidFill>
                  <a:srgbClr val="FF0000"/>
                </a:solidFill>
                <a:latin typeface="华文新魏" panose="02010800040101010101" pitchFamily="2" charset="-122"/>
                <a:ea typeface="华文新魏" panose="02010800040101010101" pitchFamily="2" charset="-122"/>
                <a:cs typeface="华文新魏" panose="02010800040101010101" pitchFamily="2" charset="-122"/>
                <a:sym typeface="+mn-ea"/>
              </a:rPr>
              <a:t>分别通入酸性高锰酸钾溶液中,能使溶液褪色的是乙烯</a:t>
            </a:r>
            <a:r>
              <a:rPr lang="zh-CN" altLang="en-US"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sym typeface="+mn-ea"/>
              </a:rPr>
              <a:t>。</a:t>
            </a:r>
            <a:endParaRPr lang="zh-CN" altLang="en-US"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sym typeface="+mn-ea"/>
            </a:endParaRPr>
          </a:p>
        </p:txBody>
      </p:sp>
      <p:sp>
        <p:nvSpPr>
          <p:cNvPr id="11341" name="Text Box 5"/>
          <p:cNvSpPr/>
          <p:nvPr>
            <p:custDataLst>
              <p:tags r:id="rId13"/>
            </p:custDataLst>
          </p:nvPr>
        </p:nvSpPr>
        <p:spPr>
          <a:xfrm>
            <a:off x="3288366" y="3034623"/>
            <a:ext cx="7782443" cy="460375"/>
          </a:xfrm>
          <a:prstGeom prst="rect">
            <a:avLst/>
          </a:prstGeom>
          <a:noFill/>
          <a:ln w="9525">
            <a:noFill/>
          </a:ln>
        </p:spPr>
        <p:txBody>
          <a:bodyPr wrap="square">
            <a:spAutoFit/>
          </a:bodyPr>
          <a:lstStyle/>
          <a:p>
            <a:pPr lvl="0" algn="l">
              <a:lnSpc>
                <a:spcPct val="100000"/>
              </a:lnSpc>
              <a:spcBef>
                <a:spcPct val="50000"/>
              </a:spcBef>
              <a:buClrTx/>
              <a:buSzTx/>
              <a:buFontTx/>
            </a:pPr>
            <a:r>
              <a:rPr lang="zh-CN" altLang="en-US"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sym typeface="+mn-ea"/>
              </a:rPr>
              <a:t>（</a:t>
            </a:r>
            <a:r>
              <a:rPr lang="en-US" altLang="zh-CN"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sym typeface="+mn-ea"/>
              </a:rPr>
              <a:t>3</a:t>
            </a:r>
            <a:r>
              <a:rPr lang="zh-CN" altLang="en-US"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sym typeface="+mn-ea"/>
              </a:rPr>
              <a:t>）</a:t>
            </a:r>
            <a:r>
              <a:rPr lang="en-US" altLang="zh-CN" sz="2400" b="1" err="1">
                <a:solidFill>
                  <a:srgbClr val="FF0000"/>
                </a:solidFill>
                <a:latin typeface="华文新魏" panose="02010800040101010101" pitchFamily="2" charset="-122"/>
                <a:ea typeface="华文新魏" panose="02010800040101010101" pitchFamily="2" charset="-122"/>
                <a:cs typeface="华文新魏" panose="02010800040101010101" pitchFamily="2" charset="-122"/>
                <a:sym typeface="+mn-ea"/>
              </a:rPr>
              <a:t>分别通入溴水中,能使溴水褪色的是乙烯.</a:t>
            </a:r>
            <a:endParaRPr lang="en-US" altLang="zh-CN"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sym typeface="+mn-ea"/>
            </a:endParaRPr>
          </a:p>
        </p:txBody>
      </p:sp>
      <p:sp>
        <p:nvSpPr>
          <p:cNvPr id="39961" name="Text Box 25"/>
          <p:cNvSpPr txBox="1">
            <a:spLocks noChangeArrowheads="1"/>
          </p:cNvSpPr>
          <p:nvPr>
            <p:custDataLst>
              <p:tags r:id="rId14"/>
            </p:custDataLst>
          </p:nvPr>
        </p:nvSpPr>
        <p:spPr bwMode="auto">
          <a:xfrm>
            <a:off x="3306279" y="4397600"/>
            <a:ext cx="5729774" cy="43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80000"/>
              </a:lnSpc>
              <a:spcBef>
                <a:spcPct val="50000"/>
              </a:spcBef>
            </a:pPr>
            <a:r>
              <a:rPr lang="zh-CN" altLang="en-US" sz="28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常用烯烃的加成而不用烷烃的取代</a:t>
            </a:r>
            <a:endParaRPr lang="zh-CN" altLang="en-US" sz="2800" b="1">
              <a:solidFill>
                <a:srgbClr val="FF0000"/>
              </a:solidFill>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7" name="文本框 6"/>
          <p:cNvSpPr txBox="1"/>
          <p:nvPr>
            <p:custDataLst>
              <p:tags r:id="rId15"/>
            </p:custDataLst>
          </p:nvPr>
        </p:nvSpPr>
        <p:spPr>
          <a:xfrm>
            <a:off x="673786" y="4904370"/>
            <a:ext cx="10534650" cy="521970"/>
          </a:xfrm>
          <a:prstGeom prst="rect">
            <a:avLst/>
          </a:prstGeom>
        </p:spPr>
        <p:style>
          <a:lnRef idx="3">
            <a:schemeClr val="lt1"/>
          </a:lnRef>
          <a:fillRef idx="1">
            <a:schemeClr val="accent3"/>
          </a:fillRef>
          <a:effectRef idx="1">
            <a:schemeClr val="accent3"/>
          </a:effectRef>
          <a:fontRef idx="minor">
            <a:schemeClr val="lt1"/>
          </a:fontRef>
        </p:style>
        <p:txBody>
          <a:bodyPr wrap="none" rtlCol="0" anchor="t">
            <a:spAutoFit/>
          </a:bodyPr>
          <a:lstStyle/>
          <a:p>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问题</a:t>
            </a:r>
            <a:r>
              <a:rPr lang="en-US" altLang="zh-CN" sz="2800">
                <a:latin typeface="Arial Black" panose="020B0A04020102020204" pitchFamily="34" charset="0"/>
                <a:sym typeface="+mn-ea"/>
              </a:rPr>
              <a:t>   </a:t>
            </a:r>
            <a:r>
              <a:rPr lang="zh-CN" altLang="en-US" sz="2800">
                <a:latin typeface="微软雅黑" panose="020B0503020204020204" charset="-122"/>
                <a:ea typeface="微软雅黑" panose="020B0503020204020204" charset="-122"/>
                <a:cs typeface="微软雅黑" panose="020B0503020204020204" charset="-122"/>
                <a:sym typeface="+mn-ea"/>
              </a:rPr>
              <a:t>乙烯、</a:t>
            </a:r>
            <a:r>
              <a:rPr lang="en-US" altLang="zh-CN" sz="2800">
                <a:latin typeface="微软雅黑" panose="020B0503020204020204" charset="-122"/>
                <a:ea typeface="微软雅黑" panose="020B0503020204020204" charset="-122"/>
                <a:cs typeface="微软雅黑" panose="020B0503020204020204" charset="-122"/>
                <a:sym typeface="+mn-ea"/>
              </a:rPr>
              <a:t>SO</a:t>
            </a:r>
            <a:r>
              <a:rPr lang="en-US" altLang="zh-CN" sz="2800" baseline="-25000">
                <a:latin typeface="微软雅黑" panose="020B0503020204020204" charset="-122"/>
                <a:ea typeface="微软雅黑" panose="020B0503020204020204" charset="-122"/>
                <a:cs typeface="微软雅黑" panose="020B0503020204020204" charset="-122"/>
                <a:sym typeface="+mn-ea"/>
              </a:rPr>
              <a:t>2</a:t>
            </a:r>
            <a:r>
              <a:rPr lang="zh-CN" altLang="en-US" sz="2800">
                <a:latin typeface="微软雅黑" panose="020B0503020204020204" charset="-122"/>
                <a:ea typeface="微软雅黑" panose="020B0503020204020204" charset="-122"/>
                <a:cs typeface="微软雅黑" panose="020B0503020204020204" charset="-122"/>
                <a:sym typeface="+mn-ea"/>
              </a:rPr>
              <a:t>均能使溴水褪色，它们的褪色原理相同吗？</a:t>
            </a:r>
            <a:r>
              <a:rPr lang="en-US" altLang="zh-CN" sz="2800">
                <a:latin typeface="Arial Black" panose="020B0A04020102020204" pitchFamily="34" charset="0"/>
                <a:sym typeface="+mn-ea"/>
              </a:rPr>
              <a:t>       </a:t>
            </a:r>
            <a:endParaRPr lang="zh-CN" altLang="en-US" sz="2800"/>
          </a:p>
        </p:txBody>
      </p:sp>
      <p:sp>
        <p:nvSpPr>
          <p:cNvPr id="21" name="文本框 20"/>
          <p:cNvSpPr txBox="1"/>
          <p:nvPr>
            <p:custDataLst>
              <p:tags r:id="rId16"/>
            </p:custDataLst>
          </p:nvPr>
        </p:nvSpPr>
        <p:spPr>
          <a:xfrm>
            <a:off x="172069" y="5482204"/>
            <a:ext cx="11868492" cy="1124585"/>
          </a:xfrm>
          <a:prstGeom prst="rect">
            <a:avLst/>
          </a:prstGeom>
          <a:solidFill>
            <a:schemeClr val="accent2">
              <a:lumMod val="40000"/>
              <a:lumOff val="60000"/>
            </a:schemeClr>
          </a:solidFill>
        </p:spPr>
        <p:txBody>
          <a:bodyPr wrap="square">
            <a:spAutoFit/>
          </a:bodyPr>
          <a:lstStyle/>
          <a:p>
            <a:pPr lvl="0" algn="ctr">
              <a:lnSpc>
                <a:spcPct val="120000"/>
              </a:lnSpc>
              <a:spcBef>
                <a:spcPct val="0"/>
              </a:spcBef>
              <a:spcAft>
                <a:spcPct val="0"/>
              </a:spcAft>
              <a:defRPr/>
            </a:pPr>
            <a:r>
              <a:rPr kumimoji="0" lang="zh-CN" altLang="en-US" sz="2800" b="1" i="0" u="none" strike="noStrike" kern="1200" cap="none" spc="0" normalizeH="0" baseline="0" noProof="0">
                <a:ln>
                  <a:noFill/>
                </a:ln>
                <a:effectLst/>
                <a:uLnTx/>
                <a:uFillTx/>
                <a:latin typeface="Times New Roman" panose="02020603050405020304" pitchFamily="18" charset="0"/>
                <a:ea typeface="黑体" panose="02010609060101010101" charset="-122"/>
                <a:cs typeface="Times New Roman" panose="02020603050405020304" pitchFamily="18" charset="0"/>
              </a:rPr>
              <a:t>一定条件下</a:t>
            </a:r>
            <a:r>
              <a:rPr kumimoji="0" lang="en-US" altLang="zh-CN" sz="2800" b="1" i="0" u="none" strike="noStrike" kern="1200" cap="none" spc="0" normalizeH="0" baseline="0" noProof="0">
                <a:ln>
                  <a:noFill/>
                </a:ln>
                <a:effectLst/>
                <a:uLnTx/>
                <a:uFillTx/>
                <a:latin typeface="Times New Roman" panose="02020603050405020304" pitchFamily="18" charset="0"/>
                <a:ea typeface="黑体" panose="02010609060101010101" charset="-122"/>
                <a:cs typeface="Times New Roman" panose="02020603050405020304" pitchFamily="18" charset="0"/>
              </a:rPr>
              <a:t>,</a:t>
            </a:r>
            <a:r>
              <a:rPr lang="zh-CN" altLang="en-US" sz="2800" b="1">
                <a:latin typeface="Times New Roman" panose="02020603050405020304" pitchFamily="18" charset="0"/>
                <a:ea typeface="黑体" panose="02010609060101010101" charset="-122"/>
                <a:cs typeface="Times New Roman" panose="02020603050405020304" pitchFamily="18" charset="0"/>
              </a:rPr>
              <a:t>乙烯还可以与</a:t>
            </a:r>
            <a:r>
              <a:rPr lang="en-US" altLang="zh-CN" sz="2800" b="1">
                <a:solidFill>
                  <a:srgbClr val="FF0000"/>
                </a:solidFill>
                <a:latin typeface="Times New Roman" panose="02020603050405020304" pitchFamily="18" charset="0"/>
                <a:ea typeface="黑体" panose="02010609060101010101" charset="-122"/>
                <a:cs typeface="Times New Roman" panose="02020603050405020304" pitchFamily="18" charset="0"/>
              </a:rPr>
              <a:t>X</a:t>
            </a:r>
            <a:r>
              <a:rPr lang="en-US" altLang="zh-CN" sz="2800" b="1" baseline="-25000">
                <a:solidFill>
                  <a:srgbClr val="FF0000"/>
                </a:solidFill>
                <a:latin typeface="Times New Roman" panose="02020603050405020304" pitchFamily="18" charset="0"/>
                <a:ea typeface="黑体" panose="02010609060101010101" charset="-122"/>
                <a:cs typeface="Times New Roman" panose="02020603050405020304" pitchFamily="18" charset="0"/>
              </a:rPr>
              <a:t>2</a:t>
            </a:r>
            <a:r>
              <a:rPr lang="zh-CN" altLang="en-US" sz="2800" b="1">
                <a:solidFill>
                  <a:srgbClr val="FF0000"/>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a:solidFill>
                  <a:srgbClr val="FF0000"/>
                </a:solidFill>
                <a:latin typeface="Times New Roman" panose="02020603050405020304" pitchFamily="18" charset="0"/>
                <a:ea typeface="黑体" panose="02010609060101010101" charset="-122"/>
                <a:cs typeface="Times New Roman" panose="02020603050405020304" pitchFamily="18" charset="0"/>
              </a:rPr>
              <a:t>H</a:t>
            </a:r>
            <a:r>
              <a:rPr lang="en-US" altLang="zh-CN" sz="2800" b="1" baseline="-25000">
                <a:solidFill>
                  <a:srgbClr val="FF0000"/>
                </a:solidFill>
                <a:latin typeface="Times New Roman" panose="02020603050405020304" pitchFamily="18" charset="0"/>
                <a:ea typeface="黑体" panose="02010609060101010101" charset="-122"/>
                <a:cs typeface="Times New Roman" panose="02020603050405020304" pitchFamily="18" charset="0"/>
              </a:rPr>
              <a:t>2</a:t>
            </a:r>
            <a:r>
              <a:rPr lang="zh-CN" altLang="en-US" sz="2800" b="1">
                <a:solidFill>
                  <a:srgbClr val="FF0000"/>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a:solidFill>
                  <a:srgbClr val="FF0000"/>
                </a:solidFill>
                <a:latin typeface="Times New Roman" panose="02020603050405020304" pitchFamily="18" charset="0"/>
                <a:ea typeface="黑体" panose="02010609060101010101" charset="-122"/>
                <a:cs typeface="Times New Roman" panose="02020603050405020304" pitchFamily="18" charset="0"/>
              </a:rPr>
              <a:t>HX</a:t>
            </a:r>
            <a:r>
              <a:rPr lang="zh-CN" altLang="en-US" sz="2800" b="1">
                <a:solidFill>
                  <a:srgbClr val="FF0000"/>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a:solidFill>
                  <a:srgbClr val="FF0000"/>
                </a:solidFill>
                <a:latin typeface="Times New Roman" panose="02020603050405020304" pitchFamily="18" charset="0"/>
                <a:ea typeface="黑体" panose="02010609060101010101" charset="-122"/>
                <a:cs typeface="Times New Roman" panose="02020603050405020304" pitchFamily="18" charset="0"/>
              </a:rPr>
              <a:t>H</a:t>
            </a:r>
            <a:r>
              <a:rPr lang="en-US" altLang="zh-CN" sz="2800" b="1" baseline="-25000">
                <a:solidFill>
                  <a:srgbClr val="FF0000"/>
                </a:solidFill>
                <a:latin typeface="Times New Roman" panose="02020603050405020304" pitchFamily="18" charset="0"/>
                <a:ea typeface="黑体" panose="02010609060101010101" charset="-122"/>
                <a:cs typeface="Times New Roman" panose="02020603050405020304" pitchFamily="18" charset="0"/>
              </a:rPr>
              <a:t>2</a:t>
            </a:r>
            <a:r>
              <a:rPr lang="en-US" altLang="zh-CN" sz="2800" b="1">
                <a:solidFill>
                  <a:srgbClr val="FF0000"/>
                </a:solidFill>
                <a:latin typeface="Times New Roman" panose="02020603050405020304" pitchFamily="18" charset="0"/>
                <a:ea typeface="黑体" panose="02010609060101010101" charset="-122"/>
                <a:cs typeface="Times New Roman" panose="02020603050405020304" pitchFamily="18" charset="0"/>
              </a:rPr>
              <a:t>O</a:t>
            </a:r>
            <a:r>
              <a:rPr lang="zh-CN" altLang="en-US" sz="2800" b="1">
                <a:solidFill>
                  <a:srgbClr val="FF0000"/>
                </a:solidFill>
                <a:latin typeface="Times New Roman" panose="02020603050405020304" pitchFamily="18" charset="0"/>
                <a:ea typeface="黑体" panose="02010609060101010101" charset="-122"/>
                <a:cs typeface="Times New Roman" panose="02020603050405020304" pitchFamily="18" charset="0"/>
              </a:rPr>
              <a:t>、</a:t>
            </a:r>
            <a:r>
              <a:rPr lang="zh-CN" altLang="en-US" sz="2800" b="1">
                <a:latin typeface="Times New Roman" panose="02020603050405020304" pitchFamily="18" charset="0"/>
                <a:ea typeface="黑体" panose="02010609060101010101" charset="-122"/>
                <a:cs typeface="Times New Roman" panose="02020603050405020304" pitchFamily="18" charset="0"/>
              </a:rPr>
              <a:t>等发生类似的反应</a:t>
            </a:r>
            <a:endParaRPr lang="zh-CN" altLang="en-US" sz="2800" b="1">
              <a:latin typeface="Times New Roman" panose="02020603050405020304" pitchFamily="18" charset="0"/>
              <a:ea typeface="黑体" panose="02010609060101010101" charset="-122"/>
              <a:cs typeface="Times New Roman" panose="02020603050405020304" pitchFamily="18" charset="0"/>
            </a:endParaRPr>
          </a:p>
          <a:p>
            <a:pPr lvl="0" algn="ctr">
              <a:lnSpc>
                <a:spcPct val="120000"/>
              </a:lnSpc>
              <a:spcBef>
                <a:spcPct val="0"/>
              </a:spcBef>
              <a:spcAft>
                <a:spcPct val="0"/>
              </a:spcAft>
              <a:defRPr/>
            </a:pPr>
            <a:r>
              <a:rPr lang="zh-CN" altLang="en-US" sz="2800" b="1">
                <a:solidFill>
                  <a:schemeClr val="accent1">
                    <a:lumMod val="5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请试着写出其反应的化学方程式。</a:t>
            </a:r>
            <a:endParaRPr kumimoji="0" lang="zh-CN" altLang="en-US" sz="2800" b="1" i="0" u="none" strike="noStrike" kern="1200" cap="none" spc="0" normalizeH="0" baseline="0" noProof="0">
              <a:ln>
                <a:noFill/>
              </a:ln>
              <a:effectLst/>
              <a:uLnTx/>
              <a:uFillTx/>
              <a:latin typeface="Times New Roman" panose="02020603050405020304" pitchFamily="18" charset="0"/>
              <a:ea typeface="黑体" panose="02010609060101010101" charset="-122"/>
              <a:cs typeface="Times New Roman" panose="02020603050405020304" pitchFamily="18" charset="0"/>
            </a:endParaRPr>
          </a:p>
        </p:txBody>
      </p:sp>
      <p:sp>
        <p:nvSpPr>
          <p:cNvPr id="19" name="Text Box 5"/>
          <p:cNvSpPr/>
          <p:nvPr>
            <p:custDataLst>
              <p:tags r:id="rId17"/>
            </p:custDataLst>
          </p:nvPr>
        </p:nvSpPr>
        <p:spPr>
          <a:xfrm>
            <a:off x="3514220" y="3612814"/>
            <a:ext cx="7556590" cy="521970"/>
          </a:xfrm>
          <a:prstGeom prst="rect">
            <a:avLst/>
          </a:prstGeom>
          <a:noFill/>
          <a:ln w="9525">
            <a:noFill/>
          </a:ln>
        </p:spPr>
        <p:txBody>
          <a:bodyPr wrap="square">
            <a:spAutoFit/>
          </a:bodyPr>
          <a:lstStyle/>
          <a:p>
            <a:pPr lvl="0" algn="l">
              <a:lnSpc>
                <a:spcPct val="100000"/>
              </a:lnSpc>
              <a:spcBef>
                <a:spcPct val="50000"/>
              </a:spcBef>
              <a:buClrTx/>
              <a:buSzTx/>
              <a:buFontTx/>
            </a:pPr>
            <a:r>
              <a:rPr lang="zh-CN" altLang="en-US" sz="2800" b="1">
                <a:solidFill>
                  <a:srgbClr val="FF0000"/>
                </a:solidFill>
                <a:latin typeface="华文新魏" panose="02010800040101010101" pitchFamily="2" charset="-122"/>
                <a:ea typeface="华文新魏" panose="02010800040101010101" pitchFamily="2" charset="-122"/>
                <a:cs typeface="华文新魏" panose="02010800040101010101" pitchFamily="2" charset="-122"/>
                <a:sym typeface="+mn-ea"/>
              </a:rPr>
              <a:t>将混合气体通入溴的四氯化碳溶液或者溴水中。</a:t>
            </a:r>
            <a:endParaRPr lang="zh-CN" altLang="en-US" sz="2800" b="1">
              <a:solidFill>
                <a:srgbClr val="FF0000"/>
              </a:solidFill>
              <a:latin typeface="华文新魏" panose="02010800040101010101" pitchFamily="2" charset="-122"/>
              <a:ea typeface="华文新魏" panose="02010800040101010101" pitchFamily="2" charset="-122"/>
              <a:cs typeface="华文新魏" panose="02010800040101010101" pitchFamily="2" charset="-122"/>
              <a:sym typeface="+mn-ea"/>
            </a:endParaRPr>
          </a:p>
        </p:txBody>
      </p:sp>
      <p:sp>
        <p:nvSpPr>
          <p:cNvPr id="22" name="文本框 21"/>
          <p:cNvSpPr txBox="1"/>
          <p:nvPr>
            <p:custDataLst>
              <p:tags r:id="rId18"/>
            </p:custDataLst>
          </p:nvPr>
        </p:nvSpPr>
        <p:spPr>
          <a:xfrm>
            <a:off x="156068" y="2102415"/>
            <a:ext cx="3377445" cy="460375"/>
          </a:xfrm>
          <a:prstGeom prst="rect">
            <a:avLst/>
          </a:prstGeom>
          <a:noFill/>
        </p:spPr>
        <p:txBody>
          <a:bodyPr wrap="square">
            <a:spAutoFit/>
          </a:bodyPr>
          <a:lstStyle/>
          <a:p>
            <a:pPr>
              <a:lnSpc>
                <a:spcPct val="100000"/>
              </a:lnSpc>
              <a:spcBef>
                <a:spcPct val="50000"/>
              </a:spcBef>
            </a:pPr>
            <a:r>
              <a:rPr lang="zh-CN" altLang="en-US" sz="2400" b="1">
                <a:latin typeface="微软雅黑" panose="020B0503020204020204" charset="-122"/>
                <a:ea typeface="微软雅黑" panose="020B0503020204020204" charset="-122"/>
                <a:cs typeface="华文新魏" panose="02010800040101010101" pitchFamily="2" charset="-122"/>
              </a:rPr>
              <a:t>鉴别甲烷和乙烯的方法：</a:t>
            </a:r>
            <a:endParaRPr lang="en-US" altLang="zh-CN" sz="2400" b="1">
              <a:latin typeface="微软雅黑" panose="020B0503020204020204" charset="-122"/>
              <a:ea typeface="微软雅黑" panose="020B0503020204020204" charset="-122"/>
              <a:cs typeface="华文新魏" panose="02010800040101010101" pitchFamily="2" charset="-122"/>
            </a:endParaRPr>
          </a:p>
        </p:txBody>
      </p:sp>
      <p:sp>
        <p:nvSpPr>
          <p:cNvPr id="23" name="文本框 22"/>
          <p:cNvSpPr txBox="1"/>
          <p:nvPr>
            <p:custDataLst>
              <p:tags r:id="rId19"/>
            </p:custDataLst>
          </p:nvPr>
        </p:nvSpPr>
        <p:spPr>
          <a:xfrm>
            <a:off x="267770" y="3567968"/>
            <a:ext cx="3092591" cy="460375"/>
          </a:xfrm>
          <a:prstGeom prst="rect">
            <a:avLst/>
          </a:prstGeom>
          <a:noFill/>
        </p:spPr>
        <p:txBody>
          <a:bodyPr wrap="square">
            <a:spAutoFit/>
          </a:bodyPr>
          <a:lstStyle/>
          <a:p>
            <a:pPr>
              <a:lnSpc>
                <a:spcPct val="100000"/>
              </a:lnSpc>
              <a:spcBef>
                <a:spcPct val="50000"/>
              </a:spcBef>
            </a:pPr>
            <a:r>
              <a:rPr lang="zh-CN" altLang="en-US" sz="2400" b="1">
                <a:latin typeface="微软雅黑" panose="020B0503020204020204" charset="-122"/>
                <a:ea typeface="微软雅黑" panose="020B0503020204020204" charset="-122"/>
                <a:cs typeface="华文新魏" panose="02010800040101010101" pitchFamily="2" charset="-122"/>
              </a:rPr>
              <a:t>除去</a:t>
            </a:r>
            <a:r>
              <a:rPr lang="zh-CN" altLang="en-US" sz="2400" b="1">
                <a:latin typeface="微软雅黑" panose="020B0503020204020204" charset="-122"/>
                <a:ea typeface="微软雅黑" panose="020B0503020204020204" charset="-122"/>
                <a:cs typeface="华文新魏" panose="02010800040101010101" pitchFamily="2" charset="-122"/>
                <a:sym typeface="+mn-ea"/>
              </a:rPr>
              <a:t>甲烷中</a:t>
            </a:r>
            <a:r>
              <a:rPr lang="zh-CN" altLang="en-US" sz="2400" b="1">
                <a:latin typeface="微软雅黑" panose="020B0503020204020204" charset="-122"/>
                <a:ea typeface="微软雅黑" panose="020B0503020204020204" charset="-122"/>
                <a:cs typeface="华文新魏" panose="02010800040101010101" pitchFamily="2" charset="-122"/>
              </a:rPr>
              <a:t>乙烯方法：</a:t>
            </a:r>
            <a:endParaRPr lang="en-US" altLang="zh-CN" sz="2400" b="1">
              <a:latin typeface="微软雅黑" panose="020B0503020204020204" charset="-122"/>
              <a:ea typeface="微软雅黑" panose="020B0503020204020204" charset="-122"/>
              <a:cs typeface="华文新魏" panose="02010800040101010101" pitchFamily="2" charset="-122"/>
            </a:endParaRPr>
          </a:p>
        </p:txBody>
      </p:sp>
      <p:sp>
        <p:nvSpPr>
          <p:cNvPr id="25" name="文本框 24"/>
          <p:cNvSpPr txBox="1"/>
          <p:nvPr>
            <p:custDataLst>
              <p:tags r:id="rId20"/>
            </p:custDataLst>
          </p:nvPr>
        </p:nvSpPr>
        <p:spPr>
          <a:xfrm>
            <a:off x="365336" y="4312458"/>
            <a:ext cx="2677876" cy="521970"/>
          </a:xfrm>
          <a:prstGeom prst="rect">
            <a:avLst/>
          </a:prstGeom>
          <a:noFill/>
        </p:spPr>
        <p:txBody>
          <a:bodyPr wrap="square">
            <a:spAutoFit/>
          </a:bodyPr>
          <a:lstStyle/>
          <a:p>
            <a:pPr>
              <a:lnSpc>
                <a:spcPct val="100000"/>
              </a:lnSpc>
              <a:spcBef>
                <a:spcPct val="50000"/>
              </a:spcBef>
            </a:pPr>
            <a:r>
              <a:rPr lang="zh-CN" altLang="en-US" sz="2800" b="1">
                <a:latin typeface="华文新魏" panose="02010800040101010101" pitchFamily="2" charset="-122"/>
                <a:ea typeface="华文新魏" panose="02010800040101010101" pitchFamily="2" charset="-122"/>
                <a:cs typeface="华文新魏" panose="02010800040101010101" pitchFamily="2" charset="-122"/>
              </a:rPr>
              <a:t>制取卤代烃方法：</a:t>
            </a:r>
            <a:endParaRPr lang="en-US" altLang="zh-CN" sz="2800" b="1">
              <a:latin typeface="华文新魏" panose="02010800040101010101" pitchFamily="2" charset="-122"/>
              <a:ea typeface="华文新魏" panose="02010800040101010101" pitchFamily="2" charset="-122"/>
              <a:cs typeface="华文新魏" panose="02010800040101010101" pitchFamily="2"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additive="base">
                                        <p:cTn id="6" dur="1" fill="hold">
                                          <p:stCondLst>
                                            <p:cond delay="0"/>
                                          </p:stCondLst>
                                        </p:cTn>
                                        <p:tgtEl>
                                          <p:spTgt spid="11339"/>
                                        </p:tgtEl>
                                        <p:attrNameLst>
                                          <p:attrName>style.visibility</p:attrName>
                                        </p:attrNameLst>
                                      </p:cBhvr>
                                      <p:to>
                                        <p:strVal val="visible"/>
                                      </p:to>
                                    </p:set>
                                    <p:anim calcmode="lin" valueType="num">
                                      <p:cBhvr additive="base">
                                        <p:cTn id="7" dur="500" fill="hold"/>
                                        <p:tgtEl>
                                          <p:spTgt spid="11339"/>
                                        </p:tgtEl>
                                        <p:attrNameLst>
                                          <p:attrName>ppt_x</p:attrName>
                                        </p:attrNameLst>
                                      </p:cBhvr>
                                      <p:tavLst>
                                        <p:tav tm="0">
                                          <p:val>
                                            <p:strVal val="#ppt_x"/>
                                          </p:val>
                                        </p:tav>
                                        <p:tav tm="100000">
                                          <p:val>
                                            <p:strVal val="#ppt_x"/>
                                          </p:val>
                                        </p:tav>
                                      </p:tavLst>
                                    </p:anim>
                                    <p:anim calcmode="lin" valueType="num">
                                      <p:cBhvr additive="base">
                                        <p:cTn id="8" dur="500" fill="hold"/>
                                        <p:tgtEl>
                                          <p:spTgt spid="11339"/>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additive="base">
                                        <p:cTn id="10" dur="1" fill="hold">
                                          <p:stCondLst>
                                            <p:cond delay="0"/>
                                          </p:stCondLst>
                                        </p:cTn>
                                        <p:tgtEl>
                                          <p:spTgt spid="11340"/>
                                        </p:tgtEl>
                                        <p:attrNameLst>
                                          <p:attrName>style.visibility</p:attrName>
                                        </p:attrNameLst>
                                      </p:cBhvr>
                                      <p:to>
                                        <p:strVal val="visible"/>
                                      </p:to>
                                    </p:set>
                                    <p:anim calcmode="lin" valueType="num">
                                      <p:cBhvr additive="base">
                                        <p:cTn id="11" dur="500" fill="hold"/>
                                        <p:tgtEl>
                                          <p:spTgt spid="11340"/>
                                        </p:tgtEl>
                                        <p:attrNameLst>
                                          <p:attrName>ppt_x</p:attrName>
                                        </p:attrNameLst>
                                      </p:cBhvr>
                                      <p:tavLst>
                                        <p:tav tm="0">
                                          <p:val>
                                            <p:strVal val="#ppt_x"/>
                                          </p:val>
                                        </p:tav>
                                        <p:tav tm="100000">
                                          <p:val>
                                            <p:strVal val="#ppt_x"/>
                                          </p:val>
                                        </p:tav>
                                      </p:tavLst>
                                    </p:anim>
                                    <p:anim calcmode="lin" valueType="num">
                                      <p:cBhvr additive="base">
                                        <p:cTn id="12" dur="500" fill="hold"/>
                                        <p:tgtEl>
                                          <p:spTgt spid="11340"/>
                                        </p:tgtEl>
                                        <p:attrNameLst>
                                          <p:attrName>ppt_y</p:attrName>
                                        </p:attrNameLst>
                                      </p:cBhvr>
                                      <p:tavLst>
                                        <p:tav tm="0">
                                          <p:val>
                                            <p:strVal val="1+#ppt_h/2"/>
                                          </p:val>
                                        </p:tav>
                                        <p:tav tm="100000">
                                          <p:val>
                                            <p:strVal val="#ppt_y"/>
                                          </p:val>
                                        </p:tav>
                                      </p:tavLst>
                                    </p:anim>
                                  </p:childTnLst>
                                </p:cTn>
                              </p:par>
                              <p:par>
                                <p:cTn id="13" presetID="2" presetClass="entr" presetSubtype="4" fill="hold" grpId="2" nodeType="withEffect">
                                  <p:stCondLst>
                                    <p:cond delay="0"/>
                                  </p:stCondLst>
                                  <p:childTnLst>
                                    <p:set>
                                      <p:cBhvr additive="base">
                                        <p:cTn id="14" dur="1" fill="hold">
                                          <p:stCondLst>
                                            <p:cond delay="0"/>
                                          </p:stCondLst>
                                        </p:cTn>
                                        <p:tgtEl>
                                          <p:spTgt spid="11341"/>
                                        </p:tgtEl>
                                        <p:attrNameLst>
                                          <p:attrName>style.visibility</p:attrName>
                                        </p:attrNameLst>
                                      </p:cBhvr>
                                      <p:to>
                                        <p:strVal val="visible"/>
                                      </p:to>
                                    </p:set>
                                    <p:anim calcmode="lin" valueType="num">
                                      <p:cBhvr additive="base">
                                        <p:cTn id="15" dur="500" fill="hold"/>
                                        <p:tgtEl>
                                          <p:spTgt spid="11341"/>
                                        </p:tgtEl>
                                        <p:attrNameLst>
                                          <p:attrName>ppt_x</p:attrName>
                                        </p:attrNameLst>
                                      </p:cBhvr>
                                      <p:tavLst>
                                        <p:tav tm="0">
                                          <p:val>
                                            <p:strVal val="#ppt_x"/>
                                          </p:val>
                                        </p:tav>
                                        <p:tav tm="100000">
                                          <p:val>
                                            <p:strVal val="#ppt_x"/>
                                          </p:val>
                                        </p:tav>
                                      </p:tavLst>
                                    </p:anim>
                                    <p:anim calcmode="lin" valueType="num">
                                      <p:cBhvr additive="base">
                                        <p:cTn id="16" dur="500" fill="hold"/>
                                        <p:tgtEl>
                                          <p:spTgt spid="1134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additive="base">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9961"/>
                                        </p:tgtEl>
                                        <p:attrNameLst>
                                          <p:attrName>style.visibility</p:attrName>
                                        </p:attrNameLst>
                                      </p:cBhvr>
                                      <p:to>
                                        <p:strVal val="visible"/>
                                      </p:to>
                                    </p:set>
                                    <p:animEffect transition="in" filter="blinds(horizontal)">
                                      <p:cBhvr>
                                        <p:cTn id="27" dur="500"/>
                                        <p:tgtEl>
                                          <p:spTgt spid="3996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39" grpId="0"/>
      <p:bldP spid="11340" grpId="1"/>
      <p:bldP spid="11341" grpId="2"/>
      <p:bldP spid="39961" grpId="0" bldLvl="0" animBg="1"/>
      <p:bldP spid="7" grpId="0" bldLvl="0" animBg="1"/>
      <p:bldP spid="21" grpId="0" bldLvl="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7" name="直接连接符 96"/>
          <p:cNvCxnSpPr/>
          <p:nvPr>
            <p:custDataLst>
              <p:tags r:id="rId1"/>
            </p:custDataLst>
          </p:nvPr>
        </p:nvCxnSpPr>
        <p:spPr>
          <a:xfrm>
            <a:off x="2081" y="621550"/>
            <a:ext cx="12095145" cy="0"/>
          </a:xfrm>
          <a:prstGeom prst="line">
            <a:avLst/>
          </a:prstGeom>
        </p:spPr>
        <p:style>
          <a:lnRef idx="3">
            <a:schemeClr val="accent3"/>
          </a:lnRef>
          <a:fillRef idx="0">
            <a:schemeClr val="accent3"/>
          </a:fillRef>
          <a:effectRef idx="2">
            <a:schemeClr val="accent3"/>
          </a:effectRef>
          <a:fontRef idx="minor">
            <a:schemeClr val="tx1"/>
          </a:fontRef>
        </p:style>
      </p:cxnSp>
      <p:sp>
        <p:nvSpPr>
          <p:cNvPr id="99" name="燕尾形 98"/>
          <p:cNvSpPr/>
          <p:nvPr>
            <p:custDataLst>
              <p:tags r:id="rId2"/>
            </p:custDataLst>
          </p:nvPr>
        </p:nvSpPr>
        <p:spPr>
          <a:xfrm>
            <a:off x="264287" y="0"/>
            <a:ext cx="699006" cy="594885"/>
          </a:xfrm>
          <a:prstGeom prst="chevron">
            <a:avLst>
              <a:gd name="adj" fmla="val 49999"/>
            </a:avLst>
          </a:prstGeom>
        </p:spPr>
        <p:style>
          <a:lnRef idx="3">
            <a:schemeClr val="lt1"/>
          </a:lnRef>
          <a:fillRef idx="1">
            <a:schemeClr val="accent1"/>
          </a:fillRef>
          <a:effectRef idx="1">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98" name="TextBox 43"/>
          <p:cNvSpPr txBox="1">
            <a:spLocks noChangeArrowheads="1"/>
          </p:cNvSpPr>
          <p:nvPr>
            <p:custDataLst>
              <p:tags r:id="rId3"/>
            </p:custDataLst>
          </p:nvPr>
        </p:nvSpPr>
        <p:spPr bwMode="auto">
          <a:xfrm>
            <a:off x="1272744" y="117657"/>
            <a:ext cx="4080086"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chemeClr val="tx1">
                    <a:lumMod val="75000"/>
                    <a:lumOff val="25000"/>
                  </a:schemeClr>
                </a:solidFill>
                <a:latin typeface="微软雅黑" panose="020B0503020204020204" charset="-122"/>
              </a:rPr>
              <a:t>教学过程</a:t>
            </a:r>
            <a:r>
              <a:rPr lang="en-US" altLang="zh-CN" sz="2800" b="1">
                <a:solidFill>
                  <a:schemeClr val="tx1">
                    <a:lumMod val="75000"/>
                    <a:lumOff val="25000"/>
                  </a:schemeClr>
                </a:solidFill>
                <a:latin typeface="微软雅黑" panose="020B0503020204020204" charset="-122"/>
              </a:rPr>
              <a:t>-</a:t>
            </a:r>
            <a:r>
              <a:rPr lang="zh-CN" altLang="en-US" sz="2800" b="1">
                <a:solidFill>
                  <a:schemeClr val="tx1">
                    <a:lumMod val="75000"/>
                    <a:lumOff val="25000"/>
                  </a:schemeClr>
                </a:solidFill>
                <a:latin typeface="微软雅黑" panose="020B0503020204020204" charset="-122"/>
              </a:rPr>
              <a:t>化学性质</a:t>
            </a:r>
            <a:endParaRPr lang="zh-CN" altLang="en-US" sz="2800" b="1">
              <a:solidFill>
                <a:schemeClr val="tx1">
                  <a:lumMod val="75000"/>
                  <a:lumOff val="25000"/>
                </a:schemeClr>
              </a:solidFill>
              <a:latin typeface="微软雅黑" panose="020B0503020204020204" charset="-122"/>
            </a:endParaRPr>
          </a:p>
        </p:txBody>
      </p:sp>
      <p:grpSp>
        <p:nvGrpSpPr>
          <p:cNvPr id="3" name="组合 2"/>
          <p:cNvGrpSpPr/>
          <p:nvPr>
            <p:custDataLst>
              <p:tags r:id="rId4"/>
            </p:custDataLst>
          </p:nvPr>
        </p:nvGrpSpPr>
        <p:grpSpPr>
          <a:xfrm>
            <a:off x="2081" y="6740547"/>
            <a:ext cx="12187838" cy="76186"/>
            <a:chOff x="1" y="6406814"/>
            <a:chExt cx="12190412" cy="452774"/>
          </a:xfrm>
        </p:grpSpPr>
        <p:sp>
          <p:nvSpPr>
            <p:cNvPr id="32" name="六边形 31"/>
            <p:cNvSpPr/>
            <p:nvPr>
              <p:custDataLst>
                <p:tags r:id="rId5"/>
              </p:custDataLst>
            </p:nvPr>
          </p:nvSpPr>
          <p:spPr>
            <a:xfrm>
              <a:off x="1" y="6406814"/>
              <a:ext cx="3041773" cy="452774"/>
            </a:xfrm>
            <a:prstGeom prst="hexagon">
              <a:avLst/>
            </a:prstGeom>
            <a:solidFill>
              <a:srgbClr val="5FCACB"/>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3" name="六边形 32"/>
            <p:cNvSpPr/>
            <p:nvPr>
              <p:custDataLst>
                <p:tags r:id="rId6"/>
              </p:custDataLst>
            </p:nvPr>
          </p:nvSpPr>
          <p:spPr>
            <a:xfrm>
              <a:off x="3041775" y="6406814"/>
              <a:ext cx="3063750" cy="452774"/>
            </a:xfrm>
            <a:prstGeom prst="hexagon">
              <a:avLst/>
            </a:prstGeom>
            <a:solidFill>
              <a:srgbClr val="A0BF0D"/>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4" name="六边形 33"/>
            <p:cNvSpPr/>
            <p:nvPr>
              <p:custDataLst>
                <p:tags r:id="rId7"/>
              </p:custDataLst>
            </p:nvPr>
          </p:nvSpPr>
          <p:spPr>
            <a:xfrm>
              <a:off x="6095207" y="6406814"/>
              <a:ext cx="3047603" cy="452774"/>
            </a:xfrm>
            <a:prstGeom prst="hexagon">
              <a:avLst/>
            </a:prstGeom>
            <a:solidFill>
              <a:srgbClr val="31909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5" name="六边形 34"/>
            <p:cNvSpPr/>
            <p:nvPr>
              <p:custDataLst>
                <p:tags r:id="rId8"/>
              </p:custDataLst>
            </p:nvPr>
          </p:nvSpPr>
          <p:spPr>
            <a:xfrm>
              <a:off x="9142810" y="6406814"/>
              <a:ext cx="3047603" cy="452774"/>
            </a:xfrm>
            <a:prstGeom prst="hexagon">
              <a:avLst/>
            </a:prstGeom>
            <a:solidFill>
              <a:srgbClr val="F5841C"/>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grpSp>
      <p:sp>
        <p:nvSpPr>
          <p:cNvPr id="4" name="文本框 3"/>
          <p:cNvSpPr txBox="1"/>
          <p:nvPr>
            <p:custDataLst>
              <p:tags r:id="rId9"/>
            </p:custDataLst>
          </p:nvPr>
        </p:nvSpPr>
        <p:spPr>
          <a:xfrm>
            <a:off x="119928" y="639115"/>
            <a:ext cx="3966771" cy="583565"/>
          </a:xfrm>
          <a:prstGeom prst="rect">
            <a:avLst/>
          </a:prstGeom>
          <a:noFill/>
        </p:spPr>
        <p:txBody>
          <a:bodyPr vert="horz" wrap="square" rtlCol="0" anchor="ctr">
            <a:spAutoFit/>
          </a:bodyPr>
          <a:lstStyle/>
          <a:p>
            <a:pPr defTabSz="457200">
              <a:spcBef>
                <a:spcPct val="0"/>
              </a:spcBef>
            </a:pPr>
            <a:r>
              <a:rPr lang="zh-CN" altLang="zh-CN" sz="3200" b="1">
                <a:solidFill>
                  <a:srgbClr val="7030A0"/>
                </a:solidFill>
                <a:latin typeface="微软雅黑" panose="020B0503020204020204" charset="-122"/>
                <a:ea typeface="微软雅黑" panose="020B0503020204020204" charset="-122"/>
                <a:cs typeface="微软雅黑" panose="020B0503020204020204" charset="-122"/>
              </a:rPr>
              <a:t>三、乙烯的</a:t>
            </a:r>
            <a:r>
              <a:rPr lang="zh-CN" altLang="zh-CN" sz="3200" b="1">
                <a:solidFill>
                  <a:srgbClr val="7030A0"/>
                </a:solidFill>
                <a:latin typeface="微软雅黑" panose="020B0503020204020204" charset="-122"/>
                <a:ea typeface="微软雅黑" panose="020B0503020204020204" charset="-122"/>
                <a:cs typeface="宋体" panose="02010600030101010101" pitchFamily="2" charset="-122"/>
              </a:rPr>
              <a:t>化学性质</a:t>
            </a:r>
            <a:endParaRPr lang="zh-CN" altLang="zh-CN" sz="3200" b="1">
              <a:solidFill>
                <a:srgbClr val="7030A0"/>
              </a:solidFill>
              <a:latin typeface="微软雅黑" panose="020B0503020204020204" charset="-122"/>
              <a:ea typeface="微软雅黑" panose="020B0503020204020204" charset="-122"/>
              <a:cs typeface="宋体" panose="02010600030101010101" pitchFamily="2" charset="-122"/>
            </a:endParaRPr>
          </a:p>
        </p:txBody>
      </p:sp>
      <p:grpSp>
        <p:nvGrpSpPr>
          <p:cNvPr id="11" name="组合 10"/>
          <p:cNvGrpSpPr/>
          <p:nvPr>
            <p:custDataLst>
              <p:tags r:id="rId10"/>
            </p:custDataLst>
          </p:nvPr>
        </p:nvGrpSpPr>
        <p:grpSpPr>
          <a:xfrm>
            <a:off x="479862" y="1929364"/>
            <a:ext cx="4607560" cy="460375"/>
            <a:chOff x="3265634" y="1804388"/>
            <a:chExt cx="4609133" cy="460532"/>
          </a:xfrm>
        </p:grpSpPr>
        <p:sp>
          <p:nvSpPr>
            <p:cNvPr id="19" name="文本框 18"/>
            <p:cNvSpPr txBox="1"/>
            <p:nvPr>
              <p:custDataLst>
                <p:tags r:id="rId11"/>
              </p:custDataLst>
            </p:nvPr>
          </p:nvSpPr>
          <p:spPr>
            <a:xfrm>
              <a:off x="3265634" y="1804388"/>
              <a:ext cx="4609133" cy="460532"/>
            </a:xfrm>
            <a:prstGeom prst="rect">
              <a:avLst/>
            </a:prstGeom>
            <a:noFill/>
            <a:ln w="19050">
              <a:noFill/>
            </a:ln>
          </p:spPr>
          <p:txBody>
            <a:bodyPr wrap="none" rtlCol="0">
              <a:spAutoFit/>
            </a:bodyPr>
            <a:lstStyle/>
            <a:p>
              <a:r>
                <a:rPr lang="en-US" altLang="zh-CN" sz="2400" b="1">
                  <a:solidFill>
                    <a:srgbClr val="3366FF"/>
                  </a:solidFill>
                  <a:latin typeface="Times New Roman" panose="02020603050405020304" pitchFamily="18" charset="0"/>
                  <a:ea typeface="楷体" panose="02010609060101010101" charset="-122"/>
                  <a:cs typeface="Times New Roman" panose="02020603050405020304" pitchFamily="18" charset="0"/>
                </a:rPr>
                <a:t>CH</a:t>
              </a:r>
              <a:r>
                <a:rPr lang="en-US" altLang="zh-CN" sz="2400" b="1" baseline="-25000">
                  <a:solidFill>
                    <a:srgbClr val="3366FF"/>
                  </a:solidFill>
                  <a:latin typeface="Times New Roman" panose="02020603050405020304" pitchFamily="18" charset="0"/>
                  <a:ea typeface="楷体" panose="02010609060101010101" charset="-122"/>
                  <a:cs typeface="Times New Roman" panose="02020603050405020304" pitchFamily="18" charset="0"/>
                </a:rPr>
                <a:t>2</a:t>
              </a:r>
              <a:r>
                <a:rPr lang="en-US" altLang="zh-CN" sz="2400" b="1">
                  <a:solidFill>
                    <a:srgbClr val="3366FF"/>
                  </a:solidFill>
                  <a:latin typeface="Times New Roman" panose="02020603050405020304" pitchFamily="18" charset="0"/>
                  <a:ea typeface="楷体" panose="02010609060101010101" charset="-122"/>
                  <a:cs typeface="Times New Roman" panose="02020603050405020304" pitchFamily="18" charset="0"/>
                </a:rPr>
                <a:t>=CH</a:t>
              </a:r>
              <a:r>
                <a:rPr lang="en-US" altLang="zh-CN" sz="2400" b="1" baseline="-25000">
                  <a:solidFill>
                    <a:srgbClr val="3366FF"/>
                  </a:solidFill>
                  <a:latin typeface="Times New Roman" panose="02020603050405020304" pitchFamily="18" charset="0"/>
                  <a:ea typeface="楷体" panose="02010609060101010101" charset="-122"/>
                  <a:cs typeface="Times New Roman" panose="02020603050405020304" pitchFamily="18" charset="0"/>
                </a:rPr>
                <a:t>2</a:t>
              </a:r>
              <a:r>
                <a:rPr lang="en-US" altLang="zh-CN" sz="2400" b="1">
                  <a:solidFill>
                    <a:srgbClr val="3366FF"/>
                  </a:solidFill>
                  <a:latin typeface="Times New Roman" panose="02020603050405020304" pitchFamily="18" charset="0"/>
                  <a:ea typeface="楷体" panose="02010609060101010101" charset="-122"/>
                  <a:cs typeface="Times New Roman" panose="02020603050405020304" pitchFamily="18" charset="0"/>
                </a:rPr>
                <a:t> + Cl</a:t>
              </a:r>
              <a:r>
                <a:rPr lang="en-US" altLang="zh-CN" sz="2400" b="1" baseline="-25000">
                  <a:solidFill>
                    <a:srgbClr val="3366FF"/>
                  </a:solidFill>
                  <a:latin typeface="Times New Roman" panose="02020603050405020304" pitchFamily="18" charset="0"/>
                  <a:ea typeface="楷体" panose="02010609060101010101" charset="-122"/>
                  <a:cs typeface="Times New Roman" panose="02020603050405020304" pitchFamily="18" charset="0"/>
                </a:rPr>
                <a:t>2</a:t>
              </a:r>
              <a:r>
                <a:rPr lang="en-US" altLang="zh-CN" sz="2400" b="1">
                  <a:solidFill>
                    <a:srgbClr val="3366FF"/>
                  </a:solidFill>
                  <a:latin typeface="Times New Roman" panose="02020603050405020304" pitchFamily="18" charset="0"/>
                  <a:ea typeface="楷体" panose="02010609060101010101" charset="-122"/>
                  <a:cs typeface="Times New Roman" panose="02020603050405020304" pitchFamily="18" charset="0"/>
                </a:rPr>
                <a:t>         </a:t>
              </a:r>
              <a:r>
                <a:rPr lang="en-US" altLang="zh-CN" sz="2400" b="1">
                  <a:solidFill>
                    <a:srgbClr val="FF0000"/>
                  </a:solidFill>
                  <a:latin typeface="Times New Roman" panose="02020603050405020304" pitchFamily="18" charset="0"/>
                  <a:ea typeface="楷体" panose="02010609060101010101" charset="-122"/>
                  <a:cs typeface="Times New Roman" panose="02020603050405020304" pitchFamily="18" charset="0"/>
                </a:rPr>
                <a:t>CH</a:t>
              </a:r>
              <a:r>
                <a:rPr lang="en-US" altLang="zh-CN" sz="2400" b="1" baseline="-25000">
                  <a:solidFill>
                    <a:srgbClr val="FF0000"/>
                  </a:solidFill>
                  <a:latin typeface="Times New Roman" panose="02020603050405020304" pitchFamily="18" charset="0"/>
                  <a:ea typeface="楷体" panose="02010609060101010101" charset="-122"/>
                  <a:cs typeface="Times New Roman" panose="02020603050405020304" pitchFamily="18" charset="0"/>
                </a:rPr>
                <a:t>2</a:t>
              </a:r>
              <a:r>
                <a:rPr kumimoji="0" lang="en-US" altLang="zh-CN" sz="2400" b="1" i="0" u="none" strike="noStrike" kern="1200" cap="none" spc="0" normalizeH="0" baseline="0" noProof="0">
                  <a:ln>
                    <a:noFill/>
                  </a:ln>
                  <a:solidFill>
                    <a:srgbClr val="FF0000"/>
                  </a:solidFill>
                  <a:effectLst/>
                  <a:uLnTx/>
                  <a:uFillTx/>
                  <a:latin typeface="Times New Roman" panose="02020603050405020304" pitchFamily="18" charset="0"/>
                  <a:ea typeface="楷体" panose="02010609060101010101" charset="-122"/>
                  <a:cs typeface="Times New Roman" panose="02020603050405020304" pitchFamily="18" charset="0"/>
                </a:rPr>
                <a:t>Cl</a:t>
              </a:r>
              <a:r>
                <a:rPr lang="en-US" altLang="zh-CN" sz="2400" b="1">
                  <a:solidFill>
                    <a:srgbClr val="FF0000"/>
                  </a:solidFill>
                  <a:latin typeface="Times New Roman" panose="02020603050405020304" pitchFamily="18" charset="0"/>
                  <a:ea typeface="楷体" panose="02010609060101010101" charset="-122"/>
                  <a:cs typeface="Times New Roman" panose="02020603050405020304" pitchFamily="18" charset="0"/>
                </a:rPr>
                <a:t>CH</a:t>
              </a:r>
              <a:r>
                <a:rPr lang="en-US" altLang="zh-CN" sz="2400" b="1" baseline="-25000">
                  <a:solidFill>
                    <a:srgbClr val="FF0000"/>
                  </a:solidFill>
                  <a:latin typeface="Times New Roman" panose="02020603050405020304" pitchFamily="18" charset="0"/>
                  <a:ea typeface="楷体" panose="02010609060101010101" charset="-122"/>
                  <a:cs typeface="Times New Roman" panose="02020603050405020304" pitchFamily="18" charset="0"/>
                </a:rPr>
                <a:t>2</a:t>
              </a:r>
              <a:r>
                <a:rPr kumimoji="0" lang="en-US" altLang="zh-CN" sz="2400" b="1" i="0" u="none" strike="noStrike" kern="1200" cap="none" spc="0" normalizeH="0" baseline="0" noProof="0">
                  <a:ln>
                    <a:noFill/>
                  </a:ln>
                  <a:solidFill>
                    <a:srgbClr val="FF0000"/>
                  </a:solidFill>
                  <a:effectLst/>
                  <a:uLnTx/>
                  <a:uFillTx/>
                  <a:latin typeface="Times New Roman" panose="02020603050405020304" pitchFamily="18" charset="0"/>
                  <a:ea typeface="楷体" panose="02010609060101010101" charset="-122"/>
                  <a:cs typeface="Times New Roman" panose="02020603050405020304" pitchFamily="18" charset="0"/>
                </a:rPr>
                <a:t>Cl</a:t>
              </a:r>
              <a:endParaRPr lang="zh-CN" altLang="en-US" sz="2400">
                <a:solidFill>
                  <a:srgbClr val="FF0000"/>
                </a:solidFill>
              </a:endParaRPr>
            </a:p>
          </p:txBody>
        </p:sp>
        <p:cxnSp>
          <p:nvCxnSpPr>
            <p:cNvPr id="22" name="直接箭头连接符 21"/>
            <p:cNvCxnSpPr/>
            <p:nvPr>
              <p:custDataLst>
                <p:tags r:id="rId12"/>
              </p:custDataLst>
            </p:nvPr>
          </p:nvCxnSpPr>
          <p:spPr>
            <a:xfrm>
              <a:off x="5378062" y="2064024"/>
              <a:ext cx="596352" cy="0"/>
            </a:xfrm>
            <a:prstGeom prst="straightConnector1">
              <a:avLst/>
            </a:prstGeom>
            <a:ln w="38100">
              <a:solidFill>
                <a:srgbClr val="3366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组合 22"/>
          <p:cNvGrpSpPr/>
          <p:nvPr>
            <p:custDataLst>
              <p:tags r:id="rId13"/>
            </p:custDataLst>
          </p:nvPr>
        </p:nvGrpSpPr>
        <p:grpSpPr>
          <a:xfrm>
            <a:off x="479862" y="2387540"/>
            <a:ext cx="5020650" cy="758567"/>
            <a:chOff x="219505" y="3875355"/>
            <a:chExt cx="5022365" cy="758826"/>
          </a:xfrm>
        </p:grpSpPr>
        <p:grpSp>
          <p:nvGrpSpPr>
            <p:cNvPr id="24" name="组合 23"/>
            <p:cNvGrpSpPr/>
            <p:nvPr>
              <p:custDataLst>
                <p:tags r:id="rId14"/>
              </p:custDataLst>
            </p:nvPr>
          </p:nvGrpSpPr>
          <p:grpSpPr>
            <a:xfrm>
              <a:off x="219505" y="4079923"/>
              <a:ext cx="5022365" cy="460532"/>
              <a:chOff x="3037338" y="1745323"/>
              <a:chExt cx="5022365" cy="460532"/>
            </a:xfrm>
          </p:grpSpPr>
          <p:sp>
            <p:nvSpPr>
              <p:cNvPr id="28" name="文本框 27"/>
              <p:cNvSpPr txBox="1"/>
              <p:nvPr>
                <p:custDataLst>
                  <p:tags r:id="rId15"/>
                </p:custDataLst>
              </p:nvPr>
            </p:nvSpPr>
            <p:spPr>
              <a:xfrm>
                <a:off x="3037338" y="1745323"/>
                <a:ext cx="5022365" cy="460532"/>
              </a:xfrm>
              <a:prstGeom prst="rect">
                <a:avLst/>
              </a:prstGeom>
              <a:noFill/>
              <a:ln w="19050">
                <a:noFill/>
              </a:ln>
            </p:spPr>
            <p:txBody>
              <a:bodyPr wrap="square" rtlCol="0">
                <a:spAutoFit/>
              </a:bodyPr>
              <a:lstStyle/>
              <a:p>
                <a:r>
                  <a:rPr lang="en-US" altLang="zh-CN" sz="2400" b="1">
                    <a:solidFill>
                      <a:srgbClr val="3366FF"/>
                    </a:solidFill>
                    <a:latin typeface="Times New Roman" panose="02020603050405020304" pitchFamily="18" charset="0"/>
                    <a:ea typeface="楷体" panose="02010609060101010101" charset="-122"/>
                    <a:cs typeface="Times New Roman" panose="02020603050405020304" pitchFamily="18" charset="0"/>
                  </a:rPr>
                  <a:t>CH</a:t>
                </a:r>
                <a:r>
                  <a:rPr lang="en-US" altLang="zh-CN" sz="2400" b="1" baseline="-25000">
                    <a:solidFill>
                      <a:srgbClr val="3366FF"/>
                    </a:solidFill>
                    <a:latin typeface="Times New Roman" panose="02020603050405020304" pitchFamily="18" charset="0"/>
                    <a:ea typeface="楷体" panose="02010609060101010101" charset="-122"/>
                    <a:cs typeface="Times New Roman" panose="02020603050405020304" pitchFamily="18" charset="0"/>
                  </a:rPr>
                  <a:t>2</a:t>
                </a:r>
                <a:r>
                  <a:rPr lang="en-US" altLang="zh-CN" sz="2400" b="1">
                    <a:solidFill>
                      <a:srgbClr val="3366FF"/>
                    </a:solidFill>
                    <a:latin typeface="Times New Roman" panose="02020603050405020304" pitchFamily="18" charset="0"/>
                    <a:ea typeface="楷体" panose="02010609060101010101" charset="-122"/>
                    <a:cs typeface="Times New Roman" panose="02020603050405020304" pitchFamily="18" charset="0"/>
                  </a:rPr>
                  <a:t>=CH</a:t>
                </a:r>
                <a:r>
                  <a:rPr lang="en-US" altLang="zh-CN" sz="2400" b="1" baseline="-25000">
                    <a:solidFill>
                      <a:srgbClr val="3366FF"/>
                    </a:solidFill>
                    <a:latin typeface="Times New Roman" panose="02020603050405020304" pitchFamily="18" charset="0"/>
                    <a:ea typeface="楷体" panose="02010609060101010101" charset="-122"/>
                    <a:cs typeface="Times New Roman" panose="02020603050405020304" pitchFamily="18" charset="0"/>
                  </a:rPr>
                  <a:t>2</a:t>
                </a:r>
                <a:r>
                  <a:rPr lang="en-US" altLang="zh-CN" sz="2400" b="1">
                    <a:solidFill>
                      <a:srgbClr val="3366FF"/>
                    </a:solidFill>
                    <a:latin typeface="Times New Roman" panose="02020603050405020304" pitchFamily="18" charset="0"/>
                    <a:ea typeface="楷体" panose="02010609060101010101" charset="-122"/>
                    <a:cs typeface="Times New Roman" panose="02020603050405020304" pitchFamily="18" charset="0"/>
                  </a:rPr>
                  <a:t> + H</a:t>
                </a:r>
                <a:r>
                  <a:rPr lang="en-US" altLang="zh-CN" sz="2400" b="1" baseline="-25000">
                    <a:solidFill>
                      <a:srgbClr val="3366FF"/>
                    </a:solidFill>
                    <a:latin typeface="Times New Roman" panose="02020603050405020304" pitchFamily="18" charset="0"/>
                    <a:ea typeface="楷体" panose="02010609060101010101" charset="-122"/>
                    <a:cs typeface="Times New Roman" panose="02020603050405020304" pitchFamily="18" charset="0"/>
                  </a:rPr>
                  <a:t>2</a:t>
                </a:r>
                <a:r>
                  <a:rPr lang="en-US" altLang="zh-CN" sz="2400" b="1">
                    <a:solidFill>
                      <a:srgbClr val="3366FF"/>
                    </a:solidFill>
                    <a:latin typeface="Times New Roman" panose="02020603050405020304" pitchFamily="18" charset="0"/>
                    <a:ea typeface="楷体" panose="02010609060101010101" charset="-122"/>
                    <a:cs typeface="Times New Roman" panose="02020603050405020304" pitchFamily="18" charset="0"/>
                  </a:rPr>
                  <a:t>               </a:t>
                </a:r>
                <a:r>
                  <a:rPr lang="en-US" altLang="zh-CN" sz="2400" b="1">
                    <a:solidFill>
                      <a:srgbClr val="FF0000"/>
                    </a:solidFill>
                    <a:latin typeface="Times New Roman" panose="02020603050405020304" pitchFamily="18" charset="0"/>
                    <a:ea typeface="楷体" panose="02010609060101010101" charset="-122"/>
                    <a:cs typeface="Times New Roman" panose="02020603050405020304" pitchFamily="18" charset="0"/>
                  </a:rPr>
                  <a:t>CH</a:t>
                </a:r>
                <a:r>
                  <a:rPr lang="en-US" altLang="zh-CN" sz="2400" b="1" baseline="-25000">
                    <a:solidFill>
                      <a:srgbClr val="FF0000"/>
                    </a:solidFill>
                    <a:latin typeface="Times New Roman" panose="02020603050405020304" pitchFamily="18" charset="0"/>
                    <a:ea typeface="楷体" panose="02010609060101010101" charset="-122"/>
                    <a:cs typeface="Times New Roman" panose="02020603050405020304" pitchFamily="18" charset="0"/>
                  </a:rPr>
                  <a:t>3</a:t>
                </a:r>
                <a:r>
                  <a:rPr lang="en-US" altLang="zh-CN" sz="2400" b="1">
                    <a:solidFill>
                      <a:srgbClr val="FF0000"/>
                    </a:solidFill>
                    <a:latin typeface="Times New Roman" panose="02020603050405020304" pitchFamily="18" charset="0"/>
                    <a:ea typeface="楷体" panose="02010609060101010101" charset="-122"/>
                    <a:cs typeface="Times New Roman" panose="02020603050405020304" pitchFamily="18" charset="0"/>
                  </a:rPr>
                  <a:t>CH</a:t>
                </a:r>
                <a:r>
                  <a:rPr lang="en-US" altLang="zh-CN" sz="2400" b="1" baseline="-25000">
                    <a:solidFill>
                      <a:srgbClr val="FF0000"/>
                    </a:solidFill>
                    <a:latin typeface="Times New Roman" panose="02020603050405020304" pitchFamily="18" charset="0"/>
                    <a:ea typeface="楷体" panose="02010609060101010101" charset="-122"/>
                    <a:cs typeface="Times New Roman" panose="02020603050405020304" pitchFamily="18" charset="0"/>
                  </a:rPr>
                  <a:t>3</a:t>
                </a:r>
                <a:endParaRPr lang="zh-CN" altLang="en-US" sz="2400">
                  <a:solidFill>
                    <a:srgbClr val="FF0000"/>
                  </a:solidFill>
                </a:endParaRPr>
              </a:p>
            </p:txBody>
          </p:sp>
          <p:cxnSp>
            <p:nvCxnSpPr>
              <p:cNvPr id="29" name="直接箭头连接符 28"/>
              <p:cNvCxnSpPr/>
              <p:nvPr>
                <p:custDataLst>
                  <p:tags r:id="rId16"/>
                </p:custDataLst>
              </p:nvPr>
            </p:nvCxnSpPr>
            <p:spPr>
              <a:xfrm flipV="1">
                <a:off x="5181084" y="1965254"/>
                <a:ext cx="1036482" cy="20323"/>
              </a:xfrm>
              <a:prstGeom prst="straightConnector1">
                <a:avLst/>
              </a:prstGeom>
              <a:ln w="38100">
                <a:solidFill>
                  <a:srgbClr val="3366FF"/>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文本框 29"/>
            <p:cNvSpPr txBox="1"/>
            <p:nvPr>
              <p:custDataLst>
                <p:tags r:id="rId17"/>
              </p:custDataLst>
            </p:nvPr>
          </p:nvSpPr>
          <p:spPr>
            <a:xfrm>
              <a:off x="2115277" y="3875355"/>
              <a:ext cx="1494389" cy="460532"/>
            </a:xfrm>
            <a:prstGeom prst="rect">
              <a:avLst/>
            </a:prstGeom>
            <a:noFill/>
            <a:ln>
              <a:noFill/>
            </a:ln>
          </p:spPr>
          <p:txBody>
            <a:bodyPr wrap="square" rtlCol="0">
              <a:spAutoFit/>
            </a:bodyPr>
            <a:lstStyle/>
            <a:p>
              <a:pPr algn="ctr"/>
              <a:r>
                <a:rPr lang="zh-CN" altLang="en-US" sz="2400" b="1">
                  <a:solidFill>
                    <a:srgbClr val="3366FF"/>
                  </a:solidFill>
                  <a:latin typeface="Times New Roman" panose="02020603050405020304" pitchFamily="18" charset="0"/>
                  <a:ea typeface="楷体" panose="02010609060101010101" charset="-122"/>
                  <a:cs typeface="Times New Roman" panose="02020603050405020304" pitchFamily="18" charset="0"/>
                </a:rPr>
                <a:t>催化剂</a:t>
              </a:r>
              <a:endParaRPr lang="zh-CN" altLang="en-US" sz="2400" b="1">
                <a:solidFill>
                  <a:srgbClr val="3366FF"/>
                </a:solidFill>
                <a:latin typeface="Times New Roman" panose="02020603050405020304" pitchFamily="18" charset="0"/>
                <a:ea typeface="楷体" panose="02010609060101010101" charset="-122"/>
                <a:cs typeface="Times New Roman" panose="02020603050405020304" pitchFamily="18" charset="0"/>
              </a:endParaRPr>
            </a:p>
          </p:txBody>
        </p:sp>
        <p:sp>
          <p:nvSpPr>
            <p:cNvPr id="31" name="等腰三角形 30"/>
            <p:cNvSpPr/>
            <p:nvPr>
              <p:custDataLst>
                <p:tags r:id="rId18"/>
              </p:custDataLst>
            </p:nvPr>
          </p:nvSpPr>
          <p:spPr>
            <a:xfrm>
              <a:off x="2795675" y="4412627"/>
              <a:ext cx="247564" cy="221554"/>
            </a:xfrm>
            <a:prstGeom prst="triangle">
              <a:avLst>
                <a:gd name="adj" fmla="val 50000"/>
              </a:avLst>
            </a:prstGeom>
            <a:noFill/>
            <a:ln w="28575" cap="flat" cmpd="sng" algn="ctr">
              <a:solidFill>
                <a:srgbClr val="3366FF"/>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3366FF"/>
                </a:solidFill>
                <a:effectLst/>
                <a:uLnTx/>
                <a:uFillTx/>
              </a:endParaRPr>
            </a:p>
          </p:txBody>
        </p:sp>
      </p:grpSp>
      <p:grpSp>
        <p:nvGrpSpPr>
          <p:cNvPr id="36" name="组合 35"/>
          <p:cNvGrpSpPr/>
          <p:nvPr>
            <p:custDataLst>
              <p:tags r:id="rId19"/>
            </p:custDataLst>
          </p:nvPr>
        </p:nvGrpSpPr>
        <p:grpSpPr>
          <a:xfrm>
            <a:off x="479862" y="3140722"/>
            <a:ext cx="5050155" cy="721862"/>
            <a:chOff x="437639" y="4713380"/>
            <a:chExt cx="5051879" cy="722109"/>
          </a:xfrm>
        </p:grpSpPr>
        <p:grpSp>
          <p:nvGrpSpPr>
            <p:cNvPr id="37" name="组合 36"/>
            <p:cNvGrpSpPr/>
            <p:nvPr>
              <p:custDataLst>
                <p:tags r:id="rId20"/>
              </p:custDataLst>
            </p:nvPr>
          </p:nvGrpSpPr>
          <p:grpSpPr>
            <a:xfrm>
              <a:off x="437639" y="4880524"/>
              <a:ext cx="5051879" cy="460532"/>
              <a:chOff x="2941708" y="1659584"/>
              <a:chExt cx="5051879" cy="460532"/>
            </a:xfrm>
          </p:grpSpPr>
          <p:sp>
            <p:nvSpPr>
              <p:cNvPr id="38" name="文本框 37"/>
              <p:cNvSpPr txBox="1"/>
              <p:nvPr>
                <p:custDataLst>
                  <p:tags r:id="rId21"/>
                </p:custDataLst>
              </p:nvPr>
            </p:nvSpPr>
            <p:spPr>
              <a:xfrm>
                <a:off x="2941708" y="1659584"/>
                <a:ext cx="5051879" cy="460532"/>
              </a:xfrm>
              <a:prstGeom prst="rect">
                <a:avLst/>
              </a:prstGeom>
              <a:noFill/>
              <a:ln w="19050">
                <a:noFill/>
              </a:ln>
            </p:spPr>
            <p:txBody>
              <a:bodyPr wrap="none" rtlCol="0">
                <a:spAutoFit/>
              </a:bodyPr>
              <a:lstStyle/>
              <a:p>
                <a:r>
                  <a:rPr lang="en-US" altLang="zh-CN" sz="2400" b="1">
                    <a:solidFill>
                      <a:srgbClr val="3366FF"/>
                    </a:solidFill>
                    <a:latin typeface="Times New Roman" panose="02020603050405020304" pitchFamily="18" charset="0"/>
                    <a:ea typeface="楷体" panose="02010609060101010101" charset="-122"/>
                    <a:cs typeface="Times New Roman" panose="02020603050405020304" pitchFamily="18" charset="0"/>
                  </a:rPr>
                  <a:t>CH</a:t>
                </a:r>
                <a:r>
                  <a:rPr lang="en-US" altLang="zh-CN" sz="2400" b="1" baseline="-25000">
                    <a:solidFill>
                      <a:srgbClr val="3366FF"/>
                    </a:solidFill>
                    <a:latin typeface="Times New Roman" panose="02020603050405020304" pitchFamily="18" charset="0"/>
                    <a:ea typeface="楷体" panose="02010609060101010101" charset="-122"/>
                    <a:cs typeface="Times New Roman" panose="02020603050405020304" pitchFamily="18" charset="0"/>
                  </a:rPr>
                  <a:t>2</a:t>
                </a:r>
                <a:r>
                  <a:rPr lang="en-US" altLang="zh-CN" sz="2400" b="1">
                    <a:solidFill>
                      <a:srgbClr val="3366FF"/>
                    </a:solidFill>
                    <a:latin typeface="Times New Roman" panose="02020603050405020304" pitchFamily="18" charset="0"/>
                    <a:ea typeface="楷体" panose="02010609060101010101" charset="-122"/>
                    <a:cs typeface="Times New Roman" panose="02020603050405020304" pitchFamily="18" charset="0"/>
                  </a:rPr>
                  <a:t>=CH</a:t>
                </a:r>
                <a:r>
                  <a:rPr lang="en-US" altLang="zh-CN" sz="2400" b="1" baseline="-25000">
                    <a:solidFill>
                      <a:srgbClr val="3366FF"/>
                    </a:solidFill>
                    <a:latin typeface="Times New Roman" panose="02020603050405020304" pitchFamily="18" charset="0"/>
                    <a:ea typeface="楷体" panose="02010609060101010101" charset="-122"/>
                    <a:cs typeface="Times New Roman" panose="02020603050405020304" pitchFamily="18" charset="0"/>
                  </a:rPr>
                  <a:t>2</a:t>
                </a:r>
                <a:r>
                  <a:rPr lang="en-US" altLang="zh-CN" sz="2400" b="1">
                    <a:solidFill>
                      <a:srgbClr val="3366FF"/>
                    </a:solidFill>
                    <a:latin typeface="Times New Roman" panose="02020603050405020304" pitchFamily="18" charset="0"/>
                    <a:ea typeface="楷体" panose="02010609060101010101" charset="-122"/>
                    <a:cs typeface="Times New Roman" panose="02020603050405020304" pitchFamily="18" charset="0"/>
                  </a:rPr>
                  <a:t> + HCl                 </a:t>
                </a:r>
                <a:r>
                  <a:rPr lang="en-US" altLang="zh-CN" sz="2400" b="1">
                    <a:solidFill>
                      <a:srgbClr val="FF0000"/>
                    </a:solidFill>
                    <a:latin typeface="Times New Roman" panose="02020603050405020304" pitchFamily="18" charset="0"/>
                    <a:ea typeface="楷体" panose="02010609060101010101" charset="-122"/>
                    <a:cs typeface="Times New Roman" panose="02020603050405020304" pitchFamily="18" charset="0"/>
                  </a:rPr>
                  <a:t>CH</a:t>
                </a:r>
                <a:r>
                  <a:rPr lang="en-US" altLang="zh-CN" sz="2400" b="1" baseline="-25000">
                    <a:solidFill>
                      <a:srgbClr val="FF0000"/>
                    </a:solidFill>
                    <a:latin typeface="Times New Roman" panose="02020603050405020304" pitchFamily="18" charset="0"/>
                    <a:ea typeface="楷体" panose="02010609060101010101" charset="-122"/>
                    <a:cs typeface="Times New Roman" panose="02020603050405020304" pitchFamily="18" charset="0"/>
                  </a:rPr>
                  <a:t>3</a:t>
                </a:r>
                <a:r>
                  <a:rPr lang="en-US" altLang="zh-CN" sz="2400" b="1">
                    <a:solidFill>
                      <a:srgbClr val="FF0000"/>
                    </a:solidFill>
                    <a:latin typeface="Times New Roman" panose="02020603050405020304" pitchFamily="18" charset="0"/>
                    <a:ea typeface="楷体" panose="02010609060101010101" charset="-122"/>
                    <a:cs typeface="Times New Roman" panose="02020603050405020304" pitchFamily="18" charset="0"/>
                  </a:rPr>
                  <a:t>CH</a:t>
                </a:r>
                <a:r>
                  <a:rPr lang="en-US" altLang="zh-CN" sz="2400" b="1" baseline="-25000">
                    <a:solidFill>
                      <a:srgbClr val="FF0000"/>
                    </a:solidFill>
                    <a:latin typeface="Times New Roman" panose="02020603050405020304" pitchFamily="18" charset="0"/>
                    <a:ea typeface="楷体" panose="02010609060101010101" charset="-122"/>
                    <a:cs typeface="Times New Roman" panose="02020603050405020304" pitchFamily="18" charset="0"/>
                  </a:rPr>
                  <a:t>2</a:t>
                </a:r>
                <a:r>
                  <a:rPr lang="en-US" altLang="zh-CN" sz="2400" b="1">
                    <a:solidFill>
                      <a:srgbClr val="FF0000"/>
                    </a:solidFill>
                    <a:latin typeface="Times New Roman" panose="02020603050405020304" pitchFamily="18" charset="0"/>
                    <a:ea typeface="楷体" panose="02010609060101010101" charset="-122"/>
                    <a:cs typeface="Times New Roman" panose="02020603050405020304" pitchFamily="18" charset="0"/>
                  </a:rPr>
                  <a:t>Cl</a:t>
                </a:r>
                <a:endParaRPr lang="zh-CN" altLang="en-US" sz="2400">
                  <a:solidFill>
                    <a:srgbClr val="FF0000"/>
                  </a:solidFill>
                </a:endParaRPr>
              </a:p>
            </p:txBody>
          </p:sp>
          <p:cxnSp>
            <p:nvCxnSpPr>
              <p:cNvPr id="39" name="直接箭头连接符 38"/>
              <p:cNvCxnSpPr/>
              <p:nvPr>
                <p:custDataLst>
                  <p:tags r:id="rId22"/>
                </p:custDataLst>
              </p:nvPr>
            </p:nvCxnSpPr>
            <p:spPr>
              <a:xfrm>
                <a:off x="5248255" y="1928748"/>
                <a:ext cx="1116307" cy="0"/>
              </a:xfrm>
              <a:prstGeom prst="straightConnector1">
                <a:avLst/>
              </a:prstGeom>
              <a:ln w="38100">
                <a:solidFill>
                  <a:srgbClr val="3366FF"/>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文本框 39"/>
            <p:cNvSpPr txBox="1"/>
            <p:nvPr>
              <p:custDataLst>
                <p:tags r:id="rId23"/>
              </p:custDataLst>
            </p:nvPr>
          </p:nvSpPr>
          <p:spPr>
            <a:xfrm>
              <a:off x="2700535" y="4713380"/>
              <a:ext cx="1202997" cy="460532"/>
            </a:xfrm>
            <a:prstGeom prst="rect">
              <a:avLst/>
            </a:prstGeom>
            <a:noFill/>
            <a:ln>
              <a:noFill/>
            </a:ln>
          </p:spPr>
          <p:txBody>
            <a:bodyPr wrap="square" rtlCol="0">
              <a:spAutoFit/>
            </a:bodyPr>
            <a:lstStyle/>
            <a:p>
              <a:pPr algn="ctr"/>
              <a:r>
                <a:rPr lang="zh-CN" altLang="en-US" sz="2400" b="1">
                  <a:solidFill>
                    <a:srgbClr val="3366FF"/>
                  </a:solidFill>
                  <a:latin typeface="Times New Roman" panose="02020603050405020304" pitchFamily="18" charset="0"/>
                  <a:ea typeface="楷体" panose="02010609060101010101" charset="-122"/>
                  <a:cs typeface="Times New Roman" panose="02020603050405020304" pitchFamily="18" charset="0"/>
                </a:rPr>
                <a:t>催化剂</a:t>
              </a:r>
              <a:endParaRPr lang="zh-CN" altLang="en-US" sz="2400" b="1">
                <a:solidFill>
                  <a:srgbClr val="3366FF"/>
                </a:solidFill>
                <a:latin typeface="Times New Roman" panose="02020603050405020304" pitchFamily="18" charset="0"/>
                <a:ea typeface="楷体" panose="02010609060101010101" charset="-122"/>
                <a:cs typeface="Times New Roman" panose="02020603050405020304" pitchFamily="18" charset="0"/>
              </a:endParaRPr>
            </a:p>
          </p:txBody>
        </p:sp>
        <p:sp>
          <p:nvSpPr>
            <p:cNvPr id="41" name="等腰三角形 40"/>
            <p:cNvSpPr/>
            <p:nvPr>
              <p:custDataLst>
                <p:tags r:id="rId24"/>
              </p:custDataLst>
            </p:nvPr>
          </p:nvSpPr>
          <p:spPr>
            <a:xfrm>
              <a:off x="3078381" y="5225906"/>
              <a:ext cx="259120" cy="209583"/>
            </a:xfrm>
            <a:prstGeom prst="triangle">
              <a:avLst>
                <a:gd name="adj" fmla="val 50000"/>
              </a:avLst>
            </a:prstGeom>
            <a:noFill/>
            <a:ln w="28575" cap="flat" cmpd="sng" algn="ctr">
              <a:solidFill>
                <a:srgbClr val="3366FF"/>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3366FF"/>
                </a:solidFill>
                <a:effectLst/>
                <a:uLnTx/>
                <a:uFillTx/>
              </a:endParaRPr>
            </a:p>
          </p:txBody>
        </p:sp>
      </p:grpSp>
      <p:grpSp>
        <p:nvGrpSpPr>
          <p:cNvPr id="44" name="组合 43"/>
          <p:cNvGrpSpPr/>
          <p:nvPr>
            <p:custDataLst>
              <p:tags r:id="rId25"/>
            </p:custDataLst>
          </p:nvPr>
        </p:nvGrpSpPr>
        <p:grpSpPr>
          <a:xfrm>
            <a:off x="479862" y="3938789"/>
            <a:ext cx="5021580" cy="667262"/>
            <a:chOff x="-86953" y="5863564"/>
            <a:chExt cx="5023295" cy="667489"/>
          </a:xfrm>
        </p:grpSpPr>
        <p:grpSp>
          <p:nvGrpSpPr>
            <p:cNvPr id="45" name="组合 44"/>
            <p:cNvGrpSpPr/>
            <p:nvPr>
              <p:custDataLst>
                <p:tags r:id="rId26"/>
              </p:custDataLst>
            </p:nvPr>
          </p:nvGrpSpPr>
          <p:grpSpPr>
            <a:xfrm>
              <a:off x="-86953" y="5919923"/>
              <a:ext cx="5023295" cy="460531"/>
              <a:chOff x="2417116" y="1812644"/>
              <a:chExt cx="5023295" cy="460531"/>
            </a:xfrm>
          </p:grpSpPr>
          <p:sp>
            <p:nvSpPr>
              <p:cNvPr id="46" name="文本框 45"/>
              <p:cNvSpPr txBox="1"/>
              <p:nvPr>
                <p:custDataLst>
                  <p:tags r:id="rId27"/>
                </p:custDataLst>
              </p:nvPr>
            </p:nvSpPr>
            <p:spPr>
              <a:xfrm>
                <a:off x="2417116" y="1812644"/>
                <a:ext cx="5023295" cy="460531"/>
              </a:xfrm>
              <a:prstGeom prst="rect">
                <a:avLst/>
              </a:prstGeom>
              <a:noFill/>
              <a:ln w="19050">
                <a:noFill/>
              </a:ln>
            </p:spPr>
            <p:txBody>
              <a:bodyPr wrap="none" rtlCol="0">
                <a:spAutoFit/>
              </a:bodyPr>
              <a:lstStyle/>
              <a:p>
                <a:r>
                  <a:rPr lang="en-US" altLang="zh-CN" sz="2400" b="1">
                    <a:solidFill>
                      <a:srgbClr val="3366FF"/>
                    </a:solidFill>
                    <a:latin typeface="Times New Roman" panose="02020603050405020304" pitchFamily="18" charset="0"/>
                    <a:ea typeface="楷体" panose="02010609060101010101" charset="-122"/>
                    <a:cs typeface="Times New Roman" panose="02020603050405020304" pitchFamily="18" charset="0"/>
                  </a:rPr>
                  <a:t>CH</a:t>
                </a:r>
                <a:r>
                  <a:rPr lang="en-US" altLang="zh-CN" sz="2400" b="1" baseline="-25000">
                    <a:solidFill>
                      <a:srgbClr val="3366FF"/>
                    </a:solidFill>
                    <a:latin typeface="Times New Roman" panose="02020603050405020304" pitchFamily="18" charset="0"/>
                    <a:ea typeface="楷体" panose="02010609060101010101" charset="-122"/>
                    <a:cs typeface="Times New Roman" panose="02020603050405020304" pitchFamily="18" charset="0"/>
                  </a:rPr>
                  <a:t>2</a:t>
                </a:r>
                <a:r>
                  <a:rPr lang="en-US" altLang="zh-CN" sz="2400" b="1">
                    <a:solidFill>
                      <a:srgbClr val="3366FF"/>
                    </a:solidFill>
                    <a:latin typeface="Times New Roman" panose="02020603050405020304" pitchFamily="18" charset="0"/>
                    <a:ea typeface="楷体" panose="02010609060101010101" charset="-122"/>
                    <a:cs typeface="Times New Roman" panose="02020603050405020304" pitchFamily="18" charset="0"/>
                  </a:rPr>
                  <a:t>=CH</a:t>
                </a:r>
                <a:r>
                  <a:rPr lang="en-US" altLang="zh-CN" sz="2400" b="1" baseline="-25000">
                    <a:solidFill>
                      <a:srgbClr val="3366FF"/>
                    </a:solidFill>
                    <a:latin typeface="Times New Roman" panose="02020603050405020304" pitchFamily="18" charset="0"/>
                    <a:ea typeface="楷体" panose="02010609060101010101" charset="-122"/>
                    <a:cs typeface="Times New Roman" panose="02020603050405020304" pitchFamily="18" charset="0"/>
                  </a:rPr>
                  <a:t>2</a:t>
                </a:r>
                <a:r>
                  <a:rPr lang="en-US" altLang="zh-CN" sz="2400" b="1">
                    <a:solidFill>
                      <a:srgbClr val="3366FF"/>
                    </a:solidFill>
                    <a:latin typeface="Times New Roman" panose="02020603050405020304" pitchFamily="18" charset="0"/>
                    <a:ea typeface="楷体" panose="02010609060101010101" charset="-122"/>
                    <a:cs typeface="Times New Roman" panose="02020603050405020304" pitchFamily="18" charset="0"/>
                  </a:rPr>
                  <a:t> + H</a:t>
                </a:r>
                <a:r>
                  <a:rPr lang="en-US" altLang="zh-CN" sz="2400" b="1" baseline="-25000">
                    <a:solidFill>
                      <a:srgbClr val="3366FF"/>
                    </a:solidFill>
                    <a:latin typeface="Times New Roman" panose="02020603050405020304" pitchFamily="18" charset="0"/>
                    <a:ea typeface="楷体" panose="02010609060101010101" charset="-122"/>
                    <a:cs typeface="Times New Roman" panose="02020603050405020304" pitchFamily="18" charset="0"/>
                  </a:rPr>
                  <a:t>2</a:t>
                </a:r>
                <a:r>
                  <a:rPr lang="en-US" altLang="zh-CN" sz="2400" b="1">
                    <a:solidFill>
                      <a:srgbClr val="3366FF"/>
                    </a:solidFill>
                    <a:latin typeface="Times New Roman" panose="02020603050405020304" pitchFamily="18" charset="0"/>
                    <a:ea typeface="楷体" panose="02010609060101010101" charset="-122"/>
                    <a:cs typeface="Times New Roman" panose="02020603050405020304" pitchFamily="18" charset="0"/>
                  </a:rPr>
                  <a:t>O              </a:t>
                </a:r>
                <a:r>
                  <a:rPr lang="en-US" altLang="zh-CN" sz="2400" b="1">
                    <a:solidFill>
                      <a:srgbClr val="FF0000"/>
                    </a:solidFill>
                    <a:latin typeface="Times New Roman" panose="02020603050405020304" pitchFamily="18" charset="0"/>
                    <a:ea typeface="楷体" panose="02010609060101010101" charset="-122"/>
                    <a:cs typeface="Times New Roman" panose="02020603050405020304" pitchFamily="18" charset="0"/>
                  </a:rPr>
                  <a:t>CH</a:t>
                </a:r>
                <a:r>
                  <a:rPr lang="en-US" altLang="zh-CN" sz="2400" b="1" baseline="-25000">
                    <a:solidFill>
                      <a:srgbClr val="FF0000"/>
                    </a:solidFill>
                    <a:latin typeface="Times New Roman" panose="02020603050405020304" pitchFamily="18" charset="0"/>
                    <a:ea typeface="楷体" panose="02010609060101010101" charset="-122"/>
                    <a:cs typeface="Times New Roman" panose="02020603050405020304" pitchFamily="18" charset="0"/>
                  </a:rPr>
                  <a:t>3</a:t>
                </a:r>
                <a:r>
                  <a:rPr lang="en-US" altLang="zh-CN" sz="2400" b="1">
                    <a:solidFill>
                      <a:srgbClr val="FF0000"/>
                    </a:solidFill>
                    <a:latin typeface="Times New Roman" panose="02020603050405020304" pitchFamily="18" charset="0"/>
                    <a:ea typeface="楷体" panose="02010609060101010101" charset="-122"/>
                    <a:cs typeface="Times New Roman" panose="02020603050405020304" pitchFamily="18" charset="0"/>
                  </a:rPr>
                  <a:t>CH</a:t>
                </a:r>
                <a:r>
                  <a:rPr lang="en-US" altLang="zh-CN" sz="2400" b="1" baseline="-25000">
                    <a:solidFill>
                      <a:srgbClr val="FF0000"/>
                    </a:solidFill>
                    <a:latin typeface="Times New Roman" panose="02020603050405020304" pitchFamily="18" charset="0"/>
                    <a:ea typeface="楷体" panose="02010609060101010101" charset="-122"/>
                    <a:cs typeface="Times New Roman" panose="02020603050405020304" pitchFamily="18" charset="0"/>
                  </a:rPr>
                  <a:t>2</a:t>
                </a:r>
                <a:r>
                  <a:rPr lang="en-US" altLang="zh-CN" sz="2400" b="1">
                    <a:solidFill>
                      <a:srgbClr val="FF0000"/>
                    </a:solidFill>
                    <a:latin typeface="Times New Roman" panose="02020603050405020304" pitchFamily="18" charset="0"/>
                    <a:ea typeface="楷体" panose="02010609060101010101" charset="-122"/>
                    <a:cs typeface="Times New Roman" panose="02020603050405020304" pitchFamily="18" charset="0"/>
                  </a:rPr>
                  <a:t>OH</a:t>
                </a:r>
                <a:endParaRPr lang="zh-CN" altLang="en-US" sz="2400">
                  <a:solidFill>
                    <a:srgbClr val="FF0000"/>
                  </a:solidFill>
                </a:endParaRPr>
              </a:p>
            </p:txBody>
          </p:sp>
          <p:cxnSp>
            <p:nvCxnSpPr>
              <p:cNvPr id="48" name="直接箭头连接符 47"/>
              <p:cNvCxnSpPr/>
              <p:nvPr>
                <p:custDataLst>
                  <p:tags r:id="rId28"/>
                </p:custDataLst>
              </p:nvPr>
            </p:nvCxnSpPr>
            <p:spPr>
              <a:xfrm flipV="1">
                <a:off x="4772350" y="2157055"/>
                <a:ext cx="894855" cy="16513"/>
              </a:xfrm>
              <a:prstGeom prst="straightConnector1">
                <a:avLst/>
              </a:prstGeom>
              <a:ln w="38100">
                <a:solidFill>
                  <a:srgbClr val="3366FF"/>
                </a:solidFill>
                <a:tailEnd type="triangle"/>
              </a:ln>
            </p:spPr>
            <p:style>
              <a:lnRef idx="1">
                <a:schemeClr val="accent1"/>
              </a:lnRef>
              <a:fillRef idx="0">
                <a:schemeClr val="accent1"/>
              </a:fillRef>
              <a:effectRef idx="0">
                <a:schemeClr val="accent1"/>
              </a:effectRef>
              <a:fontRef idx="minor">
                <a:schemeClr val="tx1"/>
              </a:fontRef>
            </p:style>
          </p:cxnSp>
        </p:grpSp>
        <p:sp>
          <p:nvSpPr>
            <p:cNvPr id="53" name="文本框 52"/>
            <p:cNvSpPr txBox="1"/>
            <p:nvPr>
              <p:custDataLst>
                <p:tags r:id="rId29"/>
              </p:custDataLst>
            </p:nvPr>
          </p:nvSpPr>
          <p:spPr>
            <a:xfrm>
              <a:off x="2048054" y="5863564"/>
              <a:ext cx="1202997" cy="460531"/>
            </a:xfrm>
            <a:prstGeom prst="rect">
              <a:avLst/>
            </a:prstGeom>
            <a:noFill/>
            <a:ln>
              <a:noFill/>
            </a:ln>
          </p:spPr>
          <p:txBody>
            <a:bodyPr wrap="square" rtlCol="0">
              <a:spAutoFit/>
            </a:bodyPr>
            <a:lstStyle/>
            <a:p>
              <a:pPr algn="ctr"/>
              <a:r>
                <a:rPr lang="zh-CN" altLang="en-US" sz="2400" b="1">
                  <a:solidFill>
                    <a:srgbClr val="3366FF"/>
                  </a:solidFill>
                  <a:latin typeface="Times New Roman" panose="02020603050405020304" pitchFamily="18" charset="0"/>
                  <a:ea typeface="楷体" panose="02010609060101010101" charset="-122"/>
                  <a:cs typeface="Times New Roman" panose="02020603050405020304" pitchFamily="18" charset="0"/>
                </a:rPr>
                <a:t>催化剂</a:t>
              </a:r>
              <a:endParaRPr lang="zh-CN" altLang="en-US" sz="2400" b="1">
                <a:solidFill>
                  <a:srgbClr val="3366FF"/>
                </a:solidFill>
                <a:latin typeface="Times New Roman" panose="02020603050405020304" pitchFamily="18" charset="0"/>
                <a:ea typeface="楷体" panose="02010609060101010101" charset="-122"/>
                <a:cs typeface="Times New Roman" panose="02020603050405020304" pitchFamily="18" charset="0"/>
              </a:endParaRPr>
            </a:p>
          </p:txBody>
        </p:sp>
        <p:sp>
          <p:nvSpPr>
            <p:cNvPr id="60" name="等腰三角形 59"/>
            <p:cNvSpPr/>
            <p:nvPr>
              <p:custDataLst>
                <p:tags r:id="rId30"/>
              </p:custDataLst>
            </p:nvPr>
          </p:nvSpPr>
          <p:spPr>
            <a:xfrm>
              <a:off x="2536643" y="6325916"/>
              <a:ext cx="264201" cy="205137"/>
            </a:xfrm>
            <a:prstGeom prst="triangle">
              <a:avLst>
                <a:gd name="adj" fmla="val 50000"/>
              </a:avLst>
            </a:prstGeom>
            <a:noFill/>
            <a:ln w="28575" cap="flat" cmpd="sng" algn="ctr">
              <a:solidFill>
                <a:srgbClr val="3366FF"/>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3366FF"/>
                </a:solidFill>
                <a:effectLst/>
                <a:uLnTx/>
                <a:uFillTx/>
              </a:endParaRPr>
            </a:p>
          </p:txBody>
        </p:sp>
      </p:grpSp>
      <p:sp>
        <p:nvSpPr>
          <p:cNvPr id="61" name="文本框 60"/>
          <p:cNvSpPr txBox="1"/>
          <p:nvPr>
            <p:custDataLst>
              <p:tags r:id="rId31"/>
            </p:custDataLst>
          </p:nvPr>
        </p:nvSpPr>
        <p:spPr>
          <a:xfrm>
            <a:off x="5709175" y="1959344"/>
            <a:ext cx="5015845" cy="460375"/>
          </a:xfrm>
          <a:prstGeom prst="rect">
            <a:avLst/>
          </a:prstGeom>
          <a:noFill/>
          <a:ln w="9525">
            <a:noFill/>
          </a:ln>
        </p:spPr>
        <p:txBody>
          <a:bodyPr wrap="square">
            <a:spAutoFit/>
          </a:bodyPr>
          <a:lstStyle/>
          <a:p>
            <a:r>
              <a:rPr lang="en-US" altLang="zh-CN" sz="2400" b="1">
                <a:solidFill>
                  <a:srgbClr val="3366FF"/>
                </a:solidFill>
                <a:latin typeface="微软雅黑" panose="020B0503020204020204" charset="-122"/>
                <a:ea typeface="微软雅黑" panose="020B0503020204020204" charset="-122"/>
                <a:cs typeface="微软雅黑" panose="020B0503020204020204" charset="-122"/>
              </a:rPr>
              <a:t>1, 2 - </a:t>
            </a:r>
            <a:r>
              <a:rPr lang="zh-CN" altLang="en-US" sz="2400" b="1">
                <a:solidFill>
                  <a:srgbClr val="3366FF"/>
                </a:solidFill>
                <a:latin typeface="微软雅黑" panose="020B0503020204020204" charset="-122"/>
                <a:ea typeface="微软雅黑" panose="020B0503020204020204" charset="-122"/>
                <a:cs typeface="微软雅黑" panose="020B0503020204020204" charset="-122"/>
              </a:rPr>
              <a:t>二氯乙烷</a:t>
            </a:r>
            <a:r>
              <a:rPr lang="zh-CN" altLang="en-US" sz="2400" b="1">
                <a:latin typeface="微软雅黑" panose="020B0503020204020204" charset="-122"/>
                <a:ea typeface="微软雅黑" panose="020B0503020204020204" charset="-122"/>
                <a:cs typeface="微软雅黑" panose="020B0503020204020204" charset="-122"/>
              </a:rPr>
              <a:t>，无色液体</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62" name="文本框 61"/>
          <p:cNvSpPr txBox="1"/>
          <p:nvPr>
            <p:custDataLst>
              <p:tags r:id="rId32"/>
            </p:custDataLst>
          </p:nvPr>
        </p:nvSpPr>
        <p:spPr>
          <a:xfrm>
            <a:off x="5709175" y="2584243"/>
            <a:ext cx="3267136" cy="460375"/>
          </a:xfrm>
          <a:prstGeom prst="rect">
            <a:avLst/>
          </a:prstGeom>
          <a:noFill/>
          <a:ln w="9525">
            <a:noFill/>
          </a:ln>
        </p:spPr>
        <p:txBody>
          <a:bodyPr wrap="square">
            <a:spAutoFit/>
          </a:bodyPr>
          <a:lstStyle/>
          <a:p>
            <a:r>
              <a:rPr lang="zh-CN" altLang="en-US" sz="2400" b="1">
                <a:solidFill>
                  <a:srgbClr val="3366FF"/>
                </a:solidFill>
                <a:latin typeface="微软雅黑" panose="020B0503020204020204" charset="-122"/>
                <a:ea typeface="微软雅黑" panose="020B0503020204020204" charset="-122"/>
                <a:cs typeface="Times New Roman" panose="02020603050405020304" pitchFamily="18" charset="0"/>
              </a:rPr>
              <a:t>乙烷</a:t>
            </a:r>
            <a:r>
              <a:rPr lang="zh-CN" altLang="en-US" sz="2400" b="1">
                <a:latin typeface="微软雅黑" panose="020B0503020204020204" charset="-122"/>
                <a:ea typeface="微软雅黑" panose="020B0503020204020204" charset="-122"/>
                <a:cs typeface="Times New Roman" panose="02020603050405020304" pitchFamily="18" charset="0"/>
              </a:rPr>
              <a:t>，无色气体</a:t>
            </a:r>
            <a:endParaRPr lang="zh-CN" altLang="en-US" sz="2400" b="1">
              <a:latin typeface="微软雅黑" panose="020B0503020204020204" charset="-122"/>
              <a:ea typeface="微软雅黑" panose="020B0503020204020204" charset="-122"/>
              <a:cs typeface="Times New Roman" panose="02020603050405020304" pitchFamily="18" charset="0"/>
            </a:endParaRPr>
          </a:p>
        </p:txBody>
      </p:sp>
      <p:sp>
        <p:nvSpPr>
          <p:cNvPr id="63" name="文本框 62"/>
          <p:cNvSpPr txBox="1"/>
          <p:nvPr>
            <p:custDataLst>
              <p:tags r:id="rId33"/>
            </p:custDataLst>
          </p:nvPr>
        </p:nvSpPr>
        <p:spPr>
          <a:xfrm>
            <a:off x="5709175" y="3308025"/>
            <a:ext cx="3681318" cy="460375"/>
          </a:xfrm>
          <a:prstGeom prst="rect">
            <a:avLst/>
          </a:prstGeom>
          <a:noFill/>
          <a:ln w="9525">
            <a:noFill/>
          </a:ln>
        </p:spPr>
        <p:txBody>
          <a:bodyPr wrap="square">
            <a:spAutoFit/>
          </a:bodyPr>
          <a:lstStyle/>
          <a:p>
            <a:r>
              <a:rPr lang="zh-CN" altLang="en-US" sz="2400" b="1">
                <a:solidFill>
                  <a:srgbClr val="3366FF"/>
                </a:solidFill>
                <a:latin typeface="微软雅黑" panose="020B0503020204020204" charset="-122"/>
                <a:ea typeface="微软雅黑" panose="020B0503020204020204" charset="-122"/>
                <a:cs typeface="Times New Roman" panose="02020603050405020304" pitchFamily="18" charset="0"/>
              </a:rPr>
              <a:t>氯乙烷</a:t>
            </a:r>
            <a:r>
              <a:rPr lang="zh-CN" altLang="en-US" sz="2400" b="1">
                <a:latin typeface="微软雅黑" panose="020B0503020204020204" charset="-122"/>
                <a:ea typeface="微软雅黑" panose="020B0503020204020204" charset="-122"/>
                <a:cs typeface="Times New Roman" panose="02020603050405020304" pitchFamily="18" charset="0"/>
              </a:rPr>
              <a:t>，无色液体</a:t>
            </a:r>
            <a:endParaRPr lang="zh-CN" altLang="en-US" sz="2400" b="1">
              <a:latin typeface="微软雅黑" panose="020B0503020204020204" charset="-122"/>
              <a:ea typeface="微软雅黑" panose="020B0503020204020204" charset="-122"/>
              <a:cs typeface="Times New Roman" panose="02020603050405020304" pitchFamily="18" charset="0"/>
            </a:endParaRPr>
          </a:p>
        </p:txBody>
      </p:sp>
      <p:sp>
        <p:nvSpPr>
          <p:cNvPr id="64" name="文本框 63"/>
          <p:cNvSpPr txBox="1"/>
          <p:nvPr>
            <p:custDataLst>
              <p:tags r:id="rId34"/>
            </p:custDataLst>
          </p:nvPr>
        </p:nvSpPr>
        <p:spPr>
          <a:xfrm>
            <a:off x="5709175" y="3979906"/>
            <a:ext cx="3386788" cy="460375"/>
          </a:xfrm>
          <a:prstGeom prst="rect">
            <a:avLst/>
          </a:prstGeom>
          <a:noFill/>
          <a:ln w="9525">
            <a:noFill/>
          </a:ln>
        </p:spPr>
        <p:txBody>
          <a:bodyPr wrap="square">
            <a:spAutoFit/>
          </a:bodyPr>
          <a:lstStyle/>
          <a:p>
            <a:r>
              <a:rPr lang="zh-CN" altLang="en-US" sz="2400" b="1">
                <a:solidFill>
                  <a:srgbClr val="3366FF"/>
                </a:solidFill>
                <a:latin typeface="微软雅黑" panose="020B0503020204020204" charset="-122"/>
                <a:ea typeface="微软雅黑" panose="020B0503020204020204" charset="-122"/>
                <a:cs typeface="Times New Roman" panose="02020603050405020304" pitchFamily="18" charset="0"/>
              </a:rPr>
              <a:t>乙醇</a:t>
            </a:r>
            <a:r>
              <a:rPr lang="zh-CN" altLang="en-US" sz="2400" b="1">
                <a:latin typeface="微软雅黑" panose="020B0503020204020204" charset="-122"/>
                <a:ea typeface="微软雅黑" panose="020B0503020204020204" charset="-122"/>
                <a:cs typeface="Times New Roman" panose="02020603050405020304" pitchFamily="18" charset="0"/>
              </a:rPr>
              <a:t>，无色液体</a:t>
            </a:r>
            <a:endParaRPr lang="zh-CN" altLang="en-US" sz="2400" b="1">
              <a:latin typeface="微软雅黑" panose="020B0503020204020204" charset="-122"/>
              <a:ea typeface="微软雅黑" panose="020B0503020204020204" charset="-122"/>
              <a:cs typeface="Times New Roman" panose="02020603050405020304" pitchFamily="18" charset="0"/>
            </a:endParaRPr>
          </a:p>
        </p:txBody>
      </p:sp>
      <p:sp>
        <p:nvSpPr>
          <p:cNvPr id="65" name="Text Box 22"/>
          <p:cNvSpPr txBox="1"/>
          <p:nvPr>
            <p:custDataLst>
              <p:tags r:id="rId35"/>
            </p:custDataLst>
          </p:nvPr>
        </p:nvSpPr>
        <p:spPr>
          <a:xfrm>
            <a:off x="3816455" y="4552742"/>
            <a:ext cx="3907066" cy="39878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spcBef>
                <a:spcPct val="50000"/>
              </a:spcBef>
            </a:pPr>
            <a:r>
              <a:rPr lang="zh-CN" altLang="en-US" sz="2000" b="1">
                <a:solidFill>
                  <a:schemeClr val="bg1"/>
                </a:solidFill>
                <a:latin typeface="Times New Roman" panose="02020603050405020304" pitchFamily="18" charset="0"/>
                <a:ea typeface="微软雅黑" panose="020B0503020204020204" charset="-122"/>
                <a:cs typeface="Times New Roman" panose="02020603050405020304" pitchFamily="18" charset="0"/>
              </a:rPr>
              <a:t>工业上乙烯水化法制酒精的原理</a:t>
            </a:r>
            <a:endParaRPr lang="zh-CN" altLang="en-US" sz="2000" b="1">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66" name="Text Box 9"/>
          <p:cNvSpPr txBox="1"/>
          <p:nvPr>
            <p:custDataLst>
              <p:tags r:id="rId36"/>
            </p:custDataLst>
          </p:nvPr>
        </p:nvSpPr>
        <p:spPr>
          <a:xfrm>
            <a:off x="1921824" y="4463536"/>
            <a:ext cx="1198245" cy="460375"/>
          </a:xfrm>
          <a:prstGeom prst="rect">
            <a:avLst/>
          </a:prstGeom>
          <a:noFill/>
          <a:ln w="9525">
            <a:noFill/>
          </a:ln>
        </p:spPr>
        <p:txBody>
          <a:bodyPr wrap="none">
            <a:spAutoFit/>
          </a:bodyPr>
          <a:lstStyle/>
          <a:p>
            <a:pPr eaLnBrk="1" hangingPunct="1"/>
            <a:r>
              <a:rPr lang="en-US" altLang="zh-CN" sz="2400" b="1">
                <a:latin typeface="Times New Roman" panose="02020603050405020304" pitchFamily="18" charset="0"/>
              </a:rPr>
              <a:t>H</a:t>
            </a:r>
            <a:r>
              <a:rPr lang="en-US" altLang="zh-CN" sz="2400" b="1">
                <a:solidFill>
                  <a:srgbClr val="FF0000"/>
                </a:solidFill>
                <a:latin typeface="Times New Roman" panose="02020603050405020304" pitchFamily="18" charset="0"/>
              </a:rPr>
              <a:t>—OH</a:t>
            </a:r>
            <a:endParaRPr lang="en-US" altLang="zh-CN" sz="2400" b="1">
              <a:solidFill>
                <a:srgbClr val="FF0000"/>
              </a:solidFill>
              <a:latin typeface="Times New Roman" panose="02020603050405020304" pitchFamily="18" charset="0"/>
            </a:endParaRPr>
          </a:p>
        </p:txBody>
      </p:sp>
      <p:sp>
        <p:nvSpPr>
          <p:cNvPr id="67" name="Line 25"/>
          <p:cNvSpPr/>
          <p:nvPr>
            <p:custDataLst>
              <p:tags r:id="rId37"/>
            </p:custDataLst>
          </p:nvPr>
        </p:nvSpPr>
        <p:spPr>
          <a:xfrm>
            <a:off x="2425427" y="4434019"/>
            <a:ext cx="23491" cy="685673"/>
          </a:xfrm>
          <a:prstGeom prst="line">
            <a:avLst/>
          </a:prstGeom>
          <a:ln w="28575" cap="flat" cmpd="sng">
            <a:solidFill>
              <a:schemeClr val="tx2"/>
            </a:solidFill>
            <a:prstDash val="sysDot"/>
            <a:headEnd type="none" w="med" len="med"/>
            <a:tailEnd type="none" w="med" len="med"/>
          </a:ln>
        </p:spPr>
        <p:txBody>
          <a:bodyPr/>
          <a:lstStyle/>
          <a:p/>
        </p:txBody>
      </p:sp>
      <p:sp>
        <p:nvSpPr>
          <p:cNvPr id="2" name="矩形 1"/>
          <p:cNvSpPr/>
          <p:nvPr>
            <p:custDataLst>
              <p:tags r:id="rId38"/>
            </p:custDataLst>
          </p:nvPr>
        </p:nvSpPr>
        <p:spPr>
          <a:xfrm>
            <a:off x="480147" y="1252623"/>
            <a:ext cx="10245733" cy="521970"/>
          </a:xfrm>
          <a:prstGeom prst="rect">
            <a:avLst/>
          </a:prstGeom>
          <a:noFill/>
          <a:ln w="9525">
            <a:noFill/>
          </a:ln>
        </p:spPr>
        <p:txBody>
          <a:bodyPr wrap="square">
            <a:spAutoFit/>
          </a:bodyPr>
          <a:lstStyle/>
          <a:p>
            <a:r>
              <a:rPr lang="en-US" altLang="zh-CN" sz="2800" b="1">
                <a:solidFill>
                  <a:srgbClr val="C00000"/>
                </a:solidFill>
                <a:latin typeface="微软雅黑" panose="020B0503020204020204" charset="-122"/>
                <a:ea typeface="微软雅黑" panose="020B0503020204020204" charset="-122"/>
              </a:rPr>
              <a:t>2</a:t>
            </a:r>
            <a:r>
              <a:rPr lang="zh-CN" altLang="en-US" sz="2800" b="1">
                <a:solidFill>
                  <a:srgbClr val="C00000"/>
                </a:solidFill>
                <a:latin typeface="微软雅黑" panose="020B0503020204020204" charset="-122"/>
                <a:ea typeface="微软雅黑" panose="020B0503020204020204" charset="-122"/>
              </a:rPr>
              <a:t>、加成反应</a:t>
            </a:r>
            <a:r>
              <a:rPr lang="en-US" altLang="zh-CN" sz="2800" b="1">
                <a:solidFill>
                  <a:srgbClr val="C00000"/>
                </a:solidFill>
                <a:latin typeface="微软雅黑" panose="020B0503020204020204" charset="-122"/>
                <a:ea typeface="微软雅黑" panose="020B0503020204020204" charset="-122"/>
              </a:rPr>
              <a:t>(</a:t>
            </a:r>
            <a:r>
              <a:rPr lang="zh-CN" altLang="en-US" sz="2800" b="1">
                <a:latin typeface="Times New Roman" panose="02020603050405020304" pitchFamily="18" charset="0"/>
                <a:ea typeface="黑体" panose="02010609060101010101" charset="-122"/>
                <a:cs typeface="Times New Roman" panose="02020603050405020304" pitchFamily="18" charset="0"/>
                <a:sym typeface="+mn-ea"/>
              </a:rPr>
              <a:t>与</a:t>
            </a:r>
            <a:r>
              <a:rPr lang="en-US" altLang="zh-CN" sz="2800" b="1">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X</a:t>
            </a:r>
            <a:r>
              <a:rPr lang="en-US" altLang="zh-CN" sz="2800" b="1" baseline="-2500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2</a:t>
            </a:r>
            <a:r>
              <a:rPr lang="zh-CN" altLang="en-US" sz="2800" b="1">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800" b="1">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H</a:t>
            </a:r>
            <a:r>
              <a:rPr lang="en-US" altLang="zh-CN" sz="2800" b="1" baseline="-2500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2</a:t>
            </a:r>
            <a:r>
              <a:rPr lang="zh-CN" altLang="en-US" sz="2800" b="1">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800" b="1">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HX</a:t>
            </a:r>
            <a:r>
              <a:rPr lang="zh-CN" altLang="en-US" sz="2800" b="1">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800" b="1">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H</a:t>
            </a:r>
            <a:r>
              <a:rPr lang="en-US" altLang="zh-CN" sz="2800" b="1" baseline="-2500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2</a:t>
            </a:r>
            <a:r>
              <a:rPr lang="en-US" altLang="zh-CN" sz="2800" b="1">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O</a:t>
            </a:r>
            <a:r>
              <a:rPr lang="zh-CN" altLang="en-US" sz="2800" b="1">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等）</a:t>
            </a:r>
            <a:endParaRPr lang="zh-CN" altLang="en-US" sz="2800" b="1">
              <a:solidFill>
                <a:srgbClr val="FF0000"/>
              </a:solidFill>
              <a:latin typeface="Times New Roman" panose="02020603050405020304" pitchFamily="18" charset="0"/>
              <a:ea typeface="黑体" panose="02010609060101010101" charset="-122"/>
              <a:cs typeface="Times New Roman" panose="02020603050405020304" pitchFamily="18" charset="0"/>
              <a:sym typeface="+mn-ea"/>
            </a:endParaRPr>
          </a:p>
        </p:txBody>
      </p:sp>
      <p:sp>
        <p:nvSpPr>
          <p:cNvPr id="5" name="文本框 4"/>
          <p:cNvSpPr txBox="1"/>
          <p:nvPr>
            <p:custDataLst>
              <p:tags r:id="rId39"/>
            </p:custDataLst>
          </p:nvPr>
        </p:nvSpPr>
        <p:spPr>
          <a:xfrm>
            <a:off x="551889" y="5192069"/>
            <a:ext cx="3429000" cy="423545"/>
          </a:xfrm>
          <a:prstGeom prst="rect">
            <a:avLst/>
          </a:prstGeom>
          <a:noFill/>
        </p:spPr>
        <p:txBody>
          <a:bodyPr wrap="none" rtlCol="0" anchor="t">
            <a:spAutoFit/>
          </a:bodyPr>
          <a:lstStyle/>
          <a:p>
            <a:pPr eaLnBrk="1" hangingPunct="1">
              <a:lnSpc>
                <a:spcPct val="90000"/>
              </a:lnSpc>
              <a:spcBef>
                <a:spcPct val="50000"/>
              </a:spcBef>
            </a:pPr>
            <a:r>
              <a:rPr lang="zh-CN" altLang="en-US" sz="2400" b="1">
                <a:solidFill>
                  <a:srgbClr val="C00000"/>
                </a:solidFill>
                <a:latin typeface="微软雅黑" panose="020B0503020204020204" charset="-122"/>
                <a:ea typeface="微软雅黑" panose="020B0503020204020204" charset="-122"/>
                <a:sym typeface="+mn-ea"/>
              </a:rPr>
              <a:t>练习</a:t>
            </a:r>
            <a:r>
              <a:rPr lang="en-US" altLang="zh-CN" sz="2400">
                <a:latin typeface="Arial Black" panose="020B0A04020102020204" pitchFamily="34" charset="0"/>
                <a:sym typeface="+mn-ea"/>
              </a:rPr>
              <a:t>   </a:t>
            </a:r>
            <a:r>
              <a:rPr lang="en-US" altLang="zh-CN" sz="2400" b="1">
                <a:latin typeface="微软雅黑" panose="020B0503020204020204" charset="-122"/>
                <a:ea typeface="微软雅黑" panose="020B0503020204020204" charset="-122"/>
                <a:sym typeface="+mn-ea"/>
              </a:rPr>
              <a:t>CH</a:t>
            </a:r>
            <a:r>
              <a:rPr lang="en-US" altLang="zh-CN" sz="2400" b="1" baseline="-25000">
                <a:latin typeface="微软雅黑" panose="020B0503020204020204" charset="-122"/>
                <a:ea typeface="微软雅黑" panose="020B0503020204020204" charset="-122"/>
                <a:sym typeface="+mn-ea"/>
              </a:rPr>
              <a:t>2</a:t>
            </a:r>
            <a:r>
              <a:rPr lang="en-US" altLang="zh-CN" sz="2400" b="1">
                <a:latin typeface="微软雅黑" panose="020B0503020204020204" charset="-122"/>
                <a:ea typeface="微软雅黑" panose="020B0503020204020204" charset="-122"/>
                <a:sym typeface="+mn-ea"/>
              </a:rPr>
              <a:t>=CH</a:t>
            </a:r>
            <a:r>
              <a:rPr lang="en-US" altLang="zh-CN" sz="2400" b="1" baseline="-25000">
                <a:latin typeface="微软雅黑" panose="020B0503020204020204" charset="-122"/>
                <a:ea typeface="微软雅黑" panose="020B0503020204020204" charset="-122"/>
                <a:sym typeface="+mn-ea"/>
              </a:rPr>
              <a:t>2</a:t>
            </a:r>
            <a:r>
              <a:rPr lang="en-US" altLang="zh-CN" sz="2400" b="1">
                <a:latin typeface="微软雅黑" panose="020B0503020204020204" charset="-122"/>
                <a:ea typeface="微软雅黑" panose="020B0503020204020204" charset="-122"/>
                <a:sym typeface="+mn-ea"/>
              </a:rPr>
              <a:t>+HCN</a:t>
            </a:r>
            <a:endParaRPr lang="zh-CN" altLang="en-US" sz="3200" b="1">
              <a:latin typeface="微软雅黑" panose="020B0503020204020204" charset="-122"/>
              <a:ea typeface="微软雅黑" panose="020B0503020204020204" charset="-122"/>
              <a:sym typeface="+mn-ea"/>
            </a:endParaRPr>
          </a:p>
        </p:txBody>
      </p:sp>
      <p:sp>
        <p:nvSpPr>
          <p:cNvPr id="6" name="文本框 5"/>
          <p:cNvSpPr txBox="1"/>
          <p:nvPr>
            <p:custDataLst>
              <p:tags r:id="rId40"/>
            </p:custDataLst>
          </p:nvPr>
        </p:nvSpPr>
        <p:spPr>
          <a:xfrm>
            <a:off x="5159866" y="5155245"/>
            <a:ext cx="1800860" cy="460375"/>
          </a:xfrm>
          <a:prstGeom prst="rect">
            <a:avLst/>
          </a:prstGeom>
          <a:noFill/>
        </p:spPr>
        <p:txBody>
          <a:bodyPr wrap="none" rtlCol="0" anchor="t">
            <a:spAutoFit/>
          </a:bodyPr>
          <a:lstStyle/>
          <a:p>
            <a:r>
              <a:rPr lang="en-US" altLang="zh-CN" sz="2400" b="1">
                <a:latin typeface="微软雅黑" panose="020B0503020204020204" charset="-122"/>
                <a:ea typeface="微软雅黑" panose="020B0503020204020204" charset="-122"/>
                <a:sym typeface="+mn-ea"/>
              </a:rPr>
              <a:t>CH</a:t>
            </a:r>
            <a:r>
              <a:rPr lang="en-US" altLang="zh-CN" sz="2400" b="1" baseline="-25000">
                <a:latin typeface="微软雅黑" panose="020B0503020204020204" charset="-122"/>
                <a:ea typeface="微软雅黑" panose="020B0503020204020204" charset="-122"/>
                <a:sym typeface="+mn-ea"/>
              </a:rPr>
              <a:t>3</a:t>
            </a:r>
            <a:r>
              <a:rPr lang="en-US" altLang="zh-CN" sz="2400" b="1">
                <a:latin typeface="微软雅黑" panose="020B0503020204020204" charset="-122"/>
                <a:ea typeface="微软雅黑" panose="020B0503020204020204" charset="-122"/>
                <a:sym typeface="+mn-ea"/>
              </a:rPr>
              <a:t>CH</a:t>
            </a:r>
            <a:r>
              <a:rPr lang="en-US" altLang="zh-CN" sz="2400" b="1" baseline="-25000">
                <a:latin typeface="微软雅黑" panose="020B0503020204020204" charset="-122"/>
                <a:ea typeface="微软雅黑" panose="020B0503020204020204" charset="-122"/>
                <a:sym typeface="+mn-ea"/>
              </a:rPr>
              <a:t>2</a:t>
            </a:r>
            <a:r>
              <a:rPr lang="en-US" altLang="zh-CN" sz="2400" b="1">
                <a:latin typeface="微软雅黑" panose="020B0503020204020204" charset="-122"/>
                <a:ea typeface="微软雅黑" panose="020B0503020204020204" charset="-122"/>
                <a:sym typeface="+mn-ea"/>
              </a:rPr>
              <a:t>CN</a:t>
            </a:r>
            <a:endParaRPr lang="en-US" altLang="zh-CN" sz="2400" b="1">
              <a:latin typeface="微软雅黑" panose="020B0503020204020204" charset="-122"/>
              <a:ea typeface="微软雅黑" panose="020B0503020204020204" charset="-122"/>
              <a:sym typeface="+mn-ea"/>
            </a:endParaRPr>
          </a:p>
        </p:txBody>
      </p:sp>
      <p:cxnSp>
        <p:nvCxnSpPr>
          <p:cNvPr id="7" name="直接箭头连接符 6"/>
          <p:cNvCxnSpPr/>
          <p:nvPr>
            <p:custDataLst>
              <p:tags r:id="rId41"/>
            </p:custDataLst>
          </p:nvPr>
        </p:nvCxnSpPr>
        <p:spPr>
          <a:xfrm>
            <a:off x="4008405" y="5398359"/>
            <a:ext cx="1115926" cy="0"/>
          </a:xfrm>
          <a:prstGeom prst="straightConnector1">
            <a:avLst/>
          </a:prstGeom>
          <a:ln w="38100">
            <a:solidFill>
              <a:srgbClr val="3366FF"/>
            </a:solidFill>
            <a:tailEnd type="triangle"/>
          </a:ln>
        </p:spPr>
        <p:style>
          <a:lnRef idx="1">
            <a:schemeClr val="accent1"/>
          </a:lnRef>
          <a:fillRef idx="0">
            <a:schemeClr val="accent1"/>
          </a:fillRef>
          <a:effectRef idx="0">
            <a:schemeClr val="accent1"/>
          </a:effectRef>
          <a:fontRef idx="minor">
            <a:schemeClr val="tx1"/>
          </a:fontRef>
        </p:style>
      </p:cxnSp>
      <p:sp>
        <p:nvSpPr>
          <p:cNvPr id="8" name="Text Box 4"/>
          <p:cNvSpPr txBox="1"/>
          <p:nvPr>
            <p:custDataLst>
              <p:tags r:id="rId42"/>
            </p:custDataLst>
          </p:nvPr>
        </p:nvSpPr>
        <p:spPr>
          <a:xfrm>
            <a:off x="554952" y="5502844"/>
            <a:ext cx="10210179" cy="1014730"/>
          </a:xfrm>
          <a:prstGeom prst="rect">
            <a:avLst/>
          </a:prstGeom>
          <a:noFill/>
          <a:ln w="9525">
            <a:noFill/>
          </a:ln>
        </p:spPr>
        <p:txBody>
          <a:bodyPr wrap="square">
            <a:spAutoFit/>
          </a:bodyPr>
          <a:lstStyle/>
          <a:p>
            <a:pPr>
              <a:spcBef>
                <a:spcPct val="50000"/>
              </a:spcBef>
            </a:pPr>
            <a:r>
              <a:rPr lang="en-US" altLang="zh-CN" sz="2400" b="1" err="1">
                <a:solidFill>
                  <a:srgbClr val="C00000"/>
                </a:solidFill>
                <a:latin typeface="微软雅黑" panose="020B0503020204020204" charset="-122"/>
                <a:ea typeface="微软雅黑" panose="020B0503020204020204" charset="-122"/>
                <a:cs typeface="微软雅黑" panose="020B0503020204020204" charset="-122"/>
                <a:sym typeface="+mn-ea"/>
              </a:rPr>
              <a:t>练习.</a:t>
            </a:r>
            <a:r>
              <a:rPr lang="zh-CN" altLang="en-US" sz="2400" b="1">
                <a:latin typeface="微软雅黑" panose="020B0503020204020204" charset="-122"/>
                <a:ea typeface="微软雅黑" panose="020B0503020204020204" charset="-122"/>
                <a:cs typeface="微软雅黑" panose="020B0503020204020204" charset="-122"/>
              </a:rPr>
              <a:t>下列物质不可能是乙烯加成产物的是 （       ）</a:t>
            </a:r>
            <a:endParaRPr lang="zh-CN" altLang="en-US" sz="2400" b="1">
              <a:latin typeface="微软雅黑" panose="020B0503020204020204" charset="-122"/>
              <a:ea typeface="微软雅黑" panose="020B0503020204020204" charset="-122"/>
              <a:cs typeface="微软雅黑" panose="020B0503020204020204" charset="-122"/>
            </a:endParaRPr>
          </a:p>
          <a:p>
            <a:pPr>
              <a:spcBef>
                <a:spcPct val="50000"/>
              </a:spcBef>
            </a:pPr>
            <a:r>
              <a:rPr lang="zh-CN" altLang="en-US" sz="2400" b="1">
                <a:latin typeface="微软雅黑" panose="020B0503020204020204" charset="-122"/>
                <a:ea typeface="微软雅黑" panose="020B0503020204020204" charset="-122"/>
                <a:cs typeface="微软雅黑" panose="020B0503020204020204" charset="-122"/>
              </a:rPr>
              <a:t> </a:t>
            </a:r>
            <a:r>
              <a:rPr lang="en-US" altLang="zh-CN" sz="2400" b="1">
                <a:latin typeface="微软雅黑" panose="020B0503020204020204" charset="-122"/>
                <a:ea typeface="微软雅黑" panose="020B0503020204020204" charset="-122"/>
                <a:cs typeface="微软雅黑" panose="020B0503020204020204" charset="-122"/>
              </a:rPr>
              <a:t>A.CH</a:t>
            </a:r>
            <a:r>
              <a:rPr lang="en-US" altLang="zh-CN" sz="2400" b="1" baseline="-25000">
                <a:latin typeface="微软雅黑" panose="020B0503020204020204" charset="-122"/>
                <a:ea typeface="微软雅黑" panose="020B0503020204020204" charset="-122"/>
                <a:cs typeface="微软雅黑" panose="020B0503020204020204" charset="-122"/>
              </a:rPr>
              <a:t>3</a:t>
            </a:r>
            <a:r>
              <a:rPr lang="en-US" altLang="zh-CN" sz="2400" b="1">
                <a:latin typeface="微软雅黑" panose="020B0503020204020204" charset="-122"/>
                <a:ea typeface="微软雅黑" panose="020B0503020204020204" charset="-122"/>
                <a:cs typeface="微软雅黑" panose="020B0503020204020204" charset="-122"/>
              </a:rPr>
              <a:t>CH</a:t>
            </a:r>
            <a:r>
              <a:rPr lang="en-US" altLang="zh-CN" sz="2400" b="1" baseline="-25000">
                <a:latin typeface="微软雅黑" panose="020B0503020204020204" charset="-122"/>
                <a:ea typeface="微软雅黑" panose="020B0503020204020204" charset="-122"/>
                <a:cs typeface="微软雅黑" panose="020B0503020204020204" charset="-122"/>
              </a:rPr>
              <a:t>3            </a:t>
            </a:r>
            <a:r>
              <a:rPr lang="en-US" altLang="zh-CN" sz="2400" b="1">
                <a:latin typeface="微软雅黑" panose="020B0503020204020204" charset="-122"/>
                <a:ea typeface="微软雅黑" panose="020B0503020204020204" charset="-122"/>
                <a:cs typeface="微软雅黑" panose="020B0503020204020204" charset="-122"/>
              </a:rPr>
              <a:t>B.CH</a:t>
            </a:r>
            <a:r>
              <a:rPr lang="en-US" altLang="zh-CN" sz="2400" b="1" baseline="-25000">
                <a:latin typeface="微软雅黑" panose="020B0503020204020204" charset="-122"/>
                <a:ea typeface="微软雅黑" panose="020B0503020204020204" charset="-122"/>
                <a:cs typeface="微软雅黑" panose="020B0503020204020204" charset="-122"/>
              </a:rPr>
              <a:t>3</a:t>
            </a:r>
            <a:r>
              <a:rPr lang="en-US" altLang="zh-CN" sz="2400" b="1">
                <a:latin typeface="微软雅黑" panose="020B0503020204020204" charset="-122"/>
                <a:ea typeface="微软雅黑" panose="020B0503020204020204" charset="-122"/>
                <a:cs typeface="微软雅黑" panose="020B0503020204020204" charset="-122"/>
              </a:rPr>
              <a:t>CHCl</a:t>
            </a:r>
            <a:r>
              <a:rPr lang="en-US" altLang="zh-CN" sz="2400" b="1" baseline="-25000">
                <a:latin typeface="微软雅黑" panose="020B0503020204020204" charset="-122"/>
                <a:ea typeface="微软雅黑" panose="020B0503020204020204" charset="-122"/>
                <a:cs typeface="微软雅黑" panose="020B0503020204020204" charset="-122"/>
              </a:rPr>
              <a:t>2                 </a:t>
            </a:r>
            <a:r>
              <a:rPr lang="en-US" altLang="zh-CN" sz="2400" b="1">
                <a:latin typeface="微软雅黑" panose="020B0503020204020204" charset="-122"/>
                <a:ea typeface="微软雅黑" panose="020B0503020204020204" charset="-122"/>
                <a:cs typeface="微软雅黑" panose="020B0503020204020204" charset="-122"/>
              </a:rPr>
              <a:t>C.CH</a:t>
            </a:r>
            <a:r>
              <a:rPr lang="en-US" altLang="zh-CN" sz="2400" b="1" baseline="-25000">
                <a:latin typeface="微软雅黑" panose="020B0503020204020204" charset="-122"/>
                <a:ea typeface="微软雅黑" panose="020B0503020204020204" charset="-122"/>
                <a:cs typeface="微软雅黑" panose="020B0503020204020204" charset="-122"/>
              </a:rPr>
              <a:t>3</a:t>
            </a:r>
            <a:r>
              <a:rPr lang="en-US" altLang="zh-CN" sz="2400" b="1">
                <a:latin typeface="微软雅黑" panose="020B0503020204020204" charset="-122"/>
                <a:ea typeface="微软雅黑" panose="020B0503020204020204" charset="-122"/>
                <a:cs typeface="微软雅黑" panose="020B0503020204020204" charset="-122"/>
              </a:rPr>
              <a:t>CH</a:t>
            </a:r>
            <a:r>
              <a:rPr lang="en-US" altLang="zh-CN" sz="2400" b="1" baseline="-25000">
                <a:latin typeface="微软雅黑" panose="020B0503020204020204" charset="-122"/>
                <a:ea typeface="微软雅黑" panose="020B0503020204020204" charset="-122"/>
                <a:cs typeface="微软雅黑" panose="020B0503020204020204" charset="-122"/>
              </a:rPr>
              <a:t>2</a:t>
            </a:r>
            <a:r>
              <a:rPr lang="en-US" altLang="zh-CN" sz="2400" b="1">
                <a:latin typeface="微软雅黑" panose="020B0503020204020204" charset="-122"/>
                <a:ea typeface="微软雅黑" panose="020B0503020204020204" charset="-122"/>
                <a:cs typeface="微软雅黑" panose="020B0503020204020204" charset="-122"/>
              </a:rPr>
              <a:t>OH          D.CH</a:t>
            </a:r>
            <a:r>
              <a:rPr lang="en-US" altLang="zh-CN" sz="2400" b="1" baseline="-25000">
                <a:latin typeface="微软雅黑" panose="020B0503020204020204" charset="-122"/>
                <a:ea typeface="微软雅黑" panose="020B0503020204020204" charset="-122"/>
                <a:cs typeface="微软雅黑" panose="020B0503020204020204" charset="-122"/>
              </a:rPr>
              <a:t>3</a:t>
            </a:r>
            <a:r>
              <a:rPr lang="en-US" altLang="zh-CN" sz="2400" b="1">
                <a:latin typeface="微软雅黑" panose="020B0503020204020204" charset="-122"/>
                <a:ea typeface="微软雅黑" panose="020B0503020204020204" charset="-122"/>
                <a:cs typeface="微软雅黑" panose="020B0503020204020204" charset="-122"/>
              </a:rPr>
              <a:t>CH</a:t>
            </a:r>
            <a:r>
              <a:rPr lang="en-US" altLang="zh-CN" sz="2400" b="1" baseline="-25000">
                <a:latin typeface="微软雅黑" panose="020B0503020204020204" charset="-122"/>
                <a:ea typeface="微软雅黑" panose="020B0503020204020204" charset="-122"/>
                <a:cs typeface="微软雅黑" panose="020B0503020204020204" charset="-122"/>
              </a:rPr>
              <a:t>2</a:t>
            </a:r>
            <a:r>
              <a:rPr lang="en-US" altLang="zh-CN" sz="2400" b="1">
                <a:latin typeface="微软雅黑" panose="020B0503020204020204" charset="-122"/>
                <a:ea typeface="微软雅黑" panose="020B0503020204020204" charset="-122"/>
                <a:cs typeface="微软雅黑" panose="020B0503020204020204" charset="-122"/>
              </a:rPr>
              <a:t>Br</a:t>
            </a:r>
            <a:endParaRPr lang="en-US" altLang="zh-CN" sz="2400" b="1">
              <a:latin typeface="微软雅黑" panose="020B0503020204020204" charset="-122"/>
              <a:ea typeface="微软雅黑" panose="020B0503020204020204" charset="-122"/>
              <a:cs typeface="微软雅黑" panose="020B0503020204020204" charset="-122"/>
            </a:endParaRPr>
          </a:p>
        </p:txBody>
      </p:sp>
      <p:sp>
        <p:nvSpPr>
          <p:cNvPr id="9" name="Text Box 5"/>
          <p:cNvSpPr txBox="1"/>
          <p:nvPr>
            <p:custDataLst>
              <p:tags r:id="rId43"/>
            </p:custDataLst>
          </p:nvPr>
        </p:nvSpPr>
        <p:spPr>
          <a:xfrm>
            <a:off x="6527311" y="5741538"/>
            <a:ext cx="820458" cy="521970"/>
          </a:xfrm>
          <a:prstGeom prst="rect">
            <a:avLst/>
          </a:prstGeom>
          <a:noFill/>
          <a:ln w="9525">
            <a:noFill/>
          </a:ln>
        </p:spPr>
        <p:txBody>
          <a:bodyPr>
            <a:spAutoFit/>
          </a:bodyPr>
          <a:lstStyle/>
          <a:p>
            <a:pPr algn="ctr">
              <a:spcBef>
                <a:spcPct val="50000"/>
              </a:spcBef>
            </a:pPr>
            <a:r>
              <a:rPr lang="en-US" altLang="zh-CN" sz="2800" b="1">
                <a:solidFill>
                  <a:srgbClr val="FF0000"/>
                </a:solidFill>
                <a:latin typeface="Times New Roman" panose="02020603050405020304" pitchFamily="18" charset="0"/>
              </a:rPr>
              <a:t>B</a:t>
            </a:r>
            <a:endParaRPr lang="en-US" altLang="zh-CN" sz="2800" b="1">
              <a:solidFill>
                <a:srgbClr val="FF0000"/>
              </a:solidFill>
              <a:latin typeface="Times New Roman" panose="02020603050405020304" pitchFamily="18" charset="0"/>
            </a:endParaRPr>
          </a:p>
        </p:txBody>
      </p:sp>
      <p:sp>
        <p:nvSpPr>
          <p:cNvPr id="43" name="矩形 42"/>
          <p:cNvSpPr/>
          <p:nvPr>
            <p:custDataLst>
              <p:tags r:id="rId44"/>
            </p:custDataLst>
          </p:nvPr>
        </p:nvSpPr>
        <p:spPr>
          <a:xfrm>
            <a:off x="297241" y="4910109"/>
            <a:ext cx="10943468" cy="1789099"/>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a:spLocks noChangeArrowheads="1"/>
          </p:cNvSpPr>
          <p:nvPr>
            <p:custDataLst>
              <p:tags r:id="rId45"/>
            </p:custDataLst>
          </p:nvPr>
        </p:nvSpPr>
        <p:spPr bwMode="auto">
          <a:xfrm>
            <a:off x="551889" y="5119692"/>
            <a:ext cx="2124317" cy="4603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3">
            <a:schemeClr val="lt1"/>
          </a:lnRef>
          <a:fillRef idx="1">
            <a:schemeClr val="accent3"/>
          </a:fillRef>
          <a:effectRef idx="1">
            <a:schemeClr val="accent3"/>
          </a:effectRef>
          <a:fontRef idx="minor">
            <a:schemeClr val="lt1"/>
          </a:fontRef>
        </p:style>
        <p:txBody>
          <a:bodyPr wrap="square">
            <a:spAutoFit/>
          </a:bodyPr>
          <a:lstStyle/>
          <a:p>
            <a:r>
              <a:rPr lang="zh-CN" altLang="en-US" sz="2400" b="1">
                <a:solidFill>
                  <a:schemeClr val="bg1"/>
                </a:solidFill>
                <a:latin typeface="微软雅黑" panose="020B0503020204020204" charset="-122"/>
                <a:ea typeface="微软雅黑" panose="020B0503020204020204" charset="-122"/>
              </a:rPr>
              <a:t>加成反应模型</a:t>
            </a:r>
            <a:r>
              <a:rPr lang="zh-CN" altLang="zh-CN" sz="2400" b="1">
                <a:solidFill>
                  <a:schemeClr val="bg1"/>
                </a:solidFill>
                <a:latin typeface="微软雅黑" panose="020B0503020204020204" charset="-122"/>
                <a:ea typeface="微软雅黑" panose="020B0503020204020204" charset="-122"/>
              </a:rPr>
              <a:t>：</a:t>
            </a:r>
            <a:endParaRPr lang="zh-CN" altLang="zh-CN" sz="2400" b="1">
              <a:solidFill>
                <a:schemeClr val="bg1"/>
              </a:solidFill>
              <a:latin typeface="微软雅黑" panose="020B0503020204020204" charset="-122"/>
              <a:ea typeface="微软雅黑" panose="020B0503020204020204" charset="-122"/>
            </a:endParaRPr>
          </a:p>
        </p:txBody>
      </p:sp>
      <p:grpSp>
        <p:nvGrpSpPr>
          <p:cNvPr id="78" name="组合 77"/>
          <p:cNvGrpSpPr/>
          <p:nvPr>
            <p:custDataLst>
              <p:tags r:id="rId46"/>
            </p:custDataLst>
          </p:nvPr>
        </p:nvGrpSpPr>
        <p:grpSpPr>
          <a:xfrm>
            <a:off x="2137191" y="5144452"/>
            <a:ext cx="2807450" cy="1172628"/>
            <a:chOff x="1168" y="8145"/>
            <a:chExt cx="4422" cy="1847"/>
          </a:xfrm>
        </p:grpSpPr>
        <p:sp>
          <p:nvSpPr>
            <p:cNvPr id="79" name="Text Box 14"/>
            <p:cNvSpPr txBox="1">
              <a:spLocks noChangeArrowheads="1"/>
            </p:cNvSpPr>
            <p:nvPr>
              <p:custDataLst>
                <p:tags r:id="rId47"/>
              </p:custDataLst>
            </p:nvPr>
          </p:nvSpPr>
          <p:spPr bwMode="auto">
            <a:xfrm>
              <a:off x="2175" y="9073"/>
              <a:ext cx="1307"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altLang="zh-CN" sz="3200" b="1">
                  <a:solidFill>
                    <a:srgbClr val="0000FF"/>
                  </a:solidFill>
                  <a:latin typeface="Times New Roman" panose="02020603050405020304" pitchFamily="18" charset="0"/>
                </a:rPr>
                <a:t>C</a:t>
              </a:r>
              <a:endParaRPr lang="en-US" altLang="zh-CN" sz="3200" b="1">
                <a:solidFill>
                  <a:srgbClr val="0000FF"/>
                </a:solidFill>
                <a:latin typeface="Times New Roman" panose="02020603050405020304" pitchFamily="18" charset="0"/>
              </a:endParaRPr>
            </a:p>
          </p:txBody>
        </p:sp>
        <p:sp>
          <p:nvSpPr>
            <p:cNvPr id="80" name="Line 15"/>
            <p:cNvSpPr>
              <a:spLocks noChangeShapeType="1"/>
            </p:cNvSpPr>
            <p:nvPr>
              <p:custDataLst>
                <p:tags r:id="rId48"/>
              </p:custDataLst>
            </p:nvPr>
          </p:nvSpPr>
          <p:spPr bwMode="auto">
            <a:xfrm>
              <a:off x="3180" y="9428"/>
              <a:ext cx="400" cy="0"/>
            </a:xfrm>
            <a:prstGeom prst="line">
              <a:avLst/>
            </a:prstGeom>
            <a:noFill/>
            <a:ln w="34925">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81" name="Text Box 16"/>
            <p:cNvSpPr txBox="1">
              <a:spLocks noChangeArrowheads="1"/>
            </p:cNvSpPr>
            <p:nvPr>
              <p:custDataLst>
                <p:tags r:id="rId49"/>
              </p:custDataLst>
            </p:nvPr>
          </p:nvSpPr>
          <p:spPr bwMode="auto">
            <a:xfrm>
              <a:off x="3280" y="9070"/>
              <a:ext cx="1307"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altLang="zh-CN" sz="3200" b="1">
                  <a:solidFill>
                    <a:srgbClr val="0000FF"/>
                  </a:solidFill>
                  <a:latin typeface="Times New Roman" panose="02020603050405020304" pitchFamily="18" charset="0"/>
                </a:rPr>
                <a:t>C</a:t>
              </a:r>
              <a:endParaRPr lang="en-US" altLang="zh-CN" sz="3200" b="1">
                <a:solidFill>
                  <a:srgbClr val="0000FF"/>
                </a:solidFill>
                <a:latin typeface="Times New Roman" panose="02020603050405020304" pitchFamily="18" charset="0"/>
              </a:endParaRPr>
            </a:p>
          </p:txBody>
        </p:sp>
        <p:sp>
          <p:nvSpPr>
            <p:cNvPr id="82" name="Line 17"/>
            <p:cNvSpPr>
              <a:spLocks noChangeShapeType="1"/>
            </p:cNvSpPr>
            <p:nvPr>
              <p:custDataLst>
                <p:tags r:id="rId50"/>
              </p:custDataLst>
            </p:nvPr>
          </p:nvSpPr>
          <p:spPr bwMode="auto">
            <a:xfrm>
              <a:off x="3178" y="9605"/>
              <a:ext cx="400" cy="0"/>
            </a:xfrm>
            <a:prstGeom prst="line">
              <a:avLst/>
            </a:prstGeom>
            <a:noFill/>
            <a:ln w="34925">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83" name="Text Box 18"/>
            <p:cNvSpPr txBox="1">
              <a:spLocks noChangeArrowheads="1"/>
            </p:cNvSpPr>
            <p:nvPr>
              <p:custDataLst>
                <p:tags r:id="rId51"/>
              </p:custDataLst>
            </p:nvPr>
          </p:nvSpPr>
          <p:spPr bwMode="auto">
            <a:xfrm>
              <a:off x="1168" y="9073"/>
              <a:ext cx="1307"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altLang="zh-CN" sz="3200" b="1">
                  <a:solidFill>
                    <a:srgbClr val="0000FF"/>
                  </a:solidFill>
                  <a:latin typeface="Times New Roman" panose="02020603050405020304" pitchFamily="18" charset="0"/>
                </a:rPr>
                <a:t>H</a:t>
              </a:r>
              <a:endParaRPr lang="en-US" altLang="zh-CN" sz="3200" b="1">
                <a:solidFill>
                  <a:srgbClr val="0000FF"/>
                </a:solidFill>
                <a:latin typeface="Times New Roman" panose="02020603050405020304" pitchFamily="18" charset="0"/>
              </a:endParaRPr>
            </a:p>
          </p:txBody>
        </p:sp>
        <p:sp>
          <p:nvSpPr>
            <p:cNvPr id="84" name="Line 19"/>
            <p:cNvSpPr>
              <a:spLocks noChangeShapeType="1"/>
            </p:cNvSpPr>
            <p:nvPr>
              <p:custDataLst>
                <p:tags r:id="rId52"/>
              </p:custDataLst>
            </p:nvPr>
          </p:nvSpPr>
          <p:spPr bwMode="auto">
            <a:xfrm>
              <a:off x="2140" y="9515"/>
              <a:ext cx="400" cy="0"/>
            </a:xfrm>
            <a:prstGeom prst="line">
              <a:avLst/>
            </a:prstGeom>
            <a:noFill/>
            <a:ln w="34925">
              <a:solidFill>
                <a:srgbClr val="0000FF"/>
              </a:solidFill>
              <a:round/>
            </a:ln>
            <a:extLst>
              <a:ext uri="{909E8E84-426E-40DD-AFC4-6F175D3DCCD1}">
                <a14:hiddenFill xmlns:a14="http://schemas.microsoft.com/office/drawing/2010/main">
                  <a:noFill/>
                </a14:hiddenFill>
              </a:ext>
            </a:extLst>
          </p:spPr>
          <p:txBody>
            <a:bodyPr/>
            <a:lstStyle/>
            <a:p>
              <a:endParaRPr lang="zh-CN" altLang="en-US"/>
            </a:p>
          </p:txBody>
        </p:sp>
        <p:sp>
          <p:nvSpPr>
            <p:cNvPr id="85" name="Text Box 20"/>
            <p:cNvSpPr txBox="1">
              <a:spLocks noChangeArrowheads="1"/>
            </p:cNvSpPr>
            <p:nvPr>
              <p:custDataLst>
                <p:tags r:id="rId53"/>
              </p:custDataLst>
            </p:nvPr>
          </p:nvSpPr>
          <p:spPr bwMode="auto">
            <a:xfrm flipH="1">
              <a:off x="4283" y="9073"/>
              <a:ext cx="1307"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altLang="zh-CN" sz="3200" b="1">
                  <a:solidFill>
                    <a:srgbClr val="0000FF"/>
                  </a:solidFill>
                  <a:latin typeface="Times New Roman" panose="02020603050405020304" pitchFamily="18" charset="0"/>
                </a:rPr>
                <a:t>H</a:t>
              </a:r>
              <a:endParaRPr lang="en-US" altLang="zh-CN" sz="3200" b="1">
                <a:solidFill>
                  <a:srgbClr val="0000FF"/>
                </a:solidFill>
                <a:latin typeface="Times New Roman" panose="02020603050405020304" pitchFamily="18" charset="0"/>
              </a:endParaRPr>
            </a:p>
          </p:txBody>
        </p:sp>
        <p:sp>
          <p:nvSpPr>
            <p:cNvPr id="86" name="Line 21"/>
            <p:cNvSpPr>
              <a:spLocks noChangeShapeType="1"/>
            </p:cNvSpPr>
            <p:nvPr>
              <p:custDataLst>
                <p:tags r:id="rId54"/>
              </p:custDataLst>
            </p:nvPr>
          </p:nvSpPr>
          <p:spPr bwMode="auto">
            <a:xfrm flipH="1">
              <a:off x="4240" y="9515"/>
              <a:ext cx="400" cy="0"/>
            </a:xfrm>
            <a:prstGeom prst="line">
              <a:avLst/>
            </a:prstGeom>
            <a:noFill/>
            <a:ln w="34925">
              <a:solidFill>
                <a:srgbClr val="0000FF"/>
              </a:solidFill>
              <a:round/>
            </a:ln>
            <a:extLst>
              <a:ext uri="{909E8E84-426E-40DD-AFC4-6F175D3DCCD1}">
                <a14:hiddenFill xmlns:a14="http://schemas.microsoft.com/office/drawing/2010/main">
                  <a:noFill/>
                </a14:hiddenFill>
              </a:ext>
            </a:extLst>
          </p:spPr>
          <p:txBody>
            <a:bodyPr/>
            <a:lstStyle/>
            <a:p>
              <a:endParaRPr lang="zh-CN" altLang="en-US"/>
            </a:p>
          </p:txBody>
        </p:sp>
        <p:sp>
          <p:nvSpPr>
            <p:cNvPr id="87" name="Text Box 22"/>
            <p:cNvSpPr txBox="1">
              <a:spLocks noChangeArrowheads="1"/>
            </p:cNvSpPr>
            <p:nvPr>
              <p:custDataLst>
                <p:tags r:id="rId55"/>
              </p:custDataLst>
            </p:nvPr>
          </p:nvSpPr>
          <p:spPr bwMode="auto">
            <a:xfrm>
              <a:off x="2170" y="8145"/>
              <a:ext cx="1305"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altLang="zh-CN" sz="3200" b="1">
                  <a:solidFill>
                    <a:srgbClr val="0000FF"/>
                  </a:solidFill>
                  <a:latin typeface="Times New Roman" panose="02020603050405020304" pitchFamily="18" charset="0"/>
                </a:rPr>
                <a:t>H</a:t>
              </a:r>
              <a:endParaRPr lang="en-US" altLang="zh-CN" sz="3200" b="1">
                <a:solidFill>
                  <a:srgbClr val="0000FF"/>
                </a:solidFill>
                <a:latin typeface="Times New Roman" panose="02020603050405020304" pitchFamily="18" charset="0"/>
              </a:endParaRPr>
            </a:p>
          </p:txBody>
        </p:sp>
        <p:sp>
          <p:nvSpPr>
            <p:cNvPr id="88" name="Line 23"/>
            <p:cNvSpPr>
              <a:spLocks noChangeShapeType="1"/>
            </p:cNvSpPr>
            <p:nvPr>
              <p:custDataLst>
                <p:tags r:id="rId56"/>
              </p:custDataLst>
            </p:nvPr>
          </p:nvSpPr>
          <p:spPr bwMode="auto">
            <a:xfrm flipH="1">
              <a:off x="2815" y="8883"/>
              <a:ext cx="0" cy="372"/>
            </a:xfrm>
            <a:prstGeom prst="line">
              <a:avLst/>
            </a:prstGeom>
            <a:noFill/>
            <a:ln w="34925">
              <a:solidFill>
                <a:srgbClr val="0000FF"/>
              </a:solidFill>
              <a:round/>
            </a:ln>
            <a:extLst>
              <a:ext uri="{909E8E84-426E-40DD-AFC4-6F175D3DCCD1}">
                <a14:hiddenFill xmlns:a14="http://schemas.microsoft.com/office/drawing/2010/main">
                  <a:noFill/>
                </a14:hiddenFill>
              </a:ext>
            </a:extLst>
          </p:spPr>
          <p:txBody>
            <a:bodyPr/>
            <a:lstStyle/>
            <a:p>
              <a:endParaRPr lang="zh-CN" altLang="en-US"/>
            </a:p>
          </p:txBody>
        </p:sp>
        <p:sp>
          <p:nvSpPr>
            <p:cNvPr id="89" name="Text Box 24"/>
            <p:cNvSpPr txBox="1">
              <a:spLocks noChangeArrowheads="1"/>
            </p:cNvSpPr>
            <p:nvPr>
              <p:custDataLst>
                <p:tags r:id="rId57"/>
              </p:custDataLst>
            </p:nvPr>
          </p:nvSpPr>
          <p:spPr bwMode="auto">
            <a:xfrm>
              <a:off x="3278" y="8145"/>
              <a:ext cx="1307"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altLang="zh-CN" sz="3200" b="1">
                  <a:solidFill>
                    <a:srgbClr val="0000FF"/>
                  </a:solidFill>
                  <a:latin typeface="Times New Roman" panose="02020603050405020304" pitchFamily="18" charset="0"/>
                </a:rPr>
                <a:t>H</a:t>
              </a:r>
              <a:endParaRPr lang="en-US" altLang="zh-CN" sz="3200" b="1">
                <a:solidFill>
                  <a:srgbClr val="0000FF"/>
                </a:solidFill>
                <a:latin typeface="Times New Roman" panose="02020603050405020304" pitchFamily="18" charset="0"/>
              </a:endParaRPr>
            </a:p>
          </p:txBody>
        </p:sp>
        <p:sp>
          <p:nvSpPr>
            <p:cNvPr id="90" name="Line 25"/>
            <p:cNvSpPr>
              <a:spLocks noChangeShapeType="1"/>
            </p:cNvSpPr>
            <p:nvPr>
              <p:custDataLst>
                <p:tags r:id="rId58"/>
              </p:custDataLst>
            </p:nvPr>
          </p:nvSpPr>
          <p:spPr bwMode="auto">
            <a:xfrm flipH="1">
              <a:off x="3923" y="8883"/>
              <a:ext cx="0" cy="372"/>
            </a:xfrm>
            <a:prstGeom prst="line">
              <a:avLst/>
            </a:prstGeom>
            <a:noFill/>
            <a:ln w="34925">
              <a:solidFill>
                <a:srgbClr val="0000FF"/>
              </a:solidFill>
              <a:round/>
            </a:ln>
            <a:extLst>
              <a:ext uri="{909E8E84-426E-40DD-AFC4-6F175D3DCCD1}">
                <a14:hiddenFill xmlns:a14="http://schemas.microsoft.com/office/drawing/2010/main">
                  <a:noFill/>
                </a14:hiddenFill>
              </a:ext>
            </a:extLst>
          </p:spPr>
          <p:txBody>
            <a:bodyPr/>
            <a:lstStyle/>
            <a:p>
              <a:endParaRPr lang="zh-CN" altLang="en-US"/>
            </a:p>
          </p:txBody>
        </p:sp>
      </p:grpSp>
      <p:sp>
        <p:nvSpPr>
          <p:cNvPr id="91" name="Line 26"/>
          <p:cNvSpPr>
            <a:spLocks noChangeShapeType="1"/>
          </p:cNvSpPr>
          <p:nvPr>
            <p:custDataLst>
              <p:tags r:id="rId59"/>
            </p:custDataLst>
          </p:nvPr>
        </p:nvSpPr>
        <p:spPr bwMode="auto">
          <a:xfrm>
            <a:off x="6309776" y="5967744"/>
            <a:ext cx="1259570" cy="0"/>
          </a:xfrm>
          <a:prstGeom prst="line">
            <a:avLst/>
          </a:prstGeom>
          <a:noFill/>
          <a:ln w="38100">
            <a:solidFill>
              <a:srgbClr val="0000FF"/>
            </a:solidFill>
            <a:round/>
            <a:tailEnd type="stealth" w="med" len="lg"/>
          </a:ln>
          <a:extLst>
            <a:ext uri="{909E8E84-426E-40DD-AFC4-6F175D3DCCD1}">
              <a14:hiddenFill xmlns:a14="http://schemas.microsoft.com/office/drawing/2010/main">
                <a:noFill/>
              </a14:hiddenFill>
            </a:ext>
          </a:extLst>
        </p:spPr>
        <p:txBody>
          <a:bodyPr/>
          <a:lstStyle/>
          <a:p>
            <a:endParaRPr lang="zh-CN" altLang="en-US"/>
          </a:p>
        </p:txBody>
      </p:sp>
      <p:grpSp>
        <p:nvGrpSpPr>
          <p:cNvPr id="92" name="组合 91"/>
          <p:cNvGrpSpPr/>
          <p:nvPr>
            <p:custDataLst>
              <p:tags r:id="rId60"/>
            </p:custDataLst>
          </p:nvPr>
        </p:nvGrpSpPr>
        <p:grpSpPr>
          <a:xfrm>
            <a:off x="7488615" y="5018111"/>
            <a:ext cx="2664602" cy="1859571"/>
            <a:chOff x="9597" y="7946"/>
            <a:chExt cx="4197" cy="2929"/>
          </a:xfrm>
        </p:grpSpPr>
        <p:sp>
          <p:nvSpPr>
            <p:cNvPr id="93" name="Text Box 27"/>
            <p:cNvSpPr txBox="1">
              <a:spLocks noChangeArrowheads="1"/>
            </p:cNvSpPr>
            <p:nvPr>
              <p:custDataLst>
                <p:tags r:id="rId61"/>
              </p:custDataLst>
            </p:nvPr>
          </p:nvSpPr>
          <p:spPr bwMode="auto">
            <a:xfrm rot="10800000" flipV="1">
              <a:off x="10401" y="9901"/>
              <a:ext cx="1477"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altLang="zh-CN" sz="3200" b="1">
                  <a:solidFill>
                    <a:srgbClr val="FF0000"/>
                  </a:solidFill>
                  <a:latin typeface="Times New Roman" panose="02020603050405020304" pitchFamily="18" charset="0"/>
                </a:rPr>
                <a:t>A</a:t>
              </a:r>
              <a:endParaRPr lang="en-US" altLang="zh-CN" sz="3200" b="1">
                <a:solidFill>
                  <a:srgbClr val="FF0000"/>
                </a:solidFill>
                <a:latin typeface="Times New Roman" panose="02020603050405020304" pitchFamily="18" charset="0"/>
              </a:endParaRPr>
            </a:p>
          </p:txBody>
        </p:sp>
        <p:sp>
          <p:nvSpPr>
            <p:cNvPr id="94" name="Text Box 28"/>
            <p:cNvSpPr txBox="1">
              <a:spLocks noChangeArrowheads="1"/>
            </p:cNvSpPr>
            <p:nvPr>
              <p:custDataLst>
                <p:tags r:id="rId62"/>
              </p:custDataLst>
            </p:nvPr>
          </p:nvSpPr>
          <p:spPr bwMode="auto">
            <a:xfrm>
              <a:off x="10549" y="8009"/>
              <a:ext cx="1240"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altLang="zh-CN" sz="3200" b="1">
                  <a:solidFill>
                    <a:srgbClr val="0000FF"/>
                  </a:solidFill>
                  <a:latin typeface="Times New Roman" panose="02020603050405020304" pitchFamily="18" charset="0"/>
                </a:rPr>
                <a:t>H</a:t>
              </a:r>
              <a:endParaRPr lang="en-US" altLang="zh-CN" sz="3200" b="1">
                <a:solidFill>
                  <a:srgbClr val="0000FF"/>
                </a:solidFill>
                <a:latin typeface="Times New Roman" panose="02020603050405020304" pitchFamily="18" charset="0"/>
              </a:endParaRPr>
            </a:p>
          </p:txBody>
        </p:sp>
        <p:sp>
          <p:nvSpPr>
            <p:cNvPr id="95" name="Line 29"/>
            <p:cNvSpPr>
              <a:spLocks noChangeShapeType="1"/>
            </p:cNvSpPr>
            <p:nvPr>
              <p:custDataLst>
                <p:tags r:id="rId63"/>
              </p:custDataLst>
            </p:nvPr>
          </p:nvSpPr>
          <p:spPr bwMode="auto">
            <a:xfrm flipH="1">
              <a:off x="11162" y="8717"/>
              <a:ext cx="0" cy="410"/>
            </a:xfrm>
            <a:prstGeom prst="line">
              <a:avLst/>
            </a:prstGeom>
            <a:noFill/>
            <a:ln w="34925">
              <a:solidFill>
                <a:srgbClr val="0000FF"/>
              </a:solidFill>
              <a:round/>
            </a:ln>
            <a:extLst>
              <a:ext uri="{909E8E84-426E-40DD-AFC4-6F175D3DCCD1}">
                <a14:hiddenFill xmlns:a14="http://schemas.microsoft.com/office/drawing/2010/main">
                  <a:noFill/>
                </a14:hiddenFill>
              </a:ext>
            </a:extLst>
          </p:spPr>
          <p:txBody>
            <a:bodyPr/>
            <a:lstStyle/>
            <a:p>
              <a:endParaRPr lang="zh-CN" altLang="en-US"/>
            </a:p>
          </p:txBody>
        </p:sp>
        <p:sp>
          <p:nvSpPr>
            <p:cNvPr id="100" name="Text Box 30"/>
            <p:cNvSpPr txBox="1">
              <a:spLocks noChangeArrowheads="1"/>
            </p:cNvSpPr>
            <p:nvPr>
              <p:custDataLst>
                <p:tags r:id="rId64"/>
              </p:custDataLst>
            </p:nvPr>
          </p:nvSpPr>
          <p:spPr bwMode="auto">
            <a:xfrm>
              <a:off x="9597" y="8982"/>
              <a:ext cx="1240"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altLang="zh-CN" sz="3200" b="1">
                  <a:solidFill>
                    <a:srgbClr val="0000FF"/>
                  </a:solidFill>
                  <a:latin typeface="Times New Roman" panose="02020603050405020304" pitchFamily="18" charset="0"/>
                </a:rPr>
                <a:t>H</a:t>
              </a:r>
              <a:endParaRPr lang="en-US" altLang="zh-CN" sz="3200" b="1">
                <a:solidFill>
                  <a:srgbClr val="0000FF"/>
                </a:solidFill>
                <a:latin typeface="Times New Roman" panose="02020603050405020304" pitchFamily="18" charset="0"/>
              </a:endParaRPr>
            </a:p>
          </p:txBody>
        </p:sp>
        <p:sp>
          <p:nvSpPr>
            <p:cNvPr id="101" name="Line 31"/>
            <p:cNvSpPr>
              <a:spLocks noChangeShapeType="1"/>
            </p:cNvSpPr>
            <p:nvPr>
              <p:custDataLst>
                <p:tags r:id="rId65"/>
              </p:custDataLst>
            </p:nvPr>
          </p:nvSpPr>
          <p:spPr bwMode="auto">
            <a:xfrm>
              <a:off x="10477" y="9437"/>
              <a:ext cx="380" cy="0"/>
            </a:xfrm>
            <a:prstGeom prst="line">
              <a:avLst/>
            </a:prstGeom>
            <a:noFill/>
            <a:ln w="34925">
              <a:solidFill>
                <a:srgbClr val="0000FF"/>
              </a:solidFill>
              <a:round/>
            </a:ln>
            <a:extLst>
              <a:ext uri="{909E8E84-426E-40DD-AFC4-6F175D3DCCD1}">
                <a14:hiddenFill xmlns:a14="http://schemas.microsoft.com/office/drawing/2010/main">
                  <a:noFill/>
                </a14:hiddenFill>
              </a:ext>
            </a:extLst>
          </p:spPr>
          <p:txBody>
            <a:bodyPr/>
            <a:lstStyle/>
            <a:p>
              <a:endParaRPr lang="zh-CN" altLang="en-US"/>
            </a:p>
          </p:txBody>
        </p:sp>
        <p:sp>
          <p:nvSpPr>
            <p:cNvPr id="102" name="Text Box 32"/>
            <p:cNvSpPr txBox="1">
              <a:spLocks noChangeArrowheads="1"/>
            </p:cNvSpPr>
            <p:nvPr>
              <p:custDataLst>
                <p:tags r:id="rId66"/>
              </p:custDataLst>
            </p:nvPr>
          </p:nvSpPr>
          <p:spPr bwMode="auto">
            <a:xfrm>
              <a:off x="10519" y="8919"/>
              <a:ext cx="1240"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altLang="zh-CN" sz="3200" b="1">
                  <a:solidFill>
                    <a:srgbClr val="0000FF"/>
                  </a:solidFill>
                  <a:latin typeface="Times New Roman" panose="02020603050405020304" pitchFamily="18" charset="0"/>
                </a:rPr>
                <a:t>C</a:t>
              </a:r>
              <a:endParaRPr lang="en-US" altLang="zh-CN" sz="3200" b="1">
                <a:solidFill>
                  <a:srgbClr val="0000FF"/>
                </a:solidFill>
                <a:latin typeface="Times New Roman" panose="02020603050405020304" pitchFamily="18" charset="0"/>
              </a:endParaRPr>
            </a:p>
          </p:txBody>
        </p:sp>
        <p:sp>
          <p:nvSpPr>
            <p:cNvPr id="103" name="Line 33"/>
            <p:cNvSpPr>
              <a:spLocks noChangeShapeType="1"/>
            </p:cNvSpPr>
            <p:nvPr>
              <p:custDataLst>
                <p:tags r:id="rId67"/>
              </p:custDataLst>
            </p:nvPr>
          </p:nvSpPr>
          <p:spPr bwMode="auto">
            <a:xfrm>
              <a:off x="11479" y="9437"/>
              <a:ext cx="380" cy="0"/>
            </a:xfrm>
            <a:prstGeom prst="line">
              <a:avLst/>
            </a:prstGeom>
            <a:noFill/>
            <a:ln w="34925">
              <a:solidFill>
                <a:srgbClr val="0000FF"/>
              </a:solidFill>
              <a:round/>
            </a:ln>
            <a:extLst>
              <a:ext uri="{909E8E84-426E-40DD-AFC4-6F175D3DCCD1}">
                <a14:hiddenFill xmlns:a14="http://schemas.microsoft.com/office/drawing/2010/main">
                  <a:noFill/>
                </a14:hiddenFill>
              </a:ext>
            </a:extLst>
          </p:spPr>
          <p:txBody>
            <a:bodyPr/>
            <a:lstStyle/>
            <a:p>
              <a:endParaRPr lang="zh-CN" altLang="en-US"/>
            </a:p>
          </p:txBody>
        </p:sp>
        <p:sp>
          <p:nvSpPr>
            <p:cNvPr id="104" name="Line 34"/>
            <p:cNvSpPr>
              <a:spLocks noChangeShapeType="1"/>
            </p:cNvSpPr>
            <p:nvPr>
              <p:custDataLst>
                <p:tags r:id="rId68"/>
              </p:custDataLst>
            </p:nvPr>
          </p:nvSpPr>
          <p:spPr bwMode="auto">
            <a:xfrm rot="10800000" flipH="1">
              <a:off x="11179" y="9722"/>
              <a:ext cx="0" cy="410"/>
            </a:xfrm>
            <a:prstGeom prst="line">
              <a:avLst/>
            </a:prstGeom>
            <a:noFill/>
            <a:ln w="34925">
              <a:solidFill>
                <a:srgbClr val="0000FF"/>
              </a:solidFill>
              <a:round/>
            </a:ln>
            <a:extLst>
              <a:ext uri="{909E8E84-426E-40DD-AFC4-6F175D3DCCD1}">
                <a14:hiddenFill xmlns:a14="http://schemas.microsoft.com/office/drawing/2010/main">
                  <a:noFill/>
                </a14:hiddenFill>
              </a:ext>
            </a:extLst>
          </p:spPr>
          <p:txBody>
            <a:bodyPr/>
            <a:lstStyle/>
            <a:p>
              <a:endParaRPr lang="zh-CN" altLang="en-US"/>
            </a:p>
          </p:txBody>
        </p:sp>
        <p:sp>
          <p:nvSpPr>
            <p:cNvPr id="105" name="Text Box 35"/>
            <p:cNvSpPr txBox="1">
              <a:spLocks noChangeArrowheads="1"/>
            </p:cNvSpPr>
            <p:nvPr>
              <p:custDataLst>
                <p:tags r:id="rId69"/>
              </p:custDataLst>
            </p:nvPr>
          </p:nvSpPr>
          <p:spPr bwMode="auto">
            <a:xfrm>
              <a:off x="11572" y="7946"/>
              <a:ext cx="1240"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altLang="zh-CN" sz="3200" b="1">
                  <a:solidFill>
                    <a:srgbClr val="0000FF"/>
                  </a:solidFill>
                  <a:latin typeface="Times New Roman" panose="02020603050405020304" pitchFamily="18" charset="0"/>
                </a:rPr>
                <a:t>H</a:t>
              </a:r>
              <a:endParaRPr lang="en-US" altLang="zh-CN" sz="3200" b="1">
                <a:solidFill>
                  <a:srgbClr val="0000FF"/>
                </a:solidFill>
                <a:latin typeface="Times New Roman" panose="02020603050405020304" pitchFamily="18" charset="0"/>
              </a:endParaRPr>
            </a:p>
          </p:txBody>
        </p:sp>
        <p:sp>
          <p:nvSpPr>
            <p:cNvPr id="106" name="Line 36"/>
            <p:cNvSpPr>
              <a:spLocks noChangeShapeType="1"/>
            </p:cNvSpPr>
            <p:nvPr>
              <p:custDataLst>
                <p:tags r:id="rId70"/>
              </p:custDataLst>
            </p:nvPr>
          </p:nvSpPr>
          <p:spPr bwMode="auto">
            <a:xfrm flipH="1">
              <a:off x="12212" y="8739"/>
              <a:ext cx="0" cy="410"/>
            </a:xfrm>
            <a:prstGeom prst="line">
              <a:avLst/>
            </a:prstGeom>
            <a:noFill/>
            <a:ln w="34925">
              <a:solidFill>
                <a:srgbClr val="0000FF"/>
              </a:solidFill>
              <a:round/>
            </a:ln>
            <a:extLst>
              <a:ext uri="{909E8E84-426E-40DD-AFC4-6F175D3DCCD1}">
                <a14:hiddenFill xmlns:a14="http://schemas.microsoft.com/office/drawing/2010/main">
                  <a:noFill/>
                </a14:hiddenFill>
              </a:ext>
            </a:extLst>
          </p:spPr>
          <p:txBody>
            <a:bodyPr/>
            <a:lstStyle/>
            <a:p>
              <a:endParaRPr lang="zh-CN" altLang="en-US"/>
            </a:p>
          </p:txBody>
        </p:sp>
        <p:sp>
          <p:nvSpPr>
            <p:cNvPr id="107" name="Text Box 37"/>
            <p:cNvSpPr txBox="1">
              <a:spLocks noChangeArrowheads="1"/>
            </p:cNvSpPr>
            <p:nvPr>
              <p:custDataLst>
                <p:tags r:id="rId71"/>
              </p:custDataLst>
            </p:nvPr>
          </p:nvSpPr>
          <p:spPr bwMode="auto">
            <a:xfrm>
              <a:off x="11752" y="8916"/>
              <a:ext cx="830"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altLang="zh-CN" sz="3200" b="1">
                  <a:solidFill>
                    <a:srgbClr val="0000FF"/>
                  </a:solidFill>
                  <a:latin typeface="Times New Roman" panose="02020603050405020304" pitchFamily="18" charset="0"/>
                </a:rPr>
                <a:t>C</a:t>
              </a:r>
              <a:endParaRPr lang="en-US" altLang="zh-CN" sz="3200" b="1">
                <a:solidFill>
                  <a:srgbClr val="0000FF"/>
                </a:solidFill>
                <a:latin typeface="Times New Roman" panose="02020603050405020304" pitchFamily="18" charset="0"/>
              </a:endParaRPr>
            </a:p>
          </p:txBody>
        </p:sp>
        <p:sp>
          <p:nvSpPr>
            <p:cNvPr id="108" name="Line 39"/>
            <p:cNvSpPr>
              <a:spLocks noChangeShapeType="1"/>
            </p:cNvSpPr>
            <p:nvPr>
              <p:custDataLst>
                <p:tags r:id="rId72"/>
              </p:custDataLst>
            </p:nvPr>
          </p:nvSpPr>
          <p:spPr bwMode="auto">
            <a:xfrm rot="10800000" flipH="1">
              <a:off x="12229" y="9722"/>
              <a:ext cx="0" cy="410"/>
            </a:xfrm>
            <a:prstGeom prst="line">
              <a:avLst/>
            </a:prstGeom>
            <a:noFill/>
            <a:ln w="34925">
              <a:solidFill>
                <a:srgbClr val="0000FF"/>
              </a:solidFill>
              <a:round/>
            </a:ln>
            <a:extLst>
              <a:ext uri="{909E8E84-426E-40DD-AFC4-6F175D3DCCD1}">
                <a14:hiddenFill xmlns:a14="http://schemas.microsoft.com/office/drawing/2010/main">
                  <a:noFill/>
                </a14:hiddenFill>
              </a:ext>
            </a:extLst>
          </p:spPr>
          <p:txBody>
            <a:bodyPr/>
            <a:lstStyle/>
            <a:p>
              <a:endParaRPr lang="zh-CN" altLang="en-US"/>
            </a:p>
          </p:txBody>
        </p:sp>
        <p:sp>
          <p:nvSpPr>
            <p:cNvPr id="109" name="Text Box 40"/>
            <p:cNvSpPr txBox="1">
              <a:spLocks noChangeArrowheads="1"/>
            </p:cNvSpPr>
            <p:nvPr>
              <p:custDataLst>
                <p:tags r:id="rId73"/>
              </p:custDataLst>
            </p:nvPr>
          </p:nvSpPr>
          <p:spPr bwMode="auto">
            <a:xfrm flipH="1">
              <a:off x="12554" y="8977"/>
              <a:ext cx="1240"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altLang="zh-CN" sz="3200" b="1">
                  <a:solidFill>
                    <a:srgbClr val="0000FF"/>
                  </a:solidFill>
                  <a:latin typeface="Times New Roman" panose="02020603050405020304" pitchFamily="18" charset="0"/>
                </a:rPr>
                <a:t>H</a:t>
              </a:r>
              <a:endParaRPr lang="en-US" altLang="zh-CN" sz="3200" b="1">
                <a:solidFill>
                  <a:srgbClr val="0000FF"/>
                </a:solidFill>
                <a:latin typeface="Times New Roman" panose="02020603050405020304" pitchFamily="18" charset="0"/>
              </a:endParaRPr>
            </a:p>
          </p:txBody>
        </p:sp>
        <p:sp>
          <p:nvSpPr>
            <p:cNvPr id="110" name="Line 41"/>
            <p:cNvSpPr>
              <a:spLocks noChangeShapeType="1"/>
            </p:cNvSpPr>
            <p:nvPr>
              <p:custDataLst>
                <p:tags r:id="rId74"/>
              </p:custDataLst>
            </p:nvPr>
          </p:nvSpPr>
          <p:spPr bwMode="auto">
            <a:xfrm flipH="1">
              <a:off x="12554" y="9415"/>
              <a:ext cx="380" cy="0"/>
            </a:xfrm>
            <a:prstGeom prst="line">
              <a:avLst/>
            </a:prstGeom>
            <a:noFill/>
            <a:ln w="34925">
              <a:solidFill>
                <a:srgbClr val="0000FF"/>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1" name="Text Box 42"/>
            <p:cNvSpPr txBox="1">
              <a:spLocks noChangeArrowheads="1"/>
            </p:cNvSpPr>
            <p:nvPr>
              <p:custDataLst>
                <p:tags r:id="rId75"/>
              </p:custDataLst>
            </p:nvPr>
          </p:nvSpPr>
          <p:spPr bwMode="auto">
            <a:xfrm rot="10800000" flipV="1">
              <a:off x="11523" y="9956"/>
              <a:ext cx="1477"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altLang="zh-CN" sz="3200" b="1">
                  <a:solidFill>
                    <a:srgbClr val="FF0000"/>
                  </a:solidFill>
                  <a:latin typeface="Times New Roman" panose="02020603050405020304" pitchFamily="18" charset="0"/>
                </a:rPr>
                <a:t>B</a:t>
              </a:r>
              <a:endParaRPr lang="en-US" altLang="zh-CN" sz="3200" b="1">
                <a:solidFill>
                  <a:srgbClr val="FF0000"/>
                </a:solidFill>
                <a:latin typeface="Times New Roman" panose="02020603050405020304" pitchFamily="18" charset="0"/>
              </a:endParaRPr>
            </a:p>
          </p:txBody>
        </p:sp>
      </p:grpSp>
      <p:sp>
        <p:nvSpPr>
          <p:cNvPr id="112" name="Text Box 43"/>
          <p:cNvSpPr txBox="1">
            <a:spLocks noChangeArrowheads="1"/>
          </p:cNvSpPr>
          <p:nvPr>
            <p:custDataLst>
              <p:tags r:id="rId76"/>
            </p:custDataLst>
          </p:nvPr>
        </p:nvSpPr>
        <p:spPr bwMode="auto">
          <a:xfrm>
            <a:off x="4537999" y="5673067"/>
            <a:ext cx="1944024"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altLang="zh-CN" sz="3200" b="1">
                <a:solidFill>
                  <a:srgbClr val="0000FF"/>
                </a:solidFill>
                <a:latin typeface="Times New Roman" panose="02020603050405020304" pitchFamily="18" charset="0"/>
              </a:rPr>
              <a:t>+  </a:t>
            </a:r>
            <a:r>
              <a:rPr lang="en-US" altLang="zh-CN" sz="3200" b="1">
                <a:solidFill>
                  <a:srgbClr val="FF0000"/>
                </a:solidFill>
                <a:latin typeface="Times New Roman" panose="02020603050405020304" pitchFamily="18" charset="0"/>
              </a:rPr>
              <a:t>A</a:t>
            </a:r>
            <a:r>
              <a:rPr lang="en-US" altLang="zh-CN" sz="3200" b="1">
                <a:solidFill>
                  <a:srgbClr val="0000FF"/>
                </a:solidFill>
                <a:latin typeface="Times New Roman" panose="02020603050405020304" pitchFamily="18" charset="0"/>
              </a:rPr>
              <a:t>-</a:t>
            </a:r>
            <a:r>
              <a:rPr lang="en-US" altLang="zh-CN" sz="3200" b="1">
                <a:solidFill>
                  <a:srgbClr val="FF0000"/>
                </a:solidFill>
                <a:latin typeface="Times New Roman" panose="02020603050405020304" pitchFamily="18" charset="0"/>
              </a:rPr>
              <a:t>B</a:t>
            </a:r>
            <a:endParaRPr lang="en-US" altLang="zh-CN" sz="3200" b="1">
              <a:solidFill>
                <a:srgbClr val="FF0000"/>
              </a:solidFill>
              <a:latin typeface="Times New Roman" panose="02020603050405020304" pitchFamily="18" charset="0"/>
            </a:endParaRPr>
          </a:p>
        </p:txBody>
      </p:sp>
      <p:sp>
        <p:nvSpPr>
          <p:cNvPr id="113" name="Text Box 43"/>
          <p:cNvSpPr txBox="1">
            <a:spLocks noChangeArrowheads="1"/>
          </p:cNvSpPr>
          <p:nvPr>
            <p:custDataLst>
              <p:tags r:id="rId77"/>
            </p:custDataLst>
          </p:nvPr>
        </p:nvSpPr>
        <p:spPr bwMode="auto">
          <a:xfrm>
            <a:off x="5842277" y="5490727"/>
            <a:ext cx="1944024"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zh-CN" altLang="en-US" sz="2400" b="1">
                <a:solidFill>
                  <a:srgbClr val="0000FF"/>
                </a:solidFill>
                <a:latin typeface="Times New Roman" panose="02020603050405020304" pitchFamily="18" charset="0"/>
              </a:rPr>
              <a:t>一定条件</a:t>
            </a:r>
            <a:endParaRPr lang="en-US" altLang="zh-CN" sz="2400" b="1">
              <a:solidFill>
                <a:srgbClr val="FF0000"/>
              </a:solidFill>
              <a:latin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additive="base">
                                        <p:cTn id="13" dur="500" fill="hold"/>
                                        <p:tgtEl>
                                          <p:spTgt spid="61"/>
                                        </p:tgtEl>
                                        <p:attrNameLst>
                                          <p:attrName>ppt_x</p:attrName>
                                        </p:attrNameLst>
                                      </p:cBhvr>
                                      <p:tavLst>
                                        <p:tav tm="0">
                                          <p:val>
                                            <p:strVal val="#ppt_x"/>
                                          </p:val>
                                        </p:tav>
                                        <p:tav tm="100000">
                                          <p:val>
                                            <p:strVal val="#ppt_x"/>
                                          </p:val>
                                        </p:tav>
                                      </p:tavLst>
                                    </p:anim>
                                    <p:anim calcmode="lin" valueType="num">
                                      <p:cBhvr additive="base">
                                        <p:cTn id="14"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additive="base">
                                        <p:cTn id="25" dur="500" fill="hold"/>
                                        <p:tgtEl>
                                          <p:spTgt spid="62"/>
                                        </p:tgtEl>
                                        <p:attrNameLst>
                                          <p:attrName>ppt_x</p:attrName>
                                        </p:attrNameLst>
                                      </p:cBhvr>
                                      <p:tavLst>
                                        <p:tav tm="0">
                                          <p:val>
                                            <p:strVal val="#ppt_x"/>
                                          </p:val>
                                        </p:tav>
                                        <p:tav tm="100000">
                                          <p:val>
                                            <p:strVal val="#ppt_x"/>
                                          </p:val>
                                        </p:tav>
                                      </p:tavLst>
                                    </p:anim>
                                    <p:anim calcmode="lin" valueType="num">
                                      <p:cBhvr additive="base">
                                        <p:cTn id="26"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ppt_x"/>
                                          </p:val>
                                        </p:tav>
                                        <p:tav tm="100000">
                                          <p:val>
                                            <p:strVal val="#ppt_x"/>
                                          </p:val>
                                        </p:tav>
                                      </p:tavLst>
                                    </p:anim>
                                    <p:anim calcmode="lin" valueType="num">
                                      <p:cBhvr additive="base">
                                        <p:cTn id="3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additive="base">
                                        <p:cTn id="37" dur="500" fill="hold"/>
                                        <p:tgtEl>
                                          <p:spTgt spid="63"/>
                                        </p:tgtEl>
                                        <p:attrNameLst>
                                          <p:attrName>ppt_x</p:attrName>
                                        </p:attrNameLst>
                                      </p:cBhvr>
                                      <p:tavLst>
                                        <p:tav tm="0">
                                          <p:val>
                                            <p:strVal val="#ppt_x"/>
                                          </p:val>
                                        </p:tav>
                                        <p:tav tm="100000">
                                          <p:val>
                                            <p:strVal val="#ppt_x"/>
                                          </p:val>
                                        </p:tav>
                                      </p:tavLst>
                                    </p:anim>
                                    <p:anim calcmode="lin" valueType="num">
                                      <p:cBhvr additive="base">
                                        <p:cTn id="38"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ppt_x"/>
                                          </p:val>
                                        </p:tav>
                                        <p:tav tm="100000">
                                          <p:val>
                                            <p:strVal val="#ppt_x"/>
                                          </p:val>
                                        </p:tav>
                                      </p:tavLst>
                                    </p:anim>
                                    <p:anim calcmode="lin" valueType="num">
                                      <p:cBhvr additive="base">
                                        <p:cTn id="4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4"/>
                                        </p:tgtEl>
                                        <p:attrNameLst>
                                          <p:attrName>style.visibility</p:attrName>
                                        </p:attrNameLst>
                                      </p:cBhvr>
                                      <p:to>
                                        <p:strVal val="visible"/>
                                      </p:to>
                                    </p:set>
                                    <p:anim calcmode="lin" valueType="num">
                                      <p:cBhvr additive="base">
                                        <p:cTn id="49" dur="500" fill="hold"/>
                                        <p:tgtEl>
                                          <p:spTgt spid="64"/>
                                        </p:tgtEl>
                                        <p:attrNameLst>
                                          <p:attrName>ppt_x</p:attrName>
                                        </p:attrNameLst>
                                      </p:cBhvr>
                                      <p:tavLst>
                                        <p:tav tm="0">
                                          <p:val>
                                            <p:strVal val="#ppt_x"/>
                                          </p:val>
                                        </p:tav>
                                        <p:tav tm="100000">
                                          <p:val>
                                            <p:strVal val="#ppt_x"/>
                                          </p:val>
                                        </p:tav>
                                      </p:tavLst>
                                    </p:anim>
                                    <p:anim calcmode="lin" valueType="num">
                                      <p:cBhvr additive="base">
                                        <p:cTn id="50"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anim calcmode="lin" valueType="num">
                                      <p:cBhvr additive="base">
                                        <p:cTn id="55" dur="500" fill="hold"/>
                                        <p:tgtEl>
                                          <p:spTgt spid="66"/>
                                        </p:tgtEl>
                                        <p:attrNameLst>
                                          <p:attrName>ppt_x</p:attrName>
                                        </p:attrNameLst>
                                      </p:cBhvr>
                                      <p:tavLst>
                                        <p:tav tm="0">
                                          <p:val>
                                            <p:strVal val="#ppt_x"/>
                                          </p:val>
                                        </p:tav>
                                        <p:tav tm="100000">
                                          <p:val>
                                            <p:strVal val="#ppt_x"/>
                                          </p:val>
                                        </p:tav>
                                      </p:tavLst>
                                    </p:anim>
                                    <p:anim calcmode="lin" valueType="num">
                                      <p:cBhvr additive="base">
                                        <p:cTn id="56"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67"/>
                                        </p:tgtEl>
                                        <p:attrNameLst>
                                          <p:attrName>style.visibility</p:attrName>
                                        </p:attrNameLst>
                                      </p:cBhvr>
                                      <p:to>
                                        <p:strVal val="visible"/>
                                      </p:to>
                                    </p:set>
                                    <p:anim calcmode="lin" valueType="num">
                                      <p:cBhvr additive="base">
                                        <p:cTn id="61" dur="500" fill="hold"/>
                                        <p:tgtEl>
                                          <p:spTgt spid="67"/>
                                        </p:tgtEl>
                                        <p:attrNameLst>
                                          <p:attrName>ppt_x</p:attrName>
                                        </p:attrNameLst>
                                      </p:cBhvr>
                                      <p:tavLst>
                                        <p:tav tm="0">
                                          <p:val>
                                            <p:strVal val="#ppt_x"/>
                                          </p:val>
                                        </p:tav>
                                        <p:tav tm="100000">
                                          <p:val>
                                            <p:strVal val="#ppt_x"/>
                                          </p:val>
                                        </p:tav>
                                      </p:tavLst>
                                    </p:anim>
                                    <p:anim calcmode="lin" valueType="num">
                                      <p:cBhvr additive="base">
                                        <p:cTn id="62"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additive="base">
                                        <p:cTn id="67" dur="500" fill="hold"/>
                                        <p:tgtEl>
                                          <p:spTgt spid="65"/>
                                        </p:tgtEl>
                                        <p:attrNameLst>
                                          <p:attrName>ppt_x</p:attrName>
                                        </p:attrNameLst>
                                      </p:cBhvr>
                                      <p:tavLst>
                                        <p:tav tm="0">
                                          <p:val>
                                            <p:strVal val="#ppt_x"/>
                                          </p:val>
                                        </p:tav>
                                        <p:tav tm="100000">
                                          <p:val>
                                            <p:strVal val="#ppt_x"/>
                                          </p:val>
                                        </p:tav>
                                      </p:tavLst>
                                    </p:anim>
                                    <p:anim calcmode="lin" valueType="num">
                                      <p:cBhvr additive="base">
                                        <p:cTn id="6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
                                        </p:tgtEl>
                                        <p:attrNameLst>
                                          <p:attrName>style.visibility</p:attrName>
                                        </p:attrNameLst>
                                      </p:cBhvr>
                                      <p:to>
                                        <p:strVal val="visible"/>
                                      </p:to>
                                    </p:set>
                                    <p:anim calcmode="lin" valueType="num">
                                      <p:cBhvr additive="base">
                                        <p:cTn id="73" dur="500" fill="hold"/>
                                        <p:tgtEl>
                                          <p:spTgt spid="5"/>
                                        </p:tgtEl>
                                        <p:attrNameLst>
                                          <p:attrName>ppt_x</p:attrName>
                                        </p:attrNameLst>
                                      </p:cBhvr>
                                      <p:tavLst>
                                        <p:tav tm="0">
                                          <p:val>
                                            <p:strVal val="#ppt_x"/>
                                          </p:val>
                                        </p:tav>
                                        <p:tav tm="100000">
                                          <p:val>
                                            <p:strVal val="#ppt_x"/>
                                          </p:val>
                                        </p:tav>
                                      </p:tavLst>
                                    </p:anim>
                                    <p:anim calcmode="lin" valueType="num">
                                      <p:cBhvr additive="base">
                                        <p:cTn id="74" dur="500" fill="hold"/>
                                        <p:tgtEl>
                                          <p:spTgt spid="5"/>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 calcmode="lin" valueType="num">
                                      <p:cBhvr additive="base">
                                        <p:cTn id="77" dur="500" fill="hold"/>
                                        <p:tgtEl>
                                          <p:spTgt spid="7"/>
                                        </p:tgtEl>
                                        <p:attrNameLst>
                                          <p:attrName>ppt_x</p:attrName>
                                        </p:attrNameLst>
                                      </p:cBhvr>
                                      <p:tavLst>
                                        <p:tav tm="0">
                                          <p:val>
                                            <p:strVal val="#ppt_x"/>
                                          </p:val>
                                        </p:tav>
                                        <p:tav tm="100000">
                                          <p:val>
                                            <p:strVal val="#ppt_x"/>
                                          </p:val>
                                        </p:tav>
                                      </p:tavLst>
                                    </p:anim>
                                    <p:anim calcmode="lin" valueType="num">
                                      <p:cBhvr additive="base">
                                        <p:cTn id="7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6"/>
                                        </p:tgtEl>
                                        <p:attrNameLst>
                                          <p:attrName>style.visibility</p:attrName>
                                        </p:attrNameLst>
                                      </p:cBhvr>
                                      <p:to>
                                        <p:strVal val="visible"/>
                                      </p:to>
                                    </p:set>
                                    <p:anim calcmode="lin" valueType="num">
                                      <p:cBhvr additive="base">
                                        <p:cTn id="83" dur="500" fill="hold"/>
                                        <p:tgtEl>
                                          <p:spTgt spid="6"/>
                                        </p:tgtEl>
                                        <p:attrNameLst>
                                          <p:attrName>ppt_x</p:attrName>
                                        </p:attrNameLst>
                                      </p:cBhvr>
                                      <p:tavLst>
                                        <p:tav tm="0">
                                          <p:val>
                                            <p:strVal val="#ppt_x"/>
                                          </p:val>
                                        </p:tav>
                                        <p:tav tm="100000">
                                          <p:val>
                                            <p:strVal val="#ppt_x"/>
                                          </p:val>
                                        </p:tav>
                                      </p:tavLst>
                                    </p:anim>
                                    <p:anim calcmode="lin" valueType="num">
                                      <p:cBhvr additive="base">
                                        <p:cTn id="8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8"/>
                                        </p:tgtEl>
                                        <p:attrNameLst>
                                          <p:attrName>style.visibility</p:attrName>
                                        </p:attrNameLst>
                                      </p:cBhvr>
                                      <p:to>
                                        <p:strVal val="visible"/>
                                      </p:to>
                                    </p:set>
                                    <p:anim calcmode="lin" valueType="num">
                                      <p:cBhvr additive="base">
                                        <p:cTn id="89" dur="500" fill="hold"/>
                                        <p:tgtEl>
                                          <p:spTgt spid="8"/>
                                        </p:tgtEl>
                                        <p:attrNameLst>
                                          <p:attrName>ppt_x</p:attrName>
                                        </p:attrNameLst>
                                      </p:cBhvr>
                                      <p:tavLst>
                                        <p:tav tm="0">
                                          <p:val>
                                            <p:strVal val="#ppt_x"/>
                                          </p:val>
                                        </p:tav>
                                        <p:tav tm="100000">
                                          <p:val>
                                            <p:strVal val="#ppt_x"/>
                                          </p:val>
                                        </p:tav>
                                      </p:tavLst>
                                    </p:anim>
                                    <p:anim calcmode="lin" valueType="num">
                                      <p:cBhvr additive="base">
                                        <p:cTn id="9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9"/>
                                        </p:tgtEl>
                                        <p:attrNameLst>
                                          <p:attrName>style.visibility</p:attrName>
                                        </p:attrNameLst>
                                      </p:cBhvr>
                                      <p:to>
                                        <p:strVal val="visible"/>
                                      </p:to>
                                    </p:set>
                                    <p:anim calcmode="lin" valueType="num">
                                      <p:cBhvr additive="base">
                                        <p:cTn id="95" dur="500" fill="hold"/>
                                        <p:tgtEl>
                                          <p:spTgt spid="9"/>
                                        </p:tgtEl>
                                        <p:attrNameLst>
                                          <p:attrName>ppt_x</p:attrName>
                                        </p:attrNameLst>
                                      </p:cBhvr>
                                      <p:tavLst>
                                        <p:tav tm="0">
                                          <p:val>
                                            <p:strVal val="#ppt_x"/>
                                          </p:val>
                                        </p:tav>
                                        <p:tav tm="100000">
                                          <p:val>
                                            <p:strVal val="#ppt_x"/>
                                          </p:val>
                                        </p:tav>
                                      </p:tavLst>
                                    </p:anim>
                                    <p:anim calcmode="lin" valueType="num">
                                      <p:cBhvr additive="base">
                                        <p:cTn id="9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43"/>
                                        </p:tgtEl>
                                        <p:attrNameLst>
                                          <p:attrName>style.visibility</p:attrName>
                                        </p:attrNameLst>
                                      </p:cBhvr>
                                      <p:to>
                                        <p:strVal val="visible"/>
                                      </p:to>
                                    </p:set>
                                    <p:anim calcmode="lin" valueType="num">
                                      <p:cBhvr additive="base">
                                        <p:cTn id="101" dur="500" fill="hold"/>
                                        <p:tgtEl>
                                          <p:spTgt spid="43"/>
                                        </p:tgtEl>
                                        <p:attrNameLst>
                                          <p:attrName>ppt_x</p:attrName>
                                        </p:attrNameLst>
                                      </p:cBhvr>
                                      <p:tavLst>
                                        <p:tav tm="0">
                                          <p:val>
                                            <p:strVal val="#ppt_x"/>
                                          </p:val>
                                        </p:tav>
                                        <p:tav tm="100000">
                                          <p:val>
                                            <p:strVal val="#ppt_x"/>
                                          </p:val>
                                        </p:tav>
                                      </p:tavLst>
                                    </p:anim>
                                    <p:anim calcmode="lin" valueType="num">
                                      <p:cBhvr additive="base">
                                        <p:cTn id="102" dur="500" fill="hold"/>
                                        <p:tgtEl>
                                          <p:spTgt spid="43"/>
                                        </p:tgtEl>
                                        <p:attrNameLst>
                                          <p:attrName>ppt_y</p:attrName>
                                        </p:attrNameLst>
                                      </p:cBhvr>
                                      <p:tavLst>
                                        <p:tav tm="0">
                                          <p:val>
                                            <p:strVal val="1+#ppt_h/2"/>
                                          </p:val>
                                        </p:tav>
                                        <p:tav tm="100000">
                                          <p:val>
                                            <p:strVal val="#ppt_y"/>
                                          </p:val>
                                        </p:tav>
                                      </p:tavLst>
                                    </p:anim>
                                  </p:childTnLst>
                                </p:cTn>
                              </p:par>
                              <p:par>
                                <p:cTn id="103" presetID="2" presetClass="entr" presetSubtype="4" fill="hold" grpId="2" nodeType="withEffect">
                                  <p:stCondLst>
                                    <p:cond delay="0"/>
                                  </p:stCondLst>
                                  <p:childTnLst>
                                    <p:set>
                                      <p:cBhvr>
                                        <p:cTn id="104" dur="1" fill="hold">
                                          <p:stCondLst>
                                            <p:cond delay="0"/>
                                          </p:stCondLst>
                                        </p:cTn>
                                        <p:tgtEl>
                                          <p:spTgt spid="52"/>
                                        </p:tgtEl>
                                        <p:attrNameLst>
                                          <p:attrName>style.visibility</p:attrName>
                                        </p:attrNameLst>
                                      </p:cBhvr>
                                      <p:to>
                                        <p:strVal val="visible"/>
                                      </p:to>
                                    </p:set>
                                    <p:anim calcmode="lin" valueType="num">
                                      <p:cBhvr additive="base">
                                        <p:cTn id="105" dur="500" fill="hold"/>
                                        <p:tgtEl>
                                          <p:spTgt spid="52"/>
                                        </p:tgtEl>
                                        <p:attrNameLst>
                                          <p:attrName>ppt_x</p:attrName>
                                        </p:attrNameLst>
                                      </p:cBhvr>
                                      <p:tavLst>
                                        <p:tav tm="0">
                                          <p:val>
                                            <p:strVal val="#ppt_x"/>
                                          </p:val>
                                        </p:tav>
                                        <p:tav tm="100000">
                                          <p:val>
                                            <p:strVal val="#ppt_x"/>
                                          </p:val>
                                        </p:tav>
                                      </p:tavLst>
                                    </p:anim>
                                    <p:anim calcmode="lin" valueType="num">
                                      <p:cBhvr additive="base">
                                        <p:cTn id="106" dur="500" fill="hold"/>
                                        <p:tgtEl>
                                          <p:spTgt spid="52"/>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78"/>
                                        </p:tgtEl>
                                        <p:attrNameLst>
                                          <p:attrName>style.visibility</p:attrName>
                                        </p:attrNameLst>
                                      </p:cBhvr>
                                      <p:to>
                                        <p:strVal val="visible"/>
                                      </p:to>
                                    </p:set>
                                    <p:anim calcmode="lin" valueType="num">
                                      <p:cBhvr additive="base">
                                        <p:cTn id="109" dur="500" fill="hold"/>
                                        <p:tgtEl>
                                          <p:spTgt spid="78"/>
                                        </p:tgtEl>
                                        <p:attrNameLst>
                                          <p:attrName>ppt_x</p:attrName>
                                        </p:attrNameLst>
                                      </p:cBhvr>
                                      <p:tavLst>
                                        <p:tav tm="0">
                                          <p:val>
                                            <p:strVal val="#ppt_x"/>
                                          </p:val>
                                        </p:tav>
                                        <p:tav tm="100000">
                                          <p:val>
                                            <p:strVal val="#ppt_x"/>
                                          </p:val>
                                        </p:tav>
                                      </p:tavLst>
                                    </p:anim>
                                    <p:anim calcmode="lin" valueType="num">
                                      <p:cBhvr additive="base">
                                        <p:cTn id="110" dur="500" fill="hold"/>
                                        <p:tgtEl>
                                          <p:spTgt spid="78"/>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112"/>
                                        </p:tgtEl>
                                        <p:attrNameLst>
                                          <p:attrName>style.visibility</p:attrName>
                                        </p:attrNameLst>
                                      </p:cBhvr>
                                      <p:to>
                                        <p:strVal val="visible"/>
                                      </p:to>
                                    </p:set>
                                    <p:anim calcmode="lin" valueType="num">
                                      <p:cBhvr additive="base">
                                        <p:cTn id="113" dur="500" fill="hold"/>
                                        <p:tgtEl>
                                          <p:spTgt spid="112"/>
                                        </p:tgtEl>
                                        <p:attrNameLst>
                                          <p:attrName>ppt_x</p:attrName>
                                        </p:attrNameLst>
                                      </p:cBhvr>
                                      <p:tavLst>
                                        <p:tav tm="0">
                                          <p:val>
                                            <p:strVal val="#ppt_x"/>
                                          </p:val>
                                        </p:tav>
                                        <p:tav tm="100000">
                                          <p:val>
                                            <p:strVal val="#ppt_x"/>
                                          </p:val>
                                        </p:tav>
                                      </p:tavLst>
                                    </p:anim>
                                    <p:anim calcmode="lin" valueType="num">
                                      <p:cBhvr additive="base">
                                        <p:cTn id="114"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91"/>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13"/>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92"/>
                                        </p:tgtEl>
                                        <p:attrNameLst>
                                          <p:attrName>style.visibility</p:attrName>
                                        </p:attrNameLst>
                                      </p:cBhvr>
                                      <p:to>
                                        <p:strVal val="visible"/>
                                      </p:to>
                                    </p:set>
                                    <p:anim calcmode="lin" valueType="num">
                                      <p:cBhvr additive="base">
                                        <p:cTn id="125" dur="500" fill="hold"/>
                                        <p:tgtEl>
                                          <p:spTgt spid="92"/>
                                        </p:tgtEl>
                                        <p:attrNameLst>
                                          <p:attrName>ppt_x</p:attrName>
                                        </p:attrNameLst>
                                      </p:cBhvr>
                                      <p:tavLst>
                                        <p:tav tm="0">
                                          <p:val>
                                            <p:strVal val="#ppt_x"/>
                                          </p:val>
                                        </p:tav>
                                        <p:tav tm="100000">
                                          <p:val>
                                            <p:strVal val="#ppt_x"/>
                                          </p:val>
                                        </p:tav>
                                      </p:tavLst>
                                    </p:anim>
                                    <p:anim calcmode="lin" valueType="num">
                                      <p:cBhvr additive="base">
                                        <p:cTn id="126"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p:bldP spid="64" grpId="0"/>
      <p:bldP spid="65" grpId="0" bldLvl="0" animBg="1"/>
      <p:bldP spid="66" grpId="0"/>
      <p:bldP spid="5" grpId="0"/>
      <p:bldP spid="6" grpId="0"/>
      <p:bldP spid="8" grpId="0"/>
      <p:bldP spid="9" grpId="0"/>
      <p:bldP spid="43" grpId="0" bldLvl="0" animBg="1"/>
      <p:bldP spid="52" grpId="2" bldLvl="0" animBg="1"/>
      <p:bldP spid="112" grpId="0"/>
      <p:bldP spid="1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7" name="直接连接符 96"/>
          <p:cNvCxnSpPr/>
          <p:nvPr>
            <p:custDataLst>
              <p:tags r:id="rId1"/>
            </p:custDataLst>
          </p:nvPr>
        </p:nvCxnSpPr>
        <p:spPr>
          <a:xfrm>
            <a:off x="48427" y="605043"/>
            <a:ext cx="12095145" cy="0"/>
          </a:xfrm>
          <a:prstGeom prst="line">
            <a:avLst/>
          </a:prstGeom>
        </p:spPr>
        <p:style>
          <a:lnRef idx="3">
            <a:schemeClr val="accent3"/>
          </a:lnRef>
          <a:fillRef idx="0">
            <a:schemeClr val="accent3"/>
          </a:fillRef>
          <a:effectRef idx="2">
            <a:schemeClr val="accent3"/>
          </a:effectRef>
          <a:fontRef idx="minor">
            <a:schemeClr val="tx1"/>
          </a:fontRef>
        </p:style>
      </p:cxnSp>
      <p:sp>
        <p:nvSpPr>
          <p:cNvPr id="99" name="燕尾形 98"/>
          <p:cNvSpPr/>
          <p:nvPr>
            <p:custDataLst>
              <p:tags r:id="rId2"/>
            </p:custDataLst>
          </p:nvPr>
        </p:nvSpPr>
        <p:spPr>
          <a:xfrm>
            <a:off x="264287" y="0"/>
            <a:ext cx="699006" cy="594885"/>
          </a:xfrm>
          <a:prstGeom prst="chevron">
            <a:avLst>
              <a:gd name="adj" fmla="val 49999"/>
            </a:avLst>
          </a:prstGeom>
        </p:spPr>
        <p:style>
          <a:lnRef idx="3">
            <a:schemeClr val="lt1"/>
          </a:lnRef>
          <a:fillRef idx="1">
            <a:schemeClr val="accent1"/>
          </a:fillRef>
          <a:effectRef idx="1">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98" name="TextBox 43"/>
          <p:cNvSpPr txBox="1">
            <a:spLocks noChangeArrowheads="1"/>
          </p:cNvSpPr>
          <p:nvPr>
            <p:custDataLst>
              <p:tags r:id="rId3"/>
            </p:custDataLst>
          </p:nvPr>
        </p:nvSpPr>
        <p:spPr bwMode="auto">
          <a:xfrm>
            <a:off x="1056884" y="35122"/>
            <a:ext cx="4080086"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chemeClr val="tx1">
                    <a:lumMod val="75000"/>
                    <a:lumOff val="25000"/>
                  </a:schemeClr>
                </a:solidFill>
                <a:latin typeface="微软雅黑" panose="020B0503020204020204" charset="-122"/>
              </a:rPr>
              <a:t>教学过程</a:t>
            </a:r>
            <a:r>
              <a:rPr lang="en-US" altLang="zh-CN" sz="2800" b="1">
                <a:solidFill>
                  <a:schemeClr val="tx1">
                    <a:lumMod val="75000"/>
                    <a:lumOff val="25000"/>
                  </a:schemeClr>
                </a:solidFill>
                <a:latin typeface="微软雅黑" panose="020B0503020204020204" charset="-122"/>
              </a:rPr>
              <a:t>-</a:t>
            </a:r>
            <a:r>
              <a:rPr lang="zh-CN" altLang="en-US" sz="2800" b="1">
                <a:solidFill>
                  <a:schemeClr val="tx1">
                    <a:lumMod val="75000"/>
                    <a:lumOff val="25000"/>
                  </a:schemeClr>
                </a:solidFill>
                <a:latin typeface="微软雅黑" panose="020B0503020204020204" charset="-122"/>
              </a:rPr>
              <a:t>化学性质</a:t>
            </a:r>
            <a:endParaRPr lang="zh-CN" altLang="en-US" sz="2800" b="1">
              <a:solidFill>
                <a:schemeClr val="tx1">
                  <a:lumMod val="75000"/>
                  <a:lumOff val="25000"/>
                </a:schemeClr>
              </a:solidFill>
              <a:latin typeface="微软雅黑" panose="020B0503020204020204" charset="-122"/>
            </a:endParaRPr>
          </a:p>
        </p:txBody>
      </p:sp>
      <p:grpSp>
        <p:nvGrpSpPr>
          <p:cNvPr id="3" name="组合 2"/>
          <p:cNvGrpSpPr/>
          <p:nvPr>
            <p:custDataLst>
              <p:tags r:id="rId4"/>
            </p:custDataLst>
          </p:nvPr>
        </p:nvGrpSpPr>
        <p:grpSpPr>
          <a:xfrm>
            <a:off x="2081" y="6781814"/>
            <a:ext cx="12187838" cy="76186"/>
            <a:chOff x="1" y="6406814"/>
            <a:chExt cx="12190412" cy="452774"/>
          </a:xfrm>
        </p:grpSpPr>
        <p:sp>
          <p:nvSpPr>
            <p:cNvPr id="32" name="六边形 31"/>
            <p:cNvSpPr/>
            <p:nvPr>
              <p:custDataLst>
                <p:tags r:id="rId5"/>
              </p:custDataLst>
            </p:nvPr>
          </p:nvSpPr>
          <p:spPr>
            <a:xfrm>
              <a:off x="1" y="6406814"/>
              <a:ext cx="3041773" cy="452774"/>
            </a:xfrm>
            <a:prstGeom prst="hexagon">
              <a:avLst/>
            </a:prstGeom>
            <a:solidFill>
              <a:srgbClr val="5FCACB"/>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3" name="六边形 32"/>
            <p:cNvSpPr/>
            <p:nvPr>
              <p:custDataLst>
                <p:tags r:id="rId6"/>
              </p:custDataLst>
            </p:nvPr>
          </p:nvSpPr>
          <p:spPr>
            <a:xfrm>
              <a:off x="3041775" y="6406814"/>
              <a:ext cx="3063750" cy="452774"/>
            </a:xfrm>
            <a:prstGeom prst="hexagon">
              <a:avLst/>
            </a:prstGeom>
            <a:solidFill>
              <a:srgbClr val="A0BF0D"/>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4" name="六边形 33"/>
            <p:cNvSpPr/>
            <p:nvPr>
              <p:custDataLst>
                <p:tags r:id="rId7"/>
              </p:custDataLst>
            </p:nvPr>
          </p:nvSpPr>
          <p:spPr>
            <a:xfrm>
              <a:off x="6095207" y="6406814"/>
              <a:ext cx="3047603" cy="452774"/>
            </a:xfrm>
            <a:prstGeom prst="hexagon">
              <a:avLst/>
            </a:prstGeom>
            <a:solidFill>
              <a:srgbClr val="31909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5" name="六边形 34"/>
            <p:cNvSpPr/>
            <p:nvPr>
              <p:custDataLst>
                <p:tags r:id="rId8"/>
              </p:custDataLst>
            </p:nvPr>
          </p:nvSpPr>
          <p:spPr>
            <a:xfrm>
              <a:off x="9142810" y="6406814"/>
              <a:ext cx="3047603" cy="452774"/>
            </a:xfrm>
            <a:prstGeom prst="hexagon">
              <a:avLst/>
            </a:prstGeom>
            <a:solidFill>
              <a:srgbClr val="F5841C"/>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grpSp>
      <p:sp>
        <p:nvSpPr>
          <p:cNvPr id="2" name="TextBox 2"/>
          <p:cNvSpPr txBox="1"/>
          <p:nvPr>
            <p:custDataLst>
              <p:tags r:id="rId9"/>
            </p:custDataLst>
          </p:nvPr>
        </p:nvSpPr>
        <p:spPr>
          <a:xfrm>
            <a:off x="2208932" y="756145"/>
            <a:ext cx="9705448" cy="1210945"/>
          </a:xfrm>
          <a:prstGeom prst="rect">
            <a:avLst/>
          </a:prstGeom>
          <a:noFill/>
        </p:spPr>
        <p:txBody>
          <a:bodyPr wrap="square" rtlCol="0">
            <a:spAutoFit/>
          </a:bodyPr>
          <a:lstStyle/>
          <a:p>
            <a:pPr indent="0">
              <a:lnSpc>
                <a:spcPct val="130000"/>
              </a:lnSpc>
              <a:buNone/>
            </a:pPr>
            <a:r>
              <a:rPr lang="zh-CN" altLang="en-US" sz="2800" b="1">
                <a:solidFill>
                  <a:srgbClr val="C00000"/>
                </a:solidFill>
                <a:latin typeface="微软雅黑" panose="020B0503020204020204" charset="-122"/>
                <a:ea typeface="微软雅黑" panose="020B0503020204020204" charset="-122"/>
              </a:rPr>
              <a:t>写出</a:t>
            </a:r>
            <a:r>
              <a:rPr lang="zh-CN" altLang="en-US" sz="2800" b="1">
                <a:solidFill>
                  <a:schemeClr val="tx1"/>
                </a:solidFill>
                <a:latin typeface="微软雅黑" panose="020B0503020204020204" charset="-122"/>
                <a:ea typeface="微软雅黑" panose="020B0503020204020204" charset="-122"/>
              </a:rPr>
              <a:t>丙烯</a:t>
            </a:r>
            <a:r>
              <a:rPr lang="zh-CN" altLang="en-US" sz="2800" b="1">
                <a:solidFill>
                  <a:srgbClr val="C00000"/>
                </a:solidFill>
                <a:latin typeface="微软雅黑" panose="020B0503020204020204" charset="-122"/>
                <a:ea typeface="微软雅黑" panose="020B0503020204020204" charset="-122"/>
              </a:rPr>
              <a:t>分别与</a:t>
            </a:r>
            <a:r>
              <a:rPr lang="en-US" altLang="zh-CN" sz="2800" b="1">
                <a:solidFill>
                  <a:schemeClr val="tx1"/>
                </a:solidFill>
                <a:latin typeface="微软雅黑" panose="020B0503020204020204" charset="-122"/>
                <a:ea typeface="微软雅黑" panose="020B0503020204020204" charset="-122"/>
              </a:rPr>
              <a:t>H</a:t>
            </a:r>
            <a:r>
              <a:rPr lang="en-US" altLang="zh-CN" sz="2800" b="1" baseline="-25000">
                <a:solidFill>
                  <a:schemeClr val="tx1"/>
                </a:solidFill>
                <a:latin typeface="微软雅黑" panose="020B0503020204020204" charset="-122"/>
                <a:ea typeface="微软雅黑" panose="020B0503020204020204" charset="-122"/>
              </a:rPr>
              <a:t>2</a:t>
            </a:r>
            <a:r>
              <a:rPr lang="zh-CN" altLang="en-US" sz="2800" b="1">
                <a:solidFill>
                  <a:schemeClr val="tx1"/>
                </a:solidFill>
                <a:latin typeface="微软雅黑" panose="020B0503020204020204" charset="-122"/>
                <a:ea typeface="微软雅黑" panose="020B0503020204020204" charset="-122"/>
              </a:rPr>
              <a:t>、</a:t>
            </a:r>
            <a:r>
              <a:rPr lang="en-US" altLang="zh-CN" sz="2800" b="1">
                <a:solidFill>
                  <a:schemeClr val="tx1"/>
                </a:solidFill>
                <a:latin typeface="微软雅黑" panose="020B0503020204020204" charset="-122"/>
                <a:ea typeface="微软雅黑" panose="020B0503020204020204" charset="-122"/>
              </a:rPr>
              <a:t>Br</a:t>
            </a:r>
            <a:r>
              <a:rPr lang="en-US" altLang="zh-CN" sz="2800" b="1" baseline="-25000">
                <a:solidFill>
                  <a:schemeClr val="tx1"/>
                </a:solidFill>
                <a:latin typeface="微软雅黑" panose="020B0503020204020204" charset="-122"/>
                <a:ea typeface="微软雅黑" panose="020B0503020204020204" charset="-122"/>
              </a:rPr>
              <a:t>2</a:t>
            </a:r>
            <a:r>
              <a:rPr lang="zh-CN" altLang="en-US" sz="2800" b="1">
                <a:solidFill>
                  <a:schemeClr val="tx1"/>
                </a:solidFill>
                <a:latin typeface="微软雅黑" panose="020B0503020204020204" charset="-122"/>
                <a:ea typeface="微软雅黑" panose="020B0503020204020204" charset="-122"/>
              </a:rPr>
              <a:t>、</a:t>
            </a:r>
            <a:r>
              <a:rPr lang="en-US" altLang="zh-CN" sz="2800" b="1" err="1">
                <a:solidFill>
                  <a:schemeClr val="tx1"/>
                </a:solidFill>
                <a:latin typeface="微软雅黑" panose="020B0503020204020204" charset="-122"/>
                <a:ea typeface="微软雅黑" panose="020B0503020204020204" charset="-122"/>
              </a:rPr>
              <a:t>HCl</a:t>
            </a:r>
            <a:r>
              <a:rPr lang="zh-CN" altLang="en-US" sz="2800" b="1">
                <a:solidFill>
                  <a:schemeClr val="tx1"/>
                </a:solidFill>
                <a:latin typeface="微软雅黑" panose="020B0503020204020204" charset="-122"/>
                <a:ea typeface="微软雅黑" panose="020B0503020204020204" charset="-122"/>
              </a:rPr>
              <a:t>、</a:t>
            </a:r>
            <a:r>
              <a:rPr lang="en-US" altLang="zh-CN" sz="2800" b="1">
                <a:solidFill>
                  <a:schemeClr val="tx1"/>
                </a:solidFill>
                <a:latin typeface="微软雅黑" panose="020B0503020204020204" charset="-122"/>
                <a:ea typeface="微软雅黑" panose="020B0503020204020204" charset="-122"/>
              </a:rPr>
              <a:t>H</a:t>
            </a:r>
            <a:r>
              <a:rPr lang="en-US" altLang="zh-CN" sz="2800" b="1" baseline="-25000">
                <a:solidFill>
                  <a:schemeClr val="tx1"/>
                </a:solidFill>
                <a:latin typeface="微软雅黑" panose="020B0503020204020204" charset="-122"/>
                <a:ea typeface="微软雅黑" panose="020B0503020204020204" charset="-122"/>
              </a:rPr>
              <a:t>2</a:t>
            </a:r>
            <a:r>
              <a:rPr lang="en-US" altLang="zh-CN" sz="2800" b="1">
                <a:solidFill>
                  <a:schemeClr val="tx1"/>
                </a:solidFill>
                <a:latin typeface="微软雅黑" panose="020B0503020204020204" charset="-122"/>
                <a:ea typeface="微软雅黑" panose="020B0503020204020204" charset="-122"/>
              </a:rPr>
              <a:t>O</a:t>
            </a:r>
            <a:r>
              <a:rPr lang="zh-CN" altLang="en-US" sz="2800" b="1">
                <a:solidFill>
                  <a:srgbClr val="C00000"/>
                </a:solidFill>
                <a:latin typeface="微软雅黑" panose="020B0503020204020204" charset="-122"/>
                <a:ea typeface="微软雅黑" panose="020B0503020204020204" charset="-122"/>
              </a:rPr>
              <a:t>在一定条件下发生加成反应产</a:t>
            </a:r>
            <a:r>
              <a:rPr lang="zh-CN" altLang="en-US" sz="2800" b="1">
                <a:solidFill>
                  <a:srgbClr val="C00000"/>
                </a:solidFill>
                <a:latin typeface="微软雅黑" panose="020B0503020204020204" charset="-122"/>
                <a:ea typeface="微软雅黑" panose="020B0503020204020204" charset="-122"/>
                <a:sym typeface="+mn-ea"/>
              </a:rPr>
              <a:t>物的结构简式。</a:t>
            </a:r>
            <a:endParaRPr lang="zh-CN" altLang="en-US" sz="2800" b="1">
              <a:solidFill>
                <a:srgbClr val="C00000"/>
              </a:solidFill>
              <a:latin typeface="微软雅黑" panose="020B0503020204020204" charset="-122"/>
              <a:ea typeface="微软雅黑" panose="020B0503020204020204" charset="-122"/>
              <a:sym typeface="+mn-ea"/>
            </a:endParaRPr>
          </a:p>
        </p:txBody>
      </p:sp>
      <p:sp>
        <p:nvSpPr>
          <p:cNvPr id="5" name="Text Box 10"/>
          <p:cNvSpPr txBox="1">
            <a:spLocks noChangeArrowheads="1"/>
          </p:cNvSpPr>
          <p:nvPr>
            <p:custDataLst>
              <p:tags r:id="rId10"/>
            </p:custDataLst>
          </p:nvPr>
        </p:nvSpPr>
        <p:spPr bwMode="auto">
          <a:xfrm>
            <a:off x="5015525" y="2221433"/>
            <a:ext cx="3672221" cy="645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1" lang="en-US" altLang="zh-CN" sz="3600" b="1">
                <a:solidFill>
                  <a:srgbClr val="C00000"/>
                </a:solidFill>
                <a:latin typeface="+mj-lt"/>
                <a:ea typeface="宋体" panose="02010600030101010101" pitchFamily="2" charset="-122"/>
              </a:rPr>
              <a:t>CH</a:t>
            </a:r>
            <a:r>
              <a:rPr kumimoji="1" lang="en-US" altLang="zh-CN" sz="3600" b="1" baseline="-25000">
                <a:solidFill>
                  <a:srgbClr val="C00000"/>
                </a:solidFill>
                <a:latin typeface="+mj-lt"/>
                <a:ea typeface="宋体" panose="02010600030101010101" pitchFamily="2" charset="-122"/>
              </a:rPr>
              <a:t>3</a:t>
            </a:r>
            <a:r>
              <a:rPr kumimoji="1" lang="en-US" altLang="zh-CN" sz="3600" b="1">
                <a:solidFill>
                  <a:srgbClr val="C00000"/>
                </a:solidFill>
                <a:latin typeface="+mj-lt"/>
                <a:ea typeface="宋体" panose="02010600030101010101" pitchFamily="2" charset="-122"/>
              </a:rPr>
              <a:t>CH</a:t>
            </a:r>
            <a:r>
              <a:rPr kumimoji="1" lang="en-US" altLang="zh-CN" sz="3600" b="1" baseline="-25000">
                <a:solidFill>
                  <a:srgbClr val="C00000"/>
                </a:solidFill>
                <a:latin typeface="+mj-lt"/>
                <a:ea typeface="宋体" panose="02010600030101010101" pitchFamily="2" charset="-122"/>
              </a:rPr>
              <a:t>2</a:t>
            </a:r>
            <a:r>
              <a:rPr kumimoji="1" lang="en-US" altLang="zh-CN" sz="3600" b="1">
                <a:solidFill>
                  <a:srgbClr val="C00000"/>
                </a:solidFill>
                <a:latin typeface="+mj-lt"/>
                <a:ea typeface="宋体" panose="02010600030101010101" pitchFamily="2" charset="-122"/>
              </a:rPr>
              <a:t>CH</a:t>
            </a:r>
            <a:r>
              <a:rPr kumimoji="1" lang="en-US" altLang="zh-CN" sz="3600" b="1" baseline="-25000">
                <a:solidFill>
                  <a:srgbClr val="C00000"/>
                </a:solidFill>
                <a:latin typeface="+mj-lt"/>
                <a:ea typeface="宋体" panose="02010600030101010101" pitchFamily="2" charset="-122"/>
              </a:rPr>
              <a:t>3</a:t>
            </a:r>
            <a:endParaRPr kumimoji="1" lang="en-US" altLang="zh-CN" sz="3600" b="1" baseline="-25000">
              <a:solidFill>
                <a:srgbClr val="C00000"/>
              </a:solidFill>
              <a:latin typeface="+mj-lt"/>
              <a:ea typeface="宋体" panose="02010600030101010101" pitchFamily="2" charset="-122"/>
            </a:endParaRPr>
          </a:p>
        </p:txBody>
      </p:sp>
      <p:sp>
        <p:nvSpPr>
          <p:cNvPr id="6" name="Text Box 11"/>
          <p:cNvSpPr txBox="1">
            <a:spLocks noChangeArrowheads="1"/>
          </p:cNvSpPr>
          <p:nvPr>
            <p:custDataLst>
              <p:tags r:id="rId11"/>
            </p:custDataLst>
          </p:nvPr>
        </p:nvSpPr>
        <p:spPr bwMode="auto">
          <a:xfrm>
            <a:off x="7895713" y="4072402"/>
            <a:ext cx="3959460" cy="645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1" lang="zh-CN" altLang="en-US" sz="2800" b="1">
                <a:solidFill>
                  <a:srgbClr val="FF00FF"/>
                </a:solidFill>
                <a:latin typeface="微软雅黑" panose="020B0503020204020204" charset="-122"/>
                <a:ea typeface="微软雅黑" panose="020B0503020204020204" charset="-122"/>
              </a:rPr>
              <a:t>或</a:t>
            </a:r>
            <a:r>
              <a:rPr kumimoji="1" lang="en-US" altLang="zh-CN" sz="3600" b="1">
                <a:solidFill>
                  <a:srgbClr val="FF00FF"/>
                </a:solidFill>
                <a:latin typeface="+mj-lt"/>
                <a:ea typeface="宋体" panose="02010600030101010101" pitchFamily="2" charset="-122"/>
              </a:rPr>
              <a:t>CH</a:t>
            </a:r>
            <a:r>
              <a:rPr kumimoji="1" lang="en-US" altLang="zh-CN" sz="3600" b="1" baseline="-25000">
                <a:solidFill>
                  <a:srgbClr val="FF00FF"/>
                </a:solidFill>
                <a:latin typeface="+mj-lt"/>
                <a:ea typeface="宋体" panose="02010600030101010101" pitchFamily="2" charset="-122"/>
              </a:rPr>
              <a:t>3</a:t>
            </a:r>
            <a:r>
              <a:rPr kumimoji="1" lang="en-US" altLang="zh-CN" sz="3600" b="1">
                <a:solidFill>
                  <a:srgbClr val="FF00FF"/>
                </a:solidFill>
                <a:latin typeface="+mj-lt"/>
                <a:ea typeface="宋体" panose="02010600030101010101" pitchFamily="2" charset="-122"/>
              </a:rPr>
              <a:t>CHClCH</a:t>
            </a:r>
            <a:r>
              <a:rPr kumimoji="1" lang="en-US" altLang="zh-CN" sz="3600" b="1" baseline="-25000">
                <a:solidFill>
                  <a:srgbClr val="FF00FF"/>
                </a:solidFill>
                <a:latin typeface="+mj-lt"/>
                <a:ea typeface="宋体" panose="02010600030101010101" pitchFamily="2" charset="-122"/>
              </a:rPr>
              <a:t>3</a:t>
            </a:r>
            <a:endParaRPr kumimoji="1" lang="en-US" altLang="zh-CN" sz="3600" b="1" baseline="-25000">
              <a:solidFill>
                <a:srgbClr val="FF00FF"/>
              </a:solidFill>
              <a:latin typeface="+mj-lt"/>
              <a:ea typeface="宋体" panose="02010600030101010101" pitchFamily="2" charset="-122"/>
            </a:endParaRPr>
          </a:p>
        </p:txBody>
      </p:sp>
      <p:grpSp>
        <p:nvGrpSpPr>
          <p:cNvPr id="8" name="Group 13"/>
          <p:cNvGrpSpPr/>
          <p:nvPr>
            <p:custDataLst>
              <p:tags r:id="rId12"/>
            </p:custDataLst>
          </p:nvPr>
        </p:nvGrpSpPr>
        <p:grpSpPr>
          <a:xfrm>
            <a:off x="603948" y="3149106"/>
            <a:ext cx="4287961" cy="645892"/>
            <a:chOff x="288" y="3616"/>
            <a:chExt cx="2702" cy="407"/>
          </a:xfrm>
        </p:grpSpPr>
        <p:sp>
          <p:nvSpPr>
            <p:cNvPr id="9" name="Text Box 14"/>
            <p:cNvSpPr txBox="1">
              <a:spLocks noChangeArrowheads="1"/>
            </p:cNvSpPr>
            <p:nvPr>
              <p:custDataLst>
                <p:tags r:id="rId13"/>
              </p:custDataLst>
            </p:nvPr>
          </p:nvSpPr>
          <p:spPr bwMode="auto">
            <a:xfrm>
              <a:off x="288" y="3616"/>
              <a:ext cx="2492"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1" lang="en-US" altLang="zh-CN" sz="3600" b="1">
                  <a:latin typeface="+mj-lt"/>
                  <a:ea typeface="宋体" panose="02010600030101010101" pitchFamily="2" charset="-122"/>
                  <a:sym typeface="+mn-ea"/>
                </a:rPr>
                <a:t>CH</a:t>
              </a:r>
              <a:r>
                <a:rPr kumimoji="1" lang="en-US" altLang="zh-CN" sz="3600" b="1" baseline="-25000">
                  <a:latin typeface="+mj-lt"/>
                  <a:ea typeface="宋体" panose="02010600030101010101" pitchFamily="2" charset="-122"/>
                  <a:sym typeface="+mn-ea"/>
                </a:rPr>
                <a:t>3</a:t>
              </a:r>
              <a:r>
                <a:rPr kumimoji="1" lang="en-US" altLang="zh-CN" sz="3600" b="1">
                  <a:latin typeface="+mj-lt"/>
                  <a:ea typeface="宋体" panose="02010600030101010101" pitchFamily="2" charset="-122"/>
                  <a:sym typeface="+mn-ea"/>
                </a:rPr>
                <a:t>CH=CH</a:t>
              </a:r>
              <a:r>
                <a:rPr kumimoji="1" lang="en-US" altLang="zh-CN" sz="3600" b="1" baseline="-25000">
                  <a:latin typeface="+mj-lt"/>
                  <a:ea typeface="宋体" panose="02010600030101010101" pitchFamily="2" charset="-122"/>
                  <a:sym typeface="+mn-ea"/>
                </a:rPr>
                <a:t>2</a:t>
              </a:r>
              <a:r>
                <a:rPr kumimoji="1" lang="en-US" altLang="zh-CN" sz="3600" b="1">
                  <a:latin typeface="+mj-lt"/>
                  <a:ea typeface="宋体" panose="02010600030101010101" pitchFamily="2" charset="-122"/>
                  <a:sym typeface="+mn-ea"/>
                </a:rPr>
                <a:t> </a:t>
              </a:r>
              <a:r>
                <a:rPr kumimoji="1" lang="en-US" altLang="zh-CN" sz="3600" b="1">
                  <a:latin typeface="+mj-lt"/>
                  <a:ea typeface="宋体" panose="02010600030101010101" pitchFamily="2" charset="-122"/>
                </a:rPr>
                <a:t>+ Br</a:t>
              </a:r>
              <a:r>
                <a:rPr kumimoji="1" lang="en-US" altLang="zh-CN" sz="3600" b="1" baseline="-25000">
                  <a:latin typeface="+mj-lt"/>
                  <a:ea typeface="宋体" panose="02010600030101010101" pitchFamily="2" charset="-122"/>
                </a:rPr>
                <a:t>2</a:t>
              </a:r>
              <a:endParaRPr kumimoji="1" lang="en-US" altLang="zh-CN" sz="3600" b="1" baseline="-25000">
                <a:latin typeface="+mj-lt"/>
                <a:ea typeface="宋体" panose="02010600030101010101" pitchFamily="2" charset="-122"/>
              </a:endParaRPr>
            </a:p>
          </p:txBody>
        </p:sp>
        <p:sp>
          <p:nvSpPr>
            <p:cNvPr id="10" name="Line 15"/>
            <p:cNvSpPr>
              <a:spLocks noChangeShapeType="1"/>
            </p:cNvSpPr>
            <p:nvPr>
              <p:custDataLst>
                <p:tags r:id="rId14"/>
              </p:custDataLst>
            </p:nvPr>
          </p:nvSpPr>
          <p:spPr bwMode="auto">
            <a:xfrm>
              <a:off x="2530" y="3830"/>
              <a:ext cx="460" cy="0"/>
            </a:xfrm>
            <a:prstGeom prst="line">
              <a:avLst/>
            </a:prstGeom>
            <a:noFill/>
            <a:ln w="38100">
              <a:solidFill>
                <a:srgbClr val="00206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3200" b="1">
                <a:latin typeface="+mj-lt"/>
              </a:endParaRPr>
            </a:p>
          </p:txBody>
        </p:sp>
      </p:grpSp>
      <p:sp>
        <p:nvSpPr>
          <p:cNvPr id="11" name="Text Box 16"/>
          <p:cNvSpPr txBox="1">
            <a:spLocks noChangeArrowheads="1"/>
          </p:cNvSpPr>
          <p:nvPr>
            <p:custDataLst>
              <p:tags r:id="rId15"/>
            </p:custDataLst>
          </p:nvPr>
        </p:nvSpPr>
        <p:spPr bwMode="auto">
          <a:xfrm>
            <a:off x="4961095" y="3162317"/>
            <a:ext cx="3670634" cy="645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1" lang="en-US" altLang="zh-CN" sz="3600" b="1">
                <a:solidFill>
                  <a:srgbClr val="C00000"/>
                </a:solidFill>
                <a:latin typeface="+mj-lt"/>
                <a:ea typeface="宋体" panose="02010600030101010101" pitchFamily="2" charset="-122"/>
              </a:rPr>
              <a:t>CH</a:t>
            </a:r>
            <a:r>
              <a:rPr kumimoji="1" lang="en-US" altLang="zh-CN" sz="3600" b="1" baseline="-25000">
                <a:solidFill>
                  <a:srgbClr val="C00000"/>
                </a:solidFill>
                <a:latin typeface="+mj-lt"/>
                <a:ea typeface="宋体" panose="02010600030101010101" pitchFamily="2" charset="-122"/>
              </a:rPr>
              <a:t>2</a:t>
            </a:r>
            <a:r>
              <a:rPr kumimoji="1" lang="en-US" altLang="zh-CN" sz="3600" b="1">
                <a:solidFill>
                  <a:srgbClr val="C00000"/>
                </a:solidFill>
                <a:latin typeface="+mj-lt"/>
                <a:ea typeface="宋体" panose="02010600030101010101" pitchFamily="2" charset="-122"/>
              </a:rPr>
              <a:t>BrCHBrCH</a:t>
            </a:r>
            <a:r>
              <a:rPr kumimoji="1" lang="en-US" altLang="zh-CN" sz="3600" b="1" baseline="-25000">
                <a:solidFill>
                  <a:srgbClr val="C00000"/>
                </a:solidFill>
                <a:latin typeface="+mj-lt"/>
                <a:ea typeface="宋体" panose="02010600030101010101" pitchFamily="2" charset="-122"/>
              </a:rPr>
              <a:t>3</a:t>
            </a:r>
            <a:endParaRPr kumimoji="1" lang="en-US" altLang="zh-CN" sz="3600" b="1" baseline="-25000">
              <a:solidFill>
                <a:srgbClr val="C00000"/>
              </a:solidFill>
              <a:latin typeface="+mj-lt"/>
              <a:ea typeface="宋体" panose="02010600030101010101" pitchFamily="2" charset="-122"/>
            </a:endParaRPr>
          </a:p>
        </p:txBody>
      </p:sp>
      <p:grpSp>
        <p:nvGrpSpPr>
          <p:cNvPr id="16" name="组合 15"/>
          <p:cNvGrpSpPr/>
          <p:nvPr>
            <p:custDataLst>
              <p:tags r:id="rId16"/>
            </p:custDataLst>
          </p:nvPr>
        </p:nvGrpSpPr>
        <p:grpSpPr>
          <a:xfrm>
            <a:off x="604738" y="2118756"/>
            <a:ext cx="5015865" cy="716250"/>
            <a:chOff x="503485" y="2783249"/>
            <a:chExt cx="5017578" cy="716495"/>
          </a:xfrm>
        </p:grpSpPr>
        <p:grpSp>
          <p:nvGrpSpPr>
            <p:cNvPr id="17" name="Group 27"/>
            <p:cNvGrpSpPr/>
            <p:nvPr>
              <p:custDataLst>
                <p:tags r:id="rId17"/>
              </p:custDataLst>
            </p:nvPr>
          </p:nvGrpSpPr>
          <p:grpSpPr>
            <a:xfrm>
              <a:off x="503485" y="2853631"/>
              <a:ext cx="4359273" cy="646113"/>
              <a:chOff x="249" y="1979"/>
              <a:chExt cx="2746" cy="407"/>
            </a:xfrm>
          </p:grpSpPr>
          <p:sp>
            <p:nvSpPr>
              <p:cNvPr id="20" name="Text Box 3"/>
              <p:cNvSpPr txBox="1">
                <a:spLocks noChangeArrowheads="1"/>
              </p:cNvSpPr>
              <p:nvPr>
                <p:custDataLst>
                  <p:tags r:id="rId18"/>
                </p:custDataLst>
              </p:nvPr>
            </p:nvSpPr>
            <p:spPr bwMode="auto">
              <a:xfrm>
                <a:off x="249" y="1979"/>
                <a:ext cx="2491"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1" lang="en-US" altLang="zh-CN" sz="3600" b="1">
                    <a:latin typeface="+mj-lt"/>
                    <a:ea typeface="宋体" panose="02010600030101010101" pitchFamily="2" charset="-122"/>
                    <a:sym typeface="+mn-ea"/>
                  </a:rPr>
                  <a:t>CH</a:t>
                </a:r>
                <a:r>
                  <a:rPr kumimoji="1" lang="en-US" altLang="zh-CN" sz="3600" b="1" baseline="-25000">
                    <a:latin typeface="+mj-lt"/>
                    <a:ea typeface="宋体" panose="02010600030101010101" pitchFamily="2" charset="-122"/>
                    <a:sym typeface="+mn-ea"/>
                  </a:rPr>
                  <a:t>3</a:t>
                </a:r>
                <a:r>
                  <a:rPr kumimoji="1" lang="en-US" altLang="zh-CN" sz="3600" b="1">
                    <a:latin typeface="+mj-lt"/>
                    <a:ea typeface="宋体" panose="02010600030101010101" pitchFamily="2" charset="-122"/>
                    <a:sym typeface="+mn-ea"/>
                  </a:rPr>
                  <a:t>CH=</a:t>
                </a:r>
                <a:r>
                  <a:rPr kumimoji="1" lang="en-US" altLang="zh-CN" sz="3600" b="1">
                    <a:latin typeface="+mj-lt"/>
                    <a:ea typeface="宋体" panose="02010600030101010101" pitchFamily="2" charset="-122"/>
                  </a:rPr>
                  <a:t>CH</a:t>
                </a:r>
                <a:r>
                  <a:rPr kumimoji="1" lang="en-US" altLang="zh-CN" sz="3600" b="1" baseline="-25000">
                    <a:latin typeface="+mj-lt"/>
                    <a:ea typeface="宋体" panose="02010600030101010101" pitchFamily="2" charset="-122"/>
                  </a:rPr>
                  <a:t>2</a:t>
                </a:r>
                <a:r>
                  <a:rPr kumimoji="1" lang="en-US" altLang="zh-CN" sz="3600" b="1">
                    <a:latin typeface="+mj-lt"/>
                    <a:ea typeface="宋体" panose="02010600030101010101" pitchFamily="2" charset="-122"/>
                  </a:rPr>
                  <a:t> + H</a:t>
                </a:r>
                <a:r>
                  <a:rPr kumimoji="1" lang="en-US" altLang="zh-CN" sz="3600" b="1" baseline="-25000">
                    <a:latin typeface="+mj-lt"/>
                    <a:ea typeface="宋体" panose="02010600030101010101" pitchFamily="2" charset="-122"/>
                  </a:rPr>
                  <a:t>2</a:t>
                </a:r>
                <a:endParaRPr kumimoji="1" lang="en-US" altLang="zh-CN" sz="3600" b="1" baseline="-25000">
                  <a:latin typeface="+mj-lt"/>
                  <a:ea typeface="宋体" panose="02010600030101010101" pitchFamily="2" charset="-122"/>
                </a:endParaRPr>
              </a:p>
            </p:txBody>
          </p:sp>
          <p:sp>
            <p:nvSpPr>
              <p:cNvPr id="21" name="Line 4"/>
              <p:cNvSpPr>
                <a:spLocks noChangeShapeType="1"/>
              </p:cNvSpPr>
              <p:nvPr>
                <p:custDataLst>
                  <p:tags r:id="rId19"/>
                </p:custDataLst>
              </p:nvPr>
            </p:nvSpPr>
            <p:spPr bwMode="auto">
              <a:xfrm>
                <a:off x="2373" y="2205"/>
                <a:ext cx="622" cy="0"/>
              </a:xfrm>
              <a:prstGeom prst="line">
                <a:avLst/>
              </a:prstGeom>
              <a:noFill/>
              <a:ln w="38100">
                <a:solidFill>
                  <a:srgbClr val="00206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3200" b="1">
                  <a:latin typeface="+mj-lt"/>
                </a:endParaRPr>
              </a:p>
            </p:txBody>
          </p:sp>
        </p:grpSp>
        <p:sp>
          <p:nvSpPr>
            <p:cNvPr id="18" name="Text Box 18"/>
            <p:cNvSpPr txBox="1">
              <a:spLocks noChangeArrowheads="1"/>
            </p:cNvSpPr>
            <p:nvPr>
              <p:custDataLst>
                <p:tags r:id="rId20"/>
              </p:custDataLst>
            </p:nvPr>
          </p:nvSpPr>
          <p:spPr bwMode="auto">
            <a:xfrm>
              <a:off x="4061970" y="2783249"/>
              <a:ext cx="1459093" cy="50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r>
                <a:rPr kumimoji="1" lang="zh-CN" altLang="en-US" sz="2400" b="1">
                  <a:latin typeface="微软雅黑" panose="020B0503020204020204" charset="-122"/>
                  <a:ea typeface="微软雅黑" panose="020B0503020204020204" charset="-122"/>
                </a:rPr>
                <a:t>催化剂</a:t>
              </a:r>
              <a:endParaRPr kumimoji="1" lang="zh-CN" altLang="en-US" sz="2400" b="1">
                <a:latin typeface="微软雅黑" panose="020B0503020204020204" charset="-122"/>
                <a:ea typeface="微软雅黑" panose="020B0503020204020204" charset="-122"/>
              </a:endParaRPr>
            </a:p>
          </p:txBody>
        </p:sp>
        <p:sp>
          <p:nvSpPr>
            <p:cNvPr id="19" name="等腰三角形 18"/>
            <p:cNvSpPr/>
            <p:nvPr>
              <p:custDataLst>
                <p:tags r:id="rId21"/>
              </p:custDataLst>
            </p:nvPr>
          </p:nvSpPr>
          <p:spPr bwMode="auto">
            <a:xfrm>
              <a:off x="4250482" y="3284984"/>
              <a:ext cx="262433" cy="152847"/>
            </a:xfrm>
            <a:prstGeom prst="triangle">
              <a:avLst/>
            </a:prstGeom>
            <a:noFill/>
            <a:ln w="28575" cap="flat" cmpd="sng" algn="ctr">
              <a:solidFill>
                <a:schemeClr val="tx1"/>
              </a:solidFill>
              <a:prstDash val="solid"/>
              <a:round/>
              <a:headEnd type="none" w="med" len="med"/>
              <a:tailEnd type="none" w="med" len="med"/>
            </a:ln>
            <a:effectLst/>
          </p:spPr>
          <p:txBody>
            <a:bodyPr vert="horz" wrap="square" lIns="91408" tIns="45703" rIns="91408" bIns="45703"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zh-CN" altLang="en-US" sz="4000" b="1" i="0" u="none" strike="noStrike" cap="none" normalizeH="0" baseline="0">
                <a:ln>
                  <a:noFill/>
                </a:ln>
                <a:solidFill>
                  <a:schemeClr val="tx1"/>
                </a:solidFill>
                <a:effectLst/>
                <a:latin typeface="Times New Roman" panose="02020603050405020304" pitchFamily="18" charset="0"/>
                <a:ea typeface="楷体_GB2312" pitchFamily="49" charset="-122"/>
              </a:endParaRPr>
            </a:p>
          </p:txBody>
        </p:sp>
      </p:grpSp>
      <p:grpSp>
        <p:nvGrpSpPr>
          <p:cNvPr id="22" name="组合 21"/>
          <p:cNvGrpSpPr/>
          <p:nvPr>
            <p:custDataLst>
              <p:tags r:id="rId22"/>
            </p:custDataLst>
          </p:nvPr>
        </p:nvGrpSpPr>
        <p:grpSpPr>
          <a:xfrm>
            <a:off x="480379" y="3992684"/>
            <a:ext cx="4656456" cy="745763"/>
            <a:chOff x="503485" y="3634788"/>
            <a:chExt cx="4658046" cy="746018"/>
          </a:xfrm>
        </p:grpSpPr>
        <p:grpSp>
          <p:nvGrpSpPr>
            <p:cNvPr id="23" name="Group 28"/>
            <p:cNvGrpSpPr/>
            <p:nvPr>
              <p:custDataLst>
                <p:tags r:id="rId23"/>
              </p:custDataLst>
            </p:nvPr>
          </p:nvGrpSpPr>
          <p:grpSpPr>
            <a:xfrm>
              <a:off x="503485" y="3734693"/>
              <a:ext cx="4365623" cy="646113"/>
              <a:chOff x="249" y="2526"/>
              <a:chExt cx="2750" cy="407"/>
            </a:xfrm>
          </p:grpSpPr>
          <p:sp>
            <p:nvSpPr>
              <p:cNvPr id="26" name="Text Box 5"/>
              <p:cNvSpPr txBox="1">
                <a:spLocks noChangeArrowheads="1"/>
              </p:cNvSpPr>
              <p:nvPr>
                <p:custDataLst>
                  <p:tags r:id="rId24"/>
                </p:custDataLst>
              </p:nvPr>
            </p:nvSpPr>
            <p:spPr bwMode="auto">
              <a:xfrm>
                <a:off x="249" y="2526"/>
                <a:ext cx="2735"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1" lang="en-US" altLang="zh-CN" sz="3600" b="1">
                    <a:latin typeface="+mj-lt"/>
                    <a:ea typeface="宋体" panose="02010600030101010101" pitchFamily="2" charset="-122"/>
                    <a:sym typeface="+mn-ea"/>
                  </a:rPr>
                  <a:t>CH</a:t>
                </a:r>
                <a:r>
                  <a:rPr kumimoji="1" lang="en-US" altLang="zh-CN" sz="3600" b="1" baseline="-25000">
                    <a:latin typeface="+mj-lt"/>
                    <a:ea typeface="宋体" panose="02010600030101010101" pitchFamily="2" charset="-122"/>
                    <a:sym typeface="+mn-ea"/>
                  </a:rPr>
                  <a:t>3</a:t>
                </a:r>
                <a:r>
                  <a:rPr kumimoji="1" lang="en-US" altLang="zh-CN" sz="3600" b="1">
                    <a:latin typeface="+mj-lt"/>
                    <a:ea typeface="宋体" panose="02010600030101010101" pitchFamily="2" charset="-122"/>
                    <a:sym typeface="+mn-ea"/>
                  </a:rPr>
                  <a:t>CH=CH</a:t>
                </a:r>
                <a:r>
                  <a:rPr kumimoji="1" lang="en-US" altLang="zh-CN" sz="3600" b="1" baseline="-25000">
                    <a:latin typeface="+mj-lt"/>
                    <a:ea typeface="宋体" panose="02010600030101010101" pitchFamily="2" charset="-122"/>
                    <a:sym typeface="+mn-ea"/>
                  </a:rPr>
                  <a:t>2</a:t>
                </a:r>
                <a:r>
                  <a:rPr kumimoji="1" lang="en-US" altLang="zh-CN" sz="3600" b="1">
                    <a:latin typeface="+mj-lt"/>
                    <a:ea typeface="宋体" panose="02010600030101010101" pitchFamily="2" charset="-122"/>
                    <a:sym typeface="+mn-ea"/>
                  </a:rPr>
                  <a:t> </a:t>
                </a:r>
                <a:r>
                  <a:rPr kumimoji="1" lang="en-US" altLang="zh-CN" sz="3600" b="1">
                    <a:latin typeface="+mj-lt"/>
                    <a:ea typeface="宋体" panose="02010600030101010101" pitchFamily="2" charset="-122"/>
                  </a:rPr>
                  <a:t>+ HCl</a:t>
                </a:r>
                <a:endParaRPr kumimoji="1" lang="en-US" altLang="zh-CN" sz="3600" b="1" err="1">
                  <a:latin typeface="+mj-lt"/>
                  <a:ea typeface="宋体" panose="02010600030101010101" pitchFamily="2" charset="-122"/>
                </a:endParaRPr>
              </a:p>
            </p:txBody>
          </p:sp>
          <p:sp>
            <p:nvSpPr>
              <p:cNvPr id="27" name="Line 6"/>
              <p:cNvSpPr>
                <a:spLocks noChangeShapeType="1"/>
              </p:cNvSpPr>
              <p:nvPr>
                <p:custDataLst>
                  <p:tags r:id="rId25"/>
                </p:custDataLst>
              </p:nvPr>
            </p:nvSpPr>
            <p:spPr bwMode="auto">
              <a:xfrm>
                <a:off x="2384" y="2739"/>
                <a:ext cx="615" cy="0"/>
              </a:xfrm>
              <a:prstGeom prst="line">
                <a:avLst/>
              </a:prstGeom>
              <a:noFill/>
              <a:ln w="38100">
                <a:solidFill>
                  <a:srgbClr val="00206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3200" b="1">
                  <a:latin typeface="+mj-lt"/>
                </a:endParaRPr>
              </a:p>
            </p:txBody>
          </p:sp>
        </p:grpSp>
        <p:sp>
          <p:nvSpPr>
            <p:cNvPr id="24" name="Text Box 18"/>
            <p:cNvSpPr txBox="1">
              <a:spLocks noChangeArrowheads="1"/>
            </p:cNvSpPr>
            <p:nvPr>
              <p:custDataLst>
                <p:tags r:id="rId26"/>
              </p:custDataLst>
            </p:nvPr>
          </p:nvSpPr>
          <p:spPr bwMode="auto">
            <a:xfrm>
              <a:off x="4079121" y="3634788"/>
              <a:ext cx="1082410" cy="360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r>
                <a:rPr kumimoji="1" lang="zh-CN" altLang="en-US" b="1">
                  <a:latin typeface="微软雅黑" panose="020B0503020204020204" charset="-122"/>
                  <a:ea typeface="微软雅黑" panose="020B0503020204020204" charset="-122"/>
                </a:rPr>
                <a:t>催化剂</a:t>
              </a:r>
              <a:endParaRPr kumimoji="1" lang="zh-CN" altLang="en-US" b="1">
                <a:latin typeface="微软雅黑" panose="020B0503020204020204" charset="-122"/>
                <a:ea typeface="微软雅黑" panose="020B0503020204020204" charset="-122"/>
              </a:endParaRPr>
            </a:p>
          </p:txBody>
        </p:sp>
        <p:sp>
          <p:nvSpPr>
            <p:cNvPr id="25" name="等腰三角形 24"/>
            <p:cNvSpPr/>
            <p:nvPr>
              <p:custDataLst>
                <p:tags r:id="rId27"/>
              </p:custDataLst>
            </p:nvPr>
          </p:nvSpPr>
          <p:spPr bwMode="auto">
            <a:xfrm>
              <a:off x="4195853" y="4151233"/>
              <a:ext cx="262433" cy="152847"/>
            </a:xfrm>
            <a:prstGeom prst="triangle">
              <a:avLst/>
            </a:prstGeom>
            <a:noFill/>
            <a:ln w="28575" cap="flat" cmpd="sng" algn="ctr">
              <a:solidFill>
                <a:schemeClr val="tx1"/>
              </a:solidFill>
              <a:prstDash val="solid"/>
              <a:round/>
              <a:headEnd type="none" w="med" len="med"/>
              <a:tailEnd type="none" w="med" len="med"/>
            </a:ln>
            <a:effectLst/>
          </p:spPr>
          <p:txBody>
            <a:bodyPr vert="horz" wrap="square" lIns="91408" tIns="45703" rIns="91408" bIns="45703"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zh-CN" altLang="en-US" sz="4000" b="1" i="0" u="none" strike="noStrike" cap="none" normalizeH="0" baseline="0">
                <a:ln>
                  <a:noFill/>
                </a:ln>
                <a:solidFill>
                  <a:schemeClr val="tx1"/>
                </a:solidFill>
                <a:effectLst/>
                <a:latin typeface="Times New Roman" panose="02020603050405020304" pitchFamily="18" charset="0"/>
                <a:ea typeface="楷体_GB2312" pitchFamily="49" charset="-122"/>
              </a:endParaRPr>
            </a:p>
          </p:txBody>
        </p:sp>
      </p:grpSp>
      <p:grpSp>
        <p:nvGrpSpPr>
          <p:cNvPr id="28" name="组合 27"/>
          <p:cNvGrpSpPr/>
          <p:nvPr>
            <p:custDataLst>
              <p:tags r:id="rId28"/>
            </p:custDataLst>
          </p:nvPr>
        </p:nvGrpSpPr>
        <p:grpSpPr>
          <a:xfrm>
            <a:off x="480356" y="4941949"/>
            <a:ext cx="5746772" cy="895797"/>
            <a:chOff x="492372" y="4869160"/>
            <a:chExt cx="5748735" cy="896103"/>
          </a:xfrm>
        </p:grpSpPr>
        <p:grpSp>
          <p:nvGrpSpPr>
            <p:cNvPr id="29" name="Group 29"/>
            <p:cNvGrpSpPr/>
            <p:nvPr>
              <p:custDataLst>
                <p:tags r:id="rId29"/>
              </p:custDataLst>
            </p:nvPr>
          </p:nvGrpSpPr>
          <p:grpSpPr>
            <a:xfrm>
              <a:off x="492372" y="4907856"/>
              <a:ext cx="5316541" cy="646113"/>
              <a:chOff x="242" y="3239"/>
              <a:chExt cx="3349" cy="407"/>
            </a:xfrm>
          </p:grpSpPr>
          <p:sp>
            <p:nvSpPr>
              <p:cNvPr id="4" name="Text Box 8"/>
              <p:cNvSpPr txBox="1">
                <a:spLocks noChangeArrowheads="1"/>
              </p:cNvSpPr>
              <p:nvPr>
                <p:custDataLst>
                  <p:tags r:id="rId30"/>
                </p:custDataLst>
              </p:nvPr>
            </p:nvSpPr>
            <p:spPr bwMode="auto">
              <a:xfrm>
                <a:off x="242" y="3239"/>
                <a:ext cx="2604"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kumimoji="1" lang="en-US" altLang="zh-CN" sz="3600" b="1">
                    <a:latin typeface="+mj-lt"/>
                    <a:ea typeface="宋体" panose="02010600030101010101" pitchFamily="2" charset="-122"/>
                    <a:sym typeface="+mn-ea"/>
                  </a:rPr>
                  <a:t>CH</a:t>
                </a:r>
                <a:r>
                  <a:rPr kumimoji="1" lang="en-US" altLang="zh-CN" sz="3600" b="1" baseline="-25000">
                    <a:latin typeface="+mj-lt"/>
                    <a:ea typeface="宋体" panose="02010600030101010101" pitchFamily="2" charset="-122"/>
                    <a:sym typeface="+mn-ea"/>
                  </a:rPr>
                  <a:t>3</a:t>
                </a:r>
                <a:r>
                  <a:rPr kumimoji="1" lang="en-US" altLang="zh-CN" sz="3600" b="1">
                    <a:latin typeface="+mj-lt"/>
                    <a:ea typeface="宋体" panose="02010600030101010101" pitchFamily="2" charset="-122"/>
                    <a:sym typeface="+mn-ea"/>
                  </a:rPr>
                  <a:t>CH=CH</a:t>
                </a:r>
                <a:r>
                  <a:rPr kumimoji="1" lang="en-US" altLang="zh-CN" sz="3600" b="1" baseline="-25000">
                    <a:latin typeface="+mj-lt"/>
                    <a:ea typeface="宋体" panose="02010600030101010101" pitchFamily="2" charset="-122"/>
                    <a:sym typeface="+mn-ea"/>
                  </a:rPr>
                  <a:t>2</a:t>
                </a:r>
                <a:r>
                  <a:rPr kumimoji="1" lang="en-US" altLang="zh-CN" sz="3600" b="1">
                    <a:latin typeface="+mj-lt"/>
                    <a:ea typeface="宋体" panose="02010600030101010101" pitchFamily="2" charset="-122"/>
                    <a:sym typeface="+mn-ea"/>
                  </a:rPr>
                  <a:t> </a:t>
                </a:r>
                <a:r>
                  <a:rPr kumimoji="1" lang="en-US" altLang="zh-CN" sz="3600" b="1">
                    <a:latin typeface="+mj-lt"/>
                    <a:ea typeface="宋体" panose="02010600030101010101" pitchFamily="2" charset="-122"/>
                  </a:rPr>
                  <a:t>+ H</a:t>
                </a:r>
                <a:r>
                  <a:rPr kumimoji="1" lang="en-US" altLang="zh-CN" sz="3600" b="1" baseline="-25000">
                    <a:latin typeface="+mj-lt"/>
                    <a:ea typeface="宋体" panose="02010600030101010101" pitchFamily="2" charset="-122"/>
                  </a:rPr>
                  <a:t>2</a:t>
                </a:r>
                <a:r>
                  <a:rPr kumimoji="1" lang="en-US" altLang="zh-CN" sz="3600" b="1">
                    <a:latin typeface="+mj-lt"/>
                    <a:ea typeface="宋体" panose="02010600030101010101" pitchFamily="2" charset="-122"/>
                  </a:rPr>
                  <a:t>O</a:t>
                </a:r>
                <a:endParaRPr kumimoji="1" lang="en-US" altLang="zh-CN" sz="3600" b="1">
                  <a:latin typeface="+mj-lt"/>
                  <a:ea typeface="宋体" panose="02010600030101010101" pitchFamily="2" charset="-122"/>
                </a:endParaRPr>
              </a:p>
            </p:txBody>
          </p:sp>
          <p:sp>
            <p:nvSpPr>
              <p:cNvPr id="7" name="Line 9"/>
              <p:cNvSpPr>
                <a:spLocks noChangeShapeType="1"/>
              </p:cNvSpPr>
              <p:nvPr>
                <p:custDataLst>
                  <p:tags r:id="rId31"/>
                </p:custDataLst>
              </p:nvPr>
            </p:nvSpPr>
            <p:spPr bwMode="auto">
              <a:xfrm>
                <a:off x="2500" y="3489"/>
                <a:ext cx="1091" cy="0"/>
              </a:xfrm>
              <a:prstGeom prst="line">
                <a:avLst/>
              </a:prstGeom>
              <a:noFill/>
              <a:ln w="38100">
                <a:solidFill>
                  <a:srgbClr val="00206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3200" b="1">
                  <a:latin typeface="+mj-lt"/>
                </a:endParaRPr>
              </a:p>
            </p:txBody>
          </p:sp>
        </p:grpSp>
        <p:sp>
          <p:nvSpPr>
            <p:cNvPr id="30" name="Text Box 18"/>
            <p:cNvSpPr txBox="1">
              <a:spLocks noChangeArrowheads="1"/>
            </p:cNvSpPr>
            <p:nvPr>
              <p:custDataLst>
                <p:tags r:id="rId32"/>
              </p:custDataLst>
            </p:nvPr>
          </p:nvSpPr>
          <p:spPr bwMode="auto">
            <a:xfrm>
              <a:off x="4215779" y="4869160"/>
              <a:ext cx="1665288" cy="460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CN" altLang="en-US" sz="2400" b="1">
                  <a:latin typeface="微软雅黑" panose="020B0503020204020204" charset="-122"/>
                  <a:ea typeface="微软雅黑" panose="020B0503020204020204" charset="-122"/>
                </a:rPr>
                <a:t>催化剂</a:t>
              </a:r>
              <a:endParaRPr kumimoji="1" lang="zh-CN" altLang="en-US" sz="2400" b="1">
                <a:latin typeface="微软雅黑" panose="020B0503020204020204" charset="-122"/>
                <a:ea typeface="微软雅黑" panose="020B0503020204020204" charset="-122"/>
              </a:endParaRPr>
            </a:p>
          </p:txBody>
        </p:sp>
        <p:sp>
          <p:nvSpPr>
            <p:cNvPr id="31" name="Text Box 18"/>
            <p:cNvSpPr txBox="1">
              <a:spLocks noChangeArrowheads="1"/>
            </p:cNvSpPr>
            <p:nvPr>
              <p:custDataLst>
                <p:tags r:id="rId33"/>
              </p:custDataLst>
            </p:nvPr>
          </p:nvSpPr>
          <p:spPr bwMode="auto">
            <a:xfrm>
              <a:off x="4067994" y="5304731"/>
              <a:ext cx="2173113" cy="460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CN" altLang="en-US" sz="2400" b="1">
                  <a:latin typeface="微软雅黑" panose="020B0503020204020204" charset="-122"/>
                  <a:ea typeface="微软雅黑" panose="020B0503020204020204" charset="-122"/>
                </a:rPr>
                <a:t>加热、加压</a:t>
              </a:r>
              <a:endParaRPr kumimoji="1" lang="zh-CN" altLang="en-US" sz="2400" b="1">
                <a:latin typeface="微软雅黑" panose="020B0503020204020204" charset="-122"/>
                <a:ea typeface="微软雅黑" panose="020B0503020204020204" charset="-122"/>
              </a:endParaRPr>
            </a:p>
          </p:txBody>
        </p:sp>
      </p:grpSp>
      <p:sp>
        <p:nvSpPr>
          <p:cNvPr id="12" name="Text Box 11"/>
          <p:cNvSpPr txBox="1">
            <a:spLocks noChangeArrowheads="1"/>
          </p:cNvSpPr>
          <p:nvPr>
            <p:custDataLst>
              <p:tags r:id="rId34"/>
            </p:custDataLst>
          </p:nvPr>
        </p:nvSpPr>
        <p:spPr bwMode="auto">
          <a:xfrm>
            <a:off x="5015748" y="4051820"/>
            <a:ext cx="2681108" cy="119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en-US" altLang="zh-CN" sz="3600" b="1">
                <a:solidFill>
                  <a:srgbClr val="C00000"/>
                </a:solidFill>
                <a:latin typeface="+mj-lt"/>
                <a:ea typeface="宋体" panose="02010600030101010101" pitchFamily="2" charset="-122"/>
              </a:rPr>
              <a:t>CH</a:t>
            </a:r>
            <a:r>
              <a:rPr kumimoji="1" lang="en-US" altLang="zh-CN" sz="3600" b="1" baseline="-25000">
                <a:solidFill>
                  <a:srgbClr val="C00000"/>
                </a:solidFill>
                <a:latin typeface="+mj-lt"/>
                <a:ea typeface="宋体" panose="02010600030101010101" pitchFamily="2" charset="-122"/>
              </a:rPr>
              <a:t>3</a:t>
            </a:r>
            <a:r>
              <a:rPr kumimoji="1" lang="en-US" altLang="zh-CN" sz="3600" b="1">
                <a:solidFill>
                  <a:srgbClr val="C00000"/>
                </a:solidFill>
                <a:latin typeface="+mj-lt"/>
                <a:ea typeface="宋体" panose="02010600030101010101" pitchFamily="2" charset="-122"/>
              </a:rPr>
              <a:t>CH</a:t>
            </a:r>
            <a:r>
              <a:rPr kumimoji="1" lang="en-US" altLang="zh-CN" sz="3600" b="1" baseline="-25000">
                <a:solidFill>
                  <a:srgbClr val="C00000"/>
                </a:solidFill>
                <a:latin typeface="+mj-lt"/>
                <a:ea typeface="宋体" panose="02010600030101010101" pitchFamily="2" charset="-122"/>
              </a:rPr>
              <a:t>2</a:t>
            </a:r>
            <a:r>
              <a:rPr kumimoji="1" lang="en-US" altLang="zh-CN" sz="3600" b="1">
                <a:solidFill>
                  <a:srgbClr val="C00000"/>
                </a:solidFill>
                <a:latin typeface="+mj-lt"/>
                <a:ea typeface="宋体" panose="02010600030101010101" pitchFamily="2" charset="-122"/>
              </a:rPr>
              <a:t>CH</a:t>
            </a:r>
            <a:r>
              <a:rPr kumimoji="1" lang="en-US" altLang="zh-CN" sz="3600" b="1" baseline="-25000">
                <a:solidFill>
                  <a:srgbClr val="C00000"/>
                </a:solidFill>
                <a:latin typeface="+mj-lt"/>
                <a:ea typeface="宋体" panose="02010600030101010101" pitchFamily="2" charset="-122"/>
              </a:rPr>
              <a:t>2</a:t>
            </a:r>
            <a:r>
              <a:rPr kumimoji="1" lang="en-US" altLang="zh-CN" sz="3600" b="1">
                <a:solidFill>
                  <a:srgbClr val="C00000"/>
                </a:solidFill>
                <a:latin typeface="+mj-lt"/>
                <a:ea typeface="宋体" panose="02010600030101010101" pitchFamily="2" charset="-122"/>
              </a:rPr>
              <a:t>Cl</a:t>
            </a:r>
            <a:endParaRPr kumimoji="1" lang="en-US" altLang="zh-CN" sz="3600" b="1">
              <a:solidFill>
                <a:srgbClr val="C00000"/>
              </a:solidFill>
              <a:latin typeface="+mj-lt"/>
              <a:ea typeface="宋体" panose="02010600030101010101" pitchFamily="2" charset="-122"/>
            </a:endParaRPr>
          </a:p>
        </p:txBody>
      </p:sp>
      <p:sp>
        <p:nvSpPr>
          <p:cNvPr id="14" name="Text Box 11"/>
          <p:cNvSpPr txBox="1">
            <a:spLocks noChangeArrowheads="1"/>
          </p:cNvSpPr>
          <p:nvPr>
            <p:custDataLst>
              <p:tags r:id="rId35"/>
            </p:custDataLst>
          </p:nvPr>
        </p:nvSpPr>
        <p:spPr bwMode="auto">
          <a:xfrm>
            <a:off x="5951619" y="4981885"/>
            <a:ext cx="3959460" cy="645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1" lang="en-US" altLang="zh-CN" sz="3600" b="1">
                <a:solidFill>
                  <a:srgbClr val="C00000"/>
                </a:solidFill>
                <a:latin typeface="+mj-lt"/>
                <a:ea typeface="宋体" panose="02010600030101010101" pitchFamily="2" charset="-122"/>
              </a:rPr>
              <a:t>CH</a:t>
            </a:r>
            <a:r>
              <a:rPr kumimoji="1" lang="en-US" altLang="zh-CN" sz="3600" b="1" baseline="-25000">
                <a:solidFill>
                  <a:srgbClr val="C00000"/>
                </a:solidFill>
                <a:latin typeface="+mj-lt"/>
                <a:ea typeface="宋体" panose="02010600030101010101" pitchFamily="2" charset="-122"/>
              </a:rPr>
              <a:t>3</a:t>
            </a:r>
            <a:r>
              <a:rPr kumimoji="1" lang="en-US" altLang="zh-CN" sz="3600" b="1">
                <a:solidFill>
                  <a:srgbClr val="C00000"/>
                </a:solidFill>
                <a:latin typeface="+mj-lt"/>
                <a:ea typeface="宋体" panose="02010600030101010101" pitchFamily="2" charset="-122"/>
              </a:rPr>
              <a:t>CH</a:t>
            </a:r>
            <a:r>
              <a:rPr kumimoji="1" lang="en-US" altLang="zh-CN" sz="3600" b="1" baseline="-25000">
                <a:solidFill>
                  <a:srgbClr val="C00000"/>
                </a:solidFill>
                <a:latin typeface="+mj-lt"/>
                <a:ea typeface="宋体" panose="02010600030101010101" pitchFamily="2" charset="-122"/>
              </a:rPr>
              <a:t>2</a:t>
            </a:r>
            <a:r>
              <a:rPr kumimoji="1" lang="en-US" altLang="zh-CN" sz="3600" b="1">
                <a:solidFill>
                  <a:srgbClr val="C00000"/>
                </a:solidFill>
                <a:latin typeface="+mj-lt"/>
                <a:ea typeface="宋体" panose="02010600030101010101" pitchFamily="2" charset="-122"/>
              </a:rPr>
              <a:t>CH</a:t>
            </a:r>
            <a:r>
              <a:rPr kumimoji="1" lang="en-US" altLang="zh-CN" sz="3600" b="1" baseline="-25000">
                <a:solidFill>
                  <a:srgbClr val="C00000"/>
                </a:solidFill>
                <a:latin typeface="+mj-lt"/>
                <a:ea typeface="宋体" panose="02010600030101010101" pitchFamily="2" charset="-122"/>
              </a:rPr>
              <a:t>2</a:t>
            </a:r>
            <a:r>
              <a:rPr kumimoji="1" lang="en-US" altLang="zh-CN" sz="3600" b="1">
                <a:solidFill>
                  <a:srgbClr val="C00000"/>
                </a:solidFill>
                <a:latin typeface="+mj-lt"/>
                <a:ea typeface="宋体" panose="02010600030101010101" pitchFamily="2" charset="-122"/>
              </a:rPr>
              <a:t>OH</a:t>
            </a:r>
            <a:endParaRPr kumimoji="1" lang="en-US" altLang="zh-CN" sz="3600" b="1">
              <a:solidFill>
                <a:srgbClr val="C00000"/>
              </a:solidFill>
              <a:latin typeface="+mj-lt"/>
              <a:ea typeface="宋体" panose="02010600030101010101" pitchFamily="2" charset="-122"/>
            </a:endParaRPr>
          </a:p>
        </p:txBody>
      </p:sp>
      <p:grpSp>
        <p:nvGrpSpPr>
          <p:cNvPr id="43" name="组合 42"/>
          <p:cNvGrpSpPr/>
          <p:nvPr>
            <p:custDataLst>
              <p:tags r:id="rId36"/>
            </p:custDataLst>
          </p:nvPr>
        </p:nvGrpSpPr>
        <p:grpSpPr>
          <a:xfrm>
            <a:off x="8903524" y="4981906"/>
            <a:ext cx="4456541" cy="1220570"/>
            <a:chOff x="5301058" y="5796619"/>
            <a:chExt cx="4458063" cy="1220986"/>
          </a:xfrm>
        </p:grpSpPr>
        <p:grpSp>
          <p:nvGrpSpPr>
            <p:cNvPr id="41" name="组合 40"/>
            <p:cNvGrpSpPr/>
            <p:nvPr>
              <p:custDataLst>
                <p:tags r:id="rId37"/>
              </p:custDataLst>
            </p:nvPr>
          </p:nvGrpSpPr>
          <p:grpSpPr>
            <a:xfrm>
              <a:off x="5798309" y="5796619"/>
              <a:ext cx="3960812" cy="1220986"/>
              <a:chOff x="5798309" y="5796619"/>
              <a:chExt cx="3960812" cy="1220986"/>
            </a:xfrm>
          </p:grpSpPr>
          <p:sp>
            <p:nvSpPr>
              <p:cNvPr id="36" name="Text Box 11"/>
              <p:cNvSpPr txBox="1">
                <a:spLocks noChangeArrowheads="1"/>
              </p:cNvSpPr>
              <p:nvPr>
                <p:custDataLst>
                  <p:tags r:id="rId38"/>
                </p:custDataLst>
              </p:nvPr>
            </p:nvSpPr>
            <p:spPr bwMode="auto">
              <a:xfrm>
                <a:off x="5798309" y="5796619"/>
                <a:ext cx="3960812" cy="645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1" lang="en-US" altLang="zh-CN" sz="3600" b="1">
                    <a:solidFill>
                      <a:srgbClr val="FF00FF"/>
                    </a:solidFill>
                    <a:latin typeface="+mj-lt"/>
                    <a:ea typeface="宋体" panose="02010600030101010101" pitchFamily="2" charset="-122"/>
                  </a:rPr>
                  <a:t>CH</a:t>
                </a:r>
                <a:r>
                  <a:rPr kumimoji="1" lang="en-US" altLang="zh-CN" sz="3600" b="1" baseline="-25000">
                    <a:solidFill>
                      <a:srgbClr val="FF00FF"/>
                    </a:solidFill>
                    <a:latin typeface="+mj-lt"/>
                    <a:ea typeface="宋体" panose="02010600030101010101" pitchFamily="2" charset="-122"/>
                  </a:rPr>
                  <a:t>3</a:t>
                </a:r>
                <a:r>
                  <a:rPr kumimoji="1" lang="en-US" altLang="zh-CN" sz="3600" b="1">
                    <a:solidFill>
                      <a:srgbClr val="FF00FF"/>
                    </a:solidFill>
                    <a:latin typeface="+mj-lt"/>
                    <a:ea typeface="宋体" panose="02010600030101010101" pitchFamily="2" charset="-122"/>
                  </a:rPr>
                  <a:t>CHCH</a:t>
                </a:r>
                <a:r>
                  <a:rPr kumimoji="1" lang="en-US" altLang="zh-CN" sz="3600" b="1" baseline="-25000">
                    <a:solidFill>
                      <a:srgbClr val="FF00FF"/>
                    </a:solidFill>
                    <a:latin typeface="+mj-lt"/>
                    <a:ea typeface="宋体" panose="02010600030101010101" pitchFamily="2" charset="-122"/>
                  </a:rPr>
                  <a:t>3</a:t>
                </a:r>
                <a:endParaRPr kumimoji="1" lang="en-US" altLang="zh-CN" sz="3600" b="1" baseline="-25000">
                  <a:solidFill>
                    <a:srgbClr val="FF00FF"/>
                  </a:solidFill>
                  <a:latin typeface="+mj-lt"/>
                  <a:ea typeface="宋体" panose="02010600030101010101" pitchFamily="2" charset="-122"/>
                </a:endParaRPr>
              </a:p>
            </p:txBody>
          </p:sp>
          <p:sp>
            <p:nvSpPr>
              <p:cNvPr id="37" name="矩形 36"/>
              <p:cNvSpPr/>
              <p:nvPr>
                <p:custDataLst>
                  <p:tags r:id="rId39"/>
                </p:custDataLst>
              </p:nvPr>
            </p:nvSpPr>
            <p:spPr>
              <a:xfrm>
                <a:off x="6525349" y="6372225"/>
                <a:ext cx="868977" cy="645380"/>
              </a:xfrm>
              <a:prstGeom prst="rect">
                <a:avLst/>
              </a:prstGeom>
            </p:spPr>
            <p:txBody>
              <a:bodyPr wrap="none">
                <a:spAutoFit/>
              </a:bodyPr>
              <a:lstStyle/>
              <a:p>
                <a:r>
                  <a:rPr kumimoji="1" lang="en-US" altLang="zh-CN" sz="3600" b="1">
                    <a:solidFill>
                      <a:srgbClr val="FF00FF"/>
                    </a:solidFill>
                    <a:ea typeface="宋体" panose="02010600030101010101" pitchFamily="2" charset="-122"/>
                  </a:rPr>
                  <a:t>OH</a:t>
                </a:r>
                <a:endParaRPr kumimoji="1" lang="en-US" altLang="zh-CN" sz="3600" b="1">
                  <a:solidFill>
                    <a:srgbClr val="FF00FF"/>
                  </a:solidFill>
                  <a:ea typeface="宋体" panose="02010600030101010101" pitchFamily="2" charset="-122"/>
                </a:endParaRPr>
              </a:p>
            </p:txBody>
          </p:sp>
          <p:cxnSp>
            <p:nvCxnSpPr>
              <p:cNvPr id="39" name="直接连接符 38"/>
              <p:cNvCxnSpPr/>
              <p:nvPr>
                <p:custDataLst>
                  <p:tags r:id="rId40"/>
                </p:custDataLst>
              </p:nvPr>
            </p:nvCxnSpPr>
            <p:spPr bwMode="auto">
              <a:xfrm flipH="1">
                <a:off x="6717574" y="6264068"/>
                <a:ext cx="0" cy="287065"/>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2" name="矩形 41"/>
            <p:cNvSpPr/>
            <p:nvPr>
              <p:custDataLst>
                <p:tags r:id="rId41"/>
              </p:custDataLst>
            </p:nvPr>
          </p:nvSpPr>
          <p:spPr>
            <a:xfrm>
              <a:off x="5301058" y="5858496"/>
              <a:ext cx="538664" cy="522148"/>
            </a:xfrm>
            <a:prstGeom prst="rect">
              <a:avLst/>
            </a:prstGeom>
          </p:spPr>
          <p:txBody>
            <a:bodyPr wrap="none">
              <a:spAutoFit/>
            </a:bodyPr>
            <a:lstStyle/>
            <a:p>
              <a:r>
                <a:rPr kumimoji="1" lang="zh-CN" altLang="en-US" sz="2800" b="1">
                  <a:solidFill>
                    <a:srgbClr val="FF00FF"/>
                  </a:solidFill>
                  <a:latin typeface="微软雅黑" panose="020B0503020204020204" charset="-122"/>
                  <a:ea typeface="微软雅黑" panose="020B0503020204020204" charset="-122"/>
                </a:rPr>
                <a:t>或</a:t>
              </a:r>
              <a:endParaRPr kumimoji="1" lang="zh-CN" altLang="en-US" sz="2800" b="1">
                <a:solidFill>
                  <a:srgbClr val="FF00FF"/>
                </a:solidFill>
                <a:latin typeface="微软雅黑" panose="020B0503020204020204" charset="-122"/>
                <a:ea typeface="微软雅黑" panose="020B0503020204020204" charset="-122"/>
              </a:endParaRPr>
            </a:p>
          </p:txBody>
        </p:sp>
      </p:grpSp>
      <p:sp>
        <p:nvSpPr>
          <p:cNvPr id="13" name="文本框 12"/>
          <p:cNvSpPr txBox="1"/>
          <p:nvPr>
            <p:custDataLst>
              <p:tags r:id="rId42"/>
            </p:custDataLst>
          </p:nvPr>
        </p:nvSpPr>
        <p:spPr>
          <a:xfrm>
            <a:off x="149374" y="765668"/>
            <a:ext cx="2316480" cy="607695"/>
          </a:xfrm>
          <a:prstGeom prst="rect">
            <a:avLst/>
          </a:prstGeom>
          <a:noFill/>
        </p:spPr>
        <p:txBody>
          <a:bodyPr wrap="none" rtlCol="0">
            <a:spAutoFit/>
          </a:bodyPr>
          <a:lstStyle/>
          <a:p>
            <a:pPr indent="0" algn="l">
              <a:lnSpc>
                <a:spcPct val="120000"/>
              </a:lnSpc>
              <a:buNone/>
            </a:pPr>
            <a:r>
              <a:rPr lang="zh-CN" altLang="en-US" sz="2800" b="1">
                <a:latin typeface="微软雅黑" panose="020B0503020204020204" charset="-122"/>
                <a:ea typeface="微软雅黑" panose="020B0503020204020204" charset="-122"/>
                <a:sym typeface="+mn-ea"/>
              </a:rPr>
              <a:t>【课堂练习】</a:t>
            </a:r>
            <a:endParaRPr lang="zh-CN" altLang="en-US" sz="2800" b="1">
              <a:solidFill>
                <a:schemeClr val="tx1"/>
              </a:solidFill>
              <a:latin typeface="微软雅黑" panose="020B0503020204020204" charset="-122"/>
              <a:ea typeface="微软雅黑" panose="020B0503020204020204"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linds(horizont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linds(horizont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linds(horizont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3"/>
                                        </p:tgtEl>
                                        <p:attrNameLst>
                                          <p:attrName>style.visibility</p:attrName>
                                        </p:attrNameLst>
                                      </p:cBhvr>
                                      <p:to>
                                        <p:strVal val="visible"/>
                                      </p:to>
                                    </p:set>
                                    <p:anim calcmode="lin" valueType="num">
                                      <p:cBhvr>
                                        <p:cTn id="46" dur="500" fill="hold"/>
                                        <p:tgtEl>
                                          <p:spTgt spid="43"/>
                                        </p:tgtEl>
                                        <p:attrNameLst>
                                          <p:attrName>ppt_w</p:attrName>
                                        </p:attrNameLst>
                                      </p:cBhvr>
                                      <p:tavLst>
                                        <p:tav tm="0">
                                          <p:val>
                                            <p:fltVal val="0"/>
                                          </p:val>
                                        </p:tav>
                                        <p:tav tm="100000">
                                          <p:val>
                                            <p:strVal val="#ppt_w"/>
                                          </p:val>
                                        </p:tav>
                                      </p:tavLst>
                                    </p:anim>
                                    <p:anim calcmode="lin" valueType="num">
                                      <p:cBhvr>
                                        <p:cTn id="47" dur="500" fill="hold"/>
                                        <p:tgtEl>
                                          <p:spTgt spid="43"/>
                                        </p:tgtEl>
                                        <p:attrNameLst>
                                          <p:attrName>ppt_h</p:attrName>
                                        </p:attrNameLst>
                                      </p:cBhvr>
                                      <p:tavLst>
                                        <p:tav tm="0">
                                          <p:val>
                                            <p:fltVal val="0"/>
                                          </p:val>
                                        </p:tav>
                                        <p:tav tm="100000">
                                          <p:val>
                                            <p:strVal val="#ppt_h"/>
                                          </p:val>
                                        </p:tav>
                                      </p:tavLst>
                                    </p:anim>
                                    <p:animEffect transition="in" filter="fade">
                                      <p:cBhvr>
                                        <p:cTn id="4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11" grpId="0" bldLvl="0" animBg="1"/>
      <p:bldP spid="12" grpId="0" bldLvl="0" animBg="1"/>
      <p:bldP spid="14"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7" name="直接连接符 96"/>
          <p:cNvCxnSpPr/>
          <p:nvPr>
            <p:custDataLst>
              <p:tags r:id="rId1"/>
            </p:custDataLst>
          </p:nvPr>
        </p:nvCxnSpPr>
        <p:spPr>
          <a:xfrm flipV="1">
            <a:off x="2081" y="980893"/>
            <a:ext cx="12187838" cy="635"/>
          </a:xfrm>
          <a:prstGeom prst="line">
            <a:avLst/>
          </a:prstGeom>
        </p:spPr>
        <p:style>
          <a:lnRef idx="3">
            <a:schemeClr val="accent3"/>
          </a:lnRef>
          <a:fillRef idx="0">
            <a:schemeClr val="accent3"/>
          </a:fillRef>
          <a:effectRef idx="2">
            <a:schemeClr val="accent3"/>
          </a:effectRef>
          <a:fontRef idx="minor">
            <a:schemeClr val="tx1"/>
          </a:fontRef>
        </p:style>
      </p:cxnSp>
      <p:pic>
        <p:nvPicPr>
          <p:cNvPr id="1032" name="Picture 8"/>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bwMode="auto">
          <a:xfrm>
            <a:off x="3394893" y="1233577"/>
            <a:ext cx="3885480" cy="2700155"/>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组合 29"/>
          <p:cNvGrpSpPr/>
          <p:nvPr>
            <p:custDataLst>
              <p:tags r:id="rId4"/>
            </p:custDataLst>
          </p:nvPr>
        </p:nvGrpSpPr>
        <p:grpSpPr>
          <a:xfrm>
            <a:off x="7365416" y="1291155"/>
            <a:ext cx="4797751" cy="2008640"/>
            <a:chOff x="5393561" y="2008881"/>
            <a:chExt cx="3297964" cy="830669"/>
          </a:xfrm>
        </p:grpSpPr>
        <p:sp>
          <p:nvSpPr>
            <p:cNvPr id="32" name="六边形 31"/>
            <p:cNvSpPr/>
            <p:nvPr>
              <p:custDataLst>
                <p:tags r:id="rId5"/>
              </p:custDataLst>
            </p:nvPr>
          </p:nvSpPr>
          <p:spPr>
            <a:xfrm>
              <a:off x="5393561" y="2008881"/>
              <a:ext cx="3297964" cy="830669"/>
            </a:xfrm>
            <a:prstGeom prst="hexagon">
              <a:avLst/>
            </a:prstGeom>
            <a:solidFill>
              <a:srgbClr val="5FCA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zh-CN" altLang="en-US" sz="1200">
                <a:solidFill>
                  <a:schemeClr val="bg1"/>
                </a:solidFill>
                <a:latin typeface="微软雅黑" panose="020B0503020204020204" charset="-122"/>
                <a:ea typeface="微软雅黑" panose="020B0503020204020204" charset="-122"/>
              </a:endParaRPr>
            </a:p>
          </p:txBody>
        </p:sp>
        <p:grpSp>
          <p:nvGrpSpPr>
            <p:cNvPr id="33" name="组合 32"/>
            <p:cNvGrpSpPr/>
            <p:nvPr>
              <p:custDataLst>
                <p:tags r:id="rId6"/>
              </p:custDataLst>
            </p:nvPr>
          </p:nvGrpSpPr>
          <p:grpSpPr>
            <a:xfrm>
              <a:off x="5609751" y="2009048"/>
              <a:ext cx="3036413" cy="810087"/>
              <a:chOff x="5609751" y="2887458"/>
              <a:chExt cx="3036413" cy="810087"/>
            </a:xfrm>
          </p:grpSpPr>
          <p:sp>
            <p:nvSpPr>
              <p:cNvPr id="34" name="矩形 33"/>
              <p:cNvSpPr/>
              <p:nvPr>
                <p:custDataLst>
                  <p:tags r:id="rId7"/>
                </p:custDataLst>
              </p:nvPr>
            </p:nvSpPr>
            <p:spPr>
              <a:xfrm>
                <a:off x="5659066" y="2887458"/>
                <a:ext cx="1347905" cy="215860"/>
              </a:xfrm>
              <a:prstGeom prst="rect">
                <a:avLst/>
              </a:prstGeom>
            </p:spPr>
            <p:txBody>
              <a:bodyPr wrap="none">
                <a:spAutoFit/>
              </a:bodyPr>
              <a:lstStyle/>
              <a:p>
                <a:pPr lvl="0" eaLnBrk="0" fontAlgn="base" hangingPunct="0">
                  <a:spcBef>
                    <a:spcPct val="0"/>
                  </a:spcBef>
                  <a:spcAft>
                    <a:spcPct val="0"/>
                  </a:spcAft>
                  <a:defRPr/>
                </a:pPr>
                <a:r>
                  <a:rPr lang="zh-CN" altLang="en-US" sz="2800" kern="0">
                    <a:solidFill>
                      <a:schemeClr val="bg1"/>
                    </a:solidFill>
                    <a:latin typeface="微软雅黑" panose="020B0503020204020204" charset="-122"/>
                    <a:ea typeface="微软雅黑" panose="020B0503020204020204" charset="-122"/>
                  </a:rPr>
                  <a:t>生活小窍门</a:t>
                </a:r>
                <a:endParaRPr lang="en-US" altLang="zh-CN" sz="2800" kern="0">
                  <a:solidFill>
                    <a:schemeClr val="bg1"/>
                  </a:solidFill>
                  <a:latin typeface="微软雅黑" panose="020B0503020204020204" charset="-122"/>
                  <a:ea typeface="微软雅黑" panose="020B0503020204020204" charset="-122"/>
                </a:endParaRPr>
              </a:p>
            </p:txBody>
          </p:sp>
          <p:sp>
            <p:nvSpPr>
              <p:cNvPr id="35" name="矩形 34"/>
              <p:cNvSpPr/>
              <p:nvPr>
                <p:custDataLst>
                  <p:tags r:id="rId8"/>
                </p:custDataLst>
              </p:nvPr>
            </p:nvSpPr>
            <p:spPr>
              <a:xfrm>
                <a:off x="5609751" y="3086993"/>
                <a:ext cx="3036413" cy="610552"/>
              </a:xfrm>
              <a:prstGeom prst="rect">
                <a:avLst/>
              </a:prstGeom>
            </p:spPr>
            <p:txBody>
              <a:bodyPr wrap="square">
                <a:spAutoFit/>
              </a:bodyPr>
              <a:lstStyle/>
              <a:p>
                <a:pPr lvl="0" fontAlgn="base">
                  <a:lnSpc>
                    <a:spcPct val="125000"/>
                  </a:lnSpc>
                  <a:spcBef>
                    <a:spcPct val="0"/>
                  </a:spcBef>
                  <a:spcAft>
                    <a:spcPct val="0"/>
                  </a:spcAft>
                  <a:buClr>
                    <a:srgbClr val="007EEA"/>
                  </a:buClr>
                  <a:defRPr/>
                </a:pPr>
                <a:r>
                  <a:rPr lang="zh-CN" altLang="en-US" sz="2400">
                    <a:solidFill>
                      <a:schemeClr val="bg1"/>
                    </a:solidFill>
                    <a:latin typeface="微软雅黑" panose="020B0503020204020204" charset="-122"/>
                    <a:ea typeface="微软雅黑" panose="020B0503020204020204" charset="-122"/>
                  </a:rPr>
                  <a:t>把未熟的</a:t>
                </a:r>
                <a:r>
                  <a:rPr lang="zh-CN" altLang="en-US" sz="2400" b="1">
                    <a:solidFill>
                      <a:schemeClr val="accent4">
                        <a:lumMod val="75000"/>
                      </a:schemeClr>
                    </a:solidFill>
                    <a:latin typeface="微软雅黑" panose="020B0503020204020204" charset="-122"/>
                    <a:ea typeface="微软雅黑" panose="020B0503020204020204" charset="-122"/>
                  </a:rPr>
                  <a:t>青香蕉</a:t>
                </a:r>
                <a:r>
                  <a:rPr lang="zh-CN" altLang="en-US" sz="2400">
                    <a:solidFill>
                      <a:schemeClr val="bg1"/>
                    </a:solidFill>
                    <a:latin typeface="微软雅黑" panose="020B0503020204020204" charset="-122"/>
                    <a:ea typeface="微软雅黑" panose="020B0503020204020204" charset="-122"/>
                  </a:rPr>
                  <a:t>和熟苹果放在同一个塑料袋里，系紧袋口，放置一段时间，你会发现？</a:t>
                </a:r>
                <a:endParaRPr lang="zh-CN" altLang="en-US" sz="2400" kern="0">
                  <a:solidFill>
                    <a:schemeClr val="bg1"/>
                  </a:solidFill>
                  <a:latin typeface="微软雅黑" panose="020B0503020204020204" charset="-122"/>
                  <a:ea typeface="微软雅黑" panose="020B0503020204020204" charset="-122"/>
                </a:endParaRPr>
              </a:p>
            </p:txBody>
          </p:sp>
        </p:grpSp>
      </p:grpSp>
      <p:grpSp>
        <p:nvGrpSpPr>
          <p:cNvPr id="36" name="组合 35"/>
          <p:cNvGrpSpPr/>
          <p:nvPr>
            <p:custDataLst>
              <p:tags r:id="rId9"/>
            </p:custDataLst>
          </p:nvPr>
        </p:nvGrpSpPr>
        <p:grpSpPr>
          <a:xfrm>
            <a:off x="6095683" y="4077850"/>
            <a:ext cx="4797807" cy="824077"/>
            <a:chOff x="5161824" y="2216677"/>
            <a:chExt cx="3297964" cy="320934"/>
          </a:xfrm>
        </p:grpSpPr>
        <p:sp>
          <p:nvSpPr>
            <p:cNvPr id="37" name="六边形 36"/>
            <p:cNvSpPr/>
            <p:nvPr>
              <p:custDataLst>
                <p:tags r:id="rId10"/>
              </p:custDataLst>
            </p:nvPr>
          </p:nvSpPr>
          <p:spPr>
            <a:xfrm>
              <a:off x="5161824" y="2258713"/>
              <a:ext cx="3297964" cy="278898"/>
            </a:xfrm>
            <a:prstGeom prst="hexagon">
              <a:avLst>
                <a:gd name="adj" fmla="val 0"/>
                <a:gd name="vf" fmla="val 115470"/>
              </a:avLst>
            </a:prstGeom>
            <a:solidFill>
              <a:srgbClr val="A0B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zh-CN" altLang="en-US" sz="2800" b="1">
                <a:solidFill>
                  <a:schemeClr val="bg1"/>
                </a:solidFill>
                <a:latin typeface="微软雅黑" panose="020B0503020204020204" charset="-122"/>
                <a:ea typeface="微软雅黑" panose="020B0503020204020204" charset="-122"/>
              </a:endParaRPr>
            </a:p>
          </p:txBody>
        </p:sp>
        <p:sp>
          <p:nvSpPr>
            <p:cNvPr id="40" name="矩形 39"/>
            <p:cNvSpPr/>
            <p:nvPr>
              <p:custDataLst>
                <p:tags r:id="rId11"/>
              </p:custDataLst>
            </p:nvPr>
          </p:nvSpPr>
          <p:spPr>
            <a:xfrm>
              <a:off x="5326385" y="2216677"/>
              <a:ext cx="3036413" cy="245320"/>
            </a:xfrm>
            <a:prstGeom prst="rect">
              <a:avLst/>
            </a:prstGeom>
          </p:spPr>
          <p:txBody>
            <a:bodyPr wrap="square">
              <a:spAutoFit/>
            </a:bodyPr>
            <a:lstStyle/>
            <a:p>
              <a:pPr lvl="0" algn="ctr" fontAlgn="base">
                <a:lnSpc>
                  <a:spcPct val="125000"/>
                </a:lnSpc>
                <a:spcBef>
                  <a:spcPct val="0"/>
                </a:spcBef>
                <a:spcAft>
                  <a:spcPct val="0"/>
                </a:spcAft>
                <a:buClr>
                  <a:srgbClr val="007EEA"/>
                </a:buClr>
                <a:defRPr/>
              </a:pPr>
              <a:r>
                <a:rPr lang="zh-CN" altLang="en-US" sz="2800" b="1">
                  <a:solidFill>
                    <a:schemeClr val="bg1"/>
                  </a:solidFill>
                  <a:latin typeface="微软雅黑" panose="020B0503020204020204" charset="-122"/>
                  <a:ea typeface="微软雅黑" panose="020B0503020204020204" charset="-122"/>
                </a:rPr>
                <a:t>震惊！青香蕉熟了</a:t>
              </a:r>
              <a:endParaRPr lang="zh-CN" altLang="en-US" sz="2800" b="1" kern="0">
                <a:solidFill>
                  <a:schemeClr val="bg1"/>
                </a:solidFill>
                <a:latin typeface="微软雅黑" panose="020B0503020204020204" charset="-122"/>
                <a:ea typeface="微软雅黑" panose="020B0503020204020204" charset="-122"/>
              </a:endParaRPr>
            </a:p>
          </p:txBody>
        </p:sp>
      </p:grpSp>
      <p:cxnSp>
        <p:nvCxnSpPr>
          <p:cNvPr id="18" name="直接连接符 17"/>
          <p:cNvCxnSpPr/>
          <p:nvPr>
            <p:custDataLst>
              <p:tags r:id="rId12"/>
            </p:custDataLst>
          </p:nvPr>
        </p:nvCxnSpPr>
        <p:spPr>
          <a:xfrm>
            <a:off x="-8712" y="909346"/>
            <a:ext cx="12198472" cy="0"/>
          </a:xfrm>
          <a:prstGeom prst="line">
            <a:avLst/>
          </a:prstGeom>
          <a:ln w="28575">
            <a:solidFill>
              <a:srgbClr val="319095"/>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custDataLst>
              <p:tags r:id="rId13"/>
            </p:custDataLst>
          </p:nvPr>
        </p:nvPicPr>
        <p:blipFill>
          <a:blip r:embed="rId14">
            <a:extLst>
              <a:ext uri="{28A0092B-C50C-407E-A947-70E740481C1C}">
                <a14:useLocalDpi xmlns:a14="http://schemas.microsoft.com/office/drawing/2010/main" val="0"/>
              </a:ext>
            </a:extLst>
          </a:blip>
          <a:stretch>
            <a:fillRect/>
          </a:stretch>
        </p:blipFill>
        <p:spPr bwMode="auto">
          <a:xfrm>
            <a:off x="552569" y="1233366"/>
            <a:ext cx="2697382" cy="28079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custDataLst>
              <p:tags r:id="rId15"/>
            </p:custDataLst>
          </p:nvPr>
        </p:nvPicPr>
        <p:blipFill>
          <a:blip r:embed="rId16">
            <a:extLst>
              <a:ext uri="{28A0092B-C50C-407E-A947-70E740481C1C}">
                <a14:useLocalDpi xmlns:a14="http://schemas.microsoft.com/office/drawing/2010/main" val="0"/>
              </a:ext>
            </a:extLst>
          </a:blip>
          <a:stretch>
            <a:fillRect/>
          </a:stretch>
        </p:blipFill>
        <p:spPr bwMode="auto">
          <a:xfrm>
            <a:off x="1920061" y="3717872"/>
            <a:ext cx="3300754" cy="2792213"/>
          </a:xfrm>
          <a:prstGeom prst="rect">
            <a:avLst/>
          </a:prstGeom>
          <a:noFill/>
          <a:extLst>
            <a:ext uri="{909E8E84-426E-40DD-AFC4-6F175D3DCCD1}">
              <a14:hiddenFill xmlns:a14="http://schemas.microsoft.com/office/drawing/2010/main">
                <a:solidFill>
                  <a:srgbClr val="FFFFFF"/>
                </a:solidFill>
              </a14:hiddenFill>
            </a:ext>
          </a:extLst>
        </p:spPr>
      </p:pic>
      <p:sp>
        <p:nvSpPr>
          <p:cNvPr id="2" name="十字形 1"/>
          <p:cNvSpPr/>
          <p:nvPr>
            <p:custDataLst>
              <p:tags r:id="rId17"/>
            </p:custDataLst>
          </p:nvPr>
        </p:nvSpPr>
        <p:spPr>
          <a:xfrm>
            <a:off x="3072512" y="2202280"/>
            <a:ext cx="524660" cy="546516"/>
          </a:xfrm>
          <a:prstGeom prst="plus">
            <a:avLst>
              <a:gd name="adj" fmla="val 36022"/>
            </a:avLst>
          </a:prstGeom>
          <a:solidFill>
            <a:srgbClr val="319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132" name="Text Box 1028"/>
          <p:cNvSpPr txBox="1">
            <a:spLocks noChangeArrowheads="1"/>
          </p:cNvSpPr>
          <p:nvPr>
            <p:custDataLst>
              <p:tags r:id="rId18"/>
            </p:custDataLst>
          </p:nvPr>
        </p:nvSpPr>
        <p:spPr bwMode="auto">
          <a:xfrm>
            <a:off x="7031499" y="5373645"/>
            <a:ext cx="2921094" cy="584835"/>
          </a:xfrm>
          <a:prstGeom prst="rect">
            <a:avLst/>
          </a:prstGeom>
          <a:noFill/>
          <a:ln w="9525">
            <a:noFill/>
            <a:miter lim="800000"/>
          </a:ln>
          <a:effectLst/>
        </p:spPr>
        <p:txBody>
          <a:bodyPr wrap="square" lIns="93526" tIns="46762" rIns="93526" bIns="46762">
            <a:spAutoFit/>
          </a:bodyPr>
          <a:lstStyle/>
          <a:p>
            <a:pPr marR="0" defTabSz="935355">
              <a:spcBef>
                <a:spcPct val="50000"/>
              </a:spcBef>
              <a:buClrTx/>
              <a:buSzTx/>
              <a:defRPr/>
            </a:pPr>
            <a:r>
              <a:rPr kumimoji="0" lang="zh-CN" altLang="en-US" sz="3200" b="1" kern="1200" cap="none" spc="0" normalizeH="0" baseline="0" noProof="0">
                <a:solidFill>
                  <a:srgbClr val="FF0000"/>
                </a:solidFill>
                <a:effectLst>
                  <a:outerShdw blurRad="38100" dist="38100" dir="2700000" algn="tl">
                    <a:srgbClr val="C0C0C0"/>
                  </a:outerShdw>
                </a:effectLst>
                <a:latin typeface="宋体" panose="02010600030101010101" pitchFamily="2" charset="-122"/>
                <a:cs typeface="+mn-cs"/>
              </a:rPr>
              <a:t>这是谁的功劳？</a:t>
            </a:r>
            <a:endParaRPr kumimoji="0" lang="zh-CN" altLang="en-US" sz="3200" b="1" kern="1200" cap="none" spc="0" normalizeH="0" baseline="0" noProof="0">
              <a:solidFill>
                <a:srgbClr val="FF0000"/>
              </a:solidFill>
              <a:effectLst>
                <a:outerShdw blurRad="38100" dist="38100" dir="2700000" algn="tl">
                  <a:srgbClr val="C0C0C0"/>
                </a:outerShdw>
              </a:effectLst>
              <a:latin typeface="宋体" panose="02010600030101010101" pitchFamily="2" charset="-122"/>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32"/>
                                        </p:tgtEl>
                                        <p:attrNameLst>
                                          <p:attrName>style.visibility</p:attrName>
                                        </p:attrNameLst>
                                      </p:cBhvr>
                                      <p:to>
                                        <p:strVal val="visible"/>
                                      </p:to>
                                    </p:set>
                                    <p:anim calcmode="lin" valueType="num">
                                      <p:cBhvr additive="base">
                                        <p:cTn id="15" dur="500" fill="hold"/>
                                        <p:tgtEl>
                                          <p:spTgt spid="1032"/>
                                        </p:tgtEl>
                                        <p:attrNameLst>
                                          <p:attrName>ppt_x</p:attrName>
                                        </p:attrNameLst>
                                      </p:cBhvr>
                                      <p:tavLst>
                                        <p:tav tm="0">
                                          <p:val>
                                            <p:strVal val="#ppt_x"/>
                                          </p:val>
                                        </p:tav>
                                        <p:tav tm="100000">
                                          <p:val>
                                            <p:strVal val="#ppt_x"/>
                                          </p:val>
                                        </p:tav>
                                      </p:tavLst>
                                    </p:anim>
                                    <p:anim calcmode="lin" valueType="num">
                                      <p:cBhvr additive="base">
                                        <p:cTn id="16" dur="500" fill="hold"/>
                                        <p:tgtEl>
                                          <p:spTgt spid="10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additive="base">
                                        <p:cTn id="25" dur="500" fill="hold"/>
                                        <p:tgtEl>
                                          <p:spTgt spid="1028"/>
                                        </p:tgtEl>
                                        <p:attrNameLst>
                                          <p:attrName>ppt_x</p:attrName>
                                        </p:attrNameLst>
                                      </p:cBhvr>
                                      <p:tavLst>
                                        <p:tav tm="0">
                                          <p:val>
                                            <p:strVal val="#ppt_x"/>
                                          </p:val>
                                        </p:tav>
                                        <p:tav tm="100000">
                                          <p:val>
                                            <p:strVal val="#ppt_x"/>
                                          </p:val>
                                        </p:tav>
                                      </p:tavLst>
                                    </p:anim>
                                    <p:anim calcmode="lin" valueType="num">
                                      <p:cBhvr additive="base">
                                        <p:cTn id="26" dur="500" fill="hold"/>
                                        <p:tgtEl>
                                          <p:spTgt spid="102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8132"/>
                                        </p:tgtEl>
                                        <p:attrNameLst>
                                          <p:attrName>style.visibility</p:attrName>
                                        </p:attrNameLst>
                                      </p:cBhvr>
                                      <p:to>
                                        <p:strVal val="visible"/>
                                      </p:to>
                                    </p:set>
                                    <p:anim calcmode="lin" valueType="num">
                                      <p:cBhvr additive="base">
                                        <p:cTn id="35" dur="500" fill="hold"/>
                                        <p:tgtEl>
                                          <p:spTgt spid="48132"/>
                                        </p:tgtEl>
                                        <p:attrNameLst>
                                          <p:attrName>ppt_x</p:attrName>
                                        </p:attrNameLst>
                                      </p:cBhvr>
                                      <p:tavLst>
                                        <p:tav tm="0">
                                          <p:val>
                                            <p:strVal val="#ppt_x"/>
                                          </p:val>
                                        </p:tav>
                                        <p:tav tm="100000">
                                          <p:val>
                                            <p:strVal val="#ppt_x"/>
                                          </p:val>
                                        </p:tav>
                                      </p:tavLst>
                                    </p:anim>
                                    <p:anim calcmode="lin" valueType="num">
                                      <p:cBhvr additive="base">
                                        <p:cTn id="36" dur="500" fill="hold"/>
                                        <p:tgtEl>
                                          <p:spTgt spid="481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813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文本框 19"/>
          <p:cNvSpPr>
            <a:spLocks noChangeArrowheads="1"/>
          </p:cNvSpPr>
          <p:nvPr>
            <p:custDataLst>
              <p:tags r:id="rId1"/>
            </p:custDataLst>
          </p:nvPr>
        </p:nvSpPr>
        <p:spPr bwMode="auto">
          <a:xfrm>
            <a:off x="480764" y="983496"/>
            <a:ext cx="51612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b="1">
                <a:solidFill>
                  <a:schemeClr val="tx1">
                    <a:lumMod val="75000"/>
                    <a:lumOff val="25000"/>
                  </a:schemeClr>
                </a:solidFill>
                <a:latin typeface="微软雅黑" panose="020B0503020204020204" charset="-122"/>
                <a:ea typeface="微软雅黑" panose="020B0503020204020204" charset="-122"/>
                <a:cs typeface="Calibri" panose="020F0502020204030204" charset="0"/>
                <a:sym typeface="Calibri" panose="020F0502020204030204"/>
              </a:rPr>
              <a:t>【</a:t>
            </a:r>
            <a:r>
              <a:rPr lang="zh-CN" altLang="en-US" sz="2800" b="1">
                <a:solidFill>
                  <a:schemeClr val="tx1">
                    <a:lumMod val="75000"/>
                    <a:lumOff val="25000"/>
                  </a:schemeClr>
                </a:solidFill>
                <a:latin typeface="微软雅黑" panose="020B0503020204020204" charset="-122"/>
                <a:ea typeface="微软雅黑" panose="020B0503020204020204" charset="-122"/>
                <a:cs typeface="Calibri" panose="020F0502020204030204" charset="0"/>
                <a:sym typeface="Calibri" panose="020F0502020204030204"/>
              </a:rPr>
              <a:t>课堂练习</a:t>
            </a:r>
            <a:r>
              <a:rPr lang="en-US" altLang="zh-CN" sz="2800" b="1">
                <a:solidFill>
                  <a:schemeClr val="tx1">
                    <a:lumMod val="75000"/>
                    <a:lumOff val="25000"/>
                  </a:schemeClr>
                </a:solidFill>
                <a:latin typeface="微软雅黑" panose="020B0503020204020204" charset="-122"/>
                <a:ea typeface="微软雅黑" panose="020B0503020204020204" charset="-122"/>
                <a:cs typeface="Calibri" panose="020F0502020204030204" charset="0"/>
                <a:sym typeface="Calibri" panose="020F0502020204030204"/>
              </a:rPr>
              <a:t>】</a:t>
            </a:r>
            <a:r>
              <a:rPr lang="zh-CN" altLang="en-US" sz="2800" b="1">
                <a:solidFill>
                  <a:schemeClr val="tx1">
                    <a:lumMod val="75000"/>
                    <a:lumOff val="25000"/>
                  </a:schemeClr>
                </a:solidFill>
                <a:latin typeface="微软雅黑" panose="020B0503020204020204" charset="-122"/>
                <a:ea typeface="微软雅黑" panose="020B0503020204020204" charset="-122"/>
                <a:cs typeface="Calibri" panose="020F0502020204030204" charset="0"/>
                <a:sym typeface="Calibri" panose="020F0502020204030204"/>
              </a:rPr>
              <a:t>判断下列反应类型</a:t>
            </a:r>
            <a:endParaRPr lang="en-US" altLang="zh-CN" sz="1600" b="1">
              <a:solidFill>
                <a:schemeClr val="tx1">
                  <a:lumMod val="75000"/>
                  <a:lumOff val="25000"/>
                </a:schemeClr>
              </a:solidFill>
              <a:latin typeface="微软雅黑" panose="020B0503020204020204" charset="-122"/>
              <a:ea typeface="微软雅黑" panose="020B0503020204020204" charset="-122"/>
              <a:cs typeface="Calibri" panose="020F0502020204030204" charset="0"/>
              <a:sym typeface="Calibri" panose="020F0502020204030204"/>
            </a:endParaRPr>
          </a:p>
        </p:txBody>
      </p:sp>
      <p:sp>
        <p:nvSpPr>
          <p:cNvPr id="8" name="TextBox 2"/>
          <p:cNvSpPr txBox="1"/>
          <p:nvPr>
            <p:custDataLst>
              <p:tags r:id="rId2"/>
            </p:custDataLst>
          </p:nvPr>
        </p:nvSpPr>
        <p:spPr>
          <a:xfrm>
            <a:off x="410521" y="1793685"/>
            <a:ext cx="8955310" cy="521970"/>
          </a:xfrm>
          <a:prstGeom prst="rect">
            <a:avLst/>
          </a:prstGeom>
          <a:noFill/>
        </p:spPr>
        <p:txBody>
          <a:bodyPr wrap="square" rtlCol="0">
            <a:spAutoFit/>
          </a:bodyPr>
          <a:lstStyle/>
          <a:p>
            <a:r>
              <a:rPr lang="zh-CN" altLang="en-US" sz="2800" b="1">
                <a:solidFill>
                  <a:srgbClr val="0000FF"/>
                </a:solidFill>
                <a:latin typeface="微软雅黑" panose="020B0503020204020204" charset="-122"/>
                <a:ea typeface="微软雅黑" panose="020B0503020204020204" charset="-122"/>
              </a:rPr>
              <a:t>（</a:t>
            </a:r>
            <a:r>
              <a:rPr lang="en-US" altLang="zh-CN" sz="2800" b="1">
                <a:solidFill>
                  <a:srgbClr val="0000FF"/>
                </a:solidFill>
                <a:latin typeface="微软雅黑" panose="020B0503020204020204" charset="-122"/>
                <a:ea typeface="微软雅黑" panose="020B0503020204020204" charset="-122"/>
              </a:rPr>
              <a:t>1</a:t>
            </a:r>
            <a:r>
              <a:rPr lang="zh-CN" altLang="en-US" sz="2800" b="1">
                <a:solidFill>
                  <a:srgbClr val="0000FF"/>
                </a:solidFill>
                <a:latin typeface="微软雅黑" panose="020B0503020204020204" charset="-122"/>
                <a:ea typeface="微软雅黑" panose="020B0503020204020204" charset="-122"/>
              </a:rPr>
              <a:t>）</a:t>
            </a:r>
            <a:r>
              <a:rPr lang="en-US" altLang="zh-CN" sz="2800" b="1">
                <a:solidFill>
                  <a:srgbClr val="0000FF"/>
                </a:solidFill>
                <a:latin typeface="微软雅黑" panose="020B0503020204020204" charset="-122"/>
                <a:ea typeface="微软雅黑" panose="020B0503020204020204" charset="-122"/>
              </a:rPr>
              <a:t>CH</a:t>
            </a:r>
            <a:r>
              <a:rPr lang="en-US" altLang="zh-CN" sz="2800" b="1" baseline="-25000">
                <a:solidFill>
                  <a:srgbClr val="0000FF"/>
                </a:solidFill>
                <a:latin typeface="微软雅黑" panose="020B0503020204020204" charset="-122"/>
                <a:ea typeface="微软雅黑" panose="020B0503020204020204" charset="-122"/>
              </a:rPr>
              <a:t>3</a:t>
            </a:r>
            <a:r>
              <a:rPr lang="en-US" altLang="zh-CN" sz="2800" b="1">
                <a:solidFill>
                  <a:srgbClr val="0000FF"/>
                </a:solidFill>
                <a:latin typeface="微软雅黑" panose="020B0503020204020204" charset="-122"/>
                <a:ea typeface="微软雅黑" panose="020B0503020204020204" charset="-122"/>
              </a:rPr>
              <a:t>CH</a:t>
            </a:r>
            <a:r>
              <a:rPr lang="en-US" altLang="zh-CN" sz="2800" b="1" baseline="-25000">
                <a:solidFill>
                  <a:srgbClr val="0000FF"/>
                </a:solidFill>
                <a:latin typeface="微软雅黑" panose="020B0503020204020204" charset="-122"/>
                <a:ea typeface="微软雅黑" panose="020B0503020204020204" charset="-122"/>
              </a:rPr>
              <a:t>3 </a:t>
            </a:r>
            <a:r>
              <a:rPr lang="en-US" altLang="zh-CN" sz="2800" b="1">
                <a:solidFill>
                  <a:srgbClr val="0000FF"/>
                </a:solidFill>
                <a:latin typeface="微软雅黑" panose="020B0503020204020204" charset="-122"/>
                <a:ea typeface="微软雅黑" panose="020B0503020204020204" charset="-122"/>
              </a:rPr>
              <a:t>+Br</a:t>
            </a:r>
            <a:r>
              <a:rPr lang="en-US" altLang="zh-CN" sz="2800" b="1" baseline="-25000">
                <a:solidFill>
                  <a:srgbClr val="0000FF"/>
                </a:solidFill>
                <a:latin typeface="微软雅黑" panose="020B0503020204020204" charset="-122"/>
                <a:ea typeface="微软雅黑" panose="020B0503020204020204" charset="-122"/>
              </a:rPr>
              <a:t>2</a:t>
            </a:r>
            <a:r>
              <a:rPr lang="en-US" altLang="zh-CN" sz="2800" b="1">
                <a:solidFill>
                  <a:srgbClr val="0000FF"/>
                </a:solidFill>
                <a:latin typeface="微软雅黑" panose="020B0503020204020204" charset="-122"/>
                <a:ea typeface="微软雅黑" panose="020B0503020204020204" charset="-122"/>
              </a:rPr>
              <a:t>       CH</a:t>
            </a:r>
            <a:r>
              <a:rPr lang="en-US" altLang="zh-CN" sz="2800" b="1" baseline="-25000">
                <a:solidFill>
                  <a:srgbClr val="0000FF"/>
                </a:solidFill>
                <a:latin typeface="微软雅黑" panose="020B0503020204020204" charset="-122"/>
                <a:ea typeface="微软雅黑" panose="020B0503020204020204" charset="-122"/>
              </a:rPr>
              <a:t>3</a:t>
            </a:r>
            <a:r>
              <a:rPr lang="en-US" altLang="zh-CN" sz="2800" b="1">
                <a:solidFill>
                  <a:srgbClr val="0000FF"/>
                </a:solidFill>
                <a:latin typeface="微软雅黑" panose="020B0503020204020204" charset="-122"/>
                <a:ea typeface="微软雅黑" panose="020B0503020204020204" charset="-122"/>
              </a:rPr>
              <a:t>CH</a:t>
            </a:r>
            <a:r>
              <a:rPr lang="en-US" altLang="zh-CN" sz="2800" b="1" baseline="-25000">
                <a:solidFill>
                  <a:srgbClr val="0000FF"/>
                </a:solidFill>
                <a:latin typeface="微软雅黑" panose="020B0503020204020204" charset="-122"/>
                <a:ea typeface="微软雅黑" panose="020B0503020204020204" charset="-122"/>
              </a:rPr>
              <a:t>2</a:t>
            </a:r>
            <a:r>
              <a:rPr lang="en-US" altLang="zh-CN" sz="2800" b="1">
                <a:solidFill>
                  <a:srgbClr val="0000FF"/>
                </a:solidFill>
                <a:latin typeface="微软雅黑" panose="020B0503020204020204" charset="-122"/>
                <a:ea typeface="微软雅黑" panose="020B0503020204020204" charset="-122"/>
              </a:rPr>
              <a:t>Br+HBr</a:t>
            </a:r>
            <a:endParaRPr lang="zh-CN" altLang="en-US" sz="2800" b="1">
              <a:solidFill>
                <a:srgbClr val="0000FF"/>
              </a:solidFill>
              <a:latin typeface="微软雅黑" panose="020B0503020204020204" charset="-122"/>
              <a:ea typeface="微软雅黑" panose="020B0503020204020204" charset="-122"/>
            </a:endParaRPr>
          </a:p>
        </p:txBody>
      </p:sp>
      <p:sp>
        <p:nvSpPr>
          <p:cNvPr id="9" name="TextBox 3"/>
          <p:cNvSpPr txBox="1"/>
          <p:nvPr>
            <p:custDataLst>
              <p:tags r:id="rId3"/>
            </p:custDataLst>
          </p:nvPr>
        </p:nvSpPr>
        <p:spPr>
          <a:xfrm>
            <a:off x="415105" y="2775527"/>
            <a:ext cx="8955310" cy="521970"/>
          </a:xfrm>
          <a:prstGeom prst="rect">
            <a:avLst/>
          </a:prstGeom>
          <a:noFill/>
        </p:spPr>
        <p:txBody>
          <a:bodyPr wrap="square" rtlCol="0">
            <a:spAutoFit/>
          </a:bodyPr>
          <a:lstStyle/>
          <a:p>
            <a:r>
              <a:rPr lang="zh-CN" altLang="en-US" sz="2800" b="1">
                <a:solidFill>
                  <a:srgbClr val="0000FF"/>
                </a:solidFill>
                <a:latin typeface="微软雅黑" panose="020B0503020204020204" charset="-122"/>
                <a:ea typeface="微软雅黑" panose="020B0503020204020204" charset="-122"/>
              </a:rPr>
              <a:t>（</a:t>
            </a:r>
            <a:r>
              <a:rPr lang="en-US" altLang="zh-CN" sz="2800" b="1">
                <a:solidFill>
                  <a:srgbClr val="0000FF"/>
                </a:solidFill>
                <a:latin typeface="微软雅黑" panose="020B0503020204020204" charset="-122"/>
                <a:ea typeface="微软雅黑" panose="020B0503020204020204" charset="-122"/>
              </a:rPr>
              <a:t>2</a:t>
            </a:r>
            <a:r>
              <a:rPr lang="zh-CN" altLang="en-US" sz="2800" b="1">
                <a:solidFill>
                  <a:srgbClr val="0000FF"/>
                </a:solidFill>
                <a:latin typeface="微软雅黑" panose="020B0503020204020204" charset="-122"/>
                <a:ea typeface="微软雅黑" panose="020B0503020204020204" charset="-122"/>
              </a:rPr>
              <a:t>）</a:t>
            </a:r>
            <a:r>
              <a:rPr lang="en-US" altLang="zh-CN" sz="2800" b="1">
                <a:solidFill>
                  <a:srgbClr val="0000FF"/>
                </a:solidFill>
                <a:latin typeface="微软雅黑" panose="020B0503020204020204" charset="-122"/>
                <a:ea typeface="微软雅黑" panose="020B0503020204020204" charset="-122"/>
              </a:rPr>
              <a:t>CH</a:t>
            </a:r>
            <a:r>
              <a:rPr lang="en-US" altLang="zh-CN" sz="2800" b="1" baseline="-25000">
                <a:solidFill>
                  <a:srgbClr val="0000FF"/>
                </a:solidFill>
                <a:latin typeface="微软雅黑" panose="020B0503020204020204" charset="-122"/>
                <a:ea typeface="微软雅黑" panose="020B0503020204020204" charset="-122"/>
              </a:rPr>
              <a:t>3</a:t>
            </a:r>
            <a:r>
              <a:rPr lang="en-US" altLang="zh-CN" sz="2800" b="1">
                <a:solidFill>
                  <a:srgbClr val="0000FF"/>
                </a:solidFill>
                <a:latin typeface="微软雅黑" panose="020B0503020204020204" charset="-122"/>
                <a:ea typeface="微软雅黑" panose="020B0503020204020204" charset="-122"/>
              </a:rPr>
              <a:t>CH</a:t>
            </a:r>
            <a:r>
              <a:rPr lang="en-US" altLang="zh-CN" sz="2800" b="1" baseline="-25000">
                <a:solidFill>
                  <a:srgbClr val="0000FF"/>
                </a:solidFill>
                <a:latin typeface="微软雅黑" panose="020B0503020204020204" charset="-122"/>
                <a:ea typeface="微软雅黑" panose="020B0503020204020204" charset="-122"/>
              </a:rPr>
              <a:t>2</a:t>
            </a:r>
            <a:r>
              <a:rPr lang="en-US" altLang="zh-CN" sz="2800" b="1">
                <a:solidFill>
                  <a:srgbClr val="0000FF"/>
                </a:solidFill>
                <a:latin typeface="微软雅黑" panose="020B0503020204020204" charset="-122"/>
                <a:ea typeface="微软雅黑" panose="020B0503020204020204" charset="-122"/>
              </a:rPr>
              <a:t>OH +HBr        CH</a:t>
            </a:r>
            <a:r>
              <a:rPr lang="en-US" altLang="zh-CN" sz="2800" b="1" baseline="-25000">
                <a:solidFill>
                  <a:srgbClr val="0000FF"/>
                </a:solidFill>
                <a:latin typeface="微软雅黑" panose="020B0503020204020204" charset="-122"/>
                <a:ea typeface="微软雅黑" panose="020B0503020204020204" charset="-122"/>
              </a:rPr>
              <a:t>3</a:t>
            </a:r>
            <a:r>
              <a:rPr lang="en-US" altLang="zh-CN" sz="2800" b="1">
                <a:solidFill>
                  <a:srgbClr val="0000FF"/>
                </a:solidFill>
                <a:latin typeface="微软雅黑" panose="020B0503020204020204" charset="-122"/>
                <a:ea typeface="微软雅黑" panose="020B0503020204020204" charset="-122"/>
              </a:rPr>
              <a:t>CH</a:t>
            </a:r>
            <a:r>
              <a:rPr lang="en-US" altLang="zh-CN" sz="2800" b="1" baseline="-25000">
                <a:solidFill>
                  <a:srgbClr val="0000FF"/>
                </a:solidFill>
                <a:latin typeface="微软雅黑" panose="020B0503020204020204" charset="-122"/>
                <a:ea typeface="微软雅黑" panose="020B0503020204020204" charset="-122"/>
              </a:rPr>
              <a:t>2</a:t>
            </a:r>
            <a:r>
              <a:rPr lang="en-US" altLang="zh-CN" sz="2800" b="1">
                <a:solidFill>
                  <a:srgbClr val="0000FF"/>
                </a:solidFill>
                <a:latin typeface="微软雅黑" panose="020B0503020204020204" charset="-122"/>
                <a:ea typeface="微软雅黑" panose="020B0503020204020204" charset="-122"/>
              </a:rPr>
              <a:t>Br +H</a:t>
            </a:r>
            <a:r>
              <a:rPr lang="en-US" altLang="zh-CN" sz="2800" b="1" baseline="-25000">
                <a:solidFill>
                  <a:srgbClr val="0000FF"/>
                </a:solidFill>
                <a:latin typeface="微软雅黑" panose="020B0503020204020204" charset="-122"/>
                <a:ea typeface="微软雅黑" panose="020B0503020204020204" charset="-122"/>
              </a:rPr>
              <a:t>2</a:t>
            </a:r>
            <a:r>
              <a:rPr lang="en-US" altLang="zh-CN" sz="2800" b="1">
                <a:solidFill>
                  <a:srgbClr val="0000FF"/>
                </a:solidFill>
                <a:latin typeface="微软雅黑" panose="020B0503020204020204" charset="-122"/>
                <a:ea typeface="微软雅黑" panose="020B0503020204020204" charset="-122"/>
              </a:rPr>
              <a:t>O</a:t>
            </a:r>
            <a:endParaRPr lang="zh-CN" altLang="en-US" sz="2800" b="1">
              <a:solidFill>
                <a:srgbClr val="0000FF"/>
              </a:solidFill>
              <a:latin typeface="微软雅黑" panose="020B0503020204020204" charset="-122"/>
              <a:ea typeface="微软雅黑" panose="020B0503020204020204" charset="-122"/>
            </a:endParaRPr>
          </a:p>
        </p:txBody>
      </p:sp>
      <p:sp>
        <p:nvSpPr>
          <p:cNvPr id="10" name="Text Box 4"/>
          <p:cNvSpPr txBox="1">
            <a:spLocks noChangeArrowheads="1"/>
          </p:cNvSpPr>
          <p:nvPr>
            <p:custDataLst>
              <p:tags r:id="rId4"/>
            </p:custDataLst>
          </p:nvPr>
        </p:nvSpPr>
        <p:spPr bwMode="auto">
          <a:xfrm>
            <a:off x="7509548" y="1807331"/>
            <a:ext cx="2877371"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CN" altLang="en-US" sz="2800" b="1">
                <a:solidFill>
                  <a:srgbClr val="FF0000"/>
                </a:solidFill>
                <a:latin typeface="微软雅黑" panose="020B0503020204020204" charset="-122"/>
                <a:ea typeface="微软雅黑" panose="020B0503020204020204" charset="-122"/>
              </a:rPr>
              <a:t>取代反应</a:t>
            </a:r>
            <a:endParaRPr kumimoji="1" lang="zh-CN" altLang="en-US" sz="2800" b="1">
              <a:solidFill>
                <a:srgbClr val="FF0000"/>
              </a:solidFill>
              <a:latin typeface="微软雅黑" panose="020B0503020204020204" charset="-122"/>
              <a:ea typeface="微软雅黑" panose="020B0503020204020204" charset="-122"/>
            </a:endParaRPr>
          </a:p>
        </p:txBody>
      </p:sp>
      <p:cxnSp>
        <p:nvCxnSpPr>
          <p:cNvPr id="11" name="直接箭头连接符 10"/>
          <p:cNvCxnSpPr/>
          <p:nvPr>
            <p:custDataLst>
              <p:tags r:id="rId5"/>
            </p:custDataLst>
          </p:nvPr>
        </p:nvCxnSpPr>
        <p:spPr bwMode="auto">
          <a:xfrm>
            <a:off x="3770492" y="2068803"/>
            <a:ext cx="669722" cy="0"/>
          </a:xfrm>
          <a:prstGeom prst="straightConnector1">
            <a:avLst/>
          </a:prstGeom>
          <a:solidFill>
            <a:schemeClr val="accent1"/>
          </a:solidFill>
          <a:ln w="28575"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接箭头连接符 11"/>
          <p:cNvCxnSpPr/>
          <p:nvPr>
            <p:custDataLst>
              <p:tags r:id="rId6"/>
            </p:custDataLst>
          </p:nvPr>
        </p:nvCxnSpPr>
        <p:spPr bwMode="auto">
          <a:xfrm>
            <a:off x="4587057" y="3037001"/>
            <a:ext cx="669722" cy="0"/>
          </a:xfrm>
          <a:prstGeom prst="straightConnector1">
            <a:avLst/>
          </a:prstGeom>
          <a:solidFill>
            <a:schemeClr val="accent1"/>
          </a:solidFill>
          <a:ln w="28575"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等腰三角形 12"/>
          <p:cNvSpPr/>
          <p:nvPr>
            <p:custDataLst>
              <p:tags r:id="rId7"/>
            </p:custDataLst>
          </p:nvPr>
        </p:nvSpPr>
        <p:spPr bwMode="auto">
          <a:xfrm>
            <a:off x="4748781" y="2753891"/>
            <a:ext cx="262163" cy="152691"/>
          </a:xfrm>
          <a:prstGeom prst="triangle">
            <a:avLst/>
          </a:prstGeom>
          <a:noFill/>
          <a:ln w="28575" cap="flat" cmpd="sng" algn="ctr">
            <a:solidFill>
              <a:srgbClr val="0000FF"/>
            </a:solidFill>
            <a:prstDash val="solid"/>
            <a:round/>
            <a:headEnd type="none" w="med" len="med"/>
            <a:tailEnd type="none" w="med" len="med"/>
          </a:ln>
          <a:effectLst/>
        </p:spPr>
        <p:txBody>
          <a:bodyPr vert="horz" wrap="square" lIns="91344" tIns="45669" rIns="91344" bIns="45669"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zh-CN" altLang="en-US" sz="2800" b="1" i="0" u="none" strike="noStrike" cap="none" normalizeH="0" baseline="0">
              <a:ln>
                <a:noFill/>
              </a:ln>
              <a:solidFill>
                <a:srgbClr val="FF0000"/>
              </a:solidFill>
              <a:effectLst/>
              <a:latin typeface="Times New Roman" panose="02020603050405020304" pitchFamily="18" charset="0"/>
              <a:ea typeface="楷体_GB2312" pitchFamily="49" charset="-122"/>
            </a:endParaRPr>
          </a:p>
        </p:txBody>
      </p:sp>
      <p:sp>
        <p:nvSpPr>
          <p:cNvPr id="14" name="TextBox 22"/>
          <p:cNvSpPr txBox="1"/>
          <p:nvPr>
            <p:custDataLst>
              <p:tags r:id="rId8"/>
            </p:custDataLst>
          </p:nvPr>
        </p:nvSpPr>
        <p:spPr>
          <a:xfrm>
            <a:off x="407688" y="3751574"/>
            <a:ext cx="8955310" cy="521970"/>
          </a:xfrm>
          <a:prstGeom prst="rect">
            <a:avLst/>
          </a:prstGeom>
          <a:noFill/>
        </p:spPr>
        <p:txBody>
          <a:bodyPr wrap="square" rtlCol="0">
            <a:spAutoFit/>
          </a:bodyPr>
          <a:lstStyle/>
          <a:p>
            <a:r>
              <a:rPr lang="zh-CN" altLang="en-US" sz="2800" b="1">
                <a:solidFill>
                  <a:srgbClr val="0000FF"/>
                </a:solidFill>
                <a:latin typeface="微软雅黑" panose="020B0503020204020204" charset="-122"/>
                <a:ea typeface="微软雅黑" panose="020B0503020204020204" charset="-122"/>
              </a:rPr>
              <a:t>（</a:t>
            </a:r>
            <a:r>
              <a:rPr lang="en-US" altLang="zh-CN" sz="2800" b="1">
                <a:solidFill>
                  <a:srgbClr val="0000FF"/>
                </a:solidFill>
                <a:latin typeface="微软雅黑" panose="020B0503020204020204" charset="-122"/>
                <a:ea typeface="微软雅黑" panose="020B0503020204020204" charset="-122"/>
              </a:rPr>
              <a:t>3</a:t>
            </a:r>
            <a:r>
              <a:rPr lang="zh-CN" altLang="en-US" sz="2800" b="1">
                <a:solidFill>
                  <a:srgbClr val="0000FF"/>
                </a:solidFill>
                <a:latin typeface="微软雅黑" panose="020B0503020204020204" charset="-122"/>
                <a:ea typeface="微软雅黑" panose="020B0503020204020204" charset="-122"/>
              </a:rPr>
              <a:t>）</a:t>
            </a:r>
            <a:r>
              <a:rPr lang="en-US" altLang="zh-CN" sz="2800" b="1">
                <a:solidFill>
                  <a:srgbClr val="0000FF"/>
                </a:solidFill>
                <a:latin typeface="微软雅黑" panose="020B0503020204020204" charset="-122"/>
                <a:ea typeface="微软雅黑" panose="020B0503020204020204" charset="-122"/>
              </a:rPr>
              <a:t>CH</a:t>
            </a:r>
            <a:r>
              <a:rPr lang="en-US" altLang="zh-CN" sz="2800" b="1" baseline="-25000">
                <a:solidFill>
                  <a:srgbClr val="0000FF"/>
                </a:solidFill>
                <a:latin typeface="微软雅黑" panose="020B0503020204020204" charset="-122"/>
                <a:ea typeface="微软雅黑" panose="020B0503020204020204" charset="-122"/>
              </a:rPr>
              <a:t>2</a:t>
            </a:r>
            <a:r>
              <a:rPr lang="en-US" altLang="zh-CN" sz="2800" b="1">
                <a:solidFill>
                  <a:srgbClr val="0000FF"/>
                </a:solidFill>
                <a:latin typeface="微软雅黑" panose="020B0503020204020204" charset="-122"/>
                <a:ea typeface="微软雅黑" panose="020B0503020204020204" charset="-122"/>
              </a:rPr>
              <a:t>=CH</a:t>
            </a:r>
            <a:r>
              <a:rPr lang="en-US" altLang="zh-CN" sz="2800" b="1" baseline="-25000">
                <a:solidFill>
                  <a:srgbClr val="0000FF"/>
                </a:solidFill>
                <a:latin typeface="微软雅黑" panose="020B0503020204020204" charset="-122"/>
                <a:ea typeface="微软雅黑" panose="020B0503020204020204" charset="-122"/>
              </a:rPr>
              <a:t>2</a:t>
            </a:r>
            <a:r>
              <a:rPr lang="en-US" altLang="zh-CN" sz="2800" b="1">
                <a:solidFill>
                  <a:srgbClr val="0000FF"/>
                </a:solidFill>
                <a:latin typeface="微软雅黑" panose="020B0503020204020204" charset="-122"/>
                <a:ea typeface="微软雅黑" panose="020B0503020204020204" charset="-122"/>
              </a:rPr>
              <a:t> +HBr           CH</a:t>
            </a:r>
            <a:r>
              <a:rPr lang="en-US" altLang="zh-CN" sz="2800" b="1" baseline="-25000">
                <a:solidFill>
                  <a:srgbClr val="0000FF"/>
                </a:solidFill>
                <a:latin typeface="微软雅黑" panose="020B0503020204020204" charset="-122"/>
                <a:ea typeface="微软雅黑" panose="020B0503020204020204" charset="-122"/>
              </a:rPr>
              <a:t>3</a:t>
            </a:r>
            <a:r>
              <a:rPr lang="en-US" altLang="zh-CN" sz="2800" b="1">
                <a:solidFill>
                  <a:srgbClr val="0000FF"/>
                </a:solidFill>
                <a:latin typeface="微软雅黑" panose="020B0503020204020204" charset="-122"/>
                <a:ea typeface="微软雅黑" panose="020B0503020204020204" charset="-122"/>
              </a:rPr>
              <a:t>CH</a:t>
            </a:r>
            <a:r>
              <a:rPr lang="en-US" altLang="zh-CN" sz="2800" b="1" baseline="-25000">
                <a:solidFill>
                  <a:srgbClr val="0000FF"/>
                </a:solidFill>
                <a:latin typeface="微软雅黑" panose="020B0503020204020204" charset="-122"/>
                <a:ea typeface="微软雅黑" panose="020B0503020204020204" charset="-122"/>
              </a:rPr>
              <a:t>2</a:t>
            </a:r>
            <a:r>
              <a:rPr lang="en-US" altLang="zh-CN" sz="2800" b="1">
                <a:solidFill>
                  <a:srgbClr val="0000FF"/>
                </a:solidFill>
                <a:latin typeface="微软雅黑" panose="020B0503020204020204" charset="-122"/>
                <a:ea typeface="微软雅黑" panose="020B0503020204020204" charset="-122"/>
              </a:rPr>
              <a:t>Br </a:t>
            </a:r>
            <a:endParaRPr lang="zh-CN" altLang="en-US" sz="2800" b="1">
              <a:solidFill>
                <a:srgbClr val="0000FF"/>
              </a:solidFill>
              <a:latin typeface="微软雅黑" panose="020B0503020204020204" charset="-122"/>
              <a:ea typeface="微软雅黑" panose="020B0503020204020204" charset="-122"/>
            </a:endParaRPr>
          </a:p>
        </p:txBody>
      </p:sp>
      <p:cxnSp>
        <p:nvCxnSpPr>
          <p:cNvPr id="15" name="直接箭头连接符 14"/>
          <p:cNvCxnSpPr/>
          <p:nvPr>
            <p:custDataLst>
              <p:tags r:id="rId9"/>
            </p:custDataLst>
          </p:nvPr>
        </p:nvCxnSpPr>
        <p:spPr bwMode="auto">
          <a:xfrm flipV="1">
            <a:off x="4209419" y="4043190"/>
            <a:ext cx="1063356" cy="1"/>
          </a:xfrm>
          <a:prstGeom prst="straightConnector1">
            <a:avLst/>
          </a:prstGeom>
          <a:solidFill>
            <a:schemeClr val="accent1"/>
          </a:solidFill>
          <a:ln w="28575"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24"/>
          <p:cNvSpPr txBox="1"/>
          <p:nvPr>
            <p:custDataLst>
              <p:tags r:id="rId10"/>
            </p:custDataLst>
          </p:nvPr>
        </p:nvSpPr>
        <p:spPr>
          <a:xfrm>
            <a:off x="4028718" y="3577538"/>
            <a:ext cx="1489445" cy="521970"/>
          </a:xfrm>
          <a:prstGeom prst="rect">
            <a:avLst/>
          </a:prstGeom>
          <a:noFill/>
        </p:spPr>
        <p:txBody>
          <a:bodyPr wrap="square" rtlCol="0">
            <a:spAutoFit/>
          </a:bodyPr>
          <a:lstStyle/>
          <a:p>
            <a:r>
              <a:rPr lang="zh-CN" altLang="en-US" sz="2800" b="1">
                <a:solidFill>
                  <a:srgbClr val="0000FF"/>
                </a:solidFill>
                <a:latin typeface="微软雅黑" panose="020B0503020204020204" charset="-122"/>
                <a:ea typeface="微软雅黑" panose="020B0503020204020204" charset="-122"/>
              </a:rPr>
              <a:t> 催化剂</a:t>
            </a:r>
            <a:endParaRPr lang="zh-CN" altLang="en-US" sz="2800" b="1">
              <a:solidFill>
                <a:srgbClr val="0000FF"/>
              </a:solidFill>
              <a:latin typeface="微软雅黑" panose="020B0503020204020204" charset="-122"/>
              <a:ea typeface="微软雅黑" panose="020B0503020204020204" charset="-122"/>
            </a:endParaRPr>
          </a:p>
        </p:txBody>
      </p:sp>
      <p:sp>
        <p:nvSpPr>
          <p:cNvPr id="17" name="等腰三角形 16"/>
          <p:cNvSpPr/>
          <p:nvPr>
            <p:custDataLst>
              <p:tags r:id="rId11"/>
            </p:custDataLst>
          </p:nvPr>
        </p:nvSpPr>
        <p:spPr bwMode="auto">
          <a:xfrm>
            <a:off x="4511276" y="4077091"/>
            <a:ext cx="262163" cy="152691"/>
          </a:xfrm>
          <a:prstGeom prst="triangle">
            <a:avLst/>
          </a:prstGeom>
          <a:noFill/>
          <a:ln w="28575" cap="flat" cmpd="sng" algn="ctr">
            <a:solidFill>
              <a:srgbClr val="0000FF"/>
            </a:solidFill>
            <a:prstDash val="solid"/>
            <a:round/>
            <a:headEnd type="none" w="med" len="med"/>
            <a:tailEnd type="none" w="med" len="med"/>
          </a:ln>
          <a:effectLst/>
        </p:spPr>
        <p:txBody>
          <a:bodyPr vert="horz" wrap="square" lIns="91344" tIns="45669" rIns="91344" bIns="45669"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zh-CN" altLang="en-US" sz="2800" b="1" i="0" u="none" strike="noStrike" cap="none" normalizeH="0" baseline="0">
              <a:ln>
                <a:noFill/>
              </a:ln>
              <a:solidFill>
                <a:srgbClr val="FF0000"/>
              </a:solidFill>
              <a:effectLst/>
              <a:latin typeface="Times New Roman" panose="02020603050405020304" pitchFamily="18" charset="0"/>
              <a:ea typeface="楷体_GB2312" pitchFamily="49" charset="-122"/>
            </a:endParaRPr>
          </a:p>
        </p:txBody>
      </p:sp>
      <p:sp>
        <p:nvSpPr>
          <p:cNvPr id="18" name="TextBox 26"/>
          <p:cNvSpPr txBox="1"/>
          <p:nvPr>
            <p:custDataLst>
              <p:tags r:id="rId12"/>
            </p:custDataLst>
          </p:nvPr>
        </p:nvSpPr>
        <p:spPr>
          <a:xfrm>
            <a:off x="404957" y="4773569"/>
            <a:ext cx="8955310" cy="521970"/>
          </a:xfrm>
          <a:prstGeom prst="rect">
            <a:avLst/>
          </a:prstGeom>
          <a:noFill/>
        </p:spPr>
        <p:txBody>
          <a:bodyPr wrap="square" rtlCol="0">
            <a:spAutoFit/>
          </a:bodyPr>
          <a:lstStyle/>
          <a:p>
            <a:r>
              <a:rPr lang="zh-CN" altLang="en-US" sz="2800" b="1">
                <a:solidFill>
                  <a:srgbClr val="0000FF"/>
                </a:solidFill>
                <a:latin typeface="微软雅黑" panose="020B0503020204020204" charset="-122"/>
                <a:ea typeface="微软雅黑" panose="020B0503020204020204" charset="-122"/>
              </a:rPr>
              <a:t>（</a:t>
            </a:r>
            <a:r>
              <a:rPr lang="en-US" altLang="zh-CN" sz="2800" b="1">
                <a:solidFill>
                  <a:srgbClr val="0000FF"/>
                </a:solidFill>
                <a:latin typeface="微软雅黑" panose="020B0503020204020204" charset="-122"/>
                <a:ea typeface="微软雅黑" panose="020B0503020204020204" charset="-122"/>
              </a:rPr>
              <a:t>4</a:t>
            </a:r>
            <a:r>
              <a:rPr lang="zh-CN" altLang="en-US" sz="2800" b="1">
                <a:solidFill>
                  <a:srgbClr val="0000FF"/>
                </a:solidFill>
                <a:latin typeface="微软雅黑" panose="020B0503020204020204" charset="-122"/>
                <a:ea typeface="微软雅黑" panose="020B0503020204020204" charset="-122"/>
              </a:rPr>
              <a:t>）</a:t>
            </a:r>
            <a:r>
              <a:rPr lang="en-US" altLang="zh-CN" sz="2800" b="1">
                <a:solidFill>
                  <a:srgbClr val="0000FF"/>
                </a:solidFill>
                <a:latin typeface="微软雅黑" panose="020B0503020204020204" charset="-122"/>
                <a:ea typeface="微软雅黑" panose="020B0503020204020204" charset="-122"/>
              </a:rPr>
              <a:t>CH</a:t>
            </a:r>
            <a:r>
              <a:rPr lang="en-US" altLang="zh-CN" sz="2800" b="1" baseline="-25000">
                <a:solidFill>
                  <a:srgbClr val="0000FF"/>
                </a:solidFill>
                <a:latin typeface="微软雅黑" panose="020B0503020204020204" charset="-122"/>
                <a:ea typeface="微软雅黑" panose="020B0503020204020204" charset="-122"/>
              </a:rPr>
              <a:t>3</a:t>
            </a:r>
            <a:r>
              <a:rPr lang="en-US" altLang="zh-CN" sz="2800" b="1">
                <a:solidFill>
                  <a:srgbClr val="0000FF"/>
                </a:solidFill>
                <a:latin typeface="微软雅黑" panose="020B0503020204020204" charset="-122"/>
                <a:ea typeface="微软雅黑" panose="020B0503020204020204" charset="-122"/>
              </a:rPr>
              <a:t>CCH</a:t>
            </a:r>
            <a:r>
              <a:rPr lang="en-US" altLang="zh-CN" sz="2800" b="1" baseline="-25000">
                <a:solidFill>
                  <a:srgbClr val="0000FF"/>
                </a:solidFill>
                <a:latin typeface="微软雅黑" panose="020B0503020204020204" charset="-122"/>
                <a:ea typeface="微软雅黑" panose="020B0503020204020204" charset="-122"/>
              </a:rPr>
              <a:t>3</a:t>
            </a:r>
            <a:r>
              <a:rPr lang="en-US" altLang="zh-CN" sz="2800" b="1">
                <a:solidFill>
                  <a:srgbClr val="0000FF"/>
                </a:solidFill>
                <a:latin typeface="微软雅黑" panose="020B0503020204020204" charset="-122"/>
                <a:ea typeface="微软雅黑" panose="020B0503020204020204" charset="-122"/>
              </a:rPr>
              <a:t> +H</a:t>
            </a:r>
            <a:r>
              <a:rPr lang="en-US" altLang="zh-CN" sz="2800" b="1" baseline="-25000">
                <a:solidFill>
                  <a:srgbClr val="0000FF"/>
                </a:solidFill>
                <a:latin typeface="微软雅黑" panose="020B0503020204020204" charset="-122"/>
                <a:ea typeface="微软雅黑" panose="020B0503020204020204" charset="-122"/>
              </a:rPr>
              <a:t>2</a:t>
            </a:r>
            <a:r>
              <a:rPr lang="en-US" altLang="zh-CN" sz="2800" b="1">
                <a:solidFill>
                  <a:srgbClr val="0000FF"/>
                </a:solidFill>
                <a:latin typeface="微软雅黑" panose="020B0503020204020204" charset="-122"/>
                <a:ea typeface="微软雅黑" panose="020B0503020204020204" charset="-122"/>
              </a:rPr>
              <a:t>          CH</a:t>
            </a:r>
            <a:r>
              <a:rPr lang="en-US" altLang="zh-CN" sz="2800" b="1" baseline="-25000">
                <a:solidFill>
                  <a:srgbClr val="0000FF"/>
                </a:solidFill>
                <a:latin typeface="微软雅黑" panose="020B0503020204020204" charset="-122"/>
                <a:ea typeface="微软雅黑" panose="020B0503020204020204" charset="-122"/>
              </a:rPr>
              <a:t>3</a:t>
            </a:r>
            <a:r>
              <a:rPr lang="en-US" altLang="zh-CN" sz="2800" b="1">
                <a:solidFill>
                  <a:srgbClr val="0000FF"/>
                </a:solidFill>
                <a:latin typeface="微软雅黑" panose="020B0503020204020204" charset="-122"/>
                <a:ea typeface="微软雅黑" panose="020B0503020204020204" charset="-122"/>
              </a:rPr>
              <a:t>CHCH</a:t>
            </a:r>
            <a:r>
              <a:rPr lang="en-US" altLang="zh-CN" sz="2800" b="1" baseline="-25000">
                <a:solidFill>
                  <a:srgbClr val="0000FF"/>
                </a:solidFill>
                <a:latin typeface="微软雅黑" panose="020B0503020204020204" charset="-122"/>
                <a:ea typeface="微软雅黑" panose="020B0503020204020204" charset="-122"/>
              </a:rPr>
              <a:t>3</a:t>
            </a:r>
            <a:r>
              <a:rPr lang="en-US" altLang="zh-CN" sz="2800" b="1">
                <a:solidFill>
                  <a:srgbClr val="0000FF"/>
                </a:solidFill>
                <a:latin typeface="微软雅黑" panose="020B0503020204020204" charset="-122"/>
                <a:ea typeface="微软雅黑" panose="020B0503020204020204" charset="-122"/>
              </a:rPr>
              <a:t> </a:t>
            </a:r>
            <a:endParaRPr lang="zh-CN" altLang="en-US" sz="2800" b="1">
              <a:solidFill>
                <a:srgbClr val="0000FF"/>
              </a:solidFill>
              <a:latin typeface="微软雅黑" panose="020B0503020204020204" charset="-122"/>
              <a:ea typeface="微软雅黑" panose="020B0503020204020204" charset="-122"/>
            </a:endParaRPr>
          </a:p>
        </p:txBody>
      </p:sp>
      <p:cxnSp>
        <p:nvCxnSpPr>
          <p:cNvPr id="19" name="直接箭头连接符 18"/>
          <p:cNvCxnSpPr/>
          <p:nvPr>
            <p:custDataLst>
              <p:tags r:id="rId13"/>
            </p:custDataLst>
          </p:nvPr>
        </p:nvCxnSpPr>
        <p:spPr bwMode="auto">
          <a:xfrm flipV="1">
            <a:off x="3836887" y="5074318"/>
            <a:ext cx="1063356" cy="1"/>
          </a:xfrm>
          <a:prstGeom prst="straightConnector1">
            <a:avLst/>
          </a:prstGeom>
          <a:solidFill>
            <a:schemeClr val="accent1"/>
          </a:solidFill>
          <a:ln w="28575"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29"/>
          <p:cNvSpPr txBox="1"/>
          <p:nvPr>
            <p:custDataLst>
              <p:tags r:id="rId14"/>
            </p:custDataLst>
          </p:nvPr>
        </p:nvSpPr>
        <p:spPr>
          <a:xfrm>
            <a:off x="3612141" y="4571694"/>
            <a:ext cx="1489445" cy="521970"/>
          </a:xfrm>
          <a:prstGeom prst="rect">
            <a:avLst/>
          </a:prstGeom>
          <a:noFill/>
        </p:spPr>
        <p:txBody>
          <a:bodyPr wrap="square" rtlCol="0">
            <a:spAutoFit/>
          </a:bodyPr>
          <a:lstStyle/>
          <a:p>
            <a:r>
              <a:rPr lang="zh-CN" altLang="en-US" sz="2800" b="1">
                <a:solidFill>
                  <a:srgbClr val="0000FF"/>
                </a:solidFill>
                <a:latin typeface="微软雅黑" panose="020B0503020204020204" charset="-122"/>
                <a:ea typeface="微软雅黑" panose="020B0503020204020204" charset="-122"/>
              </a:rPr>
              <a:t> 催化剂</a:t>
            </a:r>
            <a:endParaRPr lang="zh-CN" altLang="en-US" sz="2800" b="1">
              <a:solidFill>
                <a:srgbClr val="0000FF"/>
              </a:solidFill>
              <a:latin typeface="微软雅黑" panose="020B0503020204020204" charset="-122"/>
              <a:ea typeface="微软雅黑" panose="020B0503020204020204" charset="-122"/>
            </a:endParaRPr>
          </a:p>
        </p:txBody>
      </p:sp>
      <p:sp>
        <p:nvSpPr>
          <p:cNvPr id="21" name="等腰三角形 20"/>
          <p:cNvSpPr/>
          <p:nvPr>
            <p:custDataLst>
              <p:tags r:id="rId15"/>
            </p:custDataLst>
          </p:nvPr>
        </p:nvSpPr>
        <p:spPr bwMode="auto">
          <a:xfrm>
            <a:off x="4138743" y="5108219"/>
            <a:ext cx="262163" cy="152691"/>
          </a:xfrm>
          <a:prstGeom prst="triangle">
            <a:avLst/>
          </a:prstGeom>
          <a:noFill/>
          <a:ln w="28575" cap="flat" cmpd="sng" algn="ctr">
            <a:solidFill>
              <a:srgbClr val="0000FF"/>
            </a:solidFill>
            <a:prstDash val="solid"/>
            <a:round/>
            <a:headEnd type="none" w="med" len="med"/>
            <a:tailEnd type="none" w="med" len="med"/>
          </a:ln>
          <a:effectLst/>
        </p:spPr>
        <p:txBody>
          <a:bodyPr vert="horz" wrap="square" lIns="91344" tIns="45669" rIns="91344" bIns="45669"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zh-CN" altLang="en-US" sz="2800" b="1" i="0" u="none" strike="noStrike" cap="none" normalizeH="0" baseline="0">
              <a:ln>
                <a:noFill/>
              </a:ln>
              <a:solidFill>
                <a:srgbClr val="FF0000"/>
              </a:solidFill>
              <a:effectLst/>
              <a:latin typeface="Times New Roman" panose="02020603050405020304" pitchFamily="18" charset="0"/>
              <a:ea typeface="楷体_GB2312" pitchFamily="49" charset="-122"/>
            </a:endParaRPr>
          </a:p>
        </p:txBody>
      </p:sp>
      <p:cxnSp>
        <p:nvCxnSpPr>
          <p:cNvPr id="23" name="直接连接符 22"/>
          <p:cNvCxnSpPr/>
          <p:nvPr>
            <p:custDataLst>
              <p:tags r:id="rId16"/>
            </p:custDataLst>
          </p:nvPr>
        </p:nvCxnSpPr>
        <p:spPr bwMode="auto">
          <a:xfrm flipH="1">
            <a:off x="2172943" y="5253397"/>
            <a:ext cx="0" cy="139033"/>
          </a:xfrm>
          <a:prstGeom prst="line">
            <a:avLst/>
          </a:prstGeom>
          <a:solidFill>
            <a:schemeClr val="accent1"/>
          </a:solidFill>
          <a:ln w="381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接连接符 23"/>
          <p:cNvCxnSpPr/>
          <p:nvPr>
            <p:custDataLst>
              <p:tags r:id="rId17"/>
            </p:custDataLst>
          </p:nvPr>
        </p:nvCxnSpPr>
        <p:spPr bwMode="auto">
          <a:xfrm flipH="1">
            <a:off x="2258579" y="5248563"/>
            <a:ext cx="0" cy="139033"/>
          </a:xfrm>
          <a:prstGeom prst="line">
            <a:avLst/>
          </a:prstGeom>
          <a:solidFill>
            <a:schemeClr val="accent1"/>
          </a:solidFill>
          <a:ln w="381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接连接符 24"/>
          <p:cNvCxnSpPr/>
          <p:nvPr>
            <p:custDataLst>
              <p:tags r:id="rId18"/>
            </p:custDataLst>
          </p:nvPr>
        </p:nvCxnSpPr>
        <p:spPr bwMode="auto">
          <a:xfrm flipH="1">
            <a:off x="5664553" y="5260626"/>
            <a:ext cx="0" cy="139033"/>
          </a:xfrm>
          <a:prstGeom prst="line">
            <a:avLst/>
          </a:prstGeom>
          <a:solidFill>
            <a:schemeClr val="accent1"/>
          </a:solidFill>
          <a:ln w="381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矩形 25"/>
          <p:cNvSpPr/>
          <p:nvPr>
            <p:custDataLst>
              <p:tags r:id="rId19"/>
            </p:custDataLst>
          </p:nvPr>
        </p:nvSpPr>
        <p:spPr>
          <a:xfrm>
            <a:off x="1992508" y="5351548"/>
            <a:ext cx="473710" cy="521970"/>
          </a:xfrm>
          <a:prstGeom prst="rect">
            <a:avLst/>
          </a:prstGeom>
        </p:spPr>
        <p:txBody>
          <a:bodyPr wrap="none">
            <a:spAutoFit/>
          </a:bodyPr>
          <a:lstStyle/>
          <a:p>
            <a:r>
              <a:rPr lang="en-US" altLang="zh-CN" sz="2800" b="1">
                <a:solidFill>
                  <a:srgbClr val="0000FF"/>
                </a:solidFill>
                <a:latin typeface="微软雅黑" panose="020B0503020204020204" charset="-122"/>
                <a:ea typeface="微软雅黑" panose="020B0503020204020204" charset="-122"/>
              </a:rPr>
              <a:t>O</a:t>
            </a:r>
            <a:endParaRPr lang="zh-CN" altLang="en-US" sz="2800"/>
          </a:p>
        </p:txBody>
      </p:sp>
      <p:sp>
        <p:nvSpPr>
          <p:cNvPr id="27" name="矩形 26"/>
          <p:cNvSpPr/>
          <p:nvPr>
            <p:custDataLst>
              <p:tags r:id="rId20"/>
            </p:custDataLst>
          </p:nvPr>
        </p:nvSpPr>
        <p:spPr>
          <a:xfrm>
            <a:off x="5447980" y="5361764"/>
            <a:ext cx="765810" cy="521970"/>
          </a:xfrm>
          <a:prstGeom prst="rect">
            <a:avLst/>
          </a:prstGeom>
        </p:spPr>
        <p:txBody>
          <a:bodyPr wrap="none">
            <a:spAutoFit/>
          </a:bodyPr>
          <a:lstStyle/>
          <a:p>
            <a:r>
              <a:rPr lang="en-US" altLang="zh-CN" sz="2800" b="1">
                <a:solidFill>
                  <a:srgbClr val="0000FF"/>
                </a:solidFill>
                <a:latin typeface="微软雅黑" panose="020B0503020204020204" charset="-122"/>
                <a:ea typeface="微软雅黑" panose="020B0503020204020204" charset="-122"/>
              </a:rPr>
              <a:t>OH</a:t>
            </a:r>
            <a:endParaRPr lang="zh-CN" altLang="en-US" sz="2800"/>
          </a:p>
        </p:txBody>
      </p:sp>
      <p:sp>
        <p:nvSpPr>
          <p:cNvPr id="28" name="TextBox 39"/>
          <p:cNvSpPr txBox="1"/>
          <p:nvPr>
            <p:custDataLst>
              <p:tags r:id="rId21"/>
            </p:custDataLst>
          </p:nvPr>
        </p:nvSpPr>
        <p:spPr>
          <a:xfrm>
            <a:off x="410521" y="5755656"/>
            <a:ext cx="8955310" cy="521970"/>
          </a:xfrm>
          <a:prstGeom prst="rect">
            <a:avLst/>
          </a:prstGeom>
          <a:noFill/>
        </p:spPr>
        <p:txBody>
          <a:bodyPr wrap="square" rtlCol="0">
            <a:spAutoFit/>
          </a:bodyPr>
          <a:lstStyle/>
          <a:p>
            <a:r>
              <a:rPr lang="zh-CN" altLang="en-US" sz="2800" b="1">
                <a:solidFill>
                  <a:srgbClr val="0000FF"/>
                </a:solidFill>
                <a:latin typeface="微软雅黑" panose="020B0503020204020204" charset="-122"/>
                <a:ea typeface="微软雅黑" panose="020B0503020204020204" charset="-122"/>
              </a:rPr>
              <a:t>（</a:t>
            </a:r>
            <a:r>
              <a:rPr lang="en-US" altLang="zh-CN" sz="2800" b="1">
                <a:solidFill>
                  <a:srgbClr val="0000FF"/>
                </a:solidFill>
                <a:latin typeface="微软雅黑" panose="020B0503020204020204" charset="-122"/>
                <a:ea typeface="微软雅黑" panose="020B0503020204020204" charset="-122"/>
              </a:rPr>
              <a:t>5</a:t>
            </a:r>
            <a:r>
              <a:rPr lang="zh-CN" altLang="en-US" sz="2800" b="1">
                <a:solidFill>
                  <a:srgbClr val="0000FF"/>
                </a:solidFill>
                <a:latin typeface="微软雅黑" panose="020B0503020204020204" charset="-122"/>
                <a:ea typeface="微软雅黑" panose="020B0503020204020204" charset="-122"/>
              </a:rPr>
              <a:t>）</a:t>
            </a:r>
            <a:r>
              <a:rPr lang="en-US" altLang="zh-CN" sz="2800" b="1">
                <a:solidFill>
                  <a:srgbClr val="0000FF"/>
                </a:solidFill>
                <a:latin typeface="微软雅黑" panose="020B0503020204020204" charset="-122"/>
                <a:ea typeface="微软雅黑" panose="020B0503020204020204" charset="-122"/>
              </a:rPr>
              <a:t>C</a:t>
            </a:r>
            <a:r>
              <a:rPr lang="en-US" altLang="zh-CN" sz="2800" b="1" baseline="-25000">
                <a:solidFill>
                  <a:srgbClr val="0000FF"/>
                </a:solidFill>
                <a:latin typeface="微软雅黑" panose="020B0503020204020204" charset="-122"/>
                <a:ea typeface="微软雅黑" panose="020B0503020204020204" charset="-122"/>
              </a:rPr>
              <a:t>2</a:t>
            </a:r>
            <a:r>
              <a:rPr lang="en-US" altLang="zh-CN" sz="2800" b="1">
                <a:solidFill>
                  <a:srgbClr val="0000FF"/>
                </a:solidFill>
                <a:latin typeface="微软雅黑" panose="020B0503020204020204" charset="-122"/>
                <a:ea typeface="微软雅黑" panose="020B0503020204020204" charset="-122"/>
              </a:rPr>
              <a:t>H</a:t>
            </a:r>
            <a:r>
              <a:rPr lang="en-US" altLang="zh-CN" sz="2800" b="1" baseline="-25000">
                <a:solidFill>
                  <a:srgbClr val="0000FF"/>
                </a:solidFill>
                <a:latin typeface="微软雅黑" panose="020B0503020204020204" charset="-122"/>
                <a:ea typeface="微软雅黑" panose="020B0503020204020204" charset="-122"/>
              </a:rPr>
              <a:t>4 </a:t>
            </a:r>
            <a:r>
              <a:rPr lang="en-US" altLang="zh-CN" sz="2800" b="1">
                <a:solidFill>
                  <a:srgbClr val="0000FF"/>
                </a:solidFill>
                <a:latin typeface="微软雅黑" panose="020B0503020204020204" charset="-122"/>
                <a:ea typeface="微软雅黑" panose="020B0503020204020204" charset="-122"/>
              </a:rPr>
              <a:t>+3O</a:t>
            </a:r>
            <a:r>
              <a:rPr lang="en-US" altLang="zh-CN" sz="2800" b="1" baseline="-25000">
                <a:solidFill>
                  <a:srgbClr val="0000FF"/>
                </a:solidFill>
                <a:latin typeface="微软雅黑" panose="020B0503020204020204" charset="-122"/>
                <a:ea typeface="微软雅黑" panose="020B0503020204020204" charset="-122"/>
              </a:rPr>
              <a:t>2</a:t>
            </a:r>
            <a:r>
              <a:rPr lang="en-US" altLang="zh-CN" sz="2800" b="1">
                <a:solidFill>
                  <a:srgbClr val="0000FF"/>
                </a:solidFill>
                <a:latin typeface="微软雅黑" panose="020B0503020204020204" charset="-122"/>
                <a:ea typeface="微软雅黑" panose="020B0503020204020204" charset="-122"/>
              </a:rPr>
              <a:t>          2CO</a:t>
            </a:r>
            <a:r>
              <a:rPr lang="en-US" altLang="zh-CN" sz="2800" b="1" baseline="-25000">
                <a:solidFill>
                  <a:srgbClr val="0000FF"/>
                </a:solidFill>
                <a:latin typeface="微软雅黑" panose="020B0503020204020204" charset="-122"/>
                <a:ea typeface="微软雅黑" panose="020B0503020204020204" charset="-122"/>
              </a:rPr>
              <a:t>2</a:t>
            </a:r>
            <a:r>
              <a:rPr lang="en-US" altLang="zh-CN" sz="2800" b="1">
                <a:solidFill>
                  <a:srgbClr val="0000FF"/>
                </a:solidFill>
                <a:latin typeface="微软雅黑" panose="020B0503020204020204" charset="-122"/>
                <a:ea typeface="微软雅黑" panose="020B0503020204020204" charset="-122"/>
              </a:rPr>
              <a:t>+2H</a:t>
            </a:r>
            <a:r>
              <a:rPr lang="en-US" altLang="zh-CN" sz="2800" b="1" baseline="-25000">
                <a:solidFill>
                  <a:srgbClr val="0000FF"/>
                </a:solidFill>
                <a:latin typeface="微软雅黑" panose="020B0503020204020204" charset="-122"/>
                <a:ea typeface="微软雅黑" panose="020B0503020204020204" charset="-122"/>
              </a:rPr>
              <a:t>2</a:t>
            </a:r>
            <a:r>
              <a:rPr lang="en-US" altLang="zh-CN" sz="2800" b="1">
                <a:solidFill>
                  <a:srgbClr val="0000FF"/>
                </a:solidFill>
                <a:latin typeface="微软雅黑" panose="020B0503020204020204" charset="-122"/>
                <a:ea typeface="微软雅黑" panose="020B0503020204020204" charset="-122"/>
              </a:rPr>
              <a:t>O</a:t>
            </a:r>
            <a:endParaRPr lang="zh-CN" altLang="en-US" sz="2800" b="1">
              <a:solidFill>
                <a:srgbClr val="0000FF"/>
              </a:solidFill>
              <a:latin typeface="微软雅黑" panose="020B0503020204020204" charset="-122"/>
              <a:ea typeface="微软雅黑" panose="020B0503020204020204" charset="-122"/>
            </a:endParaRPr>
          </a:p>
        </p:txBody>
      </p:sp>
      <p:cxnSp>
        <p:nvCxnSpPr>
          <p:cNvPr id="29" name="直接箭头连接符 28"/>
          <p:cNvCxnSpPr/>
          <p:nvPr>
            <p:custDataLst>
              <p:tags r:id="rId22"/>
            </p:custDataLst>
          </p:nvPr>
        </p:nvCxnSpPr>
        <p:spPr bwMode="auto">
          <a:xfrm>
            <a:off x="3281676" y="6114093"/>
            <a:ext cx="1004756" cy="0"/>
          </a:xfrm>
          <a:prstGeom prst="straightConnector1">
            <a:avLst/>
          </a:prstGeom>
          <a:solidFill>
            <a:schemeClr val="accent1"/>
          </a:solidFill>
          <a:ln w="28575"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Box 41"/>
          <p:cNvSpPr txBox="1"/>
          <p:nvPr>
            <p:custDataLst>
              <p:tags r:id="rId23"/>
            </p:custDataLst>
          </p:nvPr>
        </p:nvSpPr>
        <p:spPr>
          <a:xfrm>
            <a:off x="3258772" y="5648744"/>
            <a:ext cx="1007080" cy="521970"/>
          </a:xfrm>
          <a:prstGeom prst="rect">
            <a:avLst/>
          </a:prstGeom>
          <a:noFill/>
        </p:spPr>
        <p:txBody>
          <a:bodyPr wrap="square" rtlCol="0">
            <a:spAutoFit/>
          </a:bodyPr>
          <a:lstStyle/>
          <a:p>
            <a:r>
              <a:rPr lang="zh-CN" altLang="en-US" sz="2800" b="1">
                <a:solidFill>
                  <a:srgbClr val="0000FF"/>
                </a:solidFill>
                <a:latin typeface="微软雅黑" panose="020B0503020204020204" charset="-122"/>
                <a:ea typeface="微软雅黑" panose="020B0503020204020204" charset="-122"/>
              </a:rPr>
              <a:t>点燃</a:t>
            </a:r>
            <a:endParaRPr lang="zh-CN" altLang="en-US" sz="2800" b="1">
              <a:solidFill>
                <a:srgbClr val="0000FF"/>
              </a:solidFill>
              <a:latin typeface="微软雅黑" panose="020B0503020204020204" charset="-122"/>
              <a:ea typeface="微软雅黑" panose="020B0503020204020204" charset="-122"/>
            </a:endParaRPr>
          </a:p>
        </p:txBody>
      </p:sp>
      <p:sp>
        <p:nvSpPr>
          <p:cNvPr id="31" name="Text Box 4"/>
          <p:cNvSpPr txBox="1">
            <a:spLocks noChangeArrowheads="1"/>
          </p:cNvSpPr>
          <p:nvPr>
            <p:custDataLst>
              <p:tags r:id="rId24"/>
            </p:custDataLst>
          </p:nvPr>
        </p:nvSpPr>
        <p:spPr bwMode="auto">
          <a:xfrm>
            <a:off x="8471172" y="3006787"/>
            <a:ext cx="2877371"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CN" altLang="en-US" sz="2800" b="1">
                <a:solidFill>
                  <a:srgbClr val="FF0000"/>
                </a:solidFill>
                <a:latin typeface="微软雅黑" panose="020B0503020204020204" charset="-122"/>
                <a:ea typeface="微软雅黑" panose="020B0503020204020204" charset="-122"/>
              </a:rPr>
              <a:t>取代反应</a:t>
            </a:r>
            <a:endParaRPr kumimoji="1" lang="zh-CN" altLang="en-US" sz="2800" b="1">
              <a:solidFill>
                <a:srgbClr val="FF0000"/>
              </a:solidFill>
              <a:latin typeface="微软雅黑" panose="020B0503020204020204" charset="-122"/>
              <a:ea typeface="微软雅黑" panose="020B0503020204020204" charset="-122"/>
            </a:endParaRPr>
          </a:p>
        </p:txBody>
      </p:sp>
      <p:sp>
        <p:nvSpPr>
          <p:cNvPr id="32" name="Text Box 4"/>
          <p:cNvSpPr txBox="1">
            <a:spLocks noChangeArrowheads="1"/>
          </p:cNvSpPr>
          <p:nvPr>
            <p:custDataLst>
              <p:tags r:id="rId25"/>
            </p:custDataLst>
          </p:nvPr>
        </p:nvSpPr>
        <p:spPr bwMode="auto">
          <a:xfrm>
            <a:off x="7470240" y="3744834"/>
            <a:ext cx="2877371"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CN" altLang="en-US" sz="2800" b="1">
                <a:solidFill>
                  <a:srgbClr val="FF0000"/>
                </a:solidFill>
                <a:latin typeface="微软雅黑" panose="020B0503020204020204" charset="-122"/>
                <a:ea typeface="微软雅黑" panose="020B0503020204020204" charset="-122"/>
              </a:rPr>
              <a:t>加成反应</a:t>
            </a:r>
            <a:endParaRPr kumimoji="1" lang="zh-CN" altLang="en-US" sz="2800" b="1">
              <a:solidFill>
                <a:srgbClr val="FF0000"/>
              </a:solidFill>
              <a:latin typeface="微软雅黑" panose="020B0503020204020204" charset="-122"/>
              <a:ea typeface="微软雅黑" panose="020B0503020204020204" charset="-122"/>
            </a:endParaRPr>
          </a:p>
        </p:txBody>
      </p:sp>
      <p:sp>
        <p:nvSpPr>
          <p:cNvPr id="33" name="Text Box 4"/>
          <p:cNvSpPr txBox="1">
            <a:spLocks noChangeArrowheads="1"/>
          </p:cNvSpPr>
          <p:nvPr>
            <p:custDataLst>
              <p:tags r:id="rId26"/>
            </p:custDataLst>
          </p:nvPr>
        </p:nvSpPr>
        <p:spPr bwMode="auto">
          <a:xfrm>
            <a:off x="7179062" y="4784305"/>
            <a:ext cx="2877371"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CN" altLang="en-US" sz="2800" b="1">
                <a:solidFill>
                  <a:srgbClr val="FF0000"/>
                </a:solidFill>
                <a:latin typeface="微软雅黑" panose="020B0503020204020204" charset="-122"/>
                <a:ea typeface="微软雅黑" panose="020B0503020204020204" charset="-122"/>
              </a:rPr>
              <a:t>加成反应</a:t>
            </a:r>
            <a:endParaRPr kumimoji="1" lang="zh-CN" altLang="en-US" sz="2800" b="1">
              <a:solidFill>
                <a:srgbClr val="FF0000"/>
              </a:solidFill>
              <a:latin typeface="微软雅黑" panose="020B0503020204020204" charset="-122"/>
              <a:ea typeface="微软雅黑" panose="020B0503020204020204" charset="-122"/>
            </a:endParaRPr>
          </a:p>
        </p:txBody>
      </p:sp>
      <p:sp>
        <p:nvSpPr>
          <p:cNvPr id="34" name="Text Box 4"/>
          <p:cNvSpPr txBox="1">
            <a:spLocks noChangeArrowheads="1"/>
          </p:cNvSpPr>
          <p:nvPr>
            <p:custDataLst>
              <p:tags r:id="rId27"/>
            </p:custDataLst>
          </p:nvPr>
        </p:nvSpPr>
        <p:spPr bwMode="auto">
          <a:xfrm>
            <a:off x="6817292" y="5755656"/>
            <a:ext cx="215767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CN" altLang="en-US" sz="2800" b="1">
                <a:solidFill>
                  <a:srgbClr val="FF0000"/>
                </a:solidFill>
                <a:latin typeface="微软雅黑" panose="020B0503020204020204" charset="-122"/>
                <a:ea typeface="微软雅黑" panose="020B0503020204020204" charset="-122"/>
              </a:rPr>
              <a:t>氧化反应</a:t>
            </a:r>
            <a:endParaRPr kumimoji="1" lang="zh-CN" altLang="en-US" sz="2800" b="1">
              <a:solidFill>
                <a:srgbClr val="FF0000"/>
              </a:solidFill>
              <a:latin typeface="微软雅黑" panose="020B0503020204020204" charset="-122"/>
              <a:ea typeface="微软雅黑" panose="020B0503020204020204" charset="-122"/>
            </a:endParaRPr>
          </a:p>
        </p:txBody>
      </p:sp>
      <p:cxnSp>
        <p:nvCxnSpPr>
          <p:cNvPr id="97" name="直接连接符 96"/>
          <p:cNvCxnSpPr/>
          <p:nvPr>
            <p:custDataLst>
              <p:tags r:id="rId28"/>
            </p:custDataLst>
          </p:nvPr>
        </p:nvCxnSpPr>
        <p:spPr>
          <a:xfrm>
            <a:off x="48427" y="599964"/>
            <a:ext cx="12095145" cy="0"/>
          </a:xfrm>
          <a:prstGeom prst="line">
            <a:avLst/>
          </a:prstGeom>
        </p:spPr>
        <p:style>
          <a:lnRef idx="3">
            <a:schemeClr val="accent3"/>
          </a:lnRef>
          <a:fillRef idx="0">
            <a:schemeClr val="accent3"/>
          </a:fillRef>
          <a:effectRef idx="2">
            <a:schemeClr val="accent3"/>
          </a:effectRef>
          <a:fontRef idx="minor">
            <a:schemeClr val="tx1"/>
          </a:fontRef>
        </p:style>
      </p:cxnSp>
      <p:sp>
        <p:nvSpPr>
          <p:cNvPr id="99" name="燕尾形 98"/>
          <p:cNvSpPr/>
          <p:nvPr>
            <p:custDataLst>
              <p:tags r:id="rId29"/>
            </p:custDataLst>
          </p:nvPr>
        </p:nvSpPr>
        <p:spPr>
          <a:xfrm>
            <a:off x="264287" y="0"/>
            <a:ext cx="699006" cy="594885"/>
          </a:xfrm>
          <a:prstGeom prst="chevron">
            <a:avLst>
              <a:gd name="adj" fmla="val 49999"/>
            </a:avLst>
          </a:prstGeom>
        </p:spPr>
        <p:style>
          <a:lnRef idx="3">
            <a:schemeClr val="lt1"/>
          </a:lnRef>
          <a:fillRef idx="1">
            <a:schemeClr val="accent1"/>
          </a:fillRef>
          <a:effectRef idx="1">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98" name="TextBox 43"/>
          <p:cNvSpPr txBox="1">
            <a:spLocks noChangeArrowheads="1"/>
          </p:cNvSpPr>
          <p:nvPr>
            <p:custDataLst>
              <p:tags r:id="rId30"/>
            </p:custDataLst>
          </p:nvPr>
        </p:nvSpPr>
        <p:spPr bwMode="auto">
          <a:xfrm>
            <a:off x="963556" y="36392"/>
            <a:ext cx="4080086"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chemeClr val="tx1">
                    <a:lumMod val="75000"/>
                    <a:lumOff val="25000"/>
                  </a:schemeClr>
                </a:solidFill>
                <a:latin typeface="微软雅黑" panose="020B0503020204020204" charset="-122"/>
              </a:rPr>
              <a:t>教学过程</a:t>
            </a:r>
            <a:r>
              <a:rPr lang="en-US" altLang="zh-CN" sz="2800" b="1">
                <a:solidFill>
                  <a:schemeClr val="tx1">
                    <a:lumMod val="75000"/>
                    <a:lumOff val="25000"/>
                  </a:schemeClr>
                </a:solidFill>
                <a:latin typeface="微软雅黑" panose="020B0503020204020204" charset="-122"/>
              </a:rPr>
              <a:t>-</a:t>
            </a:r>
            <a:r>
              <a:rPr lang="zh-CN" altLang="en-US" sz="2800" b="1">
                <a:solidFill>
                  <a:schemeClr val="tx1">
                    <a:lumMod val="75000"/>
                    <a:lumOff val="25000"/>
                  </a:schemeClr>
                </a:solidFill>
                <a:latin typeface="微软雅黑" panose="020B0503020204020204" charset="-122"/>
              </a:rPr>
              <a:t>化学性质</a:t>
            </a:r>
            <a:endParaRPr lang="zh-CN" altLang="en-US" sz="2800" b="1">
              <a:solidFill>
                <a:schemeClr val="tx1">
                  <a:lumMod val="75000"/>
                  <a:lumOff val="25000"/>
                </a:schemeClr>
              </a:solidFill>
              <a:latin typeface="微软雅黑" panose="020B0503020204020204" charset="-122"/>
            </a:endParaRPr>
          </a:p>
        </p:txBody>
      </p:sp>
    </p:spTree>
    <p:custDataLst>
      <p:tags r:id="rId31"/>
    </p:custData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500" fill="hold"/>
                                        <p:tgtEl>
                                          <p:spTgt spid="31"/>
                                        </p:tgtEl>
                                        <p:attrNameLst>
                                          <p:attrName>ppt_w</p:attrName>
                                        </p:attrNameLst>
                                      </p:cBhvr>
                                      <p:tavLst>
                                        <p:tav tm="0">
                                          <p:val>
                                            <p:fltVal val="0"/>
                                          </p:val>
                                        </p:tav>
                                        <p:tav tm="100000">
                                          <p:val>
                                            <p:strVal val="#ppt_w"/>
                                          </p:val>
                                        </p:tav>
                                      </p:tavLst>
                                    </p:anim>
                                    <p:anim calcmode="lin" valueType="num">
                                      <p:cBhvr>
                                        <p:cTn id="15" dur="500" fill="hold"/>
                                        <p:tgtEl>
                                          <p:spTgt spid="31"/>
                                        </p:tgtEl>
                                        <p:attrNameLst>
                                          <p:attrName>ppt_h</p:attrName>
                                        </p:attrNameLst>
                                      </p:cBhvr>
                                      <p:tavLst>
                                        <p:tav tm="0">
                                          <p:val>
                                            <p:fltVal val="0"/>
                                          </p:val>
                                        </p:tav>
                                        <p:tav tm="100000">
                                          <p:val>
                                            <p:strVal val="#ppt_h"/>
                                          </p:val>
                                        </p:tav>
                                      </p:tavLst>
                                    </p:anim>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fltVal val="0"/>
                                          </p:val>
                                        </p:tav>
                                        <p:tav tm="100000">
                                          <p:val>
                                            <p:strVal val="#ppt_h"/>
                                          </p:val>
                                        </p:tav>
                                      </p:tavLst>
                                    </p:anim>
                                    <p:animEffect transition="in" filter="fade">
                                      <p:cBhvr>
                                        <p:cTn id="3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31" grpId="0" bldLvl="0" animBg="1"/>
      <p:bldP spid="32" grpId="0" bldLvl="0" animBg="1"/>
      <p:bldP spid="33" grpId="0" bldLvl="0" animBg="1"/>
      <p:bldP spid="34"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7" name="直接连接符 96"/>
          <p:cNvCxnSpPr/>
          <p:nvPr>
            <p:custDataLst>
              <p:tags r:id="rId1"/>
            </p:custDataLst>
          </p:nvPr>
        </p:nvCxnSpPr>
        <p:spPr>
          <a:xfrm>
            <a:off x="48427" y="599964"/>
            <a:ext cx="12095145" cy="0"/>
          </a:xfrm>
          <a:prstGeom prst="line">
            <a:avLst/>
          </a:prstGeom>
        </p:spPr>
        <p:style>
          <a:lnRef idx="3">
            <a:schemeClr val="accent3"/>
          </a:lnRef>
          <a:fillRef idx="0">
            <a:schemeClr val="accent3"/>
          </a:fillRef>
          <a:effectRef idx="2">
            <a:schemeClr val="accent3"/>
          </a:effectRef>
          <a:fontRef idx="minor">
            <a:schemeClr val="tx1"/>
          </a:fontRef>
        </p:style>
      </p:cxnSp>
      <p:sp>
        <p:nvSpPr>
          <p:cNvPr id="99" name="燕尾形 98"/>
          <p:cNvSpPr/>
          <p:nvPr>
            <p:custDataLst>
              <p:tags r:id="rId2"/>
            </p:custDataLst>
          </p:nvPr>
        </p:nvSpPr>
        <p:spPr>
          <a:xfrm>
            <a:off x="264287" y="0"/>
            <a:ext cx="699006" cy="594885"/>
          </a:xfrm>
          <a:prstGeom prst="chevron">
            <a:avLst>
              <a:gd name="adj" fmla="val 49999"/>
            </a:avLst>
          </a:prstGeom>
        </p:spPr>
        <p:style>
          <a:lnRef idx="3">
            <a:schemeClr val="lt1"/>
          </a:lnRef>
          <a:fillRef idx="1">
            <a:schemeClr val="accent1"/>
          </a:fillRef>
          <a:effectRef idx="1">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98" name="TextBox 43"/>
          <p:cNvSpPr txBox="1">
            <a:spLocks noChangeArrowheads="1"/>
          </p:cNvSpPr>
          <p:nvPr>
            <p:custDataLst>
              <p:tags r:id="rId3"/>
            </p:custDataLst>
          </p:nvPr>
        </p:nvSpPr>
        <p:spPr bwMode="auto">
          <a:xfrm>
            <a:off x="963556" y="36392"/>
            <a:ext cx="4080086"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chemeClr val="tx1">
                    <a:lumMod val="75000"/>
                    <a:lumOff val="25000"/>
                  </a:schemeClr>
                </a:solidFill>
                <a:latin typeface="微软雅黑" panose="020B0503020204020204" charset="-122"/>
              </a:rPr>
              <a:t>教学过程</a:t>
            </a:r>
            <a:r>
              <a:rPr lang="en-US" altLang="zh-CN" sz="2800" b="1">
                <a:solidFill>
                  <a:schemeClr val="tx1">
                    <a:lumMod val="75000"/>
                    <a:lumOff val="25000"/>
                  </a:schemeClr>
                </a:solidFill>
                <a:latin typeface="微软雅黑" panose="020B0503020204020204" charset="-122"/>
              </a:rPr>
              <a:t>-</a:t>
            </a:r>
            <a:r>
              <a:rPr lang="zh-CN" altLang="en-US" sz="2800" b="1">
                <a:solidFill>
                  <a:schemeClr val="tx1">
                    <a:lumMod val="75000"/>
                    <a:lumOff val="25000"/>
                  </a:schemeClr>
                </a:solidFill>
                <a:latin typeface="微软雅黑" panose="020B0503020204020204" charset="-122"/>
              </a:rPr>
              <a:t>化学性质</a:t>
            </a:r>
            <a:endParaRPr lang="zh-CN" altLang="en-US" sz="2800" b="1">
              <a:solidFill>
                <a:schemeClr val="tx1">
                  <a:lumMod val="75000"/>
                  <a:lumOff val="25000"/>
                </a:schemeClr>
              </a:solidFill>
              <a:latin typeface="微软雅黑" panose="020B0503020204020204" charset="-122"/>
            </a:endParaRPr>
          </a:p>
        </p:txBody>
      </p:sp>
      <p:grpSp>
        <p:nvGrpSpPr>
          <p:cNvPr id="3" name="组合 2"/>
          <p:cNvGrpSpPr/>
          <p:nvPr>
            <p:custDataLst>
              <p:tags r:id="rId4"/>
            </p:custDataLst>
          </p:nvPr>
        </p:nvGrpSpPr>
        <p:grpSpPr>
          <a:xfrm>
            <a:off x="2081" y="6781814"/>
            <a:ext cx="12187838" cy="76186"/>
            <a:chOff x="1" y="6406814"/>
            <a:chExt cx="12190412" cy="452774"/>
          </a:xfrm>
        </p:grpSpPr>
        <p:sp>
          <p:nvSpPr>
            <p:cNvPr id="32" name="六边形 31"/>
            <p:cNvSpPr/>
            <p:nvPr>
              <p:custDataLst>
                <p:tags r:id="rId5"/>
              </p:custDataLst>
            </p:nvPr>
          </p:nvSpPr>
          <p:spPr>
            <a:xfrm>
              <a:off x="1" y="6406814"/>
              <a:ext cx="3041773" cy="452774"/>
            </a:xfrm>
            <a:prstGeom prst="hexagon">
              <a:avLst/>
            </a:prstGeom>
            <a:solidFill>
              <a:srgbClr val="5FCACB"/>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3" name="六边形 32"/>
            <p:cNvSpPr/>
            <p:nvPr>
              <p:custDataLst>
                <p:tags r:id="rId6"/>
              </p:custDataLst>
            </p:nvPr>
          </p:nvSpPr>
          <p:spPr>
            <a:xfrm>
              <a:off x="3041775" y="6406814"/>
              <a:ext cx="3063750" cy="452774"/>
            </a:xfrm>
            <a:prstGeom prst="hexagon">
              <a:avLst/>
            </a:prstGeom>
            <a:solidFill>
              <a:srgbClr val="A0BF0D"/>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4" name="六边形 33"/>
            <p:cNvSpPr/>
            <p:nvPr>
              <p:custDataLst>
                <p:tags r:id="rId7"/>
              </p:custDataLst>
            </p:nvPr>
          </p:nvSpPr>
          <p:spPr>
            <a:xfrm>
              <a:off x="6095207" y="6406814"/>
              <a:ext cx="3047603" cy="452774"/>
            </a:xfrm>
            <a:prstGeom prst="hexagon">
              <a:avLst/>
            </a:prstGeom>
            <a:solidFill>
              <a:srgbClr val="31909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5" name="六边形 34"/>
            <p:cNvSpPr/>
            <p:nvPr>
              <p:custDataLst>
                <p:tags r:id="rId8"/>
              </p:custDataLst>
            </p:nvPr>
          </p:nvSpPr>
          <p:spPr>
            <a:xfrm>
              <a:off x="9142810" y="6406814"/>
              <a:ext cx="3047603" cy="452774"/>
            </a:xfrm>
            <a:prstGeom prst="hexagon">
              <a:avLst/>
            </a:prstGeom>
            <a:solidFill>
              <a:srgbClr val="F5841C"/>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grpSp>
      <p:sp>
        <p:nvSpPr>
          <p:cNvPr id="2" name="TextBox 1"/>
          <p:cNvSpPr txBox="1"/>
          <p:nvPr>
            <p:custDataLst>
              <p:tags r:id="rId9"/>
            </p:custDataLst>
          </p:nvPr>
        </p:nvSpPr>
        <p:spPr>
          <a:xfrm>
            <a:off x="3097133" y="799952"/>
            <a:ext cx="5770446" cy="521970"/>
          </a:xfrm>
          <a:prstGeom prst="rect">
            <a:avLst/>
          </a:prstGeom>
          <a:noFill/>
        </p:spPr>
        <p:txBody>
          <a:bodyPr wrap="square" rtlCol="0">
            <a:spAutoFit/>
          </a:bodyPr>
          <a:lstStyle/>
          <a:p>
            <a:r>
              <a:rPr lang="zh-CN" altLang="en-US" sz="2800" b="1">
                <a:solidFill>
                  <a:srgbClr val="C00000"/>
                </a:solidFill>
                <a:latin typeface="微软雅黑" panose="020B0503020204020204" charset="-122"/>
                <a:ea typeface="微软雅黑" panose="020B0503020204020204" charset="-122"/>
                <a:sym typeface="+mn-ea"/>
              </a:rPr>
              <a:t>比较烷烃</a:t>
            </a:r>
            <a:r>
              <a:rPr lang="zh-CN" altLang="en-US" sz="2800" b="1">
                <a:solidFill>
                  <a:srgbClr val="C00000"/>
                </a:solidFill>
                <a:latin typeface="微软雅黑" panose="020B0503020204020204" charset="-122"/>
                <a:ea typeface="微软雅黑" panose="020B0503020204020204" charset="-122"/>
              </a:rPr>
              <a:t>取代反应与烯烃加成反应</a:t>
            </a:r>
            <a:endParaRPr lang="zh-CN" altLang="en-US" sz="2800" b="1">
              <a:solidFill>
                <a:srgbClr val="C00000"/>
              </a:solidFill>
              <a:latin typeface="微软雅黑" panose="020B0503020204020204" charset="-122"/>
              <a:ea typeface="微软雅黑" panose="020B0503020204020204" charset="-122"/>
            </a:endParaRPr>
          </a:p>
        </p:txBody>
      </p:sp>
      <p:graphicFrame>
        <p:nvGraphicFramePr>
          <p:cNvPr id="4" name="表格 3"/>
          <p:cNvGraphicFramePr>
            <a:graphicFrameLocks noGrp="1"/>
          </p:cNvGraphicFramePr>
          <p:nvPr>
            <p:custDataLst>
              <p:tags r:id="rId10"/>
            </p:custDataLst>
          </p:nvPr>
        </p:nvGraphicFramePr>
        <p:xfrm>
          <a:off x="1054038" y="1482223"/>
          <a:ext cx="10143490" cy="4388485"/>
        </p:xfrm>
        <a:graphic>
          <a:graphicData uri="http://schemas.openxmlformats.org/drawingml/2006/table">
            <a:tbl>
              <a:tblPr firstRow="1" bandRow="1">
                <a:tableStyleId>{5940675A-B579-460E-94D1-54222C63F5DA}</a:tableStyleId>
              </a:tblPr>
              <a:tblGrid>
                <a:gridCol w="2588260"/>
                <a:gridCol w="4065270"/>
                <a:gridCol w="3489960"/>
              </a:tblGrid>
              <a:tr h="944880">
                <a:tc>
                  <a:txBody>
                    <a:bodyPr wrap="square"/>
                    <a:lstStyle/>
                    <a:p>
                      <a:r>
                        <a:rPr lang="zh-CN" altLang="en-US" sz="2400" b="1">
                          <a:latin typeface="微软雅黑" panose="020B0503020204020204" charset="-122"/>
                          <a:ea typeface="微软雅黑" panose="020B0503020204020204" charset="-122"/>
                        </a:rPr>
                        <a:t>               反应</a:t>
                      </a:r>
                      <a:r>
                        <a:rPr lang="zh-CN" altLang="en-US" sz="2400" b="1" baseline="0">
                          <a:latin typeface="微软雅黑" panose="020B0503020204020204" charset="-122"/>
                          <a:ea typeface="微软雅黑" panose="020B0503020204020204" charset="-122"/>
                        </a:rPr>
                        <a:t>        </a:t>
                      </a:r>
                      <a:endParaRPr lang="en-US" altLang="zh-CN" sz="2400" b="1" baseline="0">
                        <a:latin typeface="微软雅黑" panose="020B0503020204020204" charset="-122"/>
                        <a:ea typeface="微软雅黑" panose="020B0503020204020204" charset="-122"/>
                      </a:endParaRPr>
                    </a:p>
                    <a:p>
                      <a:r>
                        <a:rPr lang="zh-CN" altLang="en-US" sz="2400" b="1" baseline="0">
                          <a:latin typeface="微软雅黑" panose="020B0503020204020204" charset="-122"/>
                          <a:ea typeface="微软雅黑" panose="020B0503020204020204" charset="-122"/>
                        </a:rPr>
                        <a:t>比较项目</a:t>
                      </a:r>
                      <a:endParaRPr lang="zh-CN" altLang="en-US" sz="2400" b="1">
                        <a:latin typeface="微软雅黑" panose="020B0503020204020204" charset="-122"/>
                        <a:ea typeface="微软雅黑" panose="020B0503020204020204" charset="-122"/>
                      </a:endParaRPr>
                    </a:p>
                  </a:txBody>
                  <a:tcPr marL="91408" marR="91408" marT="45703" marB="45703" vert="horz">
                    <a:lnTlToBr w="12700" cap="flat" cmpd="sng" algn="ctr">
                      <a:solidFill>
                        <a:schemeClr val="tx1"/>
                      </a:solidFill>
                      <a:prstDash val="solid"/>
                      <a:round/>
                      <a:headEnd type="none" w="med" len="med"/>
                      <a:tailEnd type="none" w="med" len="med"/>
                    </a:lnTlToBr>
                  </a:tcPr>
                </a:tc>
                <a:tc>
                  <a:txBody>
                    <a:bodyPr wrap="square"/>
                    <a:lstStyle/>
                    <a:p>
                      <a:pPr algn="ctr"/>
                      <a:r>
                        <a:rPr lang="zh-CN" altLang="en-US" sz="2400" b="1">
                          <a:latin typeface="微软雅黑" panose="020B0503020204020204" charset="-122"/>
                          <a:ea typeface="微软雅黑" panose="020B0503020204020204" charset="-122"/>
                        </a:rPr>
                        <a:t>取代反应</a:t>
                      </a:r>
                      <a:endParaRPr lang="zh-CN" altLang="en-US" sz="2400" b="1">
                        <a:latin typeface="微软雅黑" panose="020B0503020204020204" charset="-122"/>
                        <a:ea typeface="微软雅黑" panose="020B0503020204020204" charset="-122"/>
                      </a:endParaRPr>
                    </a:p>
                  </a:txBody>
                  <a:tcPr marL="91408" marR="91408" marT="45703" marB="45703" vert="horz" anchor="ctr" anchorCtr="1"/>
                </a:tc>
                <a:tc>
                  <a:txBody>
                    <a:bodyPr wrap="square"/>
                    <a:lstStyle/>
                    <a:p>
                      <a:pPr algn="ctr"/>
                      <a:r>
                        <a:rPr lang="zh-CN" altLang="en-US" sz="2400" b="1">
                          <a:latin typeface="微软雅黑" panose="020B0503020204020204" charset="-122"/>
                          <a:ea typeface="微软雅黑" panose="020B0503020204020204" charset="-122"/>
                        </a:rPr>
                        <a:t>加成反应</a:t>
                      </a:r>
                      <a:endParaRPr lang="zh-CN" altLang="en-US" sz="2400" b="1">
                        <a:latin typeface="微软雅黑" panose="020B0503020204020204" charset="-122"/>
                        <a:ea typeface="微软雅黑" panose="020B0503020204020204" charset="-122"/>
                      </a:endParaRPr>
                    </a:p>
                  </a:txBody>
                  <a:tcPr marL="91408" marR="91408" marT="45703" marB="45703" vert="horz" anchor="ctr" anchorCtr="1"/>
                </a:tc>
              </a:tr>
              <a:tr h="944245">
                <a:tc>
                  <a:txBody>
                    <a:bodyPr wrap="square"/>
                    <a:lstStyle/>
                    <a:p>
                      <a:r>
                        <a:rPr lang="zh-CN" altLang="en-US" sz="2400" b="1">
                          <a:latin typeface="微软雅黑" panose="020B0503020204020204" charset="-122"/>
                          <a:ea typeface="微软雅黑" panose="020B0503020204020204" charset="-122"/>
                        </a:rPr>
                        <a:t>化学键的变化</a:t>
                      </a:r>
                      <a:endParaRPr lang="en-US" altLang="zh-CN" sz="2400" b="1">
                        <a:latin typeface="微软雅黑" panose="020B0503020204020204" charset="-122"/>
                        <a:ea typeface="微软雅黑" panose="020B0503020204020204" charset="-122"/>
                      </a:endParaRPr>
                    </a:p>
                    <a:p>
                      <a:r>
                        <a:rPr lang="zh-CN" altLang="en-US" sz="2400" b="1">
                          <a:latin typeface="微软雅黑" panose="020B0503020204020204" charset="-122"/>
                          <a:ea typeface="微软雅黑" panose="020B0503020204020204" charset="-122"/>
                        </a:rPr>
                        <a:t>（断什么键）</a:t>
                      </a:r>
                      <a:endParaRPr lang="zh-CN" altLang="en-US" sz="2400" b="1">
                        <a:latin typeface="微软雅黑" panose="020B0503020204020204" charset="-122"/>
                        <a:ea typeface="微软雅黑" panose="020B0503020204020204" charset="-122"/>
                      </a:endParaRPr>
                    </a:p>
                  </a:txBody>
                  <a:tcPr marL="91408" marR="91408" marT="45703" marB="45703" vert="horz"/>
                </a:tc>
                <a:tc>
                  <a:txBody>
                    <a:bodyPr wrap="square"/>
                    <a:lstStyle/>
                    <a:p>
                      <a:endParaRPr lang="zh-CN" altLang="en-US" sz="2400" b="1">
                        <a:latin typeface="微软雅黑" panose="020B0503020204020204" charset="-122"/>
                        <a:ea typeface="微软雅黑" panose="020B0503020204020204" charset="-122"/>
                      </a:endParaRPr>
                    </a:p>
                  </a:txBody>
                  <a:tcPr marL="91408" marR="91408" marT="45703" marB="45703" vert="horz"/>
                </a:tc>
                <a:tc>
                  <a:txBody>
                    <a:bodyPr wrap="square"/>
                    <a:lstStyle/>
                    <a:p>
                      <a:endParaRPr lang="zh-CN" altLang="en-US" sz="2400" b="1">
                        <a:latin typeface="微软雅黑" panose="020B0503020204020204" charset="-122"/>
                        <a:ea typeface="微软雅黑" panose="020B0503020204020204" charset="-122"/>
                      </a:endParaRPr>
                    </a:p>
                  </a:txBody>
                  <a:tcPr marL="91408" marR="91408" marT="45703" marB="45703" vert="horz"/>
                </a:tc>
              </a:tr>
              <a:tr h="944880">
                <a:tc>
                  <a:txBody>
                    <a:bodyPr wrap="square"/>
                    <a:lstStyle/>
                    <a:p>
                      <a:r>
                        <a:rPr lang="zh-CN" altLang="en-US" sz="2400" b="1">
                          <a:latin typeface="微软雅黑" panose="020B0503020204020204" charset="-122"/>
                          <a:ea typeface="微软雅黑" panose="020B0503020204020204" charset="-122"/>
                        </a:rPr>
                        <a:t>反应特点（原子的取下和加上）</a:t>
                      </a:r>
                      <a:endParaRPr lang="zh-CN" altLang="en-US" sz="2400" b="1">
                        <a:latin typeface="微软雅黑" panose="020B0503020204020204" charset="-122"/>
                        <a:ea typeface="微软雅黑" panose="020B0503020204020204" charset="-122"/>
                      </a:endParaRPr>
                    </a:p>
                  </a:txBody>
                  <a:tcPr marL="91408" marR="91408" marT="45703" marB="45703" vert="horz"/>
                </a:tc>
                <a:tc>
                  <a:txBody>
                    <a:bodyPr wrap="square"/>
                    <a:lstStyle/>
                    <a:p>
                      <a:endParaRPr lang="zh-CN" altLang="en-US" sz="2400" b="1">
                        <a:latin typeface="微软雅黑" panose="020B0503020204020204" charset="-122"/>
                        <a:ea typeface="微软雅黑" panose="020B0503020204020204" charset="-122"/>
                      </a:endParaRPr>
                    </a:p>
                  </a:txBody>
                  <a:tcPr marL="91408" marR="91408" marT="45703" marB="45703" vert="horz"/>
                </a:tc>
                <a:tc>
                  <a:txBody>
                    <a:bodyPr wrap="square"/>
                    <a:lstStyle/>
                    <a:p>
                      <a:endParaRPr lang="zh-CN" altLang="en-US" sz="2400" b="1">
                        <a:latin typeface="微软雅黑" panose="020B0503020204020204" charset="-122"/>
                        <a:ea typeface="微软雅黑" panose="020B0503020204020204" charset="-122"/>
                      </a:endParaRPr>
                    </a:p>
                  </a:txBody>
                  <a:tcPr marL="91408" marR="91408" marT="45703" marB="45703" vert="horz"/>
                </a:tc>
              </a:tr>
              <a:tr h="1554480">
                <a:tc>
                  <a:txBody>
                    <a:bodyPr wrap="square"/>
                    <a:lstStyle/>
                    <a:p>
                      <a:r>
                        <a:rPr lang="zh-CN" altLang="en-US" sz="2400" b="1">
                          <a:solidFill>
                            <a:srgbClr val="FF0000"/>
                          </a:solidFill>
                          <a:latin typeface="微软雅黑" panose="020B0503020204020204" charset="-122"/>
                          <a:ea typeface="微软雅黑" panose="020B0503020204020204" charset="-122"/>
                        </a:rPr>
                        <a:t>生成物特点</a:t>
                      </a:r>
                      <a:endParaRPr lang="en-US" altLang="zh-CN" sz="2400" b="1">
                        <a:solidFill>
                          <a:srgbClr val="FF0000"/>
                        </a:solidFill>
                        <a:latin typeface="微软雅黑" panose="020B0503020204020204" charset="-122"/>
                        <a:ea typeface="微软雅黑" panose="020B0503020204020204" charset="-122"/>
                      </a:endParaRPr>
                    </a:p>
                    <a:p>
                      <a:r>
                        <a:rPr lang="en-US" altLang="zh-CN" sz="2400" b="1">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有机产物是否饱和，有几种产物，与</a:t>
                      </a:r>
                      <a:r>
                        <a:rPr lang="en-US" altLang="zh-CN" sz="2400" b="1">
                          <a:latin typeface="微软雅黑" panose="020B0503020204020204" charset="-122"/>
                          <a:ea typeface="微软雅黑" panose="020B0503020204020204" charset="-122"/>
                        </a:rPr>
                        <a:t>Cl</a:t>
                      </a:r>
                      <a:r>
                        <a:rPr lang="en-US" altLang="zh-CN" sz="2400" b="1" baseline="-25000">
                          <a:latin typeface="微软雅黑" panose="020B0503020204020204" charset="-122"/>
                          <a:ea typeface="微软雅黑" panose="020B0503020204020204" charset="-122"/>
                        </a:rPr>
                        <a:t>2</a:t>
                      </a:r>
                      <a:r>
                        <a:rPr lang="zh-CN" altLang="en-US" sz="2400" b="1" baseline="0">
                          <a:latin typeface="微软雅黑" panose="020B0503020204020204" charset="-122"/>
                          <a:ea typeface="微软雅黑" panose="020B0503020204020204" charset="-122"/>
                        </a:rPr>
                        <a:t>反应耗</a:t>
                      </a:r>
                      <a:r>
                        <a:rPr lang="en-US" altLang="zh-CN" sz="2400" b="1" baseline="0">
                          <a:latin typeface="微软雅黑" panose="020B0503020204020204" charset="-122"/>
                          <a:ea typeface="微软雅黑" panose="020B0503020204020204" charset="-122"/>
                        </a:rPr>
                        <a:t>Cl</a:t>
                      </a:r>
                      <a:r>
                        <a:rPr lang="en-US" altLang="zh-CN" sz="2400" b="1" baseline="-25000">
                          <a:latin typeface="微软雅黑" panose="020B0503020204020204" charset="-122"/>
                          <a:ea typeface="微软雅黑" panose="020B0503020204020204" charset="-122"/>
                        </a:rPr>
                        <a:t>2</a:t>
                      </a:r>
                      <a:r>
                        <a:rPr lang="zh-CN" altLang="en-US" sz="2400" b="1" baseline="0">
                          <a:latin typeface="微软雅黑" panose="020B0503020204020204" charset="-122"/>
                          <a:ea typeface="微软雅黑" panose="020B0503020204020204" charset="-122"/>
                        </a:rPr>
                        <a:t>量</a:t>
                      </a:r>
                      <a:r>
                        <a:rPr lang="zh-CN" altLang="en-US" sz="2400" b="1">
                          <a:latin typeface="微软雅黑" panose="020B0503020204020204" charset="-122"/>
                          <a:ea typeface="微软雅黑" panose="020B0503020204020204" charset="-122"/>
                        </a:rPr>
                        <a:t>）</a:t>
                      </a:r>
                      <a:endParaRPr lang="zh-CN" altLang="en-US" sz="2400" b="1">
                        <a:latin typeface="微软雅黑" panose="020B0503020204020204" charset="-122"/>
                        <a:ea typeface="微软雅黑" panose="020B0503020204020204" charset="-122"/>
                      </a:endParaRPr>
                    </a:p>
                  </a:txBody>
                  <a:tcPr marL="91408" marR="91408" marT="45703" marB="45703" vert="horz"/>
                </a:tc>
                <a:tc>
                  <a:txBody>
                    <a:bodyPr wrap="square"/>
                    <a:lstStyle/>
                    <a:p>
                      <a:endParaRPr lang="zh-CN" altLang="en-US" sz="2400" b="1">
                        <a:latin typeface="微软雅黑" panose="020B0503020204020204" charset="-122"/>
                        <a:ea typeface="微软雅黑" panose="020B0503020204020204" charset="-122"/>
                      </a:endParaRPr>
                    </a:p>
                  </a:txBody>
                  <a:tcPr marL="91408" marR="91408" marT="45703" marB="45703" vert="horz"/>
                </a:tc>
                <a:tc>
                  <a:txBody>
                    <a:bodyPr wrap="square"/>
                    <a:lstStyle/>
                    <a:p>
                      <a:endParaRPr lang="zh-CN" altLang="en-US" sz="2400" b="1">
                        <a:latin typeface="微软雅黑" panose="020B0503020204020204" charset="-122"/>
                        <a:ea typeface="微软雅黑" panose="020B0503020204020204" charset="-122"/>
                      </a:endParaRPr>
                    </a:p>
                  </a:txBody>
                  <a:tcPr marL="91408" marR="91408" marT="45703" marB="45703" vert="horz"/>
                </a:tc>
              </a:tr>
            </a:tbl>
          </a:graphicData>
        </a:graphic>
      </p:graphicFrame>
      <p:sp>
        <p:nvSpPr>
          <p:cNvPr id="6" name="TextBox 5"/>
          <p:cNvSpPr txBox="1"/>
          <p:nvPr>
            <p:custDataLst>
              <p:tags r:id="rId11"/>
            </p:custDataLst>
          </p:nvPr>
        </p:nvSpPr>
        <p:spPr>
          <a:xfrm>
            <a:off x="4296706" y="2631191"/>
            <a:ext cx="2231486" cy="460375"/>
          </a:xfrm>
          <a:prstGeom prst="rect">
            <a:avLst/>
          </a:prstGeom>
          <a:noFill/>
        </p:spPr>
        <p:txBody>
          <a:bodyPr wrap="square" rtlCol="0">
            <a:spAutoFit/>
          </a:bodyPr>
          <a:lstStyle/>
          <a:p>
            <a:r>
              <a:rPr lang="zh-CN" altLang="en-US" sz="2400" b="1">
                <a:solidFill>
                  <a:srgbClr val="0000FF"/>
                </a:solidFill>
                <a:latin typeface="微软雅黑" panose="020B0503020204020204" charset="-122"/>
                <a:ea typeface="微软雅黑" panose="020B0503020204020204" charset="-122"/>
              </a:rPr>
              <a:t>断</a:t>
            </a:r>
            <a:r>
              <a:rPr lang="en-US" altLang="zh-CN" sz="2400" b="1">
                <a:solidFill>
                  <a:srgbClr val="0000FF"/>
                </a:solidFill>
                <a:latin typeface="微软雅黑" panose="020B0503020204020204" charset="-122"/>
                <a:ea typeface="微软雅黑" panose="020B0503020204020204" charset="-122"/>
              </a:rPr>
              <a:t>C-H</a:t>
            </a:r>
            <a:r>
              <a:rPr lang="zh-CN" altLang="en-US" sz="2400" b="1">
                <a:solidFill>
                  <a:srgbClr val="0000FF"/>
                </a:solidFill>
                <a:latin typeface="微软雅黑" panose="020B0503020204020204" charset="-122"/>
                <a:ea typeface="微软雅黑" panose="020B0503020204020204" charset="-122"/>
              </a:rPr>
              <a:t>键</a:t>
            </a:r>
            <a:endParaRPr lang="zh-CN" altLang="en-US" sz="2400" b="1">
              <a:solidFill>
                <a:srgbClr val="0000FF"/>
              </a:solidFill>
              <a:latin typeface="微软雅黑" panose="020B0503020204020204" charset="-122"/>
              <a:ea typeface="微软雅黑" panose="020B0503020204020204" charset="-122"/>
            </a:endParaRPr>
          </a:p>
        </p:txBody>
      </p:sp>
      <p:sp>
        <p:nvSpPr>
          <p:cNvPr id="8" name="TextBox 7"/>
          <p:cNvSpPr txBox="1"/>
          <p:nvPr>
            <p:custDataLst>
              <p:tags r:id="rId12"/>
            </p:custDataLst>
          </p:nvPr>
        </p:nvSpPr>
        <p:spPr>
          <a:xfrm>
            <a:off x="4296706" y="3573118"/>
            <a:ext cx="3180761" cy="460375"/>
          </a:xfrm>
          <a:prstGeom prst="rect">
            <a:avLst/>
          </a:prstGeom>
          <a:noFill/>
        </p:spPr>
        <p:txBody>
          <a:bodyPr wrap="square" rtlCol="0">
            <a:spAutoFit/>
          </a:bodyPr>
          <a:lstStyle/>
          <a:p>
            <a:r>
              <a:rPr lang="zh-CN" altLang="en-US" sz="2400" b="1">
                <a:solidFill>
                  <a:srgbClr val="C00000"/>
                </a:solidFill>
                <a:latin typeface="微软雅黑" panose="020B0503020204020204" charset="-122"/>
                <a:ea typeface="微软雅黑" panose="020B0503020204020204" charset="-122"/>
              </a:rPr>
              <a:t>有上有下，</a:t>
            </a:r>
            <a:r>
              <a:rPr lang="zh-CN" altLang="en-US" sz="2400" b="1">
                <a:solidFill>
                  <a:srgbClr val="C00000"/>
                </a:solidFill>
                <a:latin typeface="微软雅黑" panose="020B0503020204020204" charset="-122"/>
                <a:ea typeface="微软雅黑" panose="020B0503020204020204" charset="-122"/>
                <a:sym typeface="+mn-ea"/>
              </a:rPr>
              <a:t>取而代之</a:t>
            </a:r>
            <a:endParaRPr lang="zh-CN" altLang="en-US" sz="2400" b="1">
              <a:solidFill>
                <a:srgbClr val="C00000"/>
              </a:solidFill>
              <a:latin typeface="微软雅黑" panose="020B0503020204020204" charset="-122"/>
              <a:ea typeface="微软雅黑" panose="020B0503020204020204" charset="-122"/>
            </a:endParaRPr>
          </a:p>
        </p:txBody>
      </p:sp>
      <p:sp>
        <p:nvSpPr>
          <p:cNvPr id="9" name="TextBox 8"/>
          <p:cNvSpPr txBox="1"/>
          <p:nvPr>
            <p:custDataLst>
              <p:tags r:id="rId13"/>
            </p:custDataLst>
          </p:nvPr>
        </p:nvSpPr>
        <p:spPr>
          <a:xfrm>
            <a:off x="7967951" y="3573118"/>
            <a:ext cx="2989026" cy="460375"/>
          </a:xfrm>
          <a:prstGeom prst="rect">
            <a:avLst/>
          </a:prstGeom>
          <a:noFill/>
        </p:spPr>
        <p:txBody>
          <a:bodyPr wrap="square" rtlCol="0">
            <a:spAutoFit/>
          </a:bodyPr>
          <a:lstStyle/>
          <a:p>
            <a:r>
              <a:rPr lang="zh-CN" altLang="en-US" sz="2400" b="1">
                <a:solidFill>
                  <a:srgbClr val="C00000"/>
                </a:solidFill>
                <a:latin typeface="微软雅黑" panose="020B0503020204020204" charset="-122"/>
                <a:ea typeface="微软雅黑" panose="020B0503020204020204" charset="-122"/>
              </a:rPr>
              <a:t>只上不下，</a:t>
            </a:r>
            <a:r>
              <a:rPr lang="zh-CN" altLang="en-US" sz="2400" b="1">
                <a:solidFill>
                  <a:srgbClr val="C00000"/>
                </a:solidFill>
                <a:latin typeface="微软雅黑" panose="020B0503020204020204" charset="-122"/>
                <a:ea typeface="微软雅黑" panose="020B0503020204020204" charset="-122"/>
                <a:sym typeface="+mn-ea"/>
              </a:rPr>
              <a:t>加而成之</a:t>
            </a:r>
            <a:endParaRPr lang="zh-CN" altLang="en-US" sz="2400" b="1">
              <a:solidFill>
                <a:srgbClr val="C00000"/>
              </a:solidFill>
              <a:latin typeface="微软雅黑" panose="020B0503020204020204" charset="-122"/>
              <a:ea typeface="微软雅黑" panose="020B0503020204020204" charset="-122"/>
            </a:endParaRPr>
          </a:p>
        </p:txBody>
      </p:sp>
      <p:sp>
        <p:nvSpPr>
          <p:cNvPr id="17" name="TextBox 16"/>
          <p:cNvSpPr txBox="1"/>
          <p:nvPr>
            <p:custDataLst>
              <p:tags r:id="rId14"/>
            </p:custDataLst>
          </p:nvPr>
        </p:nvSpPr>
        <p:spPr>
          <a:xfrm>
            <a:off x="4296706" y="4992715"/>
            <a:ext cx="2482390" cy="829945"/>
          </a:xfrm>
          <a:prstGeom prst="rect">
            <a:avLst/>
          </a:prstGeom>
          <a:noFill/>
        </p:spPr>
        <p:txBody>
          <a:bodyPr wrap="square" rtlCol="0">
            <a:spAutoFit/>
          </a:bodyPr>
          <a:lstStyle/>
          <a:p>
            <a:r>
              <a:rPr lang="zh-CN" altLang="en-US" sz="2400" b="1">
                <a:solidFill>
                  <a:srgbClr val="C00000"/>
                </a:solidFill>
                <a:latin typeface="微软雅黑" panose="020B0503020204020204" charset="-122"/>
                <a:ea typeface="微软雅黑" panose="020B0503020204020204" charset="-122"/>
              </a:rPr>
              <a:t>取代</a:t>
            </a:r>
            <a:r>
              <a:rPr lang="en-US" altLang="zh-CN" sz="2400" b="1">
                <a:solidFill>
                  <a:srgbClr val="C00000"/>
                </a:solidFill>
                <a:latin typeface="微软雅黑" panose="020B0503020204020204" charset="-122"/>
                <a:ea typeface="微软雅黑" panose="020B0503020204020204" charset="-122"/>
              </a:rPr>
              <a:t>1mol H</a:t>
            </a:r>
            <a:r>
              <a:rPr lang="zh-CN" altLang="en-US" sz="2400" b="1">
                <a:solidFill>
                  <a:srgbClr val="C00000"/>
                </a:solidFill>
                <a:latin typeface="微软雅黑" panose="020B0503020204020204" charset="-122"/>
                <a:ea typeface="微软雅黑" panose="020B0503020204020204" charset="-122"/>
              </a:rPr>
              <a:t>，耗</a:t>
            </a:r>
            <a:r>
              <a:rPr lang="en-US" altLang="zh-CN" sz="2400" b="1">
                <a:solidFill>
                  <a:srgbClr val="C00000"/>
                </a:solidFill>
                <a:latin typeface="微软雅黑" panose="020B0503020204020204" charset="-122"/>
                <a:ea typeface="微软雅黑" panose="020B0503020204020204" charset="-122"/>
              </a:rPr>
              <a:t>1mol Cl</a:t>
            </a:r>
            <a:r>
              <a:rPr lang="en-US" altLang="zh-CN" sz="2400" b="1" baseline="-25000">
                <a:solidFill>
                  <a:srgbClr val="C00000"/>
                </a:solidFill>
                <a:latin typeface="微软雅黑" panose="020B0503020204020204" charset="-122"/>
                <a:ea typeface="微软雅黑" panose="020B0503020204020204" charset="-122"/>
              </a:rPr>
              <a:t>2</a:t>
            </a:r>
            <a:endParaRPr lang="en-US" altLang="zh-CN" sz="2400" b="1" baseline="-25000">
              <a:solidFill>
                <a:srgbClr val="C00000"/>
              </a:solidFill>
              <a:latin typeface="微软雅黑" panose="020B0503020204020204" charset="-122"/>
              <a:ea typeface="微软雅黑" panose="020B0503020204020204" charset="-122"/>
            </a:endParaRPr>
          </a:p>
        </p:txBody>
      </p:sp>
      <p:sp>
        <p:nvSpPr>
          <p:cNvPr id="18" name="TextBox 17"/>
          <p:cNvSpPr txBox="1"/>
          <p:nvPr>
            <p:custDataLst>
              <p:tags r:id="rId15"/>
            </p:custDataLst>
          </p:nvPr>
        </p:nvSpPr>
        <p:spPr>
          <a:xfrm>
            <a:off x="4296706" y="4436904"/>
            <a:ext cx="2868676" cy="460375"/>
          </a:xfrm>
          <a:prstGeom prst="rect">
            <a:avLst/>
          </a:prstGeom>
          <a:noFill/>
        </p:spPr>
        <p:txBody>
          <a:bodyPr wrap="square" rtlCol="0">
            <a:spAutoFit/>
          </a:bodyPr>
          <a:lstStyle/>
          <a:p>
            <a:r>
              <a:rPr lang="zh-CN" altLang="en-US" sz="2400" b="1">
                <a:solidFill>
                  <a:srgbClr val="FF0000"/>
                </a:solidFill>
                <a:latin typeface="微软雅黑" panose="020B0503020204020204" charset="-122"/>
                <a:ea typeface="微软雅黑" panose="020B0503020204020204" charset="-122"/>
              </a:rPr>
              <a:t>两种产物</a:t>
            </a:r>
            <a:endParaRPr lang="zh-CN" altLang="en-US" sz="2400" b="1">
              <a:solidFill>
                <a:srgbClr val="FF0000"/>
              </a:solidFill>
              <a:latin typeface="微软雅黑" panose="020B0503020204020204" charset="-122"/>
              <a:ea typeface="微软雅黑" panose="020B0503020204020204" charset="-122"/>
            </a:endParaRPr>
          </a:p>
        </p:txBody>
      </p:sp>
      <p:sp>
        <p:nvSpPr>
          <p:cNvPr id="19" name="TextBox 18"/>
          <p:cNvSpPr txBox="1"/>
          <p:nvPr>
            <p:custDataLst>
              <p:tags r:id="rId16"/>
            </p:custDataLst>
          </p:nvPr>
        </p:nvSpPr>
        <p:spPr>
          <a:xfrm>
            <a:off x="7967951" y="4401347"/>
            <a:ext cx="2868676" cy="460375"/>
          </a:xfrm>
          <a:prstGeom prst="rect">
            <a:avLst/>
          </a:prstGeom>
          <a:noFill/>
        </p:spPr>
        <p:txBody>
          <a:bodyPr wrap="square" rtlCol="0">
            <a:spAutoFit/>
          </a:bodyPr>
          <a:lstStyle/>
          <a:p>
            <a:r>
              <a:rPr lang="zh-CN" altLang="en-US" sz="2400" b="1">
                <a:solidFill>
                  <a:srgbClr val="FF0000"/>
                </a:solidFill>
                <a:latin typeface="微软雅黑" panose="020B0503020204020204" charset="-122"/>
                <a:ea typeface="微软雅黑" panose="020B0503020204020204" charset="-122"/>
              </a:rPr>
              <a:t>一种产物</a:t>
            </a:r>
            <a:endParaRPr lang="zh-CN" altLang="en-US" sz="2400" b="1">
              <a:solidFill>
                <a:srgbClr val="FF0000"/>
              </a:solidFill>
              <a:latin typeface="微软雅黑" panose="020B0503020204020204" charset="-122"/>
              <a:ea typeface="微软雅黑" panose="020B0503020204020204" charset="-122"/>
            </a:endParaRPr>
          </a:p>
        </p:txBody>
      </p:sp>
      <p:sp>
        <p:nvSpPr>
          <p:cNvPr id="20" name="TextBox 19"/>
          <p:cNvSpPr txBox="1"/>
          <p:nvPr>
            <p:custDataLst>
              <p:tags r:id="rId17"/>
            </p:custDataLst>
          </p:nvPr>
        </p:nvSpPr>
        <p:spPr>
          <a:xfrm>
            <a:off x="7967951" y="4941290"/>
            <a:ext cx="2618890" cy="829945"/>
          </a:xfrm>
          <a:prstGeom prst="rect">
            <a:avLst/>
          </a:prstGeom>
          <a:noFill/>
        </p:spPr>
        <p:txBody>
          <a:bodyPr wrap="square" rtlCol="0">
            <a:spAutoFit/>
          </a:bodyPr>
          <a:lstStyle/>
          <a:p>
            <a:r>
              <a:rPr lang="zh-CN" altLang="en-US" sz="2400" b="1">
                <a:solidFill>
                  <a:srgbClr val="C00000"/>
                </a:solidFill>
                <a:latin typeface="微软雅黑" panose="020B0503020204020204" charset="-122"/>
                <a:ea typeface="微软雅黑" panose="020B0503020204020204" charset="-122"/>
              </a:rPr>
              <a:t>加成</a:t>
            </a:r>
            <a:r>
              <a:rPr lang="en-US" altLang="zh-CN" sz="2400" b="1">
                <a:solidFill>
                  <a:srgbClr val="C00000"/>
                </a:solidFill>
                <a:latin typeface="微软雅黑" panose="020B0503020204020204" charset="-122"/>
                <a:ea typeface="微软雅黑" panose="020B0503020204020204" charset="-122"/>
              </a:rPr>
              <a:t>1 mol </a:t>
            </a:r>
            <a:r>
              <a:rPr lang="zh-CN" altLang="en-US" sz="2400" b="1">
                <a:solidFill>
                  <a:srgbClr val="C00000"/>
                </a:solidFill>
                <a:latin typeface="微软雅黑" panose="020B0503020204020204" charset="-122"/>
                <a:ea typeface="微软雅黑" panose="020B0503020204020204" charset="-122"/>
              </a:rPr>
              <a:t>双键，耗</a:t>
            </a:r>
            <a:r>
              <a:rPr lang="en-US" altLang="zh-CN" sz="2400" b="1">
                <a:solidFill>
                  <a:srgbClr val="C00000"/>
                </a:solidFill>
                <a:latin typeface="微软雅黑" panose="020B0503020204020204" charset="-122"/>
                <a:ea typeface="微软雅黑" panose="020B0503020204020204" charset="-122"/>
              </a:rPr>
              <a:t>1mol Cl</a:t>
            </a:r>
            <a:r>
              <a:rPr lang="en-US" altLang="zh-CN" sz="2400" b="1" baseline="-25000">
                <a:solidFill>
                  <a:srgbClr val="C00000"/>
                </a:solidFill>
                <a:latin typeface="微软雅黑" panose="020B0503020204020204" charset="-122"/>
                <a:ea typeface="微软雅黑" panose="020B0503020204020204" charset="-122"/>
              </a:rPr>
              <a:t>2</a:t>
            </a:r>
            <a:endParaRPr lang="en-US" altLang="zh-CN" sz="2400" b="1" baseline="-25000">
              <a:solidFill>
                <a:srgbClr val="C00000"/>
              </a:solidFill>
              <a:latin typeface="微软雅黑" panose="020B0503020204020204" charset="-122"/>
              <a:ea typeface="微软雅黑" panose="020B0503020204020204" charset="-122"/>
            </a:endParaRPr>
          </a:p>
        </p:txBody>
      </p:sp>
      <p:sp>
        <p:nvSpPr>
          <p:cNvPr id="12" name="Rectangle 34"/>
          <p:cNvSpPr/>
          <p:nvPr>
            <p:custDataLst>
              <p:tags r:id="rId18"/>
            </p:custDataLst>
          </p:nvPr>
        </p:nvSpPr>
        <p:spPr>
          <a:xfrm>
            <a:off x="7752726" y="2538895"/>
            <a:ext cx="3049975" cy="645160"/>
          </a:xfrm>
          <a:prstGeom prst="rect">
            <a:avLst/>
          </a:prstGeom>
          <a:noFill/>
          <a:ln w="9525">
            <a:noFill/>
          </a:ln>
        </p:spPr>
        <p:txBody>
          <a:bodyPr wrap="square">
            <a:spAutoFit/>
          </a:bodyPr>
          <a:lstStyle/>
          <a:p>
            <a:pPr algn="ctr">
              <a:lnSpc>
                <a:spcPct val="150000"/>
              </a:lnSpc>
            </a:pPr>
            <a:r>
              <a:rPr lang="en-US" altLang="zh-CN" sz="2400" b="1">
                <a:solidFill>
                  <a:srgbClr val="1807F7"/>
                </a:solidFill>
                <a:latin typeface="微软雅黑" panose="020B0503020204020204" charset="-122"/>
                <a:ea typeface="微软雅黑" panose="020B0503020204020204" charset="-122"/>
              </a:rPr>
              <a:t>C</a:t>
            </a:r>
            <a:r>
              <a:rPr lang="en-AU" altLang="zh-CN" sz="2400" b="1">
                <a:solidFill>
                  <a:srgbClr val="1807F7"/>
                </a:solidFill>
                <a:latin typeface="微软雅黑" panose="020B0503020204020204" charset="-122"/>
                <a:ea typeface="微软雅黑" panose="020B0503020204020204" charset="-122"/>
              </a:rPr>
              <a:t>=</a:t>
            </a:r>
            <a:r>
              <a:rPr lang="en-US" altLang="zh-CN" sz="2400" b="1">
                <a:solidFill>
                  <a:srgbClr val="1807F7"/>
                </a:solidFill>
                <a:latin typeface="微软雅黑" panose="020B0503020204020204" charset="-122"/>
                <a:ea typeface="微软雅黑" panose="020B0503020204020204" charset="-122"/>
              </a:rPr>
              <a:t>C</a:t>
            </a:r>
            <a:r>
              <a:rPr lang="zh-CN" altLang="en-US" sz="2400" b="1">
                <a:solidFill>
                  <a:srgbClr val="1807F7"/>
                </a:solidFill>
                <a:latin typeface="微软雅黑" panose="020B0503020204020204" charset="-122"/>
                <a:ea typeface="微软雅黑" panose="020B0503020204020204" charset="-122"/>
              </a:rPr>
              <a:t>中一个键</a:t>
            </a:r>
            <a:r>
              <a:rPr lang="zh-CN" altLang="en-AU" sz="2400" b="1">
                <a:solidFill>
                  <a:srgbClr val="1807F7"/>
                </a:solidFill>
                <a:latin typeface="微软雅黑" panose="020B0503020204020204" charset="-122"/>
                <a:ea typeface="微软雅黑" panose="020B0503020204020204" charset="-122"/>
              </a:rPr>
              <a:t>断裂</a:t>
            </a:r>
            <a:endParaRPr lang="zh-CN" altLang="en-AU" sz="2400" b="1">
              <a:solidFill>
                <a:srgbClr val="1807F7"/>
              </a:solidFill>
              <a:latin typeface="微软雅黑" panose="020B0503020204020204" charset="-122"/>
              <a:ea typeface="微软雅黑" panose="020B0503020204020204"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7" grpId="0"/>
      <p:bldP spid="18" grpId="0"/>
      <p:bldP spid="19" grpId="0"/>
      <p:bldP spid="2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8760284" y="1399281"/>
            <a:ext cx="3215680" cy="2308433"/>
          </a:xfrm>
          <a:prstGeom prst="rect">
            <a:avLst/>
          </a:prstGeom>
        </p:spPr>
      </p:pic>
      <p:pic>
        <p:nvPicPr>
          <p:cNvPr id="29" name="乙烯加聚动画">
            <a:hlinkClick r:id="" action="ppaction://media"/>
          </p:cNvPr>
          <p:cNvPicPr>
            <a:picLocks noChangeAspect="1"/>
          </p:cNvPicPr>
          <p:nvPr>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6897745" y="1566890"/>
            <a:ext cx="5500621" cy="3806120"/>
          </a:xfrm>
          <a:prstGeom prst="rect">
            <a:avLst/>
          </a:prstGeom>
        </p:spPr>
      </p:pic>
      <p:sp>
        <p:nvSpPr>
          <p:cNvPr id="4" name="文本框 3"/>
          <p:cNvSpPr txBox="1"/>
          <p:nvPr>
            <p:custDataLst>
              <p:tags r:id="rId7"/>
            </p:custDataLst>
          </p:nvPr>
        </p:nvSpPr>
        <p:spPr>
          <a:xfrm>
            <a:off x="264287" y="693292"/>
            <a:ext cx="10871092" cy="607695"/>
          </a:xfrm>
          <a:prstGeom prst="rect">
            <a:avLst/>
          </a:prstGeom>
          <a:noFill/>
        </p:spPr>
        <p:txBody>
          <a:bodyPr wrap="square" rtlCol="0" anchor="t">
            <a:spAutoFit/>
          </a:bodyPr>
          <a:lstStyle/>
          <a:p>
            <a:pPr>
              <a:lnSpc>
                <a:spcPct val="120000"/>
              </a:lnSpc>
            </a:pPr>
            <a:r>
              <a:rPr lang="zh-CN" altLang="en-US" sz="2800" b="1">
                <a:solidFill>
                  <a:schemeClr val="tx1"/>
                </a:solidFill>
                <a:latin typeface="微软雅黑" panose="020B0503020204020204" charset="-122"/>
                <a:ea typeface="微软雅黑" panose="020B0503020204020204" charset="-122"/>
                <a:cs typeface="宋体" panose="02010600030101010101" pitchFamily="2" charset="-122"/>
                <a:sym typeface="+mn-ea"/>
              </a:rPr>
              <a:t>你知道生活中的保鲜膜的主要成分是什么吗？它是如何制备的呢？</a:t>
            </a:r>
            <a:endParaRPr lang="zh-CN" altLang="en-US" sz="2800" b="1">
              <a:solidFill>
                <a:schemeClr val="tx1"/>
              </a:solidFill>
              <a:latin typeface="微软雅黑" panose="020B0503020204020204" charset="-122"/>
              <a:ea typeface="微软雅黑" panose="020B0503020204020204" charset="-122"/>
              <a:cs typeface="宋体" panose="02010600030101010101" pitchFamily="2" charset="-122"/>
              <a:sym typeface="+mn-ea"/>
            </a:endParaRPr>
          </a:p>
        </p:txBody>
      </p:sp>
      <p:cxnSp>
        <p:nvCxnSpPr>
          <p:cNvPr id="97" name="直接连接符 96"/>
          <p:cNvCxnSpPr/>
          <p:nvPr>
            <p:custDataLst>
              <p:tags r:id="rId8"/>
            </p:custDataLst>
          </p:nvPr>
        </p:nvCxnSpPr>
        <p:spPr>
          <a:xfrm>
            <a:off x="48427" y="599964"/>
            <a:ext cx="12095145" cy="0"/>
          </a:xfrm>
          <a:prstGeom prst="line">
            <a:avLst/>
          </a:prstGeom>
        </p:spPr>
        <p:style>
          <a:lnRef idx="3">
            <a:schemeClr val="accent3"/>
          </a:lnRef>
          <a:fillRef idx="0">
            <a:schemeClr val="accent3"/>
          </a:fillRef>
          <a:effectRef idx="2">
            <a:schemeClr val="accent3"/>
          </a:effectRef>
          <a:fontRef idx="minor">
            <a:schemeClr val="tx1"/>
          </a:fontRef>
        </p:style>
      </p:cxnSp>
      <p:sp>
        <p:nvSpPr>
          <p:cNvPr id="99" name="燕尾形 98"/>
          <p:cNvSpPr/>
          <p:nvPr>
            <p:custDataLst>
              <p:tags r:id="rId9"/>
            </p:custDataLst>
          </p:nvPr>
        </p:nvSpPr>
        <p:spPr>
          <a:xfrm>
            <a:off x="264287" y="0"/>
            <a:ext cx="699006" cy="594885"/>
          </a:xfrm>
          <a:prstGeom prst="chevron">
            <a:avLst>
              <a:gd name="adj" fmla="val 49999"/>
            </a:avLst>
          </a:prstGeom>
        </p:spPr>
        <p:style>
          <a:lnRef idx="3">
            <a:schemeClr val="lt1"/>
          </a:lnRef>
          <a:fillRef idx="1">
            <a:schemeClr val="accent1"/>
          </a:fillRef>
          <a:effectRef idx="1">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98" name="TextBox 43"/>
          <p:cNvSpPr txBox="1">
            <a:spLocks noChangeArrowheads="1"/>
          </p:cNvSpPr>
          <p:nvPr>
            <p:custDataLst>
              <p:tags r:id="rId10"/>
            </p:custDataLst>
          </p:nvPr>
        </p:nvSpPr>
        <p:spPr bwMode="auto">
          <a:xfrm>
            <a:off x="963556" y="36392"/>
            <a:ext cx="4080086"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chemeClr val="tx1">
                    <a:lumMod val="75000"/>
                    <a:lumOff val="25000"/>
                  </a:schemeClr>
                </a:solidFill>
                <a:latin typeface="微软雅黑" panose="020B0503020204020204" charset="-122"/>
              </a:rPr>
              <a:t>教学过程</a:t>
            </a:r>
            <a:r>
              <a:rPr lang="en-US" altLang="zh-CN" sz="2800" b="1">
                <a:solidFill>
                  <a:schemeClr val="tx1">
                    <a:lumMod val="75000"/>
                    <a:lumOff val="25000"/>
                  </a:schemeClr>
                </a:solidFill>
                <a:latin typeface="微软雅黑" panose="020B0503020204020204" charset="-122"/>
              </a:rPr>
              <a:t>-</a:t>
            </a:r>
            <a:r>
              <a:rPr lang="zh-CN" altLang="en-US" sz="2800" b="1">
                <a:solidFill>
                  <a:schemeClr val="tx1">
                    <a:lumMod val="75000"/>
                    <a:lumOff val="25000"/>
                  </a:schemeClr>
                </a:solidFill>
                <a:latin typeface="微软雅黑" panose="020B0503020204020204" charset="-122"/>
              </a:rPr>
              <a:t>化学性质</a:t>
            </a:r>
            <a:endParaRPr lang="zh-CN" altLang="en-US" sz="2800" b="1">
              <a:solidFill>
                <a:schemeClr val="tx1">
                  <a:lumMod val="75000"/>
                  <a:lumOff val="25000"/>
                </a:schemeClr>
              </a:solidFill>
              <a:latin typeface="微软雅黑" panose="020B0503020204020204" charset="-122"/>
            </a:endParaRPr>
          </a:p>
        </p:txBody>
      </p:sp>
      <p:sp>
        <p:nvSpPr>
          <p:cNvPr id="9" name="文本框 1"/>
          <p:cNvSpPr txBox="1"/>
          <p:nvPr>
            <p:custDataLst>
              <p:tags r:id="rId11"/>
            </p:custDataLst>
          </p:nvPr>
        </p:nvSpPr>
        <p:spPr>
          <a:xfrm>
            <a:off x="769151" y="2095589"/>
            <a:ext cx="6029933" cy="5219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zh-CN" sz="2800" b="1">
                <a:solidFill>
                  <a:schemeClr val="tx1">
                    <a:lumMod val="50000"/>
                  </a:schemeClr>
                </a:solidFill>
                <a:latin typeface="Times New Roman" panose="02020603050405020304" pitchFamily="18" charset="0"/>
                <a:cs typeface="Times New Roman" panose="02020603050405020304" pitchFamily="18" charset="0"/>
              </a:rPr>
              <a:t> CH</a:t>
            </a:r>
            <a:r>
              <a:rPr lang="en-US" altLang="zh-CN" sz="2800" b="1" baseline="-25000">
                <a:solidFill>
                  <a:schemeClr val="tx1">
                    <a:lumMod val="50000"/>
                  </a:schemeClr>
                </a:solidFill>
                <a:latin typeface="Times New Roman" panose="02020603050405020304" pitchFamily="18" charset="0"/>
                <a:cs typeface="Times New Roman" panose="02020603050405020304" pitchFamily="18" charset="0"/>
              </a:rPr>
              <a:t>2</a:t>
            </a:r>
            <a:r>
              <a:rPr lang="en-US" altLang="zh-CN" sz="2800" b="1">
                <a:solidFill>
                  <a:schemeClr val="tx1">
                    <a:lumMod val="50000"/>
                  </a:schemeClr>
                </a:solidFill>
                <a:latin typeface="Times New Roman" panose="02020603050405020304" pitchFamily="18" charset="0"/>
                <a:cs typeface="Times New Roman" panose="02020603050405020304" pitchFamily="18" charset="0"/>
              </a:rPr>
              <a:t>=CH</a:t>
            </a:r>
            <a:r>
              <a:rPr lang="en-US" altLang="zh-CN" sz="2800" b="1" baseline="-25000">
                <a:solidFill>
                  <a:schemeClr val="tx1">
                    <a:lumMod val="50000"/>
                  </a:schemeClr>
                </a:solidFill>
                <a:latin typeface="Times New Roman" panose="02020603050405020304" pitchFamily="18" charset="0"/>
                <a:cs typeface="Times New Roman" panose="02020603050405020304" pitchFamily="18" charset="0"/>
              </a:rPr>
              <a:t>2</a:t>
            </a:r>
            <a:r>
              <a:rPr lang="en-US" altLang="zh-CN" sz="2800" b="1">
                <a:solidFill>
                  <a:schemeClr val="tx1">
                    <a:lumMod val="50000"/>
                  </a:schemeClr>
                </a:solidFill>
                <a:latin typeface="Times New Roman" panose="02020603050405020304" pitchFamily="18" charset="0"/>
                <a:cs typeface="Times New Roman" panose="02020603050405020304" pitchFamily="18" charset="0"/>
              </a:rPr>
              <a:t>+</a:t>
            </a:r>
            <a:r>
              <a:rPr lang="en-US" altLang="zh-CN" sz="2800" b="1">
                <a:solidFill>
                  <a:schemeClr val="tx1">
                    <a:lumMod val="50000"/>
                  </a:schemeClr>
                </a:solidFill>
                <a:latin typeface="Times New Roman" panose="02020603050405020304" pitchFamily="18" charset="0"/>
                <a:cs typeface="Times New Roman" panose="02020603050405020304" pitchFamily="18" charset="0"/>
                <a:sym typeface="+mn-ea"/>
              </a:rPr>
              <a:t>CH</a:t>
            </a:r>
            <a:r>
              <a:rPr lang="en-US" altLang="zh-CN" sz="2800" b="1" baseline="-25000">
                <a:solidFill>
                  <a:schemeClr val="tx1">
                    <a:lumMod val="50000"/>
                  </a:schemeClr>
                </a:solidFill>
                <a:latin typeface="Times New Roman" panose="02020603050405020304" pitchFamily="18" charset="0"/>
                <a:cs typeface="Times New Roman" panose="02020603050405020304" pitchFamily="18" charset="0"/>
                <a:sym typeface="+mn-ea"/>
              </a:rPr>
              <a:t>2</a:t>
            </a:r>
            <a:r>
              <a:rPr lang="en-US" altLang="zh-CN" sz="2800" b="1">
                <a:solidFill>
                  <a:schemeClr val="tx1">
                    <a:lumMod val="50000"/>
                  </a:schemeClr>
                </a:solidFill>
                <a:latin typeface="Times New Roman" panose="02020603050405020304" pitchFamily="18" charset="0"/>
                <a:cs typeface="Times New Roman" panose="02020603050405020304" pitchFamily="18" charset="0"/>
                <a:sym typeface="+mn-ea"/>
              </a:rPr>
              <a:t>=CH</a:t>
            </a:r>
            <a:r>
              <a:rPr lang="en-US" altLang="zh-CN" sz="2800" b="1" baseline="-25000">
                <a:solidFill>
                  <a:schemeClr val="tx1">
                    <a:lumMod val="50000"/>
                  </a:schemeClr>
                </a:solidFill>
                <a:latin typeface="Times New Roman" panose="02020603050405020304" pitchFamily="18" charset="0"/>
                <a:cs typeface="Times New Roman" panose="02020603050405020304" pitchFamily="18" charset="0"/>
                <a:sym typeface="+mn-ea"/>
              </a:rPr>
              <a:t>2</a:t>
            </a:r>
            <a:r>
              <a:rPr lang="en-US" altLang="zh-CN" sz="2800" b="1">
                <a:solidFill>
                  <a:schemeClr val="tx1">
                    <a:lumMod val="50000"/>
                  </a:schemeClr>
                </a:solidFill>
                <a:latin typeface="Times New Roman" panose="02020603050405020304" pitchFamily="18" charset="0"/>
                <a:cs typeface="Times New Roman" panose="02020603050405020304" pitchFamily="18" charset="0"/>
                <a:sym typeface="+mn-ea"/>
              </a:rPr>
              <a:t>+CH</a:t>
            </a:r>
            <a:r>
              <a:rPr lang="en-US" altLang="zh-CN" sz="2800" b="1" baseline="-25000">
                <a:solidFill>
                  <a:schemeClr val="tx1">
                    <a:lumMod val="50000"/>
                  </a:schemeClr>
                </a:solidFill>
                <a:latin typeface="Times New Roman" panose="02020603050405020304" pitchFamily="18" charset="0"/>
                <a:cs typeface="Times New Roman" panose="02020603050405020304" pitchFamily="18" charset="0"/>
                <a:sym typeface="+mn-ea"/>
              </a:rPr>
              <a:t>2</a:t>
            </a:r>
            <a:r>
              <a:rPr lang="en-US" altLang="zh-CN" sz="2800" b="1">
                <a:solidFill>
                  <a:schemeClr val="tx1">
                    <a:lumMod val="50000"/>
                  </a:schemeClr>
                </a:solidFill>
                <a:latin typeface="Times New Roman" panose="02020603050405020304" pitchFamily="18" charset="0"/>
                <a:cs typeface="Times New Roman" panose="02020603050405020304" pitchFamily="18" charset="0"/>
                <a:sym typeface="+mn-ea"/>
              </a:rPr>
              <a:t>=CH</a:t>
            </a:r>
            <a:r>
              <a:rPr lang="en-US" altLang="zh-CN" sz="2800" b="1" baseline="-25000">
                <a:solidFill>
                  <a:schemeClr val="tx1">
                    <a:lumMod val="50000"/>
                  </a:schemeClr>
                </a:solidFill>
                <a:latin typeface="Times New Roman" panose="02020603050405020304" pitchFamily="18" charset="0"/>
                <a:cs typeface="Times New Roman" panose="02020603050405020304" pitchFamily="18" charset="0"/>
                <a:sym typeface="+mn-ea"/>
              </a:rPr>
              <a:t>2</a:t>
            </a:r>
            <a:r>
              <a:rPr lang="en-US" altLang="zh-CN" sz="2800" b="1">
                <a:solidFill>
                  <a:schemeClr val="tx1">
                    <a:lumMod val="50000"/>
                  </a:schemeClr>
                </a:solidFill>
                <a:latin typeface="Times New Roman" panose="02020603050405020304" pitchFamily="18" charset="0"/>
                <a:cs typeface="Times New Roman" panose="02020603050405020304" pitchFamily="18" charset="0"/>
                <a:sym typeface="+mn-ea"/>
              </a:rPr>
              <a:t>+</a:t>
            </a:r>
            <a:r>
              <a:rPr lang="en-US" altLang="zh-CN" sz="3840" b="1" baseline="30000">
                <a:solidFill>
                  <a:schemeClr val="tx1">
                    <a:lumMod val="50000"/>
                  </a:schemeClr>
                </a:solidFill>
                <a:latin typeface="Times New Roman" panose="02020603050405020304" pitchFamily="18" charset="0"/>
                <a:ea typeface="+mj-ea"/>
                <a:cs typeface="Times New Roman" panose="02020603050405020304" pitchFamily="18" charset="0"/>
                <a:sym typeface="+mn-ea"/>
              </a:rPr>
              <a:t>......</a:t>
            </a:r>
            <a:endParaRPr lang="en-US" altLang="zh-CN" sz="3840" b="1" baseline="30000">
              <a:solidFill>
                <a:schemeClr val="tx1">
                  <a:lumMod val="50000"/>
                </a:schemeClr>
              </a:solidFill>
              <a:latin typeface="Times New Roman" panose="02020603050405020304" pitchFamily="18" charset="0"/>
              <a:ea typeface="+mj-ea"/>
              <a:cs typeface="Times New Roman" panose="02020603050405020304" pitchFamily="18" charset="0"/>
              <a:sym typeface="+mn-ea"/>
            </a:endParaRPr>
          </a:p>
        </p:txBody>
      </p:sp>
      <p:grpSp>
        <p:nvGrpSpPr>
          <p:cNvPr id="22" name="组合 21"/>
          <p:cNvGrpSpPr/>
          <p:nvPr>
            <p:custDataLst>
              <p:tags r:id="rId12"/>
            </p:custDataLst>
          </p:nvPr>
        </p:nvGrpSpPr>
        <p:grpSpPr>
          <a:xfrm>
            <a:off x="1056625" y="4293062"/>
            <a:ext cx="5205730" cy="514937"/>
            <a:chOff x="2492" y="6665"/>
            <a:chExt cx="6834" cy="676"/>
          </a:xfrm>
        </p:grpSpPr>
        <p:pic>
          <p:nvPicPr>
            <p:cNvPr id="23" name="图片 22"/>
            <p:cNvPicPr>
              <a:picLocks noChangeAspect="1"/>
            </p:cNvPicPr>
            <p:nvPr>
              <p:custDataLst>
                <p:tags r:id="rId13"/>
              </p:custDataLst>
            </p:nvPr>
          </p:nvPicPr>
          <p:blipFill>
            <a:blip r:embed="rId14"/>
            <a:srcRect l="5017" t="63302" r="4766" b="15833"/>
            <a:stretch>
              <a:fillRect/>
            </a:stretch>
          </p:blipFill>
          <p:spPr>
            <a:xfrm>
              <a:off x="2492" y="6665"/>
              <a:ext cx="6834" cy="676"/>
            </a:xfrm>
            <a:prstGeom prst="rect">
              <a:avLst/>
            </a:prstGeom>
          </p:spPr>
        </p:pic>
        <p:sp>
          <p:nvSpPr>
            <p:cNvPr id="24" name="文本框 23"/>
            <p:cNvSpPr txBox="1"/>
            <p:nvPr>
              <p:custDataLst>
                <p:tags r:id="rId15"/>
              </p:custDataLst>
            </p:nvPr>
          </p:nvSpPr>
          <p:spPr>
            <a:xfrm>
              <a:off x="4925" y="6696"/>
              <a:ext cx="1972" cy="556"/>
            </a:xfrm>
            <a:prstGeom prst="rect">
              <a:avLst/>
            </a:prstGeom>
            <a:noFill/>
            <a:ln w="28575" cmpd="sng">
              <a:solidFill>
                <a:srgbClr val="C00000"/>
              </a:solidFill>
              <a:prstDash val="solid"/>
            </a:ln>
          </p:spPr>
          <p:txBody>
            <a:bodyPr wrap="square" rtlCol="0">
              <a:spAutoFit/>
            </a:bodyPr>
            <a:lstStyle/>
            <a:p>
              <a:pPr algn="ctr"/>
              <a:endParaRPr lang="zh-CN" altLang="zh-CN" sz="2160" b="1">
                <a:solidFill>
                  <a:schemeClr val="tx1"/>
                </a:solidFill>
              </a:endParaRPr>
            </a:p>
          </p:txBody>
        </p:sp>
      </p:grpSp>
      <p:pic>
        <p:nvPicPr>
          <p:cNvPr id="116740" name="图片 116739" descr="hxqt027"/>
          <p:cNvPicPr>
            <a:picLocks noChangeAspect="1"/>
          </p:cNvPicPr>
          <p:nvPr>
            <p:custDataLst>
              <p:tags r:id="rId16"/>
            </p:custDataLst>
          </p:nvPr>
        </p:nvPicPr>
        <p:blipFill>
          <a:blip r:embed="rId17"/>
          <a:stretch>
            <a:fillRect/>
          </a:stretch>
        </p:blipFill>
        <p:spPr>
          <a:xfrm>
            <a:off x="6781675" y="1687720"/>
            <a:ext cx="5411738" cy="3626448"/>
          </a:xfrm>
          <a:prstGeom prst="rect">
            <a:avLst/>
          </a:prstGeom>
          <a:noFill/>
          <a:ln w="9525">
            <a:noFill/>
          </a:ln>
        </p:spPr>
      </p:pic>
      <p:sp>
        <p:nvSpPr>
          <p:cNvPr id="25" name="文本框 24"/>
          <p:cNvSpPr txBox="1"/>
          <p:nvPr>
            <p:custDataLst>
              <p:tags r:id="rId18"/>
            </p:custDataLst>
          </p:nvPr>
        </p:nvSpPr>
        <p:spPr>
          <a:xfrm>
            <a:off x="236559" y="1180449"/>
            <a:ext cx="6661186" cy="1014730"/>
          </a:xfrm>
          <a:prstGeom prst="rect">
            <a:avLst/>
          </a:prstGeom>
          <a:noFill/>
        </p:spPr>
        <p:txBody>
          <a:bodyPr wrap="square" rtlCol="0" anchor="t">
            <a:spAutoFit/>
          </a:bodyPr>
          <a:lstStyle/>
          <a:p>
            <a:pPr indent="0" eaLnBrk="1" hangingPunct="1">
              <a:spcBef>
                <a:spcPct val="50000"/>
              </a:spcBef>
              <a:buNone/>
            </a:pPr>
            <a:r>
              <a:rPr lang="zh-CN" altLang="en-US" sz="2000" b="1">
                <a:latin typeface="微软雅黑" panose="020B0503020204020204" charset="-122"/>
                <a:ea typeface="微软雅黑" panose="020B0503020204020204" charset="-122"/>
                <a:cs typeface="微软雅黑" panose="020B0503020204020204" charset="-122"/>
                <a:sym typeface="+mn-ea"/>
              </a:rPr>
              <a:t>在</a:t>
            </a:r>
            <a:r>
              <a:rPr lang="zh-CN" altLang="en-US" sz="2000" b="1">
                <a:solidFill>
                  <a:srgbClr val="FF0000"/>
                </a:solidFill>
                <a:latin typeface="微软雅黑" panose="020B0503020204020204" charset="-122"/>
                <a:ea typeface="微软雅黑" panose="020B0503020204020204" charset="-122"/>
                <a:cs typeface="微软雅黑" panose="020B0503020204020204" charset="-122"/>
                <a:sym typeface="+mn-ea"/>
              </a:rPr>
              <a:t>适当</a:t>
            </a:r>
            <a:r>
              <a:rPr lang="zh-CN" altLang="en-US" sz="2000" b="1">
                <a:latin typeface="微软雅黑" panose="020B0503020204020204" charset="-122"/>
                <a:ea typeface="微软雅黑" panose="020B0503020204020204" charset="-122"/>
                <a:cs typeface="微软雅黑" panose="020B0503020204020204" charset="-122"/>
                <a:sym typeface="+mn-ea"/>
              </a:rPr>
              <a:t>温度、压强和催化剂存在的</a:t>
            </a:r>
            <a:r>
              <a:rPr lang="zh-CN" altLang="en-US" sz="2000" b="1">
                <a:solidFill>
                  <a:srgbClr val="FF0000"/>
                </a:solidFill>
                <a:latin typeface="微软雅黑" panose="020B0503020204020204" charset="-122"/>
                <a:ea typeface="微软雅黑" panose="020B0503020204020204" charset="-122"/>
                <a:cs typeface="微软雅黑" panose="020B0503020204020204" charset="-122"/>
                <a:sym typeface="+mn-ea"/>
              </a:rPr>
              <a:t>条件下</a:t>
            </a:r>
            <a:r>
              <a:rPr lang="zh-CN" altLang="en-US" sz="2000" b="1">
                <a:latin typeface="微软雅黑" panose="020B0503020204020204" charset="-122"/>
                <a:ea typeface="微软雅黑" panose="020B0503020204020204" charset="-122"/>
                <a:cs typeface="微软雅黑" panose="020B0503020204020204" charset="-122"/>
                <a:sym typeface="+mn-ea"/>
              </a:rPr>
              <a:t>，</a:t>
            </a:r>
            <a:r>
              <a:rPr lang="zh-CN" altLang="en-US" sz="2000" b="1">
                <a:solidFill>
                  <a:srgbClr val="FF0000"/>
                </a:solidFill>
                <a:latin typeface="微软雅黑" panose="020B0503020204020204" charset="-122"/>
                <a:ea typeface="微软雅黑" panose="020B0503020204020204" charset="-122"/>
                <a:cs typeface="微软雅黑" panose="020B0503020204020204" charset="-122"/>
                <a:sym typeface="+mn-ea"/>
              </a:rPr>
              <a:t>乙烯</a:t>
            </a:r>
            <a:r>
              <a:rPr lang="zh-CN" altLang="en-US" sz="2000" b="1">
                <a:latin typeface="微软雅黑" panose="020B0503020204020204" charset="-122"/>
                <a:ea typeface="微软雅黑" panose="020B0503020204020204" charset="-122"/>
                <a:cs typeface="微软雅黑" panose="020B0503020204020204" charset="-122"/>
                <a:sym typeface="+mn-ea"/>
              </a:rPr>
              <a:t>分子中碳碳双键中的</a:t>
            </a:r>
            <a:r>
              <a:rPr lang="zh-CN" altLang="en-US" sz="2000" b="1">
                <a:solidFill>
                  <a:srgbClr val="FF0000"/>
                </a:solidFill>
                <a:latin typeface="微软雅黑" panose="020B0503020204020204" charset="-122"/>
                <a:ea typeface="微软雅黑" panose="020B0503020204020204" charset="-122"/>
                <a:cs typeface="微软雅黑" panose="020B0503020204020204" charset="-122"/>
                <a:sym typeface="+mn-ea"/>
              </a:rPr>
              <a:t>一个键断裂</a:t>
            </a:r>
            <a:r>
              <a:rPr lang="zh-CN" altLang="en-US" sz="2000" b="1">
                <a:latin typeface="微软雅黑" panose="020B0503020204020204" charset="-122"/>
                <a:ea typeface="微软雅黑" panose="020B0503020204020204" charset="-122"/>
                <a:cs typeface="微软雅黑" panose="020B0503020204020204" charset="-122"/>
                <a:sym typeface="+mn-ea"/>
              </a:rPr>
              <a:t>，分子间通过碳原子相互结合形成</a:t>
            </a:r>
            <a:r>
              <a:rPr lang="zh-CN" altLang="en-US" sz="2000" b="1">
                <a:solidFill>
                  <a:srgbClr val="FF0000"/>
                </a:solidFill>
                <a:latin typeface="微软雅黑" panose="020B0503020204020204" charset="-122"/>
                <a:ea typeface="微软雅黑" panose="020B0503020204020204" charset="-122"/>
                <a:cs typeface="微软雅黑" panose="020B0503020204020204" charset="-122"/>
                <a:sym typeface="+mn-ea"/>
              </a:rPr>
              <a:t>很长的碳链</a:t>
            </a:r>
            <a:r>
              <a:rPr lang="zh-CN" altLang="en-US" sz="2000" b="1">
                <a:latin typeface="微软雅黑" panose="020B0503020204020204" charset="-122"/>
                <a:ea typeface="微软雅黑" panose="020B0503020204020204" charset="-122"/>
                <a:cs typeface="微软雅黑" panose="020B0503020204020204" charset="-122"/>
                <a:sym typeface="+mn-ea"/>
              </a:rPr>
              <a:t>，生成</a:t>
            </a:r>
            <a:r>
              <a:rPr lang="zh-CN" altLang="en-US" sz="2000" b="1">
                <a:solidFill>
                  <a:srgbClr val="FF0000"/>
                </a:solidFill>
                <a:latin typeface="微软雅黑" panose="020B0503020204020204" charset="-122"/>
                <a:ea typeface="微软雅黑" panose="020B0503020204020204" charset="-122"/>
                <a:cs typeface="微软雅黑" panose="020B0503020204020204" charset="-122"/>
                <a:sym typeface="+mn-ea"/>
              </a:rPr>
              <a:t>相对分子质量很大</a:t>
            </a:r>
            <a:r>
              <a:rPr lang="zh-CN" altLang="en-US" sz="2000" b="1">
                <a:latin typeface="微软雅黑" panose="020B0503020204020204" charset="-122"/>
                <a:ea typeface="微软雅黑" panose="020B0503020204020204" charset="-122"/>
                <a:cs typeface="微软雅黑" panose="020B0503020204020204" charset="-122"/>
                <a:sym typeface="+mn-ea"/>
              </a:rPr>
              <a:t>的聚合物</a:t>
            </a:r>
            <a:r>
              <a:rPr lang="en-US" altLang="zh-CN" sz="2000" b="1">
                <a:latin typeface="微软雅黑" panose="020B0503020204020204" charset="-122"/>
                <a:ea typeface="微软雅黑" panose="020B0503020204020204" charset="-122"/>
                <a:cs typeface="微软雅黑" panose="020B0503020204020204" charset="-122"/>
                <a:sym typeface="+mn-ea"/>
              </a:rPr>
              <a:t>---</a:t>
            </a:r>
            <a:r>
              <a:rPr lang="zh-CN" altLang="en-US" sz="2000" b="1">
                <a:solidFill>
                  <a:srgbClr val="FF0000"/>
                </a:solidFill>
                <a:latin typeface="微软雅黑" panose="020B0503020204020204" charset="-122"/>
                <a:ea typeface="微软雅黑" panose="020B0503020204020204" charset="-122"/>
                <a:cs typeface="微软雅黑" panose="020B0503020204020204" charset="-122"/>
                <a:sym typeface="+mn-ea"/>
              </a:rPr>
              <a:t>聚乙烯</a:t>
            </a:r>
            <a:r>
              <a:rPr lang="zh-CN" altLang="en-US" sz="2000" b="1">
                <a:latin typeface="微软雅黑" panose="020B0503020204020204" charset="-122"/>
                <a:ea typeface="微软雅黑" panose="020B0503020204020204" charset="-122"/>
                <a:cs typeface="微软雅黑" panose="020B0503020204020204" charset="-122"/>
                <a:sym typeface="+mn-ea"/>
              </a:rPr>
              <a:t>。</a:t>
            </a:r>
            <a:endParaRPr lang="zh-CN" altLang="en-US" sz="2000" b="1">
              <a:latin typeface="微软雅黑" panose="020B0503020204020204" charset="-122"/>
              <a:ea typeface="微软雅黑" panose="020B0503020204020204" charset="-122"/>
              <a:cs typeface="微软雅黑" panose="020B0503020204020204" charset="-122"/>
              <a:sym typeface="+mn-ea"/>
            </a:endParaRPr>
          </a:p>
        </p:txBody>
      </p:sp>
      <p:pic>
        <p:nvPicPr>
          <p:cNvPr id="26" name="图片 25"/>
          <p:cNvPicPr>
            <a:picLocks noChangeAspect="1"/>
          </p:cNvPicPr>
          <p:nvPr>
            <p:custDataLst>
              <p:tags r:id="rId19"/>
            </p:custDataLst>
          </p:nvPr>
        </p:nvPicPr>
        <p:blipFill>
          <a:blip r:embed="rId20"/>
          <a:srcRect l="6264" t="11965" r="80952" b="58588"/>
          <a:stretch>
            <a:fillRect/>
          </a:stretch>
        </p:blipFill>
        <p:spPr>
          <a:xfrm>
            <a:off x="3022852" y="2853162"/>
            <a:ext cx="797412" cy="1032954"/>
          </a:xfrm>
          <a:prstGeom prst="rect">
            <a:avLst/>
          </a:prstGeom>
        </p:spPr>
      </p:pic>
      <p:pic>
        <p:nvPicPr>
          <p:cNvPr id="27" name="图片 26"/>
          <p:cNvPicPr>
            <a:picLocks noChangeAspect="1"/>
          </p:cNvPicPr>
          <p:nvPr>
            <p:custDataLst>
              <p:tags r:id="rId21"/>
            </p:custDataLst>
          </p:nvPr>
        </p:nvPicPr>
        <p:blipFill>
          <a:blip r:embed="rId20"/>
          <a:srcRect l="6264" t="11965" r="80952" b="58588"/>
          <a:stretch>
            <a:fillRect/>
          </a:stretch>
        </p:blipFill>
        <p:spPr>
          <a:xfrm>
            <a:off x="1272481" y="2853162"/>
            <a:ext cx="797412" cy="1032954"/>
          </a:xfrm>
          <a:prstGeom prst="rect">
            <a:avLst/>
          </a:prstGeom>
        </p:spPr>
      </p:pic>
      <p:pic>
        <p:nvPicPr>
          <p:cNvPr id="28" name="图片 27"/>
          <p:cNvPicPr>
            <a:picLocks noChangeAspect="1"/>
          </p:cNvPicPr>
          <p:nvPr>
            <p:custDataLst>
              <p:tags r:id="rId22"/>
            </p:custDataLst>
          </p:nvPr>
        </p:nvPicPr>
        <p:blipFill>
          <a:blip r:embed="rId20"/>
          <a:srcRect l="6264" t="11965" r="80952" b="58588"/>
          <a:stretch>
            <a:fillRect/>
          </a:stretch>
        </p:blipFill>
        <p:spPr>
          <a:xfrm>
            <a:off x="4613232" y="2853162"/>
            <a:ext cx="797412" cy="1032954"/>
          </a:xfrm>
          <a:prstGeom prst="rect">
            <a:avLst/>
          </a:prstGeom>
        </p:spPr>
      </p:pic>
      <p:pic>
        <p:nvPicPr>
          <p:cNvPr id="30" name="Picture 1"/>
          <p:cNvPicPr>
            <a:picLocks noChangeAspect="1" noChangeArrowheads="1"/>
          </p:cNvPicPr>
          <p:nvPr>
            <p:custDataLst>
              <p:tags r:id="rId23"/>
            </p:custDataLst>
          </p:nvPr>
        </p:nvPicPr>
        <p:blipFill>
          <a:blip r:embed="rId24">
            <a:lum bright="20000" contrast="30000"/>
          </a:blip>
          <a:stretch>
            <a:fillRect/>
          </a:stretch>
        </p:blipFill>
        <p:spPr bwMode="auto">
          <a:xfrm>
            <a:off x="6799132" y="5373010"/>
            <a:ext cx="5375550" cy="1329444"/>
          </a:xfrm>
          <a:prstGeom prst="rect">
            <a:avLst/>
          </a:prstGeom>
          <a:noFill/>
          <a:ln w="9525">
            <a:noFill/>
            <a:miter lim="800000"/>
            <a:headEnd/>
            <a:tailEnd/>
          </a:ln>
        </p:spPr>
      </p:pic>
      <p:sp>
        <p:nvSpPr>
          <p:cNvPr id="38" name="AutoShape 4"/>
          <p:cNvSpPr>
            <a:spLocks noChangeArrowheads="1"/>
          </p:cNvSpPr>
          <p:nvPr>
            <p:custDataLst>
              <p:tags r:id="rId25"/>
            </p:custDataLst>
          </p:nvPr>
        </p:nvSpPr>
        <p:spPr bwMode="auto">
          <a:xfrm>
            <a:off x="3281305" y="5917034"/>
            <a:ext cx="1077917" cy="550492"/>
          </a:xfrm>
          <a:prstGeom prst="wedgeRoundRectCallout">
            <a:avLst>
              <a:gd name="adj1" fmla="val 106250"/>
              <a:gd name="adj2" fmla="val -119404"/>
              <a:gd name="adj3" fmla="val 16667"/>
            </a:avLst>
          </a:prstGeom>
          <a:solidFill>
            <a:schemeClr val="accent1">
              <a:lumMod val="60000"/>
              <a:lumOff val="40000"/>
            </a:schemeClr>
          </a:solidFill>
          <a:ln>
            <a:noFill/>
          </a:ln>
        </p:spPr>
        <p:style>
          <a:lnRef idx="2">
            <a:schemeClr val="accent4"/>
          </a:lnRef>
          <a:fillRef idx="1">
            <a:schemeClr val="lt1"/>
          </a:fillRef>
          <a:effectRef idx="0">
            <a:schemeClr val="accent4"/>
          </a:effectRef>
          <a:fontRef idx="minor">
            <a:schemeClr val="dk1"/>
          </a:fontRef>
        </p:style>
        <p:txBody>
          <a:bodyPr wrap="none" anchor="ctr"/>
          <a:lstStyle/>
          <a:p>
            <a:pPr defTabSz="914400" eaLnBrk="0" fontAlgn="base" hangingPunct="0">
              <a:spcBef>
                <a:spcPct val="0"/>
              </a:spcBef>
              <a:spcAft>
                <a:spcPct val="0"/>
              </a:spcAft>
              <a:defRPr/>
            </a:pPr>
            <a:r>
              <a:rPr kumimoji="1" lang="zh-CN" altLang="en-US" sz="2800" b="1">
                <a:solidFill>
                  <a:srgbClr val="FF0000"/>
                </a:solidFill>
                <a:latin typeface="Times New Roman" panose="02020603050405020304" pitchFamily="18" charset="0"/>
                <a:ea typeface="微软雅黑" panose="020B0503020204020204" charset="-122"/>
              </a:rPr>
              <a:t>链节</a:t>
            </a:r>
            <a:endParaRPr kumimoji="1" lang="zh-CN" altLang="en-US" sz="2800" b="1">
              <a:solidFill>
                <a:srgbClr val="FF0000"/>
              </a:solidFill>
              <a:latin typeface="Times New Roman" panose="02020603050405020304" pitchFamily="18" charset="0"/>
              <a:ea typeface="微软雅黑" panose="020B0503020204020204" charset="-122"/>
            </a:endParaRPr>
          </a:p>
        </p:txBody>
      </p:sp>
      <p:sp>
        <p:nvSpPr>
          <p:cNvPr id="39" name="AutoShape 5"/>
          <p:cNvSpPr>
            <a:spLocks noChangeArrowheads="1"/>
          </p:cNvSpPr>
          <p:nvPr>
            <p:custDataLst>
              <p:tags r:id="rId26"/>
            </p:custDataLst>
          </p:nvPr>
        </p:nvSpPr>
        <p:spPr bwMode="auto">
          <a:xfrm>
            <a:off x="6266005" y="4842772"/>
            <a:ext cx="1598160" cy="550492"/>
          </a:xfrm>
          <a:prstGeom prst="wedgeEllipseCallout">
            <a:avLst>
              <a:gd name="adj1" fmla="val -72410"/>
              <a:gd name="adj2" fmla="val 80855"/>
            </a:avLst>
          </a:prstGeom>
          <a:solidFill>
            <a:schemeClr val="accent1">
              <a:lumMod val="60000"/>
              <a:lumOff val="40000"/>
            </a:schemeClr>
          </a:solidFill>
          <a:ln>
            <a:noFill/>
          </a:ln>
        </p:spPr>
        <p:style>
          <a:lnRef idx="2">
            <a:schemeClr val="accent4"/>
          </a:lnRef>
          <a:fillRef idx="1">
            <a:schemeClr val="lt1"/>
          </a:fillRef>
          <a:effectRef idx="0">
            <a:schemeClr val="accent4"/>
          </a:effectRef>
          <a:fontRef idx="minor">
            <a:schemeClr val="dk1"/>
          </a:fontRef>
        </p:style>
        <p:txBody>
          <a:bodyPr wrap="none" anchor="ctr"/>
          <a:lstStyle/>
          <a:p>
            <a:pPr defTabSz="914400" eaLnBrk="0" fontAlgn="base" hangingPunct="0">
              <a:spcBef>
                <a:spcPct val="0"/>
              </a:spcBef>
              <a:spcAft>
                <a:spcPct val="0"/>
              </a:spcAft>
              <a:defRPr/>
            </a:pPr>
            <a:r>
              <a:rPr kumimoji="1" lang="zh-CN" altLang="en-US" sz="2800" b="1">
                <a:solidFill>
                  <a:srgbClr val="FF0000"/>
                </a:solidFill>
                <a:latin typeface="Times New Roman" panose="02020603050405020304" pitchFamily="18" charset="0"/>
                <a:ea typeface="微软雅黑" panose="020B0503020204020204" charset="-122"/>
              </a:rPr>
              <a:t>聚合度</a:t>
            </a:r>
            <a:endParaRPr kumimoji="1" lang="zh-CN" altLang="en-US" sz="2800" b="1">
              <a:solidFill>
                <a:srgbClr val="FF0000"/>
              </a:solidFill>
              <a:latin typeface="Times New Roman" panose="02020603050405020304" pitchFamily="18" charset="0"/>
              <a:ea typeface="微软雅黑" panose="020B0503020204020204" charset="-122"/>
            </a:endParaRPr>
          </a:p>
        </p:txBody>
      </p:sp>
      <p:sp>
        <p:nvSpPr>
          <p:cNvPr id="40" name="AutoShape 6"/>
          <p:cNvSpPr>
            <a:spLocks noChangeArrowheads="1"/>
          </p:cNvSpPr>
          <p:nvPr>
            <p:custDataLst>
              <p:tags r:id="rId27"/>
            </p:custDataLst>
          </p:nvPr>
        </p:nvSpPr>
        <p:spPr bwMode="auto">
          <a:xfrm>
            <a:off x="1272481" y="5950066"/>
            <a:ext cx="1000923" cy="550492"/>
          </a:xfrm>
          <a:prstGeom prst="wedgeRectCallout">
            <a:avLst>
              <a:gd name="adj1" fmla="val -47917"/>
              <a:gd name="adj2" fmla="val -112796"/>
            </a:avLst>
          </a:prstGeom>
          <a:solidFill>
            <a:schemeClr val="accent1">
              <a:lumMod val="60000"/>
              <a:lumOff val="40000"/>
            </a:schemeClr>
          </a:solidFill>
          <a:ln>
            <a:noFill/>
          </a:ln>
        </p:spPr>
        <p:style>
          <a:lnRef idx="2">
            <a:schemeClr val="accent4"/>
          </a:lnRef>
          <a:fillRef idx="1">
            <a:schemeClr val="lt1"/>
          </a:fillRef>
          <a:effectRef idx="0">
            <a:schemeClr val="accent4"/>
          </a:effectRef>
          <a:fontRef idx="minor">
            <a:schemeClr val="dk1"/>
          </a:fontRef>
        </p:style>
        <p:txBody>
          <a:bodyPr wrap="none" anchor="ctr"/>
          <a:lstStyle/>
          <a:p>
            <a:pPr defTabSz="914400" eaLnBrk="0" fontAlgn="base" hangingPunct="0">
              <a:spcBef>
                <a:spcPct val="0"/>
              </a:spcBef>
              <a:spcAft>
                <a:spcPct val="0"/>
              </a:spcAft>
              <a:defRPr/>
            </a:pPr>
            <a:r>
              <a:rPr kumimoji="1" lang="zh-CN" altLang="en-US" sz="2800" b="1">
                <a:solidFill>
                  <a:srgbClr val="FF0000"/>
                </a:solidFill>
                <a:latin typeface="Times New Roman" panose="02020603050405020304" pitchFamily="18" charset="0"/>
                <a:ea typeface="微软雅黑" panose="020B0503020204020204" charset="-122"/>
              </a:rPr>
              <a:t>单体</a:t>
            </a:r>
            <a:endParaRPr kumimoji="1" lang="zh-CN" altLang="en-US" sz="2800" b="1">
              <a:solidFill>
                <a:srgbClr val="FF0000"/>
              </a:solidFill>
              <a:latin typeface="Times New Roman" panose="02020603050405020304" pitchFamily="18" charset="0"/>
              <a:ea typeface="微软雅黑" panose="020B0503020204020204" charset="-122"/>
            </a:endParaRPr>
          </a:p>
        </p:txBody>
      </p:sp>
      <p:grpSp>
        <p:nvGrpSpPr>
          <p:cNvPr id="41" name="Group 5"/>
          <p:cNvGrpSpPr/>
          <p:nvPr>
            <p:custDataLst>
              <p:tags r:id="rId28"/>
            </p:custDataLst>
          </p:nvPr>
        </p:nvGrpSpPr>
        <p:grpSpPr>
          <a:xfrm>
            <a:off x="159070" y="4986713"/>
            <a:ext cx="7084227" cy="1199150"/>
            <a:chOff x="336" y="1227"/>
            <a:chExt cx="4677" cy="721"/>
          </a:xfrm>
        </p:grpSpPr>
        <p:sp>
          <p:nvSpPr>
            <p:cNvPr id="42" name="Text Box 6"/>
            <p:cNvSpPr txBox="1"/>
            <p:nvPr>
              <p:custDataLst>
                <p:tags r:id="rId29"/>
              </p:custDataLst>
            </p:nvPr>
          </p:nvSpPr>
          <p:spPr>
            <a:xfrm>
              <a:off x="336" y="1296"/>
              <a:ext cx="1778" cy="314"/>
            </a:xfrm>
            <a:prstGeom prst="rect">
              <a:avLst/>
            </a:prstGeom>
            <a:noFill/>
            <a:ln w="9525">
              <a:noFill/>
            </a:ln>
          </p:spPr>
          <p:txBody>
            <a:bodyPr>
              <a:spAutoFit/>
            </a:bodyPr>
            <a:lstStyle/>
            <a:p>
              <a:r>
                <a:rPr lang="en-US" altLang="zh-CN" sz="2800" b="1">
                  <a:solidFill>
                    <a:srgbClr val="FF0000"/>
                  </a:solidFill>
                  <a:latin typeface="Times New Roman" panose="02020603050405020304" pitchFamily="18" charset="0"/>
                  <a:cs typeface="Times New Roman" panose="02020603050405020304" pitchFamily="18" charset="0"/>
                </a:rPr>
                <a:t>n CH</a:t>
              </a:r>
              <a:r>
                <a:rPr lang="en-US" altLang="zh-CN" sz="2800" b="1" baseline="-25000">
                  <a:solidFill>
                    <a:srgbClr val="FF0000"/>
                  </a:solidFill>
                  <a:latin typeface="Times New Roman" panose="02020603050405020304" pitchFamily="18" charset="0"/>
                  <a:cs typeface="Times New Roman" panose="02020603050405020304" pitchFamily="18" charset="0"/>
                </a:rPr>
                <a:t>2</a:t>
              </a:r>
              <a:r>
                <a:rPr lang="en-US" altLang="zh-CN" sz="2800" b="1">
                  <a:solidFill>
                    <a:srgbClr val="FF0000"/>
                  </a:solidFill>
                  <a:latin typeface="Times New Roman" panose="02020603050405020304" pitchFamily="18" charset="0"/>
                  <a:cs typeface="Times New Roman" panose="02020603050405020304" pitchFamily="18" charset="0"/>
                </a:rPr>
                <a:t>=CH</a:t>
              </a:r>
              <a:r>
                <a:rPr lang="en-US" altLang="zh-CN" sz="2800" b="1" baseline="-25000">
                  <a:solidFill>
                    <a:srgbClr val="FF0000"/>
                  </a:solidFill>
                  <a:latin typeface="Times New Roman" panose="02020603050405020304" pitchFamily="18" charset="0"/>
                  <a:cs typeface="Times New Roman" panose="02020603050405020304" pitchFamily="18" charset="0"/>
                </a:rPr>
                <a:t>2</a:t>
              </a:r>
              <a:endParaRPr lang="en-US" altLang="zh-CN" sz="2800" b="1" baseline="-25000">
                <a:solidFill>
                  <a:srgbClr val="FF0000"/>
                </a:solidFill>
                <a:latin typeface="Times New Roman" panose="02020603050405020304" pitchFamily="18" charset="0"/>
                <a:cs typeface="Times New Roman" panose="02020603050405020304" pitchFamily="18" charset="0"/>
              </a:endParaRPr>
            </a:p>
          </p:txBody>
        </p:sp>
        <p:sp>
          <p:nvSpPr>
            <p:cNvPr id="43" name="Text Box 7"/>
            <p:cNvSpPr txBox="1"/>
            <p:nvPr>
              <p:custDataLst>
                <p:tags r:id="rId30"/>
              </p:custDataLst>
            </p:nvPr>
          </p:nvSpPr>
          <p:spPr>
            <a:xfrm>
              <a:off x="2521" y="1311"/>
              <a:ext cx="2414" cy="314"/>
            </a:xfrm>
            <a:prstGeom prst="rect">
              <a:avLst/>
            </a:prstGeom>
            <a:noFill/>
            <a:ln w="9525">
              <a:noFill/>
            </a:ln>
          </p:spPr>
          <p:txBody>
            <a:bodyPr>
              <a:spAutoFit/>
            </a:bodyPr>
            <a:lstStyle/>
            <a:p>
              <a:r>
                <a:rPr lang="en-US" altLang="zh-CN" sz="2800" b="1">
                  <a:solidFill>
                    <a:srgbClr val="FF0000"/>
                  </a:solidFill>
                  <a:latin typeface="Times New Roman" panose="02020603050405020304" pitchFamily="18" charset="0"/>
                  <a:cs typeface="Times New Roman" panose="02020603050405020304" pitchFamily="18" charset="0"/>
                </a:rPr>
                <a:t>[  CH</a:t>
              </a:r>
              <a:r>
                <a:rPr lang="en-US" altLang="zh-CN" sz="2800" b="1" baseline="-25000">
                  <a:solidFill>
                    <a:srgbClr val="FF0000"/>
                  </a:solidFill>
                  <a:latin typeface="Times New Roman" panose="02020603050405020304" pitchFamily="18" charset="0"/>
                  <a:cs typeface="Times New Roman" panose="02020603050405020304" pitchFamily="18" charset="0"/>
                </a:rPr>
                <a:t>2</a:t>
              </a:r>
              <a:r>
                <a:rPr lang="en-US" altLang="zh-CN" sz="2800" b="1">
                  <a:solidFill>
                    <a:srgbClr val="FF0000"/>
                  </a:solidFill>
                  <a:latin typeface="Times New Roman" panose="02020603050405020304" pitchFamily="18" charset="0"/>
                  <a:cs typeface="Times New Roman" panose="02020603050405020304" pitchFamily="18" charset="0"/>
                </a:rPr>
                <a:t>—CH</a:t>
              </a:r>
              <a:r>
                <a:rPr lang="en-US" altLang="zh-CN" sz="2800" b="1" baseline="-25000">
                  <a:solidFill>
                    <a:srgbClr val="FF0000"/>
                  </a:solidFill>
                  <a:latin typeface="Times New Roman" panose="02020603050405020304" pitchFamily="18" charset="0"/>
                  <a:cs typeface="Times New Roman" panose="02020603050405020304" pitchFamily="18" charset="0"/>
                </a:rPr>
                <a:t>2</a:t>
              </a:r>
              <a:r>
                <a:rPr lang="en-US" altLang="zh-CN" sz="2800" b="1">
                  <a:solidFill>
                    <a:srgbClr val="FF0000"/>
                  </a:solidFill>
                  <a:latin typeface="Times New Roman" panose="02020603050405020304" pitchFamily="18" charset="0"/>
                  <a:cs typeface="Times New Roman" panose="02020603050405020304" pitchFamily="18" charset="0"/>
                </a:rPr>
                <a:t>  ]</a:t>
              </a:r>
              <a:r>
                <a:rPr lang="en-US" altLang="zh-CN" sz="2800" b="1" baseline="-25000">
                  <a:solidFill>
                    <a:srgbClr val="FF0000"/>
                  </a:solidFill>
                  <a:latin typeface="Times New Roman" panose="02020603050405020304" pitchFamily="18" charset="0"/>
                  <a:cs typeface="Times New Roman" panose="02020603050405020304" pitchFamily="18" charset="0"/>
                </a:rPr>
                <a:t>n</a:t>
              </a:r>
              <a:endParaRPr lang="en-US" altLang="zh-CN" sz="2800" b="1" baseline="-25000">
                <a:solidFill>
                  <a:srgbClr val="FF0000"/>
                </a:solidFill>
                <a:latin typeface="Times New Roman" panose="02020603050405020304" pitchFamily="18" charset="0"/>
                <a:cs typeface="Times New Roman" panose="02020603050405020304" pitchFamily="18" charset="0"/>
              </a:endParaRPr>
            </a:p>
          </p:txBody>
        </p:sp>
        <p:sp>
          <p:nvSpPr>
            <p:cNvPr id="44" name="Line 8"/>
            <p:cNvSpPr/>
            <p:nvPr>
              <p:custDataLst>
                <p:tags r:id="rId31"/>
              </p:custDataLst>
            </p:nvPr>
          </p:nvSpPr>
          <p:spPr>
            <a:xfrm>
              <a:off x="2313" y="1500"/>
              <a:ext cx="454" cy="0"/>
            </a:xfrm>
            <a:prstGeom prst="line">
              <a:avLst/>
            </a:prstGeom>
            <a:ln w="47625" cap="flat" cmpd="sng">
              <a:solidFill>
                <a:srgbClr val="FF0000"/>
              </a:solidFill>
              <a:prstDash val="solid"/>
              <a:headEnd type="none" w="med" len="med"/>
              <a:tailEnd type="none" w="med" len="med"/>
            </a:ln>
          </p:spPr>
          <p:txBody>
            <a:bodyPr/>
            <a:lstStyle/>
            <a:p/>
          </p:txBody>
        </p:sp>
        <p:sp>
          <p:nvSpPr>
            <p:cNvPr id="45" name="Line 9"/>
            <p:cNvSpPr/>
            <p:nvPr>
              <p:custDataLst>
                <p:tags r:id="rId32"/>
              </p:custDataLst>
            </p:nvPr>
          </p:nvSpPr>
          <p:spPr>
            <a:xfrm>
              <a:off x="3878" y="1485"/>
              <a:ext cx="454" cy="0"/>
            </a:xfrm>
            <a:prstGeom prst="line">
              <a:avLst/>
            </a:prstGeom>
            <a:ln w="47625" cap="flat" cmpd="sng">
              <a:solidFill>
                <a:srgbClr val="FF0000"/>
              </a:solidFill>
              <a:prstDash val="solid"/>
              <a:headEnd type="none" w="med" len="med"/>
              <a:tailEnd type="none" w="med" len="med"/>
            </a:ln>
          </p:spPr>
          <p:txBody>
            <a:bodyPr/>
            <a:lstStyle/>
            <a:p/>
          </p:txBody>
        </p:sp>
        <p:sp>
          <p:nvSpPr>
            <p:cNvPr id="46" name="AutoShape 10"/>
            <p:cNvSpPr>
              <a:spLocks noChangeAspect="1" noTextEdit="1"/>
            </p:cNvSpPr>
            <p:nvPr>
              <p:custDataLst>
                <p:tags r:id="rId33"/>
              </p:custDataLst>
            </p:nvPr>
          </p:nvSpPr>
          <p:spPr>
            <a:xfrm>
              <a:off x="1882" y="1266"/>
              <a:ext cx="861" cy="431"/>
            </a:xfrm>
            <a:prstGeom prst="rect">
              <a:avLst/>
            </a:prstGeom>
            <a:noFill/>
            <a:ln w="9525">
              <a:noFill/>
            </a:ln>
          </p:spPr>
          <p:txBody>
            <a:bodyPr/>
            <a:lstStyle/>
            <a:p>
              <a:endParaRPr lang="zh-CN" altLang="en-US" sz="2800" b="1">
                <a:latin typeface="Times New Roman" panose="02020603050405020304" pitchFamily="18" charset="0"/>
                <a:cs typeface="Times New Roman" panose="02020603050405020304" pitchFamily="18" charset="0"/>
              </a:endParaRPr>
            </a:p>
          </p:txBody>
        </p:sp>
        <p:sp>
          <p:nvSpPr>
            <p:cNvPr id="47" name="Rectangle 11"/>
            <p:cNvSpPr/>
            <p:nvPr>
              <p:custDataLst>
                <p:tags r:id="rId34"/>
              </p:custDataLst>
            </p:nvPr>
          </p:nvSpPr>
          <p:spPr>
            <a:xfrm>
              <a:off x="1882" y="1303"/>
              <a:ext cx="59" cy="259"/>
            </a:xfrm>
            <a:prstGeom prst="rect">
              <a:avLst/>
            </a:prstGeom>
            <a:noFill/>
            <a:ln w="9525">
              <a:noFill/>
            </a:ln>
          </p:spPr>
          <p:txBody>
            <a:bodyPr wrap="none" lIns="0" tIns="0" rIns="0" bIns="0">
              <a:spAutoFit/>
            </a:bodyPr>
            <a:lstStyle/>
            <a:p>
              <a:r>
                <a:rPr lang="en-US" altLang="zh-CN" sz="2800" b="1">
                  <a:solidFill>
                    <a:srgbClr val="FF0000"/>
                  </a:solidFill>
                  <a:latin typeface="Times New Roman" panose="02020603050405020304" pitchFamily="18" charset="0"/>
                  <a:cs typeface="Times New Roman" panose="02020603050405020304" pitchFamily="18" charset="0"/>
                </a:rPr>
                <a:t> </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48" name="Freeform 12"/>
            <p:cNvSpPr>
              <a:spLocks noEditPoints="1"/>
            </p:cNvSpPr>
            <p:nvPr>
              <p:custDataLst>
                <p:tags r:id="rId35"/>
              </p:custDataLst>
            </p:nvPr>
          </p:nvSpPr>
          <p:spPr>
            <a:xfrm>
              <a:off x="1645" y="1501"/>
              <a:ext cx="513" cy="52"/>
            </a:xfrm>
            <a:custGeom>
              <a:avLst/>
              <a:gdLst>
                <a:gd name="txL" fmla="*/ 0 w 820"/>
                <a:gd name="txT" fmla="*/ 0 h 99"/>
                <a:gd name="txR" fmla="*/ 820 w 820"/>
                <a:gd name="txB" fmla="*/ 99 h 99"/>
              </a:gdLst>
              <a:ahLst/>
              <a:cxnLst>
                <a:cxn ang="0">
                  <a:pos x="0" y="41"/>
                </a:cxn>
                <a:cxn ang="0">
                  <a:pos x="773" y="41"/>
                </a:cxn>
                <a:cxn ang="0">
                  <a:pos x="773" y="58"/>
                </a:cxn>
                <a:cxn ang="0">
                  <a:pos x="0" y="58"/>
                </a:cxn>
                <a:cxn ang="0">
                  <a:pos x="0" y="41"/>
                </a:cxn>
                <a:cxn ang="0">
                  <a:pos x="750" y="49"/>
                </a:cxn>
                <a:cxn ang="0">
                  <a:pos x="715" y="0"/>
                </a:cxn>
                <a:cxn ang="0">
                  <a:pos x="820" y="49"/>
                </a:cxn>
                <a:cxn ang="0">
                  <a:pos x="715" y="99"/>
                </a:cxn>
                <a:cxn ang="0">
                  <a:pos x="750" y="49"/>
                </a:cxn>
              </a:cxnLst>
              <a:rect l="txL" t="txT" r="txR" b="txB"/>
              <a:pathLst>
                <a:path w="820" h="99">
                  <a:moveTo>
                    <a:pt x="0" y="41"/>
                  </a:moveTo>
                  <a:lnTo>
                    <a:pt x="773" y="41"/>
                  </a:lnTo>
                  <a:lnTo>
                    <a:pt x="773" y="58"/>
                  </a:lnTo>
                  <a:lnTo>
                    <a:pt x="0" y="58"/>
                  </a:lnTo>
                  <a:lnTo>
                    <a:pt x="0" y="41"/>
                  </a:lnTo>
                  <a:close/>
                  <a:moveTo>
                    <a:pt x="750" y="49"/>
                  </a:moveTo>
                  <a:lnTo>
                    <a:pt x="715" y="0"/>
                  </a:lnTo>
                  <a:lnTo>
                    <a:pt x="820" y="49"/>
                  </a:lnTo>
                  <a:lnTo>
                    <a:pt x="715" y="99"/>
                  </a:lnTo>
                  <a:lnTo>
                    <a:pt x="750" y="49"/>
                  </a:lnTo>
                  <a:close/>
                </a:path>
              </a:pathLst>
            </a:custGeom>
            <a:solidFill>
              <a:srgbClr val="000000"/>
            </a:solidFill>
            <a:ln w="25400" cap="flat" cmpd="sng">
              <a:solidFill>
                <a:srgbClr val="FF0000"/>
              </a:solidFill>
              <a:prstDash val="solid"/>
              <a:bevel/>
              <a:headEnd type="none" w="med" len="med"/>
              <a:tailEnd type="none" w="med" len="med"/>
            </a:ln>
          </p:spPr>
          <p:txBody>
            <a:bodyPr/>
            <a:lstStyle/>
            <a:p>
              <a:endParaRPr lang="zh-CN" altLang="en-US" sz="2800" b="1">
                <a:latin typeface="Times New Roman" panose="02020603050405020304" pitchFamily="18" charset="0"/>
                <a:cs typeface="Times New Roman" panose="02020603050405020304" pitchFamily="18" charset="0"/>
              </a:endParaRPr>
            </a:p>
          </p:txBody>
        </p:sp>
        <p:sp>
          <p:nvSpPr>
            <p:cNvPr id="49" name="Rectangle 13"/>
            <p:cNvSpPr/>
            <p:nvPr>
              <p:custDataLst>
                <p:tags r:id="rId36"/>
              </p:custDataLst>
            </p:nvPr>
          </p:nvSpPr>
          <p:spPr>
            <a:xfrm>
              <a:off x="1577" y="1227"/>
              <a:ext cx="793" cy="259"/>
            </a:xfrm>
            <a:prstGeom prst="rect">
              <a:avLst/>
            </a:prstGeom>
            <a:noFill/>
            <a:ln w="9525">
              <a:noFill/>
            </a:ln>
          </p:spPr>
          <p:txBody>
            <a:bodyPr lIns="0" tIns="0" rIns="0" bIns="0">
              <a:spAutoFit/>
            </a:bodyPr>
            <a:lstStyle/>
            <a:p>
              <a:r>
                <a:rPr lang="zh-CN" altLang="en-US" sz="2800" b="1">
                  <a:solidFill>
                    <a:srgbClr val="FF0000"/>
                  </a:solidFill>
                  <a:latin typeface="Times New Roman" panose="02020603050405020304" pitchFamily="18" charset="0"/>
                </a:rPr>
                <a:t>催化剂</a:t>
              </a:r>
              <a:endParaRPr lang="zh-CN" altLang="en-US" sz="2800" b="1">
                <a:solidFill>
                  <a:srgbClr val="FF0000"/>
                </a:solidFill>
                <a:latin typeface="Times New Roman" panose="02020603050405020304" pitchFamily="18" charset="0"/>
              </a:endParaRPr>
            </a:p>
          </p:txBody>
        </p:sp>
        <p:sp>
          <p:nvSpPr>
            <p:cNvPr id="50" name="Text Box 14"/>
            <p:cNvSpPr txBox="1"/>
            <p:nvPr>
              <p:custDataLst>
                <p:tags r:id="rId37"/>
              </p:custDataLst>
            </p:nvPr>
          </p:nvSpPr>
          <p:spPr>
            <a:xfrm>
              <a:off x="3198" y="1634"/>
              <a:ext cx="1815" cy="314"/>
            </a:xfrm>
            <a:prstGeom prst="rect">
              <a:avLst/>
            </a:prstGeom>
            <a:noFill/>
            <a:ln w="9525">
              <a:noFill/>
            </a:ln>
          </p:spPr>
          <p:txBody>
            <a:bodyPr>
              <a:spAutoFit/>
            </a:bodyPr>
            <a:lstStyle/>
            <a:p>
              <a:pPr algn="ctr"/>
              <a:r>
                <a:rPr lang="zh-CN" altLang="en-US" sz="2800" b="1">
                  <a:solidFill>
                    <a:srgbClr val="FF0000"/>
                  </a:solidFill>
                  <a:latin typeface="Times New Roman" panose="02020603050405020304" pitchFamily="18" charset="0"/>
                </a:rPr>
                <a:t>（聚乙烯）</a:t>
              </a:r>
              <a:endParaRPr lang="zh-CN" altLang="en-US" sz="2800" b="1">
                <a:solidFill>
                  <a:srgbClr val="FF0000"/>
                </a:solidFill>
                <a:latin typeface="Times New Roman" panose="02020603050405020304"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p:tgtEl>
                                          <p:spTgt spid="26"/>
                                        </p:tgtEl>
                                        <p:attrNameLst>
                                          <p:attrName>ppt_y</p:attrName>
                                        </p:attrNameLst>
                                      </p:cBhvr>
                                      <p:tavLst>
                                        <p:tav tm="0">
                                          <p:val>
                                            <p:strVal val="#ppt_y+#ppt_h*1.125000"/>
                                          </p:val>
                                        </p:tav>
                                        <p:tav tm="100000">
                                          <p:val>
                                            <p:strVal val="#ppt_y"/>
                                          </p:val>
                                        </p:tav>
                                      </p:tavLst>
                                    </p:anim>
                                    <p:animEffect transition="in" filter="wipe(up)">
                                      <p:cBhvr>
                                        <p:cTn id="30" dur="500"/>
                                        <p:tgtEl>
                                          <p:spTgt spid="26"/>
                                        </p:tgtEl>
                                      </p:cBhvr>
                                    </p:animEffect>
                                  </p:childTnLst>
                                </p:cTn>
                              </p:par>
                              <p:par>
                                <p:cTn id="31" presetID="12" presetClass="entr" presetSubtype="4"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p:tgtEl>
                                          <p:spTgt spid="27"/>
                                        </p:tgtEl>
                                        <p:attrNameLst>
                                          <p:attrName>ppt_y</p:attrName>
                                        </p:attrNameLst>
                                      </p:cBhvr>
                                      <p:tavLst>
                                        <p:tav tm="0">
                                          <p:val>
                                            <p:strVal val="#ppt_y+#ppt_h*1.125000"/>
                                          </p:val>
                                        </p:tav>
                                        <p:tav tm="100000">
                                          <p:val>
                                            <p:strVal val="#ppt_y"/>
                                          </p:val>
                                        </p:tav>
                                      </p:tavLst>
                                    </p:anim>
                                    <p:animEffect transition="in" filter="wipe(up)">
                                      <p:cBhvr>
                                        <p:cTn id="34" dur="500"/>
                                        <p:tgtEl>
                                          <p:spTgt spid="27"/>
                                        </p:tgtEl>
                                      </p:cBhvr>
                                    </p:animEffect>
                                  </p:childTnLst>
                                </p:cTn>
                              </p:par>
                              <p:par>
                                <p:cTn id="35" presetID="1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p:tgtEl>
                                          <p:spTgt spid="28"/>
                                        </p:tgtEl>
                                        <p:attrNameLst>
                                          <p:attrName>ppt_y</p:attrName>
                                        </p:attrNameLst>
                                      </p:cBhvr>
                                      <p:tavLst>
                                        <p:tav tm="0">
                                          <p:val>
                                            <p:strVal val="#ppt_y+#ppt_h*1.125000"/>
                                          </p:val>
                                        </p:tav>
                                        <p:tav tm="100000">
                                          <p:val>
                                            <p:strVal val="#ppt_y"/>
                                          </p:val>
                                        </p:tav>
                                      </p:tavLst>
                                    </p:anim>
                                    <p:animEffect transition="in" filter="wipe(up)">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0.0405793 -0.00194408 L 0.0819399 -0.00185151" pathEditMode="relative" rAng="0" ptsTypes="">
                                      <p:cBhvr>
                                        <p:cTn id="42" dur="2000" fill="hold"/>
                                        <p:tgtEl>
                                          <p:spTgt spid="27"/>
                                        </p:tgtEl>
                                        <p:attrNameLst>
                                          <p:attrName>ppt_x</p:attrName>
                                          <p:attrName>ppt_y</p:attrName>
                                        </p:attrNameLst>
                                      </p:cBhvr>
                                      <p:rCtr x="32" y="0"/>
                                    </p:animMotion>
                                  </p:childTnLst>
                                </p:cTn>
                              </p:par>
                              <p:par>
                                <p:cTn id="43" presetID="0" presetClass="path" presetSubtype="0" accel="50000" decel="50000" fill="hold" nodeType="withEffect">
                                  <p:stCondLst>
                                    <p:cond delay="0"/>
                                  </p:stCondLst>
                                  <p:childTnLst>
                                    <p:animMotion origin="layout" path="M -0.0385998 -0.00185151 L -0.0740741 -0.00185151" pathEditMode="relative" ptsTypes="">
                                      <p:cBhvr>
                                        <p:cTn id="44" dur="2000" fill="hold"/>
                                        <p:tgtEl>
                                          <p:spTgt spid="28"/>
                                        </p:tgtEl>
                                        <p:attrNameLst>
                                          <p:attrName>ppt_x</p:attrName>
                                          <p:attrName>ppt_y</p:attrName>
                                        </p:attrNameLst>
                                      </p:cBhvr>
                                    </p:animMotion>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linds(horizontal)">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16740"/>
                                        </p:tgtEl>
                                        <p:attrNameLst>
                                          <p:attrName>style.visibility</p:attrName>
                                        </p:attrNameLst>
                                      </p:cBhvr>
                                      <p:to>
                                        <p:strVal val="visible"/>
                                      </p:to>
                                    </p:set>
                                    <p:anim calcmode="lin" valueType="num">
                                      <p:cBhvr additive="base">
                                        <p:cTn id="54" dur="500" fill="hold"/>
                                        <p:tgtEl>
                                          <p:spTgt spid="116740"/>
                                        </p:tgtEl>
                                        <p:attrNameLst>
                                          <p:attrName>ppt_x</p:attrName>
                                        </p:attrNameLst>
                                      </p:cBhvr>
                                      <p:tavLst>
                                        <p:tav tm="0">
                                          <p:val>
                                            <p:strVal val="#ppt_x"/>
                                          </p:val>
                                        </p:tav>
                                        <p:tav tm="100000">
                                          <p:val>
                                            <p:strVal val="#ppt_x"/>
                                          </p:val>
                                        </p:tav>
                                      </p:tavLst>
                                    </p:anim>
                                    <p:anim calcmode="lin" valueType="num">
                                      <p:cBhvr additive="base">
                                        <p:cTn id="55" dur="500" fill="hold"/>
                                        <p:tgtEl>
                                          <p:spTgt spid="11674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 calcmode="lin" valueType="num">
                                      <p:cBhvr additive="base">
                                        <p:cTn id="60" dur="500" fill="hold"/>
                                        <p:tgtEl>
                                          <p:spTgt spid="41"/>
                                        </p:tgtEl>
                                        <p:attrNameLst>
                                          <p:attrName>ppt_x</p:attrName>
                                        </p:attrNameLst>
                                      </p:cBhvr>
                                      <p:tavLst>
                                        <p:tav tm="0">
                                          <p:val>
                                            <p:strVal val="#ppt_x"/>
                                          </p:val>
                                        </p:tav>
                                        <p:tav tm="100000">
                                          <p:val>
                                            <p:strVal val="#ppt_x"/>
                                          </p:val>
                                        </p:tav>
                                      </p:tavLst>
                                    </p:anim>
                                    <p:anim calcmode="lin" valueType="num">
                                      <p:cBhvr additive="base">
                                        <p:cTn id="61"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wipe(left)">
                                      <p:cBhvr>
                                        <p:cTn id="66" dur="500"/>
                                        <p:tgtEl>
                                          <p:spTgt spid="4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wipe(left)">
                                      <p:cBhvr>
                                        <p:cTn id="71" dur="500"/>
                                        <p:tgtEl>
                                          <p:spTgt spid="3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wipe(left)">
                                      <p:cBhvr>
                                        <p:cTn id="7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7" fill="hold" display="0">
                  <p:stCondLst>
                    <p:cond delay="indefinite"/>
                  </p:stCondLst>
                  <p:endCondLst>
                    <p:cond evt="onNext" delay="0">
                      <p:tgtEl>
                        <p:sldTgt/>
                      </p:tgtEl>
                    </p:cond>
                    <p:cond evt="onPrev">
                      <p:tgtEl>
                        <p:sldTgt/>
                      </p:tgtEl>
                    </p:cond>
                  </p:endCondLst>
                </p:cTn>
                <p:tgtEl>
                  <p:spTgt spid="29"/>
                </p:tgtEl>
              </p:cMediaNode>
            </p:video>
          </p:childTnLst>
        </p:cTn>
      </p:par>
    </p:tnLst>
    <p:bldLst>
      <p:bldP spid="9" grpId="0"/>
      <p:bldP spid="25" grpId="0"/>
      <p:bldP spid="38" grpId="0" bldLvl="0" animBg="1"/>
      <p:bldP spid="39" grpId="0" bldLvl="0" animBg="1"/>
      <p:bldP spid="40"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13156" y="6781814"/>
            <a:ext cx="12187838" cy="76186"/>
            <a:chOff x="1" y="6406814"/>
            <a:chExt cx="12190412" cy="452774"/>
          </a:xfrm>
        </p:grpSpPr>
        <p:sp>
          <p:nvSpPr>
            <p:cNvPr id="32" name="六边形 31"/>
            <p:cNvSpPr/>
            <p:nvPr>
              <p:custDataLst>
                <p:tags r:id="rId2"/>
              </p:custDataLst>
            </p:nvPr>
          </p:nvSpPr>
          <p:spPr>
            <a:xfrm>
              <a:off x="1" y="6406814"/>
              <a:ext cx="3041773" cy="452774"/>
            </a:xfrm>
            <a:prstGeom prst="hexagon">
              <a:avLst/>
            </a:prstGeom>
            <a:solidFill>
              <a:srgbClr val="5FCACB"/>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3" name="六边形 32"/>
            <p:cNvSpPr/>
            <p:nvPr>
              <p:custDataLst>
                <p:tags r:id="rId3"/>
              </p:custDataLst>
            </p:nvPr>
          </p:nvSpPr>
          <p:spPr>
            <a:xfrm>
              <a:off x="3041775" y="6406814"/>
              <a:ext cx="3063750" cy="452774"/>
            </a:xfrm>
            <a:prstGeom prst="hexagon">
              <a:avLst/>
            </a:prstGeom>
            <a:solidFill>
              <a:srgbClr val="A0BF0D"/>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4" name="六边形 33"/>
            <p:cNvSpPr/>
            <p:nvPr>
              <p:custDataLst>
                <p:tags r:id="rId4"/>
              </p:custDataLst>
            </p:nvPr>
          </p:nvSpPr>
          <p:spPr>
            <a:xfrm>
              <a:off x="6095207" y="6406814"/>
              <a:ext cx="3047603" cy="452774"/>
            </a:xfrm>
            <a:prstGeom prst="hexagon">
              <a:avLst/>
            </a:prstGeom>
            <a:solidFill>
              <a:srgbClr val="31909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5" name="六边形 34"/>
            <p:cNvSpPr/>
            <p:nvPr>
              <p:custDataLst>
                <p:tags r:id="rId5"/>
              </p:custDataLst>
            </p:nvPr>
          </p:nvSpPr>
          <p:spPr>
            <a:xfrm>
              <a:off x="9142810" y="6406814"/>
              <a:ext cx="3047603" cy="452774"/>
            </a:xfrm>
            <a:prstGeom prst="hexagon">
              <a:avLst/>
            </a:prstGeom>
            <a:solidFill>
              <a:srgbClr val="F5841C"/>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grpSp>
      <p:grpSp>
        <p:nvGrpSpPr>
          <p:cNvPr id="8" name="Group 5"/>
          <p:cNvGrpSpPr/>
          <p:nvPr>
            <p:custDataLst>
              <p:tags r:id="rId6"/>
            </p:custDataLst>
          </p:nvPr>
        </p:nvGrpSpPr>
        <p:grpSpPr>
          <a:xfrm>
            <a:off x="613789" y="1845796"/>
            <a:ext cx="8347399" cy="783957"/>
            <a:chOff x="654" y="1210"/>
            <a:chExt cx="5260" cy="494"/>
          </a:xfrm>
        </p:grpSpPr>
        <p:sp>
          <p:nvSpPr>
            <p:cNvPr id="9" name="Text Box 6"/>
            <p:cNvSpPr txBox="1"/>
            <p:nvPr>
              <p:custDataLst>
                <p:tags r:id="rId7"/>
              </p:custDataLst>
            </p:nvPr>
          </p:nvSpPr>
          <p:spPr>
            <a:xfrm>
              <a:off x="654" y="1346"/>
              <a:ext cx="1778" cy="329"/>
            </a:xfrm>
            <a:prstGeom prst="rect">
              <a:avLst/>
            </a:prstGeom>
            <a:noFill/>
            <a:ln w="9525">
              <a:noFill/>
            </a:ln>
          </p:spPr>
          <p:txBody>
            <a:bodyPr>
              <a:spAutoFit/>
            </a:bodyPr>
            <a:lstStyle/>
            <a:p>
              <a:r>
                <a:rPr lang="en-US" altLang="zh-CN" sz="2800" b="1">
                  <a:solidFill>
                    <a:srgbClr val="FF0000"/>
                  </a:solidFill>
                  <a:latin typeface="Times New Roman" panose="02020603050405020304" pitchFamily="18" charset="0"/>
                  <a:cs typeface="Times New Roman" panose="02020603050405020304" pitchFamily="18" charset="0"/>
                </a:rPr>
                <a:t>nCH</a:t>
              </a:r>
              <a:r>
                <a:rPr lang="en-US" altLang="zh-CN" sz="2800" b="1" baseline="-25000">
                  <a:solidFill>
                    <a:srgbClr val="FF0000"/>
                  </a:solidFill>
                  <a:latin typeface="Times New Roman" panose="02020603050405020304" pitchFamily="18" charset="0"/>
                  <a:cs typeface="Times New Roman" panose="02020603050405020304" pitchFamily="18" charset="0"/>
                </a:rPr>
                <a:t>2</a:t>
              </a:r>
              <a:r>
                <a:rPr lang="en-US" altLang="zh-CN" sz="2800" b="1">
                  <a:solidFill>
                    <a:srgbClr val="FF0000"/>
                  </a:solidFill>
                  <a:latin typeface="Times New Roman" panose="02020603050405020304" pitchFamily="18" charset="0"/>
                  <a:cs typeface="Times New Roman" panose="02020603050405020304" pitchFamily="18" charset="0"/>
                </a:rPr>
                <a:t>=CH</a:t>
              </a:r>
              <a:r>
                <a:rPr lang="en-US" altLang="zh-CN" sz="2800" b="1" baseline="-25000">
                  <a:solidFill>
                    <a:srgbClr val="FF0000"/>
                  </a:solidFill>
                  <a:latin typeface="Times New Roman" panose="02020603050405020304" pitchFamily="18" charset="0"/>
                  <a:cs typeface="Times New Roman" panose="02020603050405020304" pitchFamily="18" charset="0"/>
                </a:rPr>
                <a:t>2</a:t>
              </a:r>
              <a:endParaRPr lang="en-US" altLang="zh-CN" sz="2800" b="1" baseline="-25000">
                <a:solidFill>
                  <a:srgbClr val="FF0000"/>
                </a:solidFill>
                <a:latin typeface="Times New Roman" panose="02020603050405020304" pitchFamily="18" charset="0"/>
                <a:cs typeface="Times New Roman" panose="02020603050405020304" pitchFamily="18" charset="0"/>
              </a:endParaRPr>
            </a:p>
          </p:txBody>
        </p:sp>
        <p:sp>
          <p:nvSpPr>
            <p:cNvPr id="10" name="Text Box 7"/>
            <p:cNvSpPr txBox="1"/>
            <p:nvPr>
              <p:custDataLst>
                <p:tags r:id="rId8"/>
              </p:custDataLst>
            </p:nvPr>
          </p:nvSpPr>
          <p:spPr>
            <a:xfrm>
              <a:off x="2908" y="1343"/>
              <a:ext cx="2414" cy="329"/>
            </a:xfrm>
            <a:prstGeom prst="rect">
              <a:avLst/>
            </a:prstGeom>
            <a:noFill/>
            <a:ln w="9525">
              <a:noFill/>
            </a:ln>
          </p:spPr>
          <p:txBody>
            <a:bodyPr>
              <a:spAutoFit/>
            </a:bodyPr>
            <a:lstStyle/>
            <a:p>
              <a:r>
                <a:rPr lang="en-US" altLang="zh-CN" sz="2800" b="1">
                  <a:solidFill>
                    <a:srgbClr val="FF0000"/>
                  </a:solidFill>
                  <a:latin typeface="Times New Roman" panose="02020603050405020304" pitchFamily="18" charset="0"/>
                  <a:cs typeface="Times New Roman" panose="02020603050405020304" pitchFamily="18" charset="0"/>
                </a:rPr>
                <a:t>[  CH</a:t>
              </a:r>
              <a:r>
                <a:rPr lang="en-US" altLang="zh-CN" sz="2800" b="1" baseline="-25000">
                  <a:solidFill>
                    <a:srgbClr val="FF0000"/>
                  </a:solidFill>
                  <a:latin typeface="Times New Roman" panose="02020603050405020304" pitchFamily="18" charset="0"/>
                  <a:cs typeface="Times New Roman" panose="02020603050405020304" pitchFamily="18" charset="0"/>
                </a:rPr>
                <a:t>2</a:t>
              </a:r>
              <a:r>
                <a:rPr lang="en-US" altLang="zh-CN" sz="2800" b="1">
                  <a:solidFill>
                    <a:srgbClr val="FF0000"/>
                  </a:solidFill>
                  <a:latin typeface="Times New Roman" panose="02020603050405020304" pitchFamily="18" charset="0"/>
                  <a:cs typeface="Times New Roman" panose="02020603050405020304" pitchFamily="18" charset="0"/>
                </a:rPr>
                <a:t>—CH</a:t>
              </a:r>
              <a:r>
                <a:rPr lang="en-US" altLang="zh-CN" sz="2800" b="1" baseline="-25000">
                  <a:solidFill>
                    <a:srgbClr val="FF0000"/>
                  </a:solidFill>
                  <a:latin typeface="Times New Roman" panose="02020603050405020304" pitchFamily="18" charset="0"/>
                  <a:cs typeface="Times New Roman" panose="02020603050405020304" pitchFamily="18" charset="0"/>
                </a:rPr>
                <a:t>2</a:t>
              </a:r>
              <a:r>
                <a:rPr lang="en-US" altLang="zh-CN" sz="2800" b="1">
                  <a:solidFill>
                    <a:srgbClr val="FF0000"/>
                  </a:solidFill>
                  <a:latin typeface="Times New Roman" panose="02020603050405020304" pitchFamily="18" charset="0"/>
                  <a:cs typeface="Times New Roman" panose="02020603050405020304" pitchFamily="18" charset="0"/>
                </a:rPr>
                <a:t>  ]</a:t>
              </a:r>
              <a:r>
                <a:rPr lang="en-US" altLang="zh-CN" sz="2800" b="1" baseline="-25000">
                  <a:solidFill>
                    <a:srgbClr val="FF0000"/>
                  </a:solidFill>
                  <a:latin typeface="Times New Roman" panose="02020603050405020304" pitchFamily="18" charset="0"/>
                  <a:cs typeface="Times New Roman" panose="02020603050405020304" pitchFamily="18" charset="0"/>
                </a:rPr>
                <a:t>n</a:t>
              </a:r>
              <a:endParaRPr lang="en-US" altLang="zh-CN" sz="2800" b="1" baseline="-25000">
                <a:solidFill>
                  <a:srgbClr val="FF0000"/>
                </a:solidFill>
                <a:latin typeface="Times New Roman" panose="02020603050405020304" pitchFamily="18" charset="0"/>
                <a:cs typeface="Times New Roman" panose="02020603050405020304" pitchFamily="18" charset="0"/>
              </a:endParaRPr>
            </a:p>
          </p:txBody>
        </p:sp>
        <p:sp>
          <p:nvSpPr>
            <p:cNvPr id="11" name="Line 8"/>
            <p:cNvSpPr/>
            <p:nvPr>
              <p:custDataLst>
                <p:tags r:id="rId9"/>
              </p:custDataLst>
            </p:nvPr>
          </p:nvSpPr>
          <p:spPr>
            <a:xfrm flipH="1">
              <a:off x="2888" y="1541"/>
              <a:ext cx="227" cy="2"/>
            </a:xfrm>
            <a:prstGeom prst="line">
              <a:avLst/>
            </a:prstGeom>
            <a:ln w="47625" cap="flat" cmpd="sng">
              <a:solidFill>
                <a:srgbClr val="FF0000"/>
              </a:solidFill>
              <a:prstDash val="solid"/>
              <a:headEnd type="none" w="med" len="med"/>
              <a:tailEnd type="none" w="med" len="med"/>
            </a:ln>
          </p:spPr>
          <p:txBody>
            <a:bodyPr/>
            <a:lstStyle/>
            <a:p/>
          </p:txBody>
        </p:sp>
        <p:sp>
          <p:nvSpPr>
            <p:cNvPr id="12" name="Line 9"/>
            <p:cNvSpPr/>
            <p:nvPr>
              <p:custDataLst>
                <p:tags r:id="rId10"/>
              </p:custDataLst>
            </p:nvPr>
          </p:nvSpPr>
          <p:spPr>
            <a:xfrm flipV="1">
              <a:off x="4246" y="1527"/>
              <a:ext cx="196" cy="2"/>
            </a:xfrm>
            <a:prstGeom prst="line">
              <a:avLst/>
            </a:prstGeom>
            <a:ln w="47625" cap="flat" cmpd="sng">
              <a:solidFill>
                <a:srgbClr val="FF0000"/>
              </a:solidFill>
              <a:prstDash val="solid"/>
              <a:headEnd type="none" w="med" len="med"/>
              <a:tailEnd type="none" w="med" len="med"/>
            </a:ln>
          </p:spPr>
          <p:txBody>
            <a:bodyPr/>
            <a:lstStyle/>
            <a:p/>
          </p:txBody>
        </p:sp>
        <p:sp>
          <p:nvSpPr>
            <p:cNvPr id="13" name="AutoShape 10"/>
            <p:cNvSpPr>
              <a:spLocks noChangeAspect="1" noTextEdit="1"/>
            </p:cNvSpPr>
            <p:nvPr>
              <p:custDataLst>
                <p:tags r:id="rId11"/>
              </p:custDataLst>
            </p:nvPr>
          </p:nvSpPr>
          <p:spPr>
            <a:xfrm>
              <a:off x="1882" y="1266"/>
              <a:ext cx="861" cy="431"/>
            </a:xfrm>
            <a:prstGeom prst="rect">
              <a:avLst/>
            </a:prstGeom>
            <a:noFill/>
            <a:ln w="9525">
              <a:noFill/>
            </a:ln>
          </p:spPr>
          <p:txBody>
            <a:bodyPr/>
            <a:lstStyle/>
            <a:p>
              <a:endParaRPr lang="zh-CN" altLang="en-US" sz="2800" b="1">
                <a:latin typeface="Times New Roman" panose="02020603050405020304" pitchFamily="18" charset="0"/>
                <a:cs typeface="Times New Roman" panose="02020603050405020304" pitchFamily="18" charset="0"/>
              </a:endParaRPr>
            </a:p>
          </p:txBody>
        </p:sp>
        <p:sp>
          <p:nvSpPr>
            <p:cNvPr id="14" name="Rectangle 11"/>
            <p:cNvSpPr/>
            <p:nvPr>
              <p:custDataLst>
                <p:tags r:id="rId12"/>
              </p:custDataLst>
            </p:nvPr>
          </p:nvSpPr>
          <p:spPr>
            <a:xfrm>
              <a:off x="1882" y="1303"/>
              <a:ext cx="56" cy="271"/>
            </a:xfrm>
            <a:prstGeom prst="rect">
              <a:avLst/>
            </a:prstGeom>
            <a:noFill/>
            <a:ln w="9525">
              <a:noFill/>
            </a:ln>
          </p:spPr>
          <p:txBody>
            <a:bodyPr wrap="none" lIns="0" tIns="0" rIns="0" bIns="0">
              <a:spAutoFit/>
            </a:bodyPr>
            <a:lstStyle/>
            <a:p>
              <a:r>
                <a:rPr lang="en-US" altLang="zh-CN" sz="2800" b="1">
                  <a:solidFill>
                    <a:srgbClr val="FF0000"/>
                  </a:solidFill>
                  <a:latin typeface="Times New Roman" panose="02020603050405020304" pitchFamily="18" charset="0"/>
                  <a:cs typeface="Times New Roman" panose="02020603050405020304" pitchFamily="18" charset="0"/>
                </a:rPr>
                <a:t> </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15" name="Freeform 12"/>
            <p:cNvSpPr>
              <a:spLocks noEditPoints="1"/>
            </p:cNvSpPr>
            <p:nvPr>
              <p:custDataLst>
                <p:tags r:id="rId13"/>
              </p:custDataLst>
            </p:nvPr>
          </p:nvSpPr>
          <p:spPr>
            <a:xfrm>
              <a:off x="1964" y="1464"/>
              <a:ext cx="820" cy="99"/>
            </a:xfrm>
            <a:custGeom>
              <a:avLst/>
              <a:gdLst>
                <a:gd name="txL" fmla="*/ 0 w 820"/>
                <a:gd name="txT" fmla="*/ 0 h 99"/>
                <a:gd name="txR" fmla="*/ 820 w 820"/>
                <a:gd name="txB" fmla="*/ 99 h 99"/>
              </a:gdLst>
              <a:ahLst/>
              <a:cxnLst>
                <a:cxn ang="0">
                  <a:pos x="0" y="41"/>
                </a:cxn>
                <a:cxn ang="0">
                  <a:pos x="773" y="41"/>
                </a:cxn>
                <a:cxn ang="0">
                  <a:pos x="773" y="58"/>
                </a:cxn>
                <a:cxn ang="0">
                  <a:pos x="0" y="58"/>
                </a:cxn>
                <a:cxn ang="0">
                  <a:pos x="0" y="41"/>
                </a:cxn>
                <a:cxn ang="0">
                  <a:pos x="750" y="49"/>
                </a:cxn>
                <a:cxn ang="0">
                  <a:pos x="715" y="0"/>
                </a:cxn>
                <a:cxn ang="0">
                  <a:pos x="820" y="49"/>
                </a:cxn>
                <a:cxn ang="0">
                  <a:pos x="715" y="99"/>
                </a:cxn>
                <a:cxn ang="0">
                  <a:pos x="750" y="49"/>
                </a:cxn>
              </a:cxnLst>
              <a:rect l="txL" t="txT" r="txR" b="txB"/>
              <a:pathLst>
                <a:path w="820" h="99">
                  <a:moveTo>
                    <a:pt x="0" y="41"/>
                  </a:moveTo>
                  <a:lnTo>
                    <a:pt x="773" y="41"/>
                  </a:lnTo>
                  <a:lnTo>
                    <a:pt x="773" y="58"/>
                  </a:lnTo>
                  <a:lnTo>
                    <a:pt x="0" y="58"/>
                  </a:lnTo>
                  <a:lnTo>
                    <a:pt x="0" y="41"/>
                  </a:lnTo>
                  <a:close/>
                  <a:moveTo>
                    <a:pt x="750" y="49"/>
                  </a:moveTo>
                  <a:lnTo>
                    <a:pt x="715" y="0"/>
                  </a:lnTo>
                  <a:lnTo>
                    <a:pt x="820" y="49"/>
                  </a:lnTo>
                  <a:lnTo>
                    <a:pt x="715" y="99"/>
                  </a:lnTo>
                  <a:lnTo>
                    <a:pt x="750" y="49"/>
                  </a:lnTo>
                  <a:close/>
                </a:path>
              </a:pathLst>
            </a:custGeom>
            <a:solidFill>
              <a:srgbClr val="000000"/>
            </a:solidFill>
            <a:ln w="25400" cap="flat" cmpd="sng">
              <a:solidFill>
                <a:srgbClr val="FF0000"/>
              </a:solidFill>
              <a:prstDash val="solid"/>
              <a:bevel/>
              <a:headEnd type="none" w="med" len="med"/>
              <a:tailEnd type="none" w="med" len="med"/>
            </a:ln>
          </p:spPr>
          <p:txBody>
            <a:bodyPr/>
            <a:lstStyle/>
            <a:p>
              <a:endParaRPr lang="zh-CN" altLang="en-US" sz="2800" b="1">
                <a:latin typeface="Times New Roman" panose="02020603050405020304" pitchFamily="18" charset="0"/>
                <a:cs typeface="Times New Roman" panose="02020603050405020304" pitchFamily="18" charset="0"/>
              </a:endParaRPr>
            </a:p>
          </p:txBody>
        </p:sp>
        <p:sp>
          <p:nvSpPr>
            <p:cNvPr id="16" name="Rectangle 13"/>
            <p:cNvSpPr/>
            <p:nvPr>
              <p:custDataLst>
                <p:tags r:id="rId14"/>
              </p:custDataLst>
            </p:nvPr>
          </p:nvSpPr>
          <p:spPr>
            <a:xfrm>
              <a:off x="2016" y="1210"/>
              <a:ext cx="793" cy="271"/>
            </a:xfrm>
            <a:prstGeom prst="rect">
              <a:avLst/>
            </a:prstGeom>
            <a:noFill/>
            <a:ln w="9525">
              <a:noFill/>
            </a:ln>
          </p:spPr>
          <p:txBody>
            <a:bodyPr lIns="0" tIns="0" rIns="0" bIns="0">
              <a:spAutoFit/>
            </a:bodyPr>
            <a:lstStyle/>
            <a:p>
              <a:r>
                <a:rPr lang="zh-CN" altLang="en-US" sz="2800" b="1">
                  <a:solidFill>
                    <a:srgbClr val="FF0000"/>
                  </a:solidFill>
                  <a:latin typeface="Times New Roman" panose="02020603050405020304" pitchFamily="18" charset="0"/>
                </a:rPr>
                <a:t>催化剂</a:t>
              </a:r>
              <a:endParaRPr lang="zh-CN" altLang="en-US" sz="2800" b="1">
                <a:solidFill>
                  <a:srgbClr val="FF0000"/>
                </a:solidFill>
                <a:latin typeface="Times New Roman" panose="02020603050405020304" pitchFamily="18" charset="0"/>
              </a:endParaRPr>
            </a:p>
          </p:txBody>
        </p:sp>
        <p:sp>
          <p:nvSpPr>
            <p:cNvPr id="17" name="Text Box 14"/>
            <p:cNvSpPr txBox="1"/>
            <p:nvPr>
              <p:custDataLst>
                <p:tags r:id="rId15"/>
              </p:custDataLst>
            </p:nvPr>
          </p:nvSpPr>
          <p:spPr>
            <a:xfrm>
              <a:off x="4099" y="1414"/>
              <a:ext cx="1815" cy="290"/>
            </a:xfrm>
            <a:prstGeom prst="rect">
              <a:avLst/>
            </a:prstGeom>
            <a:noFill/>
            <a:ln w="9525">
              <a:noFill/>
            </a:ln>
          </p:spPr>
          <p:txBody>
            <a:bodyPr>
              <a:spAutoFit/>
            </a:bodyPr>
            <a:lstStyle/>
            <a:p>
              <a:pPr algn="ctr"/>
              <a:r>
                <a:rPr lang="zh-CN" altLang="en-US" sz="2400" b="1">
                  <a:solidFill>
                    <a:srgbClr val="FF0000"/>
                  </a:solidFill>
                  <a:latin typeface="微软雅黑" panose="020B0503020204020204" charset="-122"/>
                  <a:ea typeface="微软雅黑" panose="020B0503020204020204" charset="-122"/>
                </a:rPr>
                <a:t>（</a:t>
              </a:r>
              <a:r>
                <a:rPr lang="zh-CN" altLang="en-US" sz="2400" b="1">
                  <a:solidFill>
                    <a:schemeClr val="tx1"/>
                  </a:solidFill>
                  <a:latin typeface="微软雅黑" panose="020B0503020204020204" charset="-122"/>
                  <a:ea typeface="微软雅黑" panose="020B0503020204020204" charset="-122"/>
                </a:rPr>
                <a:t>聚乙烯</a:t>
              </a:r>
              <a:r>
                <a:rPr lang="zh-CN" altLang="en-US" sz="2400" b="1">
                  <a:solidFill>
                    <a:srgbClr val="FF0000"/>
                  </a:solidFill>
                  <a:latin typeface="微软雅黑" panose="020B0503020204020204" charset="-122"/>
                  <a:ea typeface="微软雅黑" panose="020B0503020204020204" charset="-122"/>
                </a:rPr>
                <a:t>）</a:t>
              </a:r>
              <a:endParaRPr lang="zh-CN" altLang="en-US" sz="2400" b="1">
                <a:solidFill>
                  <a:srgbClr val="FF0000"/>
                </a:solidFill>
                <a:latin typeface="微软雅黑" panose="020B0503020204020204" charset="-122"/>
                <a:ea typeface="微软雅黑" panose="020B0503020204020204" charset="-122"/>
              </a:endParaRPr>
            </a:p>
          </p:txBody>
        </p:sp>
      </p:grpSp>
      <p:sp>
        <p:nvSpPr>
          <p:cNvPr id="88104" name="Text Box 40"/>
          <p:cNvSpPr txBox="1"/>
          <p:nvPr>
            <p:custDataLst>
              <p:tags r:id="rId16"/>
            </p:custDataLst>
          </p:nvPr>
        </p:nvSpPr>
        <p:spPr>
          <a:xfrm>
            <a:off x="8132447" y="2268861"/>
            <a:ext cx="3760897" cy="337185"/>
          </a:xfrm>
          <a:prstGeom prst="rect">
            <a:avLst/>
          </a:prstGeom>
          <a:solidFill>
            <a:srgbClr val="FFFF00"/>
          </a:solidFill>
          <a:ln w="9525">
            <a:noFill/>
          </a:ln>
        </p:spPr>
        <p:txBody>
          <a:bodyPr wrap="square">
            <a:spAutoFit/>
          </a:bodyPr>
          <a:lstStyle/>
          <a:p>
            <a:pPr>
              <a:lnSpc>
                <a:spcPct val="80000"/>
              </a:lnSpc>
              <a:spcBef>
                <a:spcPct val="50000"/>
              </a:spcBef>
            </a:pPr>
            <a:r>
              <a:rPr lang="zh-CN" altLang="en-US" sz="2000" b="1">
                <a:solidFill>
                  <a:schemeClr val="accent6">
                    <a:lumMod val="50000"/>
                  </a:schemeClr>
                </a:solidFill>
                <a:latin typeface="微软雅黑" panose="020B0503020204020204" charset="-122"/>
                <a:ea typeface="微软雅黑" panose="020B0503020204020204" charset="-122"/>
              </a:rPr>
              <a:t>聚乙烯无固定熔沸点，是混合物。　　　　</a:t>
            </a:r>
            <a:endParaRPr lang="zh-CN" altLang="en-US" sz="2000" b="1">
              <a:solidFill>
                <a:schemeClr val="accent6">
                  <a:lumMod val="50000"/>
                </a:schemeClr>
              </a:solidFill>
              <a:latin typeface="微软雅黑" panose="020B0503020204020204" charset="-122"/>
              <a:ea typeface="微软雅黑" panose="020B0503020204020204" charset="-122"/>
            </a:endParaRPr>
          </a:p>
        </p:txBody>
      </p:sp>
      <p:sp>
        <p:nvSpPr>
          <p:cNvPr id="37" name="TextBox 1"/>
          <p:cNvSpPr txBox="1"/>
          <p:nvPr>
            <p:custDataLst>
              <p:tags r:id="rId17"/>
            </p:custDataLst>
          </p:nvPr>
        </p:nvSpPr>
        <p:spPr>
          <a:xfrm>
            <a:off x="111938" y="212346"/>
            <a:ext cx="2790943" cy="521970"/>
          </a:xfrm>
          <a:prstGeom prst="rect">
            <a:avLst/>
          </a:prstGeom>
          <a:noFill/>
        </p:spPr>
        <p:txBody>
          <a:bodyPr wrap="square" rtlCol="0">
            <a:spAutoFit/>
          </a:bodyPr>
          <a:lstStyle/>
          <a:p>
            <a:r>
              <a:rPr lang="en-US" altLang="zh-CN" sz="2800" b="1">
                <a:solidFill>
                  <a:srgbClr val="C00000"/>
                </a:solidFill>
                <a:latin typeface="微软雅黑" panose="020B0503020204020204" charset="-122"/>
                <a:ea typeface="微软雅黑" panose="020B0503020204020204" charset="-122"/>
              </a:rPr>
              <a:t>3</a:t>
            </a:r>
            <a:r>
              <a:rPr lang="zh-CN" altLang="en-US" sz="2800" b="1">
                <a:solidFill>
                  <a:srgbClr val="C00000"/>
                </a:solidFill>
                <a:latin typeface="微软雅黑" panose="020B0503020204020204" charset="-122"/>
                <a:ea typeface="微软雅黑" panose="020B0503020204020204" charset="-122"/>
              </a:rPr>
              <a:t>、加</a:t>
            </a:r>
            <a:r>
              <a:rPr lang="en-US" altLang="zh-CN" sz="2800" b="1">
                <a:solidFill>
                  <a:srgbClr val="C00000"/>
                </a:solidFill>
                <a:latin typeface="微软雅黑" panose="020B0503020204020204" charset="-122"/>
                <a:ea typeface="微软雅黑" panose="020B0503020204020204" charset="-122"/>
              </a:rPr>
              <a:t> </a:t>
            </a:r>
            <a:r>
              <a:rPr lang="zh-CN" altLang="en-US" sz="2800" b="1">
                <a:solidFill>
                  <a:srgbClr val="C00000"/>
                </a:solidFill>
                <a:latin typeface="微软雅黑" panose="020B0503020204020204" charset="-122"/>
                <a:ea typeface="微软雅黑" panose="020B0503020204020204" charset="-122"/>
              </a:rPr>
              <a:t>聚</a:t>
            </a:r>
            <a:r>
              <a:rPr lang="en-US" altLang="zh-CN" sz="2800" b="1">
                <a:solidFill>
                  <a:srgbClr val="C00000"/>
                </a:solidFill>
                <a:latin typeface="微软雅黑" panose="020B0503020204020204" charset="-122"/>
                <a:ea typeface="微软雅黑" panose="020B0503020204020204" charset="-122"/>
              </a:rPr>
              <a:t> </a:t>
            </a:r>
            <a:r>
              <a:rPr lang="zh-CN" altLang="en-US" sz="2800" b="1">
                <a:solidFill>
                  <a:srgbClr val="C00000"/>
                </a:solidFill>
                <a:latin typeface="微软雅黑" panose="020B0503020204020204" charset="-122"/>
                <a:ea typeface="微软雅黑" panose="020B0503020204020204" charset="-122"/>
              </a:rPr>
              <a:t>反</a:t>
            </a:r>
            <a:r>
              <a:rPr lang="en-US" altLang="zh-CN" sz="2800" b="1">
                <a:solidFill>
                  <a:srgbClr val="C00000"/>
                </a:solidFill>
                <a:latin typeface="微软雅黑" panose="020B0503020204020204" charset="-122"/>
                <a:ea typeface="微软雅黑" panose="020B0503020204020204" charset="-122"/>
              </a:rPr>
              <a:t> </a:t>
            </a:r>
            <a:r>
              <a:rPr lang="zh-CN" altLang="en-US" sz="2800" b="1">
                <a:solidFill>
                  <a:srgbClr val="C00000"/>
                </a:solidFill>
                <a:latin typeface="微软雅黑" panose="020B0503020204020204" charset="-122"/>
                <a:ea typeface="微软雅黑" panose="020B0503020204020204" charset="-122"/>
              </a:rPr>
              <a:t>应</a:t>
            </a:r>
            <a:endParaRPr lang="zh-CN" altLang="en-US" sz="2800" b="1">
              <a:solidFill>
                <a:srgbClr val="C00000"/>
              </a:solidFill>
              <a:latin typeface="微软雅黑" panose="020B0503020204020204" charset="-122"/>
              <a:ea typeface="微软雅黑" panose="020B0503020204020204" charset="-122"/>
            </a:endParaRPr>
          </a:p>
        </p:txBody>
      </p:sp>
      <p:grpSp>
        <p:nvGrpSpPr>
          <p:cNvPr id="38" name="组合 37"/>
          <p:cNvGrpSpPr/>
          <p:nvPr>
            <p:custDataLst>
              <p:tags r:id="rId18"/>
            </p:custDataLst>
          </p:nvPr>
        </p:nvGrpSpPr>
        <p:grpSpPr>
          <a:xfrm>
            <a:off x="768384" y="2772671"/>
            <a:ext cx="2086859" cy="2095747"/>
            <a:chOff x="73" y="3814"/>
            <a:chExt cx="3287" cy="3301"/>
          </a:xfrm>
        </p:grpSpPr>
        <p:sp>
          <p:nvSpPr>
            <p:cNvPr id="39" name="TextBox 15"/>
            <p:cNvSpPr txBox="1"/>
            <p:nvPr>
              <p:custDataLst>
                <p:tags r:id="rId19"/>
              </p:custDataLst>
            </p:nvPr>
          </p:nvSpPr>
          <p:spPr>
            <a:xfrm>
              <a:off x="74" y="4689"/>
              <a:ext cx="3286" cy="725"/>
            </a:xfrm>
            <a:prstGeom prst="rect">
              <a:avLst/>
            </a:prstGeom>
            <a:noFill/>
          </p:spPr>
          <p:txBody>
            <a:bodyPr wrap="square" rtlCol="0">
              <a:spAutoFit/>
            </a:bodyPr>
            <a:lstStyle/>
            <a:p>
              <a:r>
                <a:rPr lang="zh-CN" altLang="en-US" sz="2400" b="1">
                  <a:solidFill>
                    <a:srgbClr val="0000FF"/>
                  </a:solidFill>
                  <a:latin typeface="微软雅黑" panose="020B0503020204020204" charset="-122"/>
                  <a:ea typeface="微软雅黑" panose="020B0503020204020204" charset="-122"/>
                </a:rPr>
                <a:t>链</a:t>
              </a:r>
              <a:r>
                <a:rPr lang="en-US" altLang="zh-CN" sz="2400" b="1">
                  <a:solidFill>
                    <a:srgbClr val="0000FF"/>
                  </a:solidFill>
                  <a:latin typeface="微软雅黑" panose="020B0503020204020204" charset="-122"/>
                  <a:ea typeface="微软雅黑" panose="020B0503020204020204" charset="-122"/>
                </a:rPr>
                <a:t>   </a:t>
              </a:r>
              <a:r>
                <a:rPr lang="zh-CN" altLang="en-US" sz="2400" b="1">
                  <a:solidFill>
                    <a:srgbClr val="0000FF"/>
                  </a:solidFill>
                  <a:latin typeface="微软雅黑" panose="020B0503020204020204" charset="-122"/>
                  <a:ea typeface="微软雅黑" panose="020B0503020204020204" charset="-122"/>
                </a:rPr>
                <a:t>节：</a:t>
              </a:r>
              <a:endParaRPr lang="zh-CN" altLang="en-US" sz="2400" b="1">
                <a:solidFill>
                  <a:srgbClr val="0000FF"/>
                </a:solidFill>
                <a:latin typeface="微软雅黑" panose="020B0503020204020204" charset="-122"/>
                <a:ea typeface="微软雅黑" panose="020B0503020204020204" charset="-122"/>
              </a:endParaRPr>
            </a:p>
          </p:txBody>
        </p:sp>
        <p:sp>
          <p:nvSpPr>
            <p:cNvPr id="40" name="TextBox 16"/>
            <p:cNvSpPr txBox="1"/>
            <p:nvPr>
              <p:custDataLst>
                <p:tags r:id="rId20"/>
              </p:custDataLst>
            </p:nvPr>
          </p:nvSpPr>
          <p:spPr>
            <a:xfrm>
              <a:off x="74" y="5529"/>
              <a:ext cx="3286" cy="725"/>
            </a:xfrm>
            <a:prstGeom prst="rect">
              <a:avLst/>
            </a:prstGeom>
            <a:noFill/>
          </p:spPr>
          <p:txBody>
            <a:bodyPr wrap="square" rtlCol="0">
              <a:spAutoFit/>
            </a:bodyPr>
            <a:lstStyle/>
            <a:p>
              <a:r>
                <a:rPr lang="zh-CN" altLang="en-US" sz="2400" b="1">
                  <a:solidFill>
                    <a:srgbClr val="0000FF"/>
                  </a:solidFill>
                  <a:latin typeface="微软雅黑" panose="020B0503020204020204" charset="-122"/>
                  <a:ea typeface="微软雅黑" panose="020B0503020204020204" charset="-122"/>
                </a:rPr>
                <a:t>单</a:t>
              </a:r>
              <a:r>
                <a:rPr lang="en-US" altLang="zh-CN" sz="2400" b="1">
                  <a:solidFill>
                    <a:srgbClr val="0000FF"/>
                  </a:solidFill>
                  <a:latin typeface="微软雅黑" panose="020B0503020204020204" charset="-122"/>
                  <a:ea typeface="微软雅黑" panose="020B0503020204020204" charset="-122"/>
                </a:rPr>
                <a:t>   </a:t>
              </a:r>
              <a:r>
                <a:rPr lang="zh-CN" altLang="en-US" sz="2400" b="1">
                  <a:solidFill>
                    <a:srgbClr val="0000FF"/>
                  </a:solidFill>
                  <a:latin typeface="微软雅黑" panose="020B0503020204020204" charset="-122"/>
                  <a:ea typeface="微软雅黑" panose="020B0503020204020204" charset="-122"/>
                </a:rPr>
                <a:t>体：</a:t>
              </a:r>
              <a:endParaRPr lang="zh-CN" altLang="en-US" sz="2400" b="1">
                <a:solidFill>
                  <a:srgbClr val="0000FF"/>
                </a:solidFill>
                <a:latin typeface="微软雅黑" panose="020B0503020204020204" charset="-122"/>
                <a:ea typeface="微软雅黑" panose="020B0503020204020204" charset="-122"/>
              </a:endParaRPr>
            </a:p>
          </p:txBody>
        </p:sp>
        <p:sp>
          <p:nvSpPr>
            <p:cNvPr id="41" name="TextBox 17"/>
            <p:cNvSpPr txBox="1"/>
            <p:nvPr>
              <p:custDataLst>
                <p:tags r:id="rId21"/>
              </p:custDataLst>
            </p:nvPr>
          </p:nvSpPr>
          <p:spPr>
            <a:xfrm>
              <a:off x="73" y="6390"/>
              <a:ext cx="3286" cy="725"/>
            </a:xfrm>
            <a:prstGeom prst="rect">
              <a:avLst/>
            </a:prstGeom>
            <a:noFill/>
          </p:spPr>
          <p:txBody>
            <a:bodyPr wrap="square" rtlCol="0">
              <a:spAutoFit/>
            </a:bodyPr>
            <a:lstStyle/>
            <a:p>
              <a:r>
                <a:rPr lang="zh-CN" altLang="en-US" sz="2400" b="1">
                  <a:solidFill>
                    <a:srgbClr val="0000FF"/>
                  </a:solidFill>
                  <a:latin typeface="微软雅黑" panose="020B0503020204020204" charset="-122"/>
                  <a:ea typeface="微软雅黑" panose="020B0503020204020204" charset="-122"/>
                </a:rPr>
                <a:t>聚合度：</a:t>
              </a:r>
              <a:endParaRPr lang="zh-CN" altLang="en-US" sz="2400" b="1">
                <a:solidFill>
                  <a:srgbClr val="0000FF"/>
                </a:solidFill>
                <a:latin typeface="微软雅黑" panose="020B0503020204020204" charset="-122"/>
                <a:ea typeface="微软雅黑" panose="020B0503020204020204" charset="-122"/>
              </a:endParaRPr>
            </a:p>
          </p:txBody>
        </p:sp>
        <p:sp>
          <p:nvSpPr>
            <p:cNvPr id="42" name="TextBox 18"/>
            <p:cNvSpPr txBox="1"/>
            <p:nvPr>
              <p:custDataLst>
                <p:tags r:id="rId22"/>
              </p:custDataLst>
            </p:nvPr>
          </p:nvSpPr>
          <p:spPr>
            <a:xfrm>
              <a:off x="73" y="3814"/>
              <a:ext cx="3286" cy="725"/>
            </a:xfrm>
            <a:prstGeom prst="rect">
              <a:avLst/>
            </a:prstGeom>
            <a:noFill/>
          </p:spPr>
          <p:txBody>
            <a:bodyPr wrap="square" rtlCol="0">
              <a:spAutoFit/>
            </a:bodyPr>
            <a:lstStyle/>
            <a:p>
              <a:r>
                <a:rPr lang="zh-CN" altLang="en-US" sz="2400" b="1">
                  <a:solidFill>
                    <a:srgbClr val="0000FF"/>
                  </a:solidFill>
                  <a:latin typeface="微软雅黑" panose="020B0503020204020204" charset="-122"/>
                  <a:ea typeface="微软雅黑" panose="020B0503020204020204" charset="-122"/>
                </a:rPr>
                <a:t>高聚物：</a:t>
              </a:r>
              <a:endParaRPr lang="zh-CN" altLang="en-US" sz="2400" b="1">
                <a:solidFill>
                  <a:srgbClr val="0000FF"/>
                </a:solidFill>
                <a:latin typeface="微软雅黑" panose="020B0503020204020204" charset="-122"/>
                <a:ea typeface="微软雅黑" panose="020B0503020204020204" charset="-122"/>
              </a:endParaRPr>
            </a:p>
          </p:txBody>
        </p:sp>
      </p:grpSp>
      <p:sp>
        <p:nvSpPr>
          <p:cNvPr id="43" name="TextBox 19"/>
          <p:cNvSpPr txBox="1"/>
          <p:nvPr>
            <p:custDataLst>
              <p:tags r:id="rId23"/>
            </p:custDataLst>
          </p:nvPr>
        </p:nvSpPr>
        <p:spPr>
          <a:xfrm>
            <a:off x="2163856" y="2772671"/>
            <a:ext cx="8297913" cy="460375"/>
          </a:xfrm>
          <a:prstGeom prst="rect">
            <a:avLst/>
          </a:prstGeom>
          <a:noFill/>
        </p:spPr>
        <p:txBody>
          <a:bodyPr wrap="square" rtlCol="0">
            <a:spAutoFit/>
          </a:bodyPr>
          <a:lstStyle/>
          <a:p>
            <a:r>
              <a:rPr lang="zh-CN" altLang="en-US" sz="2400" b="1">
                <a:solidFill>
                  <a:srgbClr val="FF0000"/>
                </a:solidFill>
                <a:latin typeface="微软雅黑" panose="020B0503020204020204" charset="-122"/>
                <a:ea typeface="微软雅黑" panose="020B0503020204020204" charset="-122"/>
              </a:rPr>
              <a:t>相对分子质量很大（大于</a:t>
            </a:r>
            <a:r>
              <a:rPr lang="en-US" altLang="zh-CN" sz="2400" b="1">
                <a:solidFill>
                  <a:srgbClr val="FF0000"/>
                </a:solidFill>
                <a:latin typeface="微软雅黑" panose="020B0503020204020204" charset="-122"/>
                <a:ea typeface="微软雅黑" panose="020B0503020204020204" charset="-122"/>
              </a:rPr>
              <a:t>10000</a:t>
            </a:r>
            <a:r>
              <a:rPr lang="zh-CN" altLang="en-US" sz="2400" b="1">
                <a:solidFill>
                  <a:srgbClr val="FF0000"/>
                </a:solidFill>
                <a:latin typeface="微软雅黑" panose="020B0503020204020204" charset="-122"/>
                <a:ea typeface="微软雅黑" panose="020B0503020204020204" charset="-122"/>
              </a:rPr>
              <a:t>）的高分子化合物（混合物）</a:t>
            </a:r>
            <a:endParaRPr lang="zh-CN" altLang="en-US" sz="2400" b="1">
              <a:solidFill>
                <a:srgbClr val="FF0000"/>
              </a:solidFill>
              <a:latin typeface="微软雅黑" panose="020B0503020204020204" charset="-122"/>
              <a:ea typeface="微软雅黑" panose="020B0503020204020204" charset="-122"/>
            </a:endParaRPr>
          </a:p>
        </p:txBody>
      </p:sp>
      <p:sp>
        <p:nvSpPr>
          <p:cNvPr id="44" name="TextBox 20"/>
          <p:cNvSpPr txBox="1"/>
          <p:nvPr>
            <p:custDataLst>
              <p:tags r:id="rId24"/>
            </p:custDataLst>
          </p:nvPr>
        </p:nvSpPr>
        <p:spPr>
          <a:xfrm>
            <a:off x="2164110" y="3322254"/>
            <a:ext cx="6078890" cy="460375"/>
          </a:xfrm>
          <a:prstGeom prst="rect">
            <a:avLst/>
          </a:prstGeom>
          <a:noFill/>
        </p:spPr>
        <p:txBody>
          <a:bodyPr wrap="square" rtlCol="0">
            <a:spAutoFit/>
          </a:bodyPr>
          <a:lstStyle/>
          <a:p>
            <a:r>
              <a:rPr lang="zh-CN" altLang="en-US" sz="2400" b="1">
                <a:solidFill>
                  <a:srgbClr val="FF0000"/>
                </a:solidFill>
                <a:latin typeface="微软雅黑" panose="020B0503020204020204" charset="-122"/>
                <a:ea typeface="微软雅黑" panose="020B0503020204020204" charset="-122"/>
              </a:rPr>
              <a:t>高聚物中最小的重复结构单元</a:t>
            </a:r>
            <a:endParaRPr lang="zh-CN" altLang="en-US" sz="2400" b="1">
              <a:solidFill>
                <a:srgbClr val="FF0000"/>
              </a:solidFill>
              <a:latin typeface="微软雅黑" panose="020B0503020204020204" charset="-122"/>
              <a:ea typeface="微软雅黑" panose="020B0503020204020204" charset="-122"/>
            </a:endParaRPr>
          </a:p>
        </p:txBody>
      </p:sp>
      <p:sp>
        <p:nvSpPr>
          <p:cNvPr id="45" name="TextBox 21"/>
          <p:cNvSpPr txBox="1"/>
          <p:nvPr>
            <p:custDataLst>
              <p:tags r:id="rId25"/>
            </p:custDataLst>
          </p:nvPr>
        </p:nvSpPr>
        <p:spPr>
          <a:xfrm>
            <a:off x="2150142" y="3826872"/>
            <a:ext cx="6078890" cy="460375"/>
          </a:xfrm>
          <a:prstGeom prst="rect">
            <a:avLst/>
          </a:prstGeom>
          <a:noFill/>
        </p:spPr>
        <p:txBody>
          <a:bodyPr wrap="square" rtlCol="0">
            <a:spAutoFit/>
          </a:bodyPr>
          <a:lstStyle/>
          <a:p>
            <a:r>
              <a:rPr lang="zh-CN" altLang="en-US" sz="2400" b="1">
                <a:solidFill>
                  <a:srgbClr val="FF0000"/>
                </a:solidFill>
                <a:latin typeface="微软雅黑" panose="020B0503020204020204" charset="-122"/>
                <a:ea typeface="微软雅黑" panose="020B0503020204020204" charset="-122"/>
              </a:rPr>
              <a:t>合成高分子的小分子</a:t>
            </a:r>
            <a:endParaRPr lang="zh-CN" altLang="en-US" sz="2400" b="1">
              <a:solidFill>
                <a:srgbClr val="FF0000"/>
              </a:solidFill>
              <a:latin typeface="微软雅黑" panose="020B0503020204020204" charset="-122"/>
              <a:ea typeface="微软雅黑" panose="020B0503020204020204" charset="-122"/>
            </a:endParaRPr>
          </a:p>
        </p:txBody>
      </p:sp>
      <p:sp>
        <p:nvSpPr>
          <p:cNvPr id="46" name="TextBox 22"/>
          <p:cNvSpPr txBox="1"/>
          <p:nvPr>
            <p:custDataLst>
              <p:tags r:id="rId26"/>
            </p:custDataLst>
          </p:nvPr>
        </p:nvSpPr>
        <p:spPr>
          <a:xfrm>
            <a:off x="2163856" y="4408763"/>
            <a:ext cx="1865919" cy="460375"/>
          </a:xfrm>
          <a:prstGeom prst="rect">
            <a:avLst/>
          </a:prstGeom>
          <a:noFill/>
        </p:spPr>
        <p:txBody>
          <a:bodyPr wrap="square" rtlCol="0">
            <a:spAutoFit/>
          </a:bodyPr>
          <a:lstStyle/>
          <a:p>
            <a:r>
              <a:rPr lang="zh-CN" altLang="en-US" sz="2400" b="1">
                <a:solidFill>
                  <a:srgbClr val="FF0000"/>
                </a:solidFill>
                <a:latin typeface="微软雅黑" panose="020B0503020204020204" charset="-122"/>
                <a:ea typeface="微软雅黑" panose="020B0503020204020204" charset="-122"/>
              </a:rPr>
              <a:t>链节的数目</a:t>
            </a:r>
            <a:endParaRPr lang="zh-CN" altLang="en-US" sz="2400" b="1">
              <a:solidFill>
                <a:srgbClr val="FF0000"/>
              </a:solidFill>
              <a:latin typeface="微软雅黑" panose="020B0503020204020204" charset="-122"/>
              <a:ea typeface="微软雅黑" panose="020B0503020204020204" charset="-122"/>
            </a:endParaRPr>
          </a:p>
        </p:txBody>
      </p:sp>
      <p:sp>
        <p:nvSpPr>
          <p:cNvPr id="47" name="Text Box 2"/>
          <p:cNvSpPr txBox="1">
            <a:spLocks noChangeArrowheads="1"/>
          </p:cNvSpPr>
          <p:nvPr>
            <p:custDataLst>
              <p:tags r:id="rId27"/>
            </p:custDataLst>
          </p:nvPr>
        </p:nvSpPr>
        <p:spPr bwMode="auto">
          <a:xfrm>
            <a:off x="5143979" y="3858667"/>
            <a:ext cx="233804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en-US" altLang="zh-CN" sz="2400" b="1">
                <a:solidFill>
                  <a:srgbClr val="0000FF"/>
                </a:solidFill>
                <a:latin typeface="Times New Roman" panose="02020603050405020304" pitchFamily="18" charset="0"/>
                <a:ea typeface="宋体" panose="02010600030101010101" pitchFamily="2" charset="-122"/>
              </a:rPr>
              <a:t> CH</a:t>
            </a:r>
            <a:r>
              <a:rPr kumimoji="1" lang="en-US" altLang="zh-CN" sz="2400" b="1" baseline="-25000">
                <a:solidFill>
                  <a:srgbClr val="0000FF"/>
                </a:solidFill>
                <a:latin typeface="Times New Roman" panose="02020603050405020304" pitchFamily="18" charset="0"/>
                <a:ea typeface="宋体" panose="02010600030101010101" pitchFamily="2" charset="-122"/>
              </a:rPr>
              <a:t>2</a:t>
            </a:r>
            <a:r>
              <a:rPr kumimoji="1" lang="en-US" altLang="zh-CN" sz="2400" b="1">
                <a:solidFill>
                  <a:srgbClr val="0000FF"/>
                </a:solidFill>
                <a:latin typeface="Times New Roman" panose="02020603050405020304" pitchFamily="18" charset="0"/>
                <a:ea typeface="宋体" panose="02010600030101010101" pitchFamily="2" charset="-122"/>
              </a:rPr>
              <a:t>= CH</a:t>
            </a:r>
            <a:r>
              <a:rPr kumimoji="1" lang="en-US" altLang="zh-CN" sz="2400" b="1" baseline="-25000">
                <a:solidFill>
                  <a:srgbClr val="0000FF"/>
                </a:solidFill>
                <a:latin typeface="Times New Roman" panose="02020603050405020304" pitchFamily="18" charset="0"/>
                <a:ea typeface="宋体" panose="02010600030101010101" pitchFamily="2" charset="-122"/>
              </a:rPr>
              <a:t>2</a:t>
            </a:r>
            <a:endParaRPr kumimoji="1" lang="en-US" altLang="zh-CN" sz="2400" b="1">
              <a:solidFill>
                <a:srgbClr val="0000FF"/>
              </a:solidFill>
              <a:latin typeface="Times New Roman" panose="02020603050405020304" pitchFamily="18" charset="0"/>
              <a:ea typeface="宋体" panose="02010600030101010101" pitchFamily="2" charset="-122"/>
            </a:endParaRPr>
          </a:p>
        </p:txBody>
      </p:sp>
      <p:sp>
        <p:nvSpPr>
          <p:cNvPr id="48" name="矩形 47"/>
          <p:cNvSpPr/>
          <p:nvPr>
            <p:custDataLst>
              <p:tags r:id="rId28"/>
            </p:custDataLst>
          </p:nvPr>
        </p:nvSpPr>
        <p:spPr>
          <a:xfrm>
            <a:off x="4201193" y="4394160"/>
            <a:ext cx="455211" cy="460375"/>
          </a:xfrm>
          <a:prstGeom prst="rect">
            <a:avLst/>
          </a:prstGeom>
        </p:spPr>
        <p:txBody>
          <a:bodyPr wrap="square">
            <a:spAutoFit/>
          </a:bodyPr>
          <a:lstStyle/>
          <a:p>
            <a:r>
              <a:rPr kumimoji="1" lang="en-US" altLang="zh-CN" sz="2400" b="1">
                <a:solidFill>
                  <a:srgbClr val="0000FF"/>
                </a:solidFill>
                <a:latin typeface="Times New Roman" panose="02020603050405020304" pitchFamily="18" charset="0"/>
                <a:ea typeface="宋体" panose="02010600030101010101" pitchFamily="2" charset="-122"/>
              </a:rPr>
              <a:t>n</a:t>
            </a:r>
            <a:endParaRPr kumimoji="1" lang="en-US" altLang="zh-CN" sz="2400" b="1">
              <a:solidFill>
                <a:srgbClr val="0000FF"/>
              </a:solidFill>
              <a:latin typeface="Times New Roman" panose="02020603050405020304" pitchFamily="18" charset="0"/>
              <a:ea typeface="宋体" panose="02010600030101010101" pitchFamily="2" charset="-122"/>
            </a:endParaRPr>
          </a:p>
        </p:txBody>
      </p:sp>
      <p:pic>
        <p:nvPicPr>
          <p:cNvPr id="49" name="Picture 2"/>
          <p:cNvPicPr>
            <a:picLocks noChangeAspect="1" noChangeArrowheads="1"/>
          </p:cNvPicPr>
          <p:nvPr>
            <p:custDataLst>
              <p:tags r:id="rId29"/>
            </p:custDataLst>
          </p:nvPr>
        </p:nvPicPr>
        <p:blipFill>
          <a:blip r:embed="rId30">
            <a:extLst>
              <a:ext uri="{28A0092B-C50C-407E-A947-70E740481C1C}">
                <a14:useLocalDpi xmlns:a14="http://schemas.microsoft.com/office/drawing/2010/main" val="0"/>
              </a:ext>
            </a:extLst>
          </a:blip>
          <a:srcRect l="5096" r="28459" b="11248"/>
          <a:stretch>
            <a:fillRect/>
          </a:stretch>
        </p:blipFill>
        <p:spPr bwMode="auto">
          <a:xfrm>
            <a:off x="10415423" y="2738387"/>
            <a:ext cx="1651329" cy="645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Text Box 8"/>
          <p:cNvSpPr txBox="1">
            <a:spLocks noChangeArrowheads="1"/>
          </p:cNvSpPr>
          <p:nvPr>
            <p:custDataLst>
              <p:tags r:id="rId31"/>
            </p:custDataLst>
          </p:nvPr>
        </p:nvSpPr>
        <p:spPr bwMode="auto">
          <a:xfrm>
            <a:off x="6457951" y="3336794"/>
            <a:ext cx="330915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en-US" altLang="zh-CN" sz="2400" b="1">
                <a:solidFill>
                  <a:srgbClr val="0000FF"/>
                </a:solidFill>
                <a:latin typeface="Times New Roman" panose="02020603050405020304" pitchFamily="18" charset="0"/>
                <a:ea typeface="宋体" panose="02010600030101010101" pitchFamily="2" charset="-122"/>
              </a:rPr>
              <a:t>—CH</a:t>
            </a:r>
            <a:r>
              <a:rPr kumimoji="1" lang="en-US" altLang="zh-CN" sz="2400" b="1" baseline="-25000">
                <a:solidFill>
                  <a:srgbClr val="0000FF"/>
                </a:solidFill>
                <a:latin typeface="Times New Roman" panose="02020603050405020304" pitchFamily="18" charset="0"/>
                <a:ea typeface="宋体" panose="02010600030101010101" pitchFamily="2" charset="-122"/>
              </a:rPr>
              <a:t>2</a:t>
            </a:r>
            <a:r>
              <a:rPr kumimoji="1" lang="en-US" altLang="zh-CN" sz="2400" b="1">
                <a:solidFill>
                  <a:srgbClr val="0000FF"/>
                </a:solidFill>
                <a:latin typeface="Times New Roman" panose="02020603050405020304" pitchFamily="18" charset="0"/>
                <a:ea typeface="宋体" panose="02010600030101010101" pitchFamily="2" charset="-122"/>
              </a:rPr>
              <a:t>— CH</a:t>
            </a:r>
            <a:r>
              <a:rPr kumimoji="1" lang="en-US" altLang="zh-CN" sz="2400" b="1" baseline="-25000">
                <a:solidFill>
                  <a:srgbClr val="0000FF"/>
                </a:solidFill>
                <a:latin typeface="Times New Roman" panose="02020603050405020304" pitchFamily="18" charset="0"/>
                <a:ea typeface="宋体" panose="02010600030101010101" pitchFamily="2" charset="-122"/>
              </a:rPr>
              <a:t>2</a:t>
            </a:r>
            <a:r>
              <a:rPr kumimoji="1" lang="en-US" altLang="zh-CN" sz="2400" b="1">
                <a:solidFill>
                  <a:srgbClr val="0000FF"/>
                </a:solidFill>
                <a:latin typeface="Times New Roman" panose="02020603050405020304" pitchFamily="18" charset="0"/>
                <a:ea typeface="宋体" panose="02010600030101010101" pitchFamily="2" charset="-122"/>
              </a:rPr>
              <a:t>— </a:t>
            </a:r>
            <a:endParaRPr kumimoji="1" lang="en-US" altLang="zh-CN" sz="2400" b="1" baseline="-25000">
              <a:solidFill>
                <a:srgbClr val="0000FF"/>
              </a:solidFill>
              <a:latin typeface="Times New Roman" panose="02020603050405020304" pitchFamily="18" charset="0"/>
              <a:ea typeface="宋体" panose="02010600030101010101" pitchFamily="2" charset="-122"/>
            </a:endParaRPr>
          </a:p>
        </p:txBody>
      </p:sp>
      <p:sp>
        <p:nvSpPr>
          <p:cNvPr id="51" name="Text Box 40"/>
          <p:cNvSpPr txBox="1"/>
          <p:nvPr>
            <p:custDataLst>
              <p:tags r:id="rId32"/>
            </p:custDataLst>
          </p:nvPr>
        </p:nvSpPr>
        <p:spPr>
          <a:xfrm>
            <a:off x="767851" y="4875930"/>
            <a:ext cx="5825681" cy="386080"/>
          </a:xfrm>
          <a:prstGeom prst="rect">
            <a:avLst/>
          </a:prstGeom>
          <a:noFill/>
          <a:ln w="9525">
            <a:noFill/>
          </a:ln>
        </p:spPr>
        <p:txBody>
          <a:bodyPr wrap="square">
            <a:spAutoFit/>
          </a:bodyPr>
          <a:lstStyle/>
          <a:p>
            <a:pPr>
              <a:lnSpc>
                <a:spcPct val="80000"/>
              </a:lnSpc>
              <a:spcBef>
                <a:spcPct val="50000"/>
              </a:spcBef>
            </a:pPr>
            <a:r>
              <a:rPr lang="zh-CN" altLang="en-US" sz="2400" b="1">
                <a:solidFill>
                  <a:schemeClr val="accent6">
                    <a:lumMod val="50000"/>
                  </a:schemeClr>
                </a:solidFill>
                <a:latin typeface="微软雅黑" panose="020B0503020204020204" charset="-122"/>
                <a:ea typeface="微软雅黑" panose="020B0503020204020204" charset="-122"/>
              </a:rPr>
              <a:t>请指出聚乙烯的链节、单体和聚合度。　　　　</a:t>
            </a:r>
            <a:endParaRPr lang="zh-CN" altLang="en-US" sz="2400" b="1">
              <a:solidFill>
                <a:schemeClr val="accent6">
                  <a:lumMod val="50000"/>
                </a:schemeClr>
              </a:solidFill>
              <a:latin typeface="微软雅黑" panose="020B0503020204020204" charset="-122"/>
              <a:ea typeface="微软雅黑" panose="020B0503020204020204" charset="-122"/>
            </a:endParaRPr>
          </a:p>
        </p:txBody>
      </p:sp>
      <p:sp>
        <p:nvSpPr>
          <p:cNvPr id="52" name="文本框 51">
            <a:hlinkClick r:id="" action="ppaction://noaction"/>
          </p:cNvPr>
          <p:cNvSpPr txBox="1"/>
          <p:nvPr>
            <p:custDataLst>
              <p:tags r:id="rId33"/>
            </p:custDataLst>
          </p:nvPr>
        </p:nvSpPr>
        <p:spPr>
          <a:xfrm>
            <a:off x="6528314" y="4270219"/>
            <a:ext cx="5428245" cy="95313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spcBef>
                <a:spcPct val="50000"/>
              </a:spcBef>
            </a:pPr>
            <a:r>
              <a:rPr lang="zh-CN" altLang="en-US" sz="2800" b="1">
                <a:solidFill>
                  <a:schemeClr val="bg1"/>
                </a:solidFill>
                <a:latin typeface="微软雅黑" panose="020B0503020204020204" charset="-122"/>
                <a:ea typeface="微软雅黑" panose="020B0503020204020204" charset="-122"/>
                <a:cs typeface="宋体" panose="02010600030101010101" pitchFamily="2" charset="-122"/>
              </a:rPr>
              <a:t>思考：聚乙烯能否使酸性高锰酸钾和溴水褪色？为什么？</a:t>
            </a:r>
            <a:endParaRPr lang="zh-CN" altLang="en-US" sz="2800" b="1">
              <a:solidFill>
                <a:schemeClr val="bg1"/>
              </a:solidFill>
              <a:latin typeface="微软雅黑" panose="020B0503020204020204" charset="-122"/>
              <a:ea typeface="微软雅黑" panose="020B0503020204020204" charset="-122"/>
              <a:cs typeface="宋体" panose="02010600030101010101" pitchFamily="2" charset="-122"/>
            </a:endParaRPr>
          </a:p>
        </p:txBody>
      </p:sp>
      <p:sp>
        <p:nvSpPr>
          <p:cNvPr id="53" name="TextBox 53"/>
          <p:cNvSpPr txBox="1"/>
          <p:nvPr>
            <p:custDataLst>
              <p:tags r:id="rId34"/>
            </p:custDataLst>
          </p:nvPr>
        </p:nvSpPr>
        <p:spPr>
          <a:xfrm>
            <a:off x="450308" y="5085408"/>
            <a:ext cx="12204345" cy="1641475"/>
          </a:xfrm>
          <a:prstGeom prst="rect">
            <a:avLst/>
          </a:prstGeom>
          <a:noFill/>
        </p:spPr>
        <p:txBody>
          <a:bodyPr wrap="square" rtlCol="0">
            <a:spAutoFit/>
          </a:bodyPr>
          <a:lstStyle/>
          <a:p>
            <a:pPr>
              <a:lnSpc>
                <a:spcPct val="140000"/>
              </a:lnSpc>
            </a:pPr>
            <a:r>
              <a:rPr lang="en-US" altLang="zh-CN" sz="2400" b="1">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迁移应用</a:t>
            </a:r>
            <a:r>
              <a:rPr lang="en-US" altLang="zh-CN" sz="2400" b="1">
                <a:latin typeface="微软雅黑" panose="020B0503020204020204" charset="-122"/>
                <a:ea typeface="微软雅黑" panose="020B0503020204020204" charset="-122"/>
              </a:rPr>
              <a:t>】1</a:t>
            </a:r>
            <a:r>
              <a:rPr lang="zh-CN" altLang="en-US" sz="2400" b="1">
                <a:latin typeface="微软雅黑" panose="020B0503020204020204" charset="-122"/>
                <a:ea typeface="微软雅黑" panose="020B0503020204020204" charset="-122"/>
              </a:rPr>
              <a:t>、已知丙烯（</a:t>
            </a:r>
            <a:r>
              <a:rPr lang="en-US" altLang="zh-CN" sz="2400" b="1">
                <a:latin typeface="微软雅黑" panose="020B0503020204020204" charset="-122"/>
                <a:ea typeface="微软雅黑" panose="020B0503020204020204" charset="-122"/>
              </a:rPr>
              <a:t>CH</a:t>
            </a:r>
            <a:r>
              <a:rPr lang="en-US" altLang="zh-CN" sz="2400" b="1" baseline="-25000">
                <a:latin typeface="微软雅黑" panose="020B0503020204020204" charset="-122"/>
                <a:ea typeface="微软雅黑" panose="020B0503020204020204" charset="-122"/>
              </a:rPr>
              <a:t>2</a:t>
            </a:r>
            <a:r>
              <a:rPr lang="en-US" altLang="zh-CN" sz="2400" b="1">
                <a:latin typeface="微软雅黑" panose="020B0503020204020204" charset="-122"/>
                <a:ea typeface="微软雅黑" panose="020B0503020204020204" charset="-122"/>
              </a:rPr>
              <a:t>=CH-CH</a:t>
            </a:r>
            <a:r>
              <a:rPr lang="en-US" altLang="zh-CN" sz="2400" b="1" baseline="-25000">
                <a:latin typeface="微软雅黑" panose="020B0503020204020204" charset="-122"/>
                <a:ea typeface="微软雅黑" panose="020B0503020204020204" charset="-122"/>
              </a:rPr>
              <a:t>3</a:t>
            </a:r>
            <a:r>
              <a:rPr lang="en-US" altLang="zh-CN" sz="2400" b="1">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写出由丙烯制取聚丙烯的化学方程式</a:t>
            </a:r>
            <a:r>
              <a:rPr lang="en-US" altLang="zh-CN" sz="2400" b="1">
                <a:latin typeface="微软雅黑" panose="020B0503020204020204" charset="-122"/>
                <a:ea typeface="微软雅黑" panose="020B0503020204020204" charset="-122"/>
              </a:rPr>
              <a:t> </a:t>
            </a:r>
            <a:endParaRPr lang="en-US" altLang="zh-CN" sz="2400" b="1" u="sng">
              <a:latin typeface="微软雅黑" panose="020B0503020204020204" charset="-122"/>
              <a:ea typeface="微软雅黑" panose="020B0503020204020204" charset="-122"/>
            </a:endParaRPr>
          </a:p>
          <a:p>
            <a:pPr>
              <a:lnSpc>
                <a:spcPct val="140000"/>
              </a:lnSpc>
            </a:pPr>
            <a:r>
              <a:rPr lang="en-US" altLang="zh-CN" sz="2400" b="1" u="sng">
                <a:latin typeface="微软雅黑" panose="020B0503020204020204" charset="-122"/>
                <a:ea typeface="微软雅黑" panose="020B0503020204020204" charset="-122"/>
              </a:rPr>
              <a:t> </a:t>
            </a:r>
            <a:r>
              <a:rPr lang="zh-CN" altLang="en-US" sz="2400" b="1" u="sng">
                <a:latin typeface="微软雅黑" panose="020B0503020204020204" charset="-122"/>
                <a:ea typeface="微软雅黑" panose="020B0503020204020204" charset="-122"/>
              </a:rPr>
              <a:t> </a:t>
            </a:r>
            <a:r>
              <a:rPr lang="en-US" altLang="zh-CN" sz="2400" b="1" u="sng">
                <a:latin typeface="微软雅黑" panose="020B0503020204020204" charset="-122"/>
                <a:ea typeface="微软雅黑" panose="020B0503020204020204" charset="-122"/>
              </a:rPr>
              <a:t>                                                                     </a:t>
            </a:r>
            <a:r>
              <a:rPr lang="zh-CN" altLang="en-US" sz="2400" b="1">
                <a:latin typeface="微软雅黑" panose="020B0503020204020204" charset="-122"/>
                <a:ea typeface="微软雅黑" panose="020B0503020204020204" charset="-122"/>
              </a:rPr>
              <a:t>。</a:t>
            </a:r>
            <a:endParaRPr lang="en-US" altLang="zh-CN" sz="2400" b="1">
              <a:latin typeface="微软雅黑" panose="020B0503020204020204" charset="-122"/>
              <a:ea typeface="微软雅黑" panose="020B0503020204020204" charset="-122"/>
            </a:endParaRPr>
          </a:p>
          <a:p>
            <a:pPr>
              <a:lnSpc>
                <a:spcPct val="140000"/>
              </a:lnSpc>
            </a:pPr>
            <a:r>
              <a:rPr lang="en-US" altLang="zh-CN" sz="2400" b="1">
                <a:latin typeface="微软雅黑" panose="020B0503020204020204" charset="-122"/>
                <a:ea typeface="微软雅黑" panose="020B0503020204020204" charset="-122"/>
              </a:rPr>
              <a:t>2</a:t>
            </a:r>
            <a:r>
              <a:rPr lang="zh-CN" altLang="en-US" sz="2400" b="1">
                <a:latin typeface="微软雅黑" panose="020B0503020204020204" charset="-122"/>
                <a:ea typeface="微软雅黑" panose="020B0503020204020204" charset="-122"/>
              </a:rPr>
              <a:t>、指出聚丙烯的链节及单体</a:t>
            </a:r>
            <a:r>
              <a:rPr lang="zh-CN" altLang="en-US" sz="2400" b="1" u="sng">
                <a:latin typeface="微软雅黑" panose="020B0503020204020204" charset="-122"/>
                <a:ea typeface="微软雅黑" panose="020B0503020204020204" charset="-122"/>
                <a:sym typeface="+mn-ea"/>
              </a:rPr>
              <a:t> </a:t>
            </a:r>
            <a:r>
              <a:rPr lang="en-US" altLang="zh-CN" sz="2400" b="1" u="sng">
                <a:latin typeface="微软雅黑" panose="020B0503020204020204" charset="-122"/>
                <a:ea typeface="微软雅黑" panose="020B0503020204020204" charset="-122"/>
                <a:sym typeface="+mn-ea"/>
              </a:rPr>
              <a:t>                                                                 </a:t>
            </a:r>
            <a:r>
              <a:rPr lang="zh-CN" altLang="en-US" sz="2400" b="1">
                <a:latin typeface="微软雅黑" panose="020B0503020204020204" charset="-122"/>
                <a:ea typeface="微软雅黑" panose="020B0503020204020204" charset="-122"/>
                <a:sym typeface="+mn-ea"/>
              </a:rPr>
              <a:t>。</a:t>
            </a:r>
            <a:endParaRPr lang="en-US" altLang="zh-CN" sz="2400" b="1">
              <a:latin typeface="微软雅黑" panose="020B0503020204020204" charset="-122"/>
              <a:ea typeface="微软雅黑" panose="020B0503020204020204" charset="-122"/>
            </a:endParaRPr>
          </a:p>
        </p:txBody>
      </p:sp>
      <p:sp>
        <p:nvSpPr>
          <p:cNvPr id="54" name="文本框 2"/>
          <p:cNvSpPr>
            <a:spLocks noChangeArrowheads="1"/>
          </p:cNvSpPr>
          <p:nvPr>
            <p:custDataLst>
              <p:tags r:id="rId35"/>
            </p:custDataLst>
          </p:nvPr>
        </p:nvSpPr>
        <p:spPr bwMode="auto">
          <a:xfrm>
            <a:off x="981142" y="5679477"/>
            <a:ext cx="193484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b="1">
                <a:solidFill>
                  <a:srgbClr val="FF0000"/>
                </a:solidFill>
                <a:latin typeface="Verdana" panose="020B0604030504040204" pitchFamily="34" charset="0"/>
                <a:ea typeface="宋体" panose="02010600030101010101" pitchFamily="2" charset="-122"/>
              </a:rPr>
              <a:t>nCH</a:t>
            </a:r>
            <a:r>
              <a:rPr lang="en-US" altLang="zh-CN" b="1" baseline="-25000">
                <a:solidFill>
                  <a:srgbClr val="FF0000"/>
                </a:solidFill>
                <a:latin typeface="Verdana" panose="020B0604030504040204" pitchFamily="34" charset="0"/>
                <a:ea typeface="宋体" panose="02010600030101010101" pitchFamily="2" charset="-122"/>
              </a:rPr>
              <a:t>2</a:t>
            </a:r>
            <a:r>
              <a:rPr lang="en-US" altLang="zh-CN" b="1">
                <a:solidFill>
                  <a:srgbClr val="FF0000"/>
                </a:solidFill>
                <a:latin typeface="Verdana" panose="020B0604030504040204" pitchFamily="34" charset="0"/>
                <a:ea typeface="宋体" panose="02010600030101010101" pitchFamily="2" charset="-122"/>
              </a:rPr>
              <a:t>=CH-CH</a:t>
            </a:r>
            <a:r>
              <a:rPr lang="en-US" altLang="zh-CN" b="1" baseline="-25000">
                <a:solidFill>
                  <a:srgbClr val="FF0000"/>
                </a:solidFill>
                <a:latin typeface="Verdana" panose="020B0604030504040204" pitchFamily="34" charset="0"/>
                <a:ea typeface="宋体" panose="02010600030101010101" pitchFamily="2" charset="-122"/>
              </a:rPr>
              <a:t>3</a:t>
            </a:r>
            <a:endParaRPr lang="en-US" altLang="zh-CN" b="1" baseline="-25000">
              <a:solidFill>
                <a:srgbClr val="FF0000"/>
              </a:solidFill>
              <a:latin typeface="Verdana" panose="020B0604030504040204" pitchFamily="34" charset="0"/>
              <a:ea typeface="宋体" panose="02010600030101010101" pitchFamily="2" charset="-122"/>
            </a:endParaRPr>
          </a:p>
        </p:txBody>
      </p:sp>
      <p:grpSp>
        <p:nvGrpSpPr>
          <p:cNvPr id="55" name="组合 3"/>
          <p:cNvGrpSpPr/>
          <p:nvPr>
            <p:custDataLst>
              <p:tags r:id="rId36"/>
            </p:custDataLst>
          </p:nvPr>
        </p:nvGrpSpPr>
        <p:grpSpPr>
          <a:xfrm>
            <a:off x="3229255" y="5590256"/>
            <a:ext cx="1126740" cy="384037"/>
            <a:chOff x="1927" y="1501"/>
            <a:chExt cx="710" cy="241"/>
          </a:xfrm>
        </p:grpSpPr>
        <p:cxnSp>
          <p:nvCxnSpPr>
            <p:cNvPr id="56" name="直接连接符 47109"/>
            <p:cNvCxnSpPr>
              <a:cxnSpLocks noChangeShapeType="1"/>
            </p:cNvCxnSpPr>
            <p:nvPr>
              <p:custDataLst>
                <p:tags r:id="rId37"/>
              </p:custDataLst>
            </p:nvPr>
          </p:nvCxnSpPr>
          <p:spPr bwMode="auto">
            <a:xfrm>
              <a:off x="1927" y="1719"/>
              <a:ext cx="710" cy="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cxnSp>
        <p:sp>
          <p:nvSpPr>
            <p:cNvPr id="57" name="文本框 47110"/>
            <p:cNvSpPr>
              <a:spLocks noChangeArrowheads="1"/>
            </p:cNvSpPr>
            <p:nvPr>
              <p:custDataLst>
                <p:tags r:id="rId38"/>
              </p:custDataLst>
            </p:nvPr>
          </p:nvSpPr>
          <p:spPr bwMode="auto">
            <a:xfrm>
              <a:off x="1927" y="1501"/>
              <a:ext cx="574"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900" b="1" err="1">
                  <a:solidFill>
                    <a:srgbClr val="FF0000"/>
                  </a:solidFill>
                  <a:latin typeface="Verdana" panose="020B0604030504040204" pitchFamily="34" charset="0"/>
                  <a:ea typeface="宋体" panose="02010600030101010101" pitchFamily="2" charset="-122"/>
                </a:rPr>
                <a:t>催化剂</a:t>
              </a:r>
              <a:endParaRPr lang="en-US" altLang="en-US" sz="1900" b="1">
                <a:solidFill>
                  <a:srgbClr val="FF0000"/>
                </a:solidFill>
                <a:latin typeface="Verdana" panose="020B0604030504040204" pitchFamily="34" charset="0"/>
                <a:ea typeface="宋体" panose="02010600030101010101" pitchFamily="2" charset="-122"/>
              </a:endParaRPr>
            </a:p>
          </p:txBody>
        </p:sp>
      </p:grpSp>
      <p:grpSp>
        <p:nvGrpSpPr>
          <p:cNvPr id="58" name="组合 6"/>
          <p:cNvGrpSpPr/>
          <p:nvPr>
            <p:custDataLst>
              <p:tags r:id="rId39"/>
            </p:custDataLst>
          </p:nvPr>
        </p:nvGrpSpPr>
        <p:grpSpPr>
          <a:xfrm>
            <a:off x="4571822" y="5692139"/>
            <a:ext cx="2156676" cy="754674"/>
            <a:chOff x="3639" y="1579"/>
            <a:chExt cx="1360" cy="473"/>
          </a:xfrm>
        </p:grpSpPr>
        <p:sp>
          <p:nvSpPr>
            <p:cNvPr id="59" name="文本框 47111"/>
            <p:cNvSpPr>
              <a:spLocks noChangeArrowheads="1"/>
            </p:cNvSpPr>
            <p:nvPr>
              <p:custDataLst>
                <p:tags r:id="rId40"/>
              </p:custDataLst>
            </p:nvPr>
          </p:nvSpPr>
          <p:spPr bwMode="auto">
            <a:xfrm>
              <a:off x="3689" y="1579"/>
              <a:ext cx="1081" cy="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80000"/>
                </a:lnSpc>
              </a:pPr>
              <a:r>
                <a:rPr lang="en-US" altLang="zh-CN" b="1">
                  <a:solidFill>
                    <a:srgbClr val="FF0000"/>
                  </a:solidFill>
                  <a:latin typeface="Verdana" panose="020B0604030504040204" pitchFamily="34" charset="0"/>
                  <a:ea typeface="宋体" panose="02010600030101010101" pitchFamily="2" charset="-122"/>
                </a:rPr>
                <a:t>[ CH</a:t>
              </a:r>
              <a:r>
                <a:rPr lang="en-US" altLang="zh-CN" b="1" baseline="-25000">
                  <a:solidFill>
                    <a:srgbClr val="FF0000"/>
                  </a:solidFill>
                  <a:latin typeface="Verdana" panose="020B0604030504040204" pitchFamily="34" charset="0"/>
                  <a:ea typeface="宋体" panose="02010600030101010101" pitchFamily="2" charset="-122"/>
                </a:rPr>
                <a:t>2</a:t>
              </a:r>
              <a:r>
                <a:rPr lang="en-US" altLang="zh-CN" b="1">
                  <a:solidFill>
                    <a:srgbClr val="FF0000"/>
                  </a:solidFill>
                  <a:ea typeface="宋体" panose="02010600030101010101" pitchFamily="2" charset="-122"/>
                </a:rPr>
                <a:t>—</a:t>
              </a:r>
              <a:r>
                <a:rPr lang="en-US" altLang="zh-CN" b="1">
                  <a:solidFill>
                    <a:srgbClr val="FF0000"/>
                  </a:solidFill>
                  <a:latin typeface="Verdana" panose="020B0604030504040204" pitchFamily="34" charset="0"/>
                  <a:ea typeface="宋体" panose="02010600030101010101" pitchFamily="2" charset="-122"/>
                </a:rPr>
                <a:t>CH</a:t>
              </a:r>
              <a:r>
                <a:rPr lang="en-US" altLang="zh-CN" b="1" baseline="-25000">
                  <a:solidFill>
                    <a:srgbClr val="FF0000"/>
                  </a:solidFill>
                  <a:latin typeface="Verdana" panose="020B0604030504040204" pitchFamily="34" charset="0"/>
                  <a:ea typeface="宋体" panose="02010600030101010101" pitchFamily="2" charset="-122"/>
                </a:rPr>
                <a:t> </a:t>
              </a:r>
              <a:r>
                <a:rPr lang="en-US" altLang="zh-CN" b="1">
                  <a:solidFill>
                    <a:srgbClr val="FF0000"/>
                  </a:solidFill>
                  <a:latin typeface="Verdana" panose="020B0604030504040204" pitchFamily="34" charset="0"/>
                  <a:ea typeface="宋体" panose="02010600030101010101" pitchFamily="2" charset="-122"/>
                </a:rPr>
                <a:t>]</a:t>
              </a:r>
              <a:r>
                <a:rPr lang="en-US" altLang="zh-CN" b="1" baseline="-25000">
                  <a:solidFill>
                    <a:srgbClr val="FF0000"/>
                  </a:solidFill>
                  <a:latin typeface="Verdana" panose="020B0604030504040204" pitchFamily="34" charset="0"/>
                  <a:ea typeface="宋体" panose="02010600030101010101" pitchFamily="2" charset="-122"/>
                </a:rPr>
                <a:t>n</a:t>
              </a:r>
              <a:endParaRPr lang="en-US" altLang="zh-CN" b="1" baseline="-25000">
                <a:solidFill>
                  <a:srgbClr val="FF0000"/>
                </a:solidFill>
                <a:latin typeface="Verdana" panose="020B0604030504040204" pitchFamily="34" charset="0"/>
                <a:ea typeface="宋体" panose="02010600030101010101" pitchFamily="2" charset="-122"/>
              </a:endParaRPr>
            </a:p>
            <a:p>
              <a:pPr>
                <a:lnSpc>
                  <a:spcPct val="80000"/>
                </a:lnSpc>
              </a:pPr>
              <a:r>
                <a:rPr lang="en-US" altLang="zh-CN" b="1">
                  <a:solidFill>
                    <a:srgbClr val="FF0000"/>
                  </a:solidFill>
                  <a:latin typeface="Verdana" panose="020B0604030504040204" pitchFamily="34" charset="0"/>
                  <a:ea typeface="宋体" panose="02010600030101010101" pitchFamily="2" charset="-122"/>
                </a:rPr>
                <a:t>           </a:t>
              </a:r>
              <a:r>
                <a:rPr lang="en-US" altLang="en-US" b="1">
                  <a:solidFill>
                    <a:srgbClr val="FF0000"/>
                  </a:solidFill>
                  <a:latin typeface="Verdana" panose="020B0604030504040204" pitchFamily="34" charset="0"/>
                  <a:ea typeface="宋体" panose="02010600030101010101" pitchFamily="2" charset="-122"/>
                </a:rPr>
                <a:t>｜</a:t>
              </a:r>
              <a:endParaRPr lang="en-US" altLang="en-US" b="1">
                <a:solidFill>
                  <a:srgbClr val="FF0000"/>
                </a:solidFill>
                <a:latin typeface="Verdana" panose="020B0604030504040204" pitchFamily="34" charset="0"/>
                <a:ea typeface="宋体" panose="02010600030101010101" pitchFamily="2" charset="-122"/>
              </a:endParaRPr>
            </a:p>
            <a:p>
              <a:pPr>
                <a:lnSpc>
                  <a:spcPct val="80000"/>
                </a:lnSpc>
              </a:pPr>
              <a:r>
                <a:rPr lang="en-US" altLang="zh-CN" b="1">
                  <a:solidFill>
                    <a:srgbClr val="FF0000"/>
                  </a:solidFill>
                  <a:latin typeface="Verdana" panose="020B0604030504040204" pitchFamily="34" charset="0"/>
                  <a:ea typeface="宋体" panose="02010600030101010101" pitchFamily="2" charset="-122"/>
                </a:rPr>
                <a:t>           CH</a:t>
              </a:r>
              <a:r>
                <a:rPr lang="en-US" altLang="zh-CN" b="1" baseline="-25000">
                  <a:solidFill>
                    <a:srgbClr val="FF0000"/>
                  </a:solidFill>
                  <a:latin typeface="Verdana" panose="020B0604030504040204" pitchFamily="34" charset="0"/>
                  <a:ea typeface="宋体" panose="02010600030101010101" pitchFamily="2" charset="-122"/>
                </a:rPr>
                <a:t>3</a:t>
              </a:r>
              <a:endParaRPr lang="en-US" altLang="zh-CN" b="1" baseline="-25000">
                <a:solidFill>
                  <a:srgbClr val="FF0000"/>
                </a:solidFill>
                <a:latin typeface="Verdana" panose="020B0604030504040204" pitchFamily="34" charset="0"/>
                <a:ea typeface="宋体" panose="02010600030101010101" pitchFamily="2" charset="-122"/>
              </a:endParaRPr>
            </a:p>
          </p:txBody>
        </p:sp>
        <p:cxnSp>
          <p:nvCxnSpPr>
            <p:cNvPr id="60" name="直接连接符 47112"/>
            <p:cNvCxnSpPr>
              <a:cxnSpLocks noChangeShapeType="1"/>
            </p:cNvCxnSpPr>
            <p:nvPr>
              <p:custDataLst>
                <p:tags r:id="rId41"/>
              </p:custDataLst>
            </p:nvPr>
          </p:nvCxnSpPr>
          <p:spPr bwMode="auto">
            <a:xfrm>
              <a:off x="3639" y="1709"/>
              <a:ext cx="272" cy="0"/>
            </a:xfrm>
            <a:prstGeom prst="line">
              <a:avLst/>
            </a:prstGeom>
            <a:noFill/>
            <a:ln w="38100">
              <a:solidFill>
                <a:srgbClr val="FF0000"/>
              </a:solidFill>
              <a:round/>
            </a:ln>
            <a:extLst>
              <a:ext uri="{909E8E84-426E-40DD-AFC4-6F175D3DCCD1}">
                <a14:hiddenFill xmlns:a14="http://schemas.microsoft.com/office/drawing/2010/main">
                  <a:noFill/>
                </a14:hiddenFill>
              </a:ext>
            </a:extLst>
          </p:spPr>
        </p:cxnSp>
        <p:cxnSp>
          <p:nvCxnSpPr>
            <p:cNvPr id="61" name="直接连接符 47113"/>
            <p:cNvCxnSpPr>
              <a:cxnSpLocks noChangeShapeType="1"/>
            </p:cNvCxnSpPr>
            <p:nvPr>
              <p:custDataLst>
                <p:tags r:id="rId42"/>
              </p:custDataLst>
            </p:nvPr>
          </p:nvCxnSpPr>
          <p:spPr bwMode="auto">
            <a:xfrm>
              <a:off x="4727" y="1701"/>
              <a:ext cx="272" cy="0"/>
            </a:xfrm>
            <a:prstGeom prst="line">
              <a:avLst/>
            </a:prstGeom>
            <a:noFill/>
            <a:ln w="38100">
              <a:solidFill>
                <a:srgbClr val="FF0000"/>
              </a:solidFill>
              <a:round/>
            </a:ln>
            <a:extLst>
              <a:ext uri="{909E8E84-426E-40DD-AFC4-6F175D3DCCD1}">
                <a14:hiddenFill xmlns:a14="http://schemas.microsoft.com/office/drawing/2010/main">
                  <a:noFill/>
                </a14:hiddenFill>
              </a:ext>
            </a:extLst>
          </p:spPr>
        </p:cxnSp>
      </p:grpSp>
      <p:sp>
        <p:nvSpPr>
          <p:cNvPr id="62" name="文本框 4"/>
          <p:cNvSpPr>
            <a:spLocks noChangeArrowheads="1"/>
          </p:cNvSpPr>
          <p:nvPr>
            <p:custDataLst>
              <p:tags r:id="rId43"/>
            </p:custDataLst>
          </p:nvPr>
        </p:nvSpPr>
        <p:spPr bwMode="auto">
          <a:xfrm>
            <a:off x="6997400" y="5627463"/>
            <a:ext cx="1028700" cy="3683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3">
            <a:schemeClr val="lt1"/>
          </a:lnRef>
          <a:fillRef idx="1">
            <a:schemeClr val="accent3"/>
          </a:fillRef>
          <a:effectRef idx="1">
            <a:schemeClr val="accent3"/>
          </a:effectRef>
          <a:fontRef idx="minor">
            <a:schemeClr val="lt1"/>
          </a:fontRef>
        </p:style>
        <p:txBody>
          <a:bodyPr wrap="none">
            <a:spAutoFit/>
          </a:bodyPr>
          <a:lstStyle/>
          <a:p>
            <a:pPr algn="ctr"/>
            <a:r>
              <a:rPr lang="zh-CN" altLang="en-US" b="1">
                <a:solidFill>
                  <a:schemeClr val="bg1"/>
                </a:solidFill>
                <a:latin typeface="Verdana" panose="020B0604030504040204" pitchFamily="34" charset="0"/>
                <a:ea typeface="宋体" panose="02010600030101010101" pitchFamily="2" charset="-122"/>
              </a:rPr>
              <a:t>聚丙烯</a:t>
            </a:r>
            <a:r>
              <a:rPr lang="en-US" altLang="zh-CN" b="1">
                <a:solidFill>
                  <a:schemeClr val="bg1"/>
                </a:solidFill>
                <a:latin typeface="Verdana" panose="020B0604030504040204" pitchFamily="34" charset="0"/>
                <a:ea typeface="宋体" panose="02010600030101010101" pitchFamily="2" charset="-122"/>
              </a:rPr>
              <a:t>  </a:t>
            </a:r>
            <a:endParaRPr lang="en-US" altLang="zh-CN" b="1">
              <a:solidFill>
                <a:schemeClr val="bg1"/>
              </a:solidFill>
              <a:latin typeface="Verdana" panose="020B0604030504040204" pitchFamily="34" charset="0"/>
              <a:ea typeface="宋体" panose="02010600030101010101" pitchFamily="2" charset="-122"/>
            </a:endParaRPr>
          </a:p>
        </p:txBody>
      </p:sp>
      <p:sp>
        <p:nvSpPr>
          <p:cNvPr id="73" name="文本框 47111"/>
          <p:cNvSpPr>
            <a:spLocks noChangeArrowheads="1"/>
          </p:cNvSpPr>
          <p:nvPr>
            <p:custDataLst>
              <p:tags r:id="rId44"/>
            </p:custDataLst>
          </p:nvPr>
        </p:nvSpPr>
        <p:spPr bwMode="auto">
          <a:xfrm>
            <a:off x="7175680" y="6093908"/>
            <a:ext cx="168783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75000"/>
              </a:lnSpc>
            </a:pPr>
            <a:r>
              <a:rPr lang="en-US" altLang="zh-CN" b="1">
                <a:solidFill>
                  <a:srgbClr val="FF0000"/>
                </a:solidFill>
                <a:latin typeface="Verdana" panose="020B0604030504040204" pitchFamily="34" charset="0"/>
                <a:ea typeface="宋体" panose="02010600030101010101" pitchFamily="2" charset="-122"/>
              </a:rPr>
              <a:t>—CH</a:t>
            </a:r>
            <a:r>
              <a:rPr lang="en-US" altLang="zh-CN" b="1" baseline="-25000">
                <a:solidFill>
                  <a:srgbClr val="FF0000"/>
                </a:solidFill>
                <a:latin typeface="Verdana" panose="020B0604030504040204" pitchFamily="34" charset="0"/>
                <a:ea typeface="宋体" panose="02010600030101010101" pitchFamily="2" charset="-122"/>
              </a:rPr>
              <a:t>2</a:t>
            </a:r>
            <a:r>
              <a:rPr lang="en-US" altLang="zh-CN" b="1">
                <a:solidFill>
                  <a:srgbClr val="FF0000"/>
                </a:solidFill>
                <a:ea typeface="宋体" panose="02010600030101010101" pitchFamily="2" charset="-122"/>
              </a:rPr>
              <a:t>—</a:t>
            </a:r>
            <a:r>
              <a:rPr lang="en-US" altLang="zh-CN" b="1">
                <a:solidFill>
                  <a:srgbClr val="FF0000"/>
                </a:solidFill>
                <a:latin typeface="Verdana" panose="020B0604030504040204" pitchFamily="34" charset="0"/>
                <a:ea typeface="宋体" panose="02010600030101010101" pitchFamily="2" charset="-122"/>
              </a:rPr>
              <a:t>CH—</a:t>
            </a:r>
            <a:endParaRPr lang="en-US" altLang="zh-CN" b="1" baseline="-25000">
              <a:solidFill>
                <a:srgbClr val="FF0000"/>
              </a:solidFill>
              <a:latin typeface="Verdana" panose="020B0604030504040204" pitchFamily="34" charset="0"/>
              <a:ea typeface="宋体" panose="02010600030101010101" pitchFamily="2" charset="-122"/>
            </a:endParaRPr>
          </a:p>
          <a:p>
            <a:pPr>
              <a:lnSpc>
                <a:spcPct val="75000"/>
              </a:lnSpc>
            </a:pPr>
            <a:r>
              <a:rPr lang="en-US" altLang="zh-CN" b="1">
                <a:solidFill>
                  <a:srgbClr val="FF0000"/>
                </a:solidFill>
                <a:latin typeface="Verdana" panose="020B0604030504040204" pitchFamily="34" charset="0"/>
                <a:ea typeface="宋体" panose="02010600030101010101" pitchFamily="2" charset="-122"/>
              </a:rPr>
              <a:t>           </a:t>
            </a:r>
            <a:r>
              <a:rPr lang="en-US" altLang="en-US" b="1">
                <a:solidFill>
                  <a:srgbClr val="FF0000"/>
                </a:solidFill>
                <a:latin typeface="Verdana" panose="020B0604030504040204" pitchFamily="34" charset="0"/>
                <a:ea typeface="宋体" panose="02010600030101010101" pitchFamily="2" charset="-122"/>
              </a:rPr>
              <a:t>｜</a:t>
            </a:r>
            <a:endParaRPr lang="en-US" altLang="en-US" b="1">
              <a:solidFill>
                <a:srgbClr val="FF0000"/>
              </a:solidFill>
              <a:latin typeface="Verdana" panose="020B0604030504040204" pitchFamily="34" charset="0"/>
              <a:ea typeface="宋体" panose="02010600030101010101" pitchFamily="2" charset="-122"/>
            </a:endParaRPr>
          </a:p>
          <a:p>
            <a:pPr>
              <a:lnSpc>
                <a:spcPct val="75000"/>
              </a:lnSpc>
            </a:pPr>
            <a:r>
              <a:rPr lang="en-US" altLang="zh-CN" b="1">
                <a:solidFill>
                  <a:srgbClr val="FF0000"/>
                </a:solidFill>
                <a:latin typeface="Verdana" panose="020B0604030504040204" pitchFamily="34" charset="0"/>
                <a:ea typeface="宋体" panose="02010600030101010101" pitchFamily="2" charset="-122"/>
              </a:rPr>
              <a:t>           CH</a:t>
            </a:r>
            <a:r>
              <a:rPr lang="en-US" altLang="zh-CN" b="1" baseline="-25000">
                <a:solidFill>
                  <a:srgbClr val="FF0000"/>
                </a:solidFill>
                <a:latin typeface="Verdana" panose="020B0604030504040204" pitchFamily="34" charset="0"/>
                <a:ea typeface="宋体" panose="02010600030101010101" pitchFamily="2" charset="-122"/>
              </a:rPr>
              <a:t>3</a:t>
            </a:r>
            <a:endParaRPr lang="en-US" altLang="zh-CN" b="1" baseline="-25000">
              <a:solidFill>
                <a:srgbClr val="FF0000"/>
              </a:solidFill>
              <a:latin typeface="Verdana" panose="020B0604030504040204" pitchFamily="34" charset="0"/>
              <a:ea typeface="宋体" panose="02010600030101010101" pitchFamily="2" charset="-122"/>
            </a:endParaRPr>
          </a:p>
        </p:txBody>
      </p:sp>
      <p:sp>
        <p:nvSpPr>
          <p:cNvPr id="75" name="文本框 16"/>
          <p:cNvSpPr>
            <a:spLocks noChangeArrowheads="1"/>
          </p:cNvSpPr>
          <p:nvPr>
            <p:custDataLst>
              <p:tags r:id="rId45"/>
            </p:custDataLst>
          </p:nvPr>
        </p:nvSpPr>
        <p:spPr bwMode="auto">
          <a:xfrm>
            <a:off x="9407413" y="6092934"/>
            <a:ext cx="177228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altLang="zh-CN" b="1">
                <a:solidFill>
                  <a:srgbClr val="FF0000"/>
                </a:solidFill>
                <a:latin typeface="Verdana" panose="020B0604030504040204" pitchFamily="34" charset="0"/>
                <a:ea typeface="宋体" panose="02010600030101010101" pitchFamily="2" charset="-122"/>
              </a:rPr>
              <a:t>CH</a:t>
            </a:r>
            <a:r>
              <a:rPr lang="en-US" altLang="zh-CN" b="1" baseline="-25000">
                <a:solidFill>
                  <a:srgbClr val="FF0000"/>
                </a:solidFill>
                <a:latin typeface="Verdana" panose="020B0604030504040204" pitchFamily="34" charset="0"/>
                <a:ea typeface="宋体" panose="02010600030101010101" pitchFamily="2" charset="-122"/>
              </a:rPr>
              <a:t>2</a:t>
            </a:r>
            <a:r>
              <a:rPr lang="en-US" altLang="zh-CN" b="1">
                <a:solidFill>
                  <a:srgbClr val="FF0000"/>
                </a:solidFill>
                <a:latin typeface="Verdana" panose="020B0604030504040204" pitchFamily="34" charset="0"/>
                <a:ea typeface="宋体" panose="02010600030101010101" pitchFamily="2" charset="-122"/>
              </a:rPr>
              <a:t>=CH-CH</a:t>
            </a:r>
            <a:r>
              <a:rPr lang="en-US" altLang="zh-CN" b="1" baseline="-25000">
                <a:solidFill>
                  <a:srgbClr val="FF0000"/>
                </a:solidFill>
                <a:latin typeface="Verdana" panose="020B0604030504040204" pitchFamily="34" charset="0"/>
                <a:ea typeface="宋体" panose="02010600030101010101" pitchFamily="2" charset="-122"/>
              </a:rPr>
              <a:t>3</a:t>
            </a:r>
            <a:endParaRPr lang="en-US" altLang="zh-CN" b="1" baseline="-25000">
              <a:solidFill>
                <a:srgbClr val="FF0000"/>
              </a:solidFill>
              <a:latin typeface="Verdana" panose="020B0604030504040204" pitchFamily="34" charset="0"/>
              <a:ea typeface="宋体" panose="02010600030101010101" pitchFamily="2" charset="-122"/>
            </a:endParaRPr>
          </a:p>
        </p:txBody>
      </p:sp>
      <p:sp>
        <p:nvSpPr>
          <p:cNvPr id="63" name="文本框 62"/>
          <p:cNvSpPr txBox="1"/>
          <p:nvPr>
            <p:custDataLst>
              <p:tags r:id="rId46"/>
            </p:custDataLst>
          </p:nvPr>
        </p:nvSpPr>
        <p:spPr>
          <a:xfrm>
            <a:off x="2623569" y="222928"/>
            <a:ext cx="9456812" cy="1568450"/>
          </a:xfrm>
          <a:prstGeom prst="rect">
            <a:avLst/>
          </a:prstGeom>
          <a:noFill/>
        </p:spPr>
        <p:txBody>
          <a:bodyPr wrap="square" rtlCol="0">
            <a:spAutoFit/>
          </a:bodyPr>
          <a:lstStyle/>
          <a:p>
            <a:r>
              <a:rPr lang="zh-CN" altLang="en-US" sz="2400" b="1">
                <a:latin typeface="微软雅黑" panose="020B0503020204020204" charset="-122"/>
                <a:ea typeface="微软雅黑" panose="020B0503020204020204" charset="-122"/>
              </a:rPr>
              <a:t> 像这样，由</a:t>
            </a:r>
            <a:r>
              <a:rPr lang="zh-CN" altLang="en-US" sz="2400" b="1">
                <a:solidFill>
                  <a:srgbClr val="FF0000"/>
                </a:solidFill>
                <a:latin typeface="微软雅黑" panose="020B0503020204020204" charset="-122"/>
                <a:ea typeface="微软雅黑" panose="020B0503020204020204" charset="-122"/>
              </a:rPr>
              <a:t>相对分子质量小</a:t>
            </a:r>
            <a:r>
              <a:rPr lang="zh-CN" altLang="en-US" sz="2400" b="1">
                <a:latin typeface="微软雅黑" panose="020B0503020204020204" charset="-122"/>
                <a:ea typeface="微软雅黑" panose="020B0503020204020204" charset="-122"/>
              </a:rPr>
              <a:t>的化合物分子互相结合成相对分子质量大的</a:t>
            </a:r>
            <a:r>
              <a:rPr lang="zh-CN" altLang="en-US" sz="2400" b="1">
                <a:solidFill>
                  <a:srgbClr val="FF0000"/>
                </a:solidFill>
                <a:latin typeface="微软雅黑" panose="020B0503020204020204" charset="-122"/>
                <a:ea typeface="微软雅黑" panose="020B0503020204020204" charset="-122"/>
              </a:rPr>
              <a:t>聚合物的反应叫做聚合反应。</a:t>
            </a:r>
            <a:r>
              <a:rPr lang="zh-CN" altLang="en-US" sz="2400" b="1">
                <a:latin typeface="微软雅黑" panose="020B0503020204020204" charset="-122"/>
                <a:ea typeface="微软雅黑" panose="020B0503020204020204" charset="-122"/>
              </a:rPr>
              <a:t>聚合反应在有机高分子材料的生产中有着广泛的应用。</a:t>
            </a:r>
            <a:r>
              <a:rPr lang="zh-CN" altLang="en-US" sz="2400" b="1">
                <a:solidFill>
                  <a:srgbClr val="FF0000"/>
                </a:solidFill>
                <a:latin typeface="微软雅黑" panose="020B0503020204020204" charset="-122"/>
                <a:ea typeface="微软雅黑" panose="020B0503020204020204" charset="-122"/>
              </a:rPr>
              <a:t>乙烯的聚合反应同时也是加成反应，这样的反应又被称为</a:t>
            </a:r>
            <a:r>
              <a:rPr lang="zh-CN" altLang="en-US" sz="2400" b="1">
                <a:solidFill>
                  <a:srgbClr val="0606D7"/>
                </a:solidFill>
                <a:latin typeface="微软雅黑" panose="020B0503020204020204" charset="-122"/>
                <a:ea typeface="微软雅黑" panose="020B0503020204020204" charset="-122"/>
              </a:rPr>
              <a:t>加成聚合反应，简称加聚反应</a:t>
            </a:r>
            <a:r>
              <a:rPr lang="zh-CN" altLang="en-US" sz="2400" b="1">
                <a:solidFill>
                  <a:srgbClr val="FF0000"/>
                </a:solidFill>
                <a:latin typeface="微软雅黑" panose="020B0503020204020204" charset="-122"/>
                <a:ea typeface="微软雅黑" panose="020B0503020204020204" charset="-122"/>
              </a:rPr>
              <a:t>。</a:t>
            </a:r>
            <a:endParaRPr lang="zh-CN" altLang="en-US" sz="2400" b="1">
              <a:solidFill>
                <a:srgbClr val="FF0000"/>
              </a:solidFill>
              <a:latin typeface="微软雅黑" panose="020B0503020204020204" charset="-122"/>
              <a:ea typeface="微软雅黑" panose="020B0503020204020204"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88104"/>
                                        </p:tgtEl>
                                        <p:attrNameLst>
                                          <p:attrName>style.visibility</p:attrName>
                                        </p:attrNameLst>
                                      </p:cBhvr>
                                      <p:to>
                                        <p:strVal val="visible"/>
                                      </p:to>
                                    </p:set>
                                    <p:animEffect transition="in" filter="checkerboard(across)">
                                      <p:cBhvr>
                                        <p:cTn id="16" dur="500"/>
                                        <p:tgtEl>
                                          <p:spTgt spid="8810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500" fill="hold"/>
                                        <p:tgtEl>
                                          <p:spTgt spid="43"/>
                                        </p:tgtEl>
                                        <p:attrNameLst>
                                          <p:attrName>ppt_w</p:attrName>
                                        </p:attrNameLst>
                                      </p:cBhvr>
                                      <p:tavLst>
                                        <p:tav tm="0">
                                          <p:val>
                                            <p:fltVal val="0"/>
                                          </p:val>
                                        </p:tav>
                                        <p:tav tm="100000">
                                          <p:val>
                                            <p:strVal val="#ppt_w"/>
                                          </p:val>
                                        </p:tav>
                                      </p:tavLst>
                                    </p:anim>
                                    <p:anim calcmode="lin" valueType="num">
                                      <p:cBhvr>
                                        <p:cTn id="28" dur="500" fill="hold"/>
                                        <p:tgtEl>
                                          <p:spTgt spid="43"/>
                                        </p:tgtEl>
                                        <p:attrNameLst>
                                          <p:attrName>ppt_h</p:attrName>
                                        </p:attrNameLst>
                                      </p:cBhvr>
                                      <p:tavLst>
                                        <p:tav tm="0">
                                          <p:val>
                                            <p:fltVal val="0"/>
                                          </p:val>
                                        </p:tav>
                                        <p:tav tm="100000">
                                          <p:val>
                                            <p:strVal val="#ppt_h"/>
                                          </p:val>
                                        </p:tav>
                                      </p:tavLst>
                                    </p:anim>
                                    <p:animEffect transition="in" filter="fade">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barn(inVertical)">
                                      <p:cBhvr>
                                        <p:cTn id="34" dur="500"/>
                                        <p:tgtEl>
                                          <p:spTgt spid="4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p:cTn id="39" dur="500" fill="hold"/>
                                        <p:tgtEl>
                                          <p:spTgt spid="44"/>
                                        </p:tgtEl>
                                        <p:attrNameLst>
                                          <p:attrName>ppt_w</p:attrName>
                                        </p:attrNameLst>
                                      </p:cBhvr>
                                      <p:tavLst>
                                        <p:tav tm="0">
                                          <p:val>
                                            <p:fltVal val="0"/>
                                          </p:val>
                                        </p:tav>
                                        <p:tav tm="100000">
                                          <p:val>
                                            <p:strVal val="#ppt_w"/>
                                          </p:val>
                                        </p:tav>
                                      </p:tavLst>
                                    </p:anim>
                                    <p:anim calcmode="lin" valueType="num">
                                      <p:cBhvr>
                                        <p:cTn id="40" dur="500" fill="hold"/>
                                        <p:tgtEl>
                                          <p:spTgt spid="44"/>
                                        </p:tgtEl>
                                        <p:attrNameLst>
                                          <p:attrName>ppt_h</p:attrName>
                                        </p:attrNameLst>
                                      </p:cBhvr>
                                      <p:tavLst>
                                        <p:tav tm="0">
                                          <p:val>
                                            <p:fltVal val="0"/>
                                          </p:val>
                                        </p:tav>
                                        <p:tav tm="100000">
                                          <p:val>
                                            <p:strVal val="#ppt_h"/>
                                          </p:val>
                                        </p:tav>
                                      </p:tavLst>
                                    </p:anim>
                                    <p:animEffect transition="in" filter="fade">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500" fill="hold"/>
                                        <p:tgtEl>
                                          <p:spTgt spid="45"/>
                                        </p:tgtEl>
                                        <p:attrNameLst>
                                          <p:attrName>ppt_w</p:attrName>
                                        </p:attrNameLst>
                                      </p:cBhvr>
                                      <p:tavLst>
                                        <p:tav tm="0">
                                          <p:val>
                                            <p:fltVal val="0"/>
                                          </p:val>
                                        </p:tav>
                                        <p:tav tm="100000">
                                          <p:val>
                                            <p:strVal val="#ppt_w"/>
                                          </p:val>
                                        </p:tav>
                                      </p:tavLst>
                                    </p:anim>
                                    <p:anim calcmode="lin" valueType="num">
                                      <p:cBhvr>
                                        <p:cTn id="47" dur="500" fill="hold"/>
                                        <p:tgtEl>
                                          <p:spTgt spid="45"/>
                                        </p:tgtEl>
                                        <p:attrNameLst>
                                          <p:attrName>ppt_h</p:attrName>
                                        </p:attrNameLst>
                                      </p:cBhvr>
                                      <p:tavLst>
                                        <p:tav tm="0">
                                          <p:val>
                                            <p:fltVal val="0"/>
                                          </p:val>
                                        </p:tav>
                                        <p:tav tm="100000">
                                          <p:val>
                                            <p:strVal val="#ppt_h"/>
                                          </p:val>
                                        </p:tav>
                                      </p:tavLst>
                                    </p:anim>
                                    <p:animEffect transition="in" filter="fade">
                                      <p:cBhvr>
                                        <p:cTn id="48" dur="500"/>
                                        <p:tgtEl>
                                          <p:spTgt spid="45"/>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fltVal val="0"/>
                                          </p:val>
                                        </p:tav>
                                        <p:tav tm="100000">
                                          <p:val>
                                            <p:strVal val="#ppt_h"/>
                                          </p:val>
                                        </p:tav>
                                      </p:tavLst>
                                    </p:anim>
                                    <p:animEffect transition="in" filter="fade">
                                      <p:cBhvr>
                                        <p:cTn id="55" dur="500"/>
                                        <p:tgtEl>
                                          <p:spTgt spid="46"/>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checkerboard(across)">
                                      <p:cBhvr>
                                        <p:cTn id="60" dur="500"/>
                                        <p:tgtEl>
                                          <p:spTgt spid="51"/>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barn(inVertical)">
                                      <p:cBhvr>
                                        <p:cTn id="65" dur="500"/>
                                        <p:tgtEl>
                                          <p:spTgt spid="50"/>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barn(inVertical)">
                                      <p:cBhvr>
                                        <p:cTn id="75" dur="500"/>
                                        <p:tgtEl>
                                          <p:spTgt spid="48"/>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52"/>
                                        </p:tgtEl>
                                        <p:attrNameLst>
                                          <p:attrName>style.visibility</p:attrName>
                                        </p:attrNameLst>
                                      </p:cBhvr>
                                      <p:to>
                                        <p:strVal val="visible"/>
                                      </p:to>
                                    </p:set>
                                    <p:animEffect transition="in" filter="wipe(down)">
                                      <p:cBhvr>
                                        <p:cTn id="80" dur="500"/>
                                        <p:tgtEl>
                                          <p:spTgt spid="52"/>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53"/>
                                        </p:tgtEl>
                                        <p:attrNameLst>
                                          <p:attrName>style.visibility</p:attrName>
                                        </p:attrNameLst>
                                      </p:cBhvr>
                                      <p:to>
                                        <p:strVal val="visible"/>
                                      </p:to>
                                    </p:set>
                                    <p:animEffect transition="in" filter="blinds(horizontal)">
                                      <p:cBhvr>
                                        <p:cTn id="85" dur="500"/>
                                        <p:tgtEl>
                                          <p:spTgt spid="53"/>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54"/>
                                        </p:tgtEl>
                                        <p:attrNameLst>
                                          <p:attrName>style.visibility</p:attrName>
                                        </p:attrNameLst>
                                      </p:cBhvr>
                                      <p:to>
                                        <p:strVal val="visible"/>
                                      </p:to>
                                    </p:set>
                                    <p:anim calcmode="lin" valueType="num">
                                      <p:cBhvr additive="base">
                                        <p:cTn id="90" dur="500" fill="hold"/>
                                        <p:tgtEl>
                                          <p:spTgt spid="54"/>
                                        </p:tgtEl>
                                        <p:attrNameLst>
                                          <p:attrName>ppt_x</p:attrName>
                                        </p:attrNameLst>
                                      </p:cBhvr>
                                      <p:tavLst>
                                        <p:tav tm="0">
                                          <p:val>
                                            <p:strVal val="#ppt_x"/>
                                          </p:val>
                                        </p:tav>
                                        <p:tav tm="100000">
                                          <p:val>
                                            <p:strVal val="#ppt_x"/>
                                          </p:val>
                                        </p:tav>
                                      </p:tavLst>
                                    </p:anim>
                                    <p:anim calcmode="lin" valueType="num">
                                      <p:cBhvr additive="base">
                                        <p:cTn id="91" dur="500" fill="hold"/>
                                        <p:tgtEl>
                                          <p:spTgt spid="54"/>
                                        </p:tgtEl>
                                        <p:attrNameLst>
                                          <p:attrName>ppt_y</p:attrName>
                                        </p:attrNameLst>
                                      </p:cBhvr>
                                      <p:tavLst>
                                        <p:tav tm="0">
                                          <p:val>
                                            <p:strVal val="1+#ppt_h/2"/>
                                          </p:val>
                                        </p:tav>
                                        <p:tav tm="100000">
                                          <p:val>
                                            <p:strVal val="#ppt_y"/>
                                          </p:val>
                                        </p:tav>
                                      </p:tavLst>
                                    </p:anim>
                                  </p:childTnLst>
                                </p:cTn>
                              </p:par>
                              <p:par>
                                <p:cTn id="92" presetID="2" presetClass="entr" presetSubtype="4" fill="hold" nodeType="withEffect">
                                  <p:stCondLst>
                                    <p:cond delay="0"/>
                                  </p:stCondLst>
                                  <p:childTnLst>
                                    <p:set>
                                      <p:cBhvr>
                                        <p:cTn id="93" dur="1" fill="hold">
                                          <p:stCondLst>
                                            <p:cond delay="0"/>
                                          </p:stCondLst>
                                        </p:cTn>
                                        <p:tgtEl>
                                          <p:spTgt spid="55"/>
                                        </p:tgtEl>
                                        <p:attrNameLst>
                                          <p:attrName>style.visibility</p:attrName>
                                        </p:attrNameLst>
                                      </p:cBhvr>
                                      <p:to>
                                        <p:strVal val="visible"/>
                                      </p:to>
                                    </p:set>
                                    <p:anim calcmode="lin" valueType="num">
                                      <p:cBhvr>
                                        <p:cTn id="94" dur="500" fill="hold"/>
                                        <p:tgtEl>
                                          <p:spTgt spid="55"/>
                                        </p:tgtEl>
                                        <p:attrNameLst>
                                          <p:attrName>ppt_x</p:attrName>
                                        </p:attrNameLst>
                                      </p:cBhvr>
                                      <p:tavLst>
                                        <p:tav tm="0">
                                          <p:val>
                                            <p:strVal val="#ppt_x"/>
                                          </p:val>
                                        </p:tav>
                                        <p:tav tm="100000">
                                          <p:val>
                                            <p:strVal val="#ppt_x"/>
                                          </p:val>
                                        </p:tav>
                                      </p:tavLst>
                                    </p:anim>
                                    <p:anim calcmode="lin" valueType="num">
                                      <p:cBhvr>
                                        <p:cTn id="95" dur="500" fill="hold"/>
                                        <p:tgtEl>
                                          <p:spTgt spid="55"/>
                                        </p:tgtEl>
                                        <p:attrNameLst>
                                          <p:attrName>ppt_y</p:attrName>
                                        </p:attrNameLst>
                                      </p:cBhvr>
                                      <p:tavLst>
                                        <p:tav tm="0">
                                          <p:val>
                                            <p:strVal val="1+#ppt_h/2"/>
                                          </p:val>
                                        </p:tav>
                                        <p:tav tm="100000">
                                          <p:val>
                                            <p:strVal val="#ppt_y"/>
                                          </p:val>
                                        </p:tav>
                                      </p:tavLst>
                                    </p:anim>
                                  </p:childTnLst>
                                </p:cTn>
                              </p:par>
                              <p:par>
                                <p:cTn id="96" presetID="2" presetClass="entr" presetSubtype="4" fill="hold" nodeType="withEffect">
                                  <p:stCondLst>
                                    <p:cond delay="0"/>
                                  </p:stCondLst>
                                  <p:childTnLst>
                                    <p:set>
                                      <p:cBhvr>
                                        <p:cTn id="97" dur="1" fill="hold">
                                          <p:stCondLst>
                                            <p:cond delay="0"/>
                                          </p:stCondLst>
                                        </p:cTn>
                                        <p:tgtEl>
                                          <p:spTgt spid="58"/>
                                        </p:tgtEl>
                                        <p:attrNameLst>
                                          <p:attrName>style.visibility</p:attrName>
                                        </p:attrNameLst>
                                      </p:cBhvr>
                                      <p:to>
                                        <p:strVal val="visible"/>
                                      </p:to>
                                    </p:set>
                                    <p:anim calcmode="lin" valueType="num">
                                      <p:cBhvr>
                                        <p:cTn id="98" dur="500" fill="hold"/>
                                        <p:tgtEl>
                                          <p:spTgt spid="58"/>
                                        </p:tgtEl>
                                        <p:attrNameLst>
                                          <p:attrName>ppt_x</p:attrName>
                                        </p:attrNameLst>
                                      </p:cBhvr>
                                      <p:tavLst>
                                        <p:tav tm="0">
                                          <p:val>
                                            <p:strVal val="#ppt_x"/>
                                          </p:val>
                                        </p:tav>
                                        <p:tav tm="100000">
                                          <p:val>
                                            <p:strVal val="#ppt_x"/>
                                          </p:val>
                                        </p:tav>
                                      </p:tavLst>
                                    </p:anim>
                                    <p:anim calcmode="lin" valueType="num">
                                      <p:cBhvr>
                                        <p:cTn id="99"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grpId="0" nodeType="clickEffect">
                                  <p:stCondLst>
                                    <p:cond delay="0"/>
                                  </p:stCondLst>
                                  <p:childTnLst>
                                    <p:set>
                                      <p:cBhvr>
                                        <p:cTn id="103" dur="1" fill="hold">
                                          <p:stCondLst>
                                            <p:cond delay="0"/>
                                          </p:stCondLst>
                                        </p:cTn>
                                        <p:tgtEl>
                                          <p:spTgt spid="62"/>
                                        </p:tgtEl>
                                        <p:attrNameLst>
                                          <p:attrName>style.visibility</p:attrName>
                                        </p:attrNameLst>
                                      </p:cBhvr>
                                      <p:to>
                                        <p:strVal val="visible"/>
                                      </p:to>
                                    </p:set>
                                    <p:anim calcmode="lin" valueType="num">
                                      <p:cBhvr>
                                        <p:cTn id="104" dur="500" fill="hold"/>
                                        <p:tgtEl>
                                          <p:spTgt spid="62"/>
                                        </p:tgtEl>
                                        <p:attrNameLst>
                                          <p:attrName>ppt_x</p:attrName>
                                        </p:attrNameLst>
                                      </p:cBhvr>
                                      <p:tavLst>
                                        <p:tav tm="0">
                                          <p:val>
                                            <p:strVal val="#ppt_x"/>
                                          </p:val>
                                        </p:tav>
                                        <p:tav tm="100000">
                                          <p:val>
                                            <p:strVal val="#ppt_x"/>
                                          </p:val>
                                        </p:tav>
                                      </p:tavLst>
                                    </p:anim>
                                    <p:anim calcmode="lin" valueType="num">
                                      <p:cBhvr>
                                        <p:cTn id="105"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grpId="0" nodeType="clickEffect">
                                  <p:stCondLst>
                                    <p:cond delay="0"/>
                                  </p:stCondLst>
                                  <p:childTnLst>
                                    <p:set>
                                      <p:cBhvr>
                                        <p:cTn id="109" dur="1" fill="hold">
                                          <p:stCondLst>
                                            <p:cond delay="0"/>
                                          </p:stCondLst>
                                        </p:cTn>
                                        <p:tgtEl>
                                          <p:spTgt spid="73"/>
                                        </p:tgtEl>
                                        <p:attrNameLst>
                                          <p:attrName>style.visibility</p:attrName>
                                        </p:attrNameLst>
                                      </p:cBhvr>
                                      <p:to>
                                        <p:strVal val="visible"/>
                                      </p:to>
                                    </p:set>
                                    <p:anim calcmode="lin" valueType="num">
                                      <p:cBhvr>
                                        <p:cTn id="110" dur="500" fill="hold"/>
                                        <p:tgtEl>
                                          <p:spTgt spid="73"/>
                                        </p:tgtEl>
                                        <p:attrNameLst>
                                          <p:attrName>ppt_x</p:attrName>
                                        </p:attrNameLst>
                                      </p:cBhvr>
                                      <p:tavLst>
                                        <p:tav tm="0">
                                          <p:val>
                                            <p:strVal val="#ppt_x"/>
                                          </p:val>
                                        </p:tav>
                                        <p:tav tm="100000">
                                          <p:val>
                                            <p:strVal val="#ppt_x"/>
                                          </p:val>
                                        </p:tav>
                                      </p:tavLst>
                                    </p:anim>
                                    <p:anim calcmode="lin" valueType="num">
                                      <p:cBhvr>
                                        <p:cTn id="111" dur="500" fill="hold"/>
                                        <p:tgtEl>
                                          <p:spTgt spid="73"/>
                                        </p:tgtEl>
                                        <p:attrNameLst>
                                          <p:attrName>ppt_y</p:attrName>
                                        </p:attrNameLst>
                                      </p:cBhvr>
                                      <p:tavLst>
                                        <p:tav tm="0">
                                          <p:val>
                                            <p:strVal val="1+#ppt_h/2"/>
                                          </p:val>
                                        </p:tav>
                                        <p:tav tm="100000">
                                          <p:val>
                                            <p:strVal val="#ppt_y"/>
                                          </p:val>
                                        </p:tav>
                                      </p:tavLst>
                                    </p:anim>
                                  </p:childTnLst>
                                </p:cTn>
                              </p:par>
                              <p:par>
                                <p:cTn id="112" presetID="2" presetClass="entr" presetSubtype="4" fill="hold" grpId="0" nodeType="withEffect">
                                  <p:stCondLst>
                                    <p:cond delay="0"/>
                                  </p:stCondLst>
                                  <p:childTnLst>
                                    <p:set>
                                      <p:cBhvr>
                                        <p:cTn id="113" dur="1" fill="hold">
                                          <p:stCondLst>
                                            <p:cond delay="0"/>
                                          </p:stCondLst>
                                        </p:cTn>
                                        <p:tgtEl>
                                          <p:spTgt spid="75"/>
                                        </p:tgtEl>
                                        <p:attrNameLst>
                                          <p:attrName>style.visibility</p:attrName>
                                        </p:attrNameLst>
                                      </p:cBhvr>
                                      <p:to>
                                        <p:strVal val="visible"/>
                                      </p:to>
                                    </p:set>
                                    <p:anim calcmode="lin" valueType="num">
                                      <p:cBhvr>
                                        <p:cTn id="114" dur="500" fill="hold"/>
                                        <p:tgtEl>
                                          <p:spTgt spid="75"/>
                                        </p:tgtEl>
                                        <p:attrNameLst>
                                          <p:attrName>ppt_x</p:attrName>
                                        </p:attrNameLst>
                                      </p:cBhvr>
                                      <p:tavLst>
                                        <p:tav tm="0">
                                          <p:val>
                                            <p:strVal val="#ppt_x"/>
                                          </p:val>
                                        </p:tav>
                                        <p:tav tm="100000">
                                          <p:val>
                                            <p:strVal val="#ppt_x"/>
                                          </p:val>
                                        </p:tav>
                                      </p:tavLst>
                                    </p:anim>
                                    <p:anim calcmode="lin" valueType="num">
                                      <p:cBhvr>
                                        <p:cTn id="115"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04" grpId="0" bldLvl="0" animBg="1"/>
      <p:bldP spid="43" grpId="0"/>
      <p:bldP spid="44" grpId="0"/>
      <p:bldP spid="45" grpId="0"/>
      <p:bldP spid="46" grpId="0"/>
      <p:bldP spid="47" grpId="0" bldLvl="0" animBg="1"/>
      <p:bldP spid="48" grpId="0"/>
      <p:bldP spid="50" grpId="0" bldLvl="0" animBg="1"/>
      <p:bldP spid="51" grpId="0"/>
      <p:bldP spid="52" grpId="0" bldLvl="0" animBg="1"/>
      <p:bldP spid="53" grpId="0"/>
      <p:bldP spid="54" grpId="0"/>
      <p:bldP spid="62" grpId="0" bldLvl="0" animBg="1"/>
      <p:bldP spid="73" grpId="0"/>
      <p:bldP spid="75" grpId="0"/>
      <p:bldP spid="6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7" name="直接连接符 96"/>
          <p:cNvCxnSpPr/>
          <p:nvPr>
            <p:custDataLst>
              <p:tags r:id="rId1"/>
            </p:custDataLst>
          </p:nvPr>
        </p:nvCxnSpPr>
        <p:spPr>
          <a:xfrm>
            <a:off x="2081" y="621550"/>
            <a:ext cx="12095145" cy="0"/>
          </a:xfrm>
          <a:prstGeom prst="line">
            <a:avLst/>
          </a:prstGeom>
        </p:spPr>
        <p:style>
          <a:lnRef idx="3">
            <a:schemeClr val="accent3"/>
          </a:lnRef>
          <a:fillRef idx="0">
            <a:schemeClr val="accent3"/>
          </a:fillRef>
          <a:effectRef idx="2">
            <a:schemeClr val="accent3"/>
          </a:effectRef>
          <a:fontRef idx="minor">
            <a:schemeClr val="tx1"/>
          </a:fontRef>
        </p:style>
      </p:cxnSp>
      <p:sp>
        <p:nvSpPr>
          <p:cNvPr id="99" name="燕尾形 98"/>
          <p:cNvSpPr/>
          <p:nvPr>
            <p:custDataLst>
              <p:tags r:id="rId2"/>
            </p:custDataLst>
          </p:nvPr>
        </p:nvSpPr>
        <p:spPr>
          <a:xfrm>
            <a:off x="120169" y="26665"/>
            <a:ext cx="699006" cy="594885"/>
          </a:xfrm>
          <a:prstGeom prst="chevron">
            <a:avLst>
              <a:gd name="adj" fmla="val 49999"/>
            </a:avLst>
          </a:prstGeom>
        </p:spPr>
        <p:style>
          <a:lnRef idx="3">
            <a:schemeClr val="lt1"/>
          </a:lnRef>
          <a:fillRef idx="1">
            <a:schemeClr val="accent1"/>
          </a:fillRef>
          <a:effectRef idx="1">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98" name="TextBox 43"/>
          <p:cNvSpPr txBox="1">
            <a:spLocks noChangeArrowheads="1"/>
          </p:cNvSpPr>
          <p:nvPr>
            <p:custDataLst>
              <p:tags r:id="rId3"/>
            </p:custDataLst>
          </p:nvPr>
        </p:nvSpPr>
        <p:spPr bwMode="auto">
          <a:xfrm>
            <a:off x="1272744" y="117657"/>
            <a:ext cx="4080086"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chemeClr val="tx1">
                    <a:lumMod val="75000"/>
                    <a:lumOff val="25000"/>
                  </a:schemeClr>
                </a:solidFill>
                <a:latin typeface="微软雅黑" panose="020B0503020204020204" charset="-122"/>
              </a:rPr>
              <a:t>教学过程</a:t>
            </a:r>
            <a:r>
              <a:rPr lang="en-US" altLang="zh-CN" sz="2800" b="1">
                <a:solidFill>
                  <a:schemeClr val="tx1">
                    <a:lumMod val="75000"/>
                    <a:lumOff val="25000"/>
                  </a:schemeClr>
                </a:solidFill>
                <a:latin typeface="微软雅黑" panose="020B0503020204020204" charset="-122"/>
              </a:rPr>
              <a:t>-</a:t>
            </a:r>
            <a:r>
              <a:rPr lang="zh-CN" altLang="en-US" sz="2800" b="1">
                <a:solidFill>
                  <a:schemeClr val="tx1">
                    <a:lumMod val="75000"/>
                    <a:lumOff val="25000"/>
                  </a:schemeClr>
                </a:solidFill>
                <a:latin typeface="微软雅黑" panose="020B0503020204020204" charset="-122"/>
              </a:rPr>
              <a:t>化学性质</a:t>
            </a:r>
            <a:endParaRPr lang="zh-CN" altLang="en-US" sz="2800" b="1">
              <a:solidFill>
                <a:schemeClr val="tx1">
                  <a:lumMod val="75000"/>
                  <a:lumOff val="25000"/>
                </a:schemeClr>
              </a:solidFill>
              <a:latin typeface="微软雅黑" panose="020B0503020204020204" charset="-122"/>
            </a:endParaRPr>
          </a:p>
        </p:txBody>
      </p:sp>
      <p:grpSp>
        <p:nvGrpSpPr>
          <p:cNvPr id="3" name="组合 2"/>
          <p:cNvGrpSpPr/>
          <p:nvPr>
            <p:custDataLst>
              <p:tags r:id="rId4"/>
            </p:custDataLst>
          </p:nvPr>
        </p:nvGrpSpPr>
        <p:grpSpPr>
          <a:xfrm>
            <a:off x="2081" y="6781814"/>
            <a:ext cx="12187838" cy="76186"/>
            <a:chOff x="1" y="6406814"/>
            <a:chExt cx="12190412" cy="452774"/>
          </a:xfrm>
        </p:grpSpPr>
        <p:sp>
          <p:nvSpPr>
            <p:cNvPr id="32" name="六边形 31"/>
            <p:cNvSpPr/>
            <p:nvPr>
              <p:custDataLst>
                <p:tags r:id="rId5"/>
              </p:custDataLst>
            </p:nvPr>
          </p:nvSpPr>
          <p:spPr>
            <a:xfrm>
              <a:off x="1" y="6406814"/>
              <a:ext cx="3041773" cy="452774"/>
            </a:xfrm>
            <a:prstGeom prst="hexagon">
              <a:avLst/>
            </a:prstGeom>
            <a:solidFill>
              <a:srgbClr val="5FCACB"/>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3" name="六边形 32"/>
            <p:cNvSpPr/>
            <p:nvPr>
              <p:custDataLst>
                <p:tags r:id="rId6"/>
              </p:custDataLst>
            </p:nvPr>
          </p:nvSpPr>
          <p:spPr>
            <a:xfrm>
              <a:off x="3041775" y="6406814"/>
              <a:ext cx="3063750" cy="452774"/>
            </a:xfrm>
            <a:prstGeom prst="hexagon">
              <a:avLst/>
            </a:prstGeom>
            <a:solidFill>
              <a:srgbClr val="A0BF0D"/>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4" name="六边形 33"/>
            <p:cNvSpPr/>
            <p:nvPr>
              <p:custDataLst>
                <p:tags r:id="rId7"/>
              </p:custDataLst>
            </p:nvPr>
          </p:nvSpPr>
          <p:spPr>
            <a:xfrm>
              <a:off x="6095207" y="6406814"/>
              <a:ext cx="3047603" cy="452774"/>
            </a:xfrm>
            <a:prstGeom prst="hexagon">
              <a:avLst/>
            </a:prstGeom>
            <a:solidFill>
              <a:srgbClr val="31909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5" name="六边形 34"/>
            <p:cNvSpPr/>
            <p:nvPr>
              <p:custDataLst>
                <p:tags r:id="rId8"/>
              </p:custDataLst>
            </p:nvPr>
          </p:nvSpPr>
          <p:spPr>
            <a:xfrm>
              <a:off x="9142810" y="6406814"/>
              <a:ext cx="3047603" cy="452774"/>
            </a:xfrm>
            <a:prstGeom prst="hexagon">
              <a:avLst/>
            </a:prstGeom>
            <a:solidFill>
              <a:srgbClr val="F5841C"/>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grpSp>
      <p:sp>
        <p:nvSpPr>
          <p:cNvPr id="9220" name="Text Box 38"/>
          <p:cNvSpPr txBox="1">
            <a:spLocks noChangeArrowheads="1"/>
          </p:cNvSpPr>
          <p:nvPr>
            <p:custDataLst>
              <p:tags r:id="rId9"/>
            </p:custDataLst>
          </p:nvPr>
        </p:nvSpPr>
        <p:spPr bwMode="auto">
          <a:xfrm>
            <a:off x="4584025" y="37996"/>
            <a:ext cx="4265743" cy="583565"/>
          </a:xfrm>
          <a:prstGeom prst="rect">
            <a:avLst/>
          </a:prstGeom>
          <a:solidFill>
            <a:schemeClr val="accent1">
              <a:lumMod val="50000"/>
            </a:schemeClr>
          </a:solidFill>
          <a:ln w="9525">
            <a:solidFill>
              <a:schemeClr val="accent1">
                <a:lumMod val="50000"/>
              </a:schemeClr>
            </a:solidFill>
            <a:miter lim="800000"/>
          </a:ln>
        </p:spPr>
        <p:txBody>
          <a:bodyPr wrap="square">
            <a:spAutoFit/>
          </a:bodyPr>
          <a:lstStyle/>
          <a:p>
            <a:pPr>
              <a:spcBef>
                <a:spcPct val="50000"/>
              </a:spcBef>
            </a:pPr>
            <a:r>
              <a:rPr lang="zh-CN" altLang="en-US" sz="3200" b="1">
                <a:ln>
                  <a:solidFill>
                    <a:schemeClr val="tx1"/>
                  </a:solidFill>
                </a:ln>
                <a:solidFill>
                  <a:schemeClr val="bg1"/>
                </a:solidFill>
                <a:latin typeface="微软雅黑" panose="020B0503020204020204" charset="-122"/>
                <a:ea typeface="微软雅黑" panose="020B0503020204020204" charset="-122"/>
              </a:rPr>
              <a:t>总结乙烯的化学性质</a:t>
            </a:r>
            <a:endParaRPr lang="zh-CN" altLang="en-US" sz="3200" b="1">
              <a:ln>
                <a:solidFill>
                  <a:schemeClr val="tx1"/>
                </a:solidFill>
              </a:ln>
              <a:solidFill>
                <a:schemeClr val="bg1"/>
              </a:solidFill>
              <a:latin typeface="微软雅黑" panose="020B0503020204020204" charset="-122"/>
              <a:ea typeface="微软雅黑" panose="020B0503020204020204" charset="-122"/>
            </a:endParaRPr>
          </a:p>
        </p:txBody>
      </p:sp>
      <p:grpSp>
        <p:nvGrpSpPr>
          <p:cNvPr id="7" name="Group 2"/>
          <p:cNvGrpSpPr/>
          <p:nvPr>
            <p:custDataLst>
              <p:tags r:id="rId10"/>
            </p:custDataLst>
          </p:nvPr>
        </p:nvGrpSpPr>
        <p:grpSpPr>
          <a:xfrm>
            <a:off x="1571272" y="835108"/>
            <a:ext cx="8572748" cy="5549594"/>
            <a:chOff x="0" y="480"/>
            <a:chExt cx="5402" cy="3497"/>
          </a:xfrm>
        </p:grpSpPr>
        <p:sp>
          <p:nvSpPr>
            <p:cNvPr id="9224" name="Text Box 4"/>
            <p:cNvSpPr txBox="1">
              <a:spLocks noChangeArrowheads="1"/>
            </p:cNvSpPr>
            <p:nvPr>
              <p:custDataLst>
                <p:tags r:id="rId11"/>
              </p:custDataLst>
            </p:nvPr>
          </p:nvSpPr>
          <p:spPr bwMode="auto">
            <a:xfrm>
              <a:off x="0" y="2064"/>
              <a:ext cx="1408" cy="407"/>
            </a:xfrm>
            <a:prstGeom prst="rect">
              <a:avLst/>
            </a:prstGeom>
            <a:solidFill>
              <a:schemeClr val="bg1"/>
            </a:solidFill>
            <a:ln w="9525">
              <a:noFill/>
              <a:miter lim="800000"/>
            </a:ln>
          </p:spPr>
          <p:txBody>
            <a:bodyPr>
              <a:spAutoFit/>
            </a:bodyPr>
            <a:lstStyle/>
            <a:p>
              <a:r>
                <a:rPr kumimoji="1" lang="en-US" altLang="zh-CN" sz="3600" b="1">
                  <a:latin typeface="Times New Roman" panose="02020603050405020304" pitchFamily="18" charset="0"/>
                </a:rPr>
                <a:t>CH</a:t>
              </a:r>
              <a:r>
                <a:rPr kumimoji="1" lang="en-US" altLang="zh-CN" sz="3600" b="1" baseline="-30000">
                  <a:latin typeface="Times New Roman" panose="02020603050405020304" pitchFamily="18" charset="0"/>
                </a:rPr>
                <a:t>2</a:t>
              </a:r>
              <a:r>
                <a:rPr kumimoji="1" lang="en-US" altLang="zh-CN" sz="3600" b="1">
                  <a:latin typeface="Times New Roman" panose="02020603050405020304" pitchFamily="18" charset="0"/>
                </a:rPr>
                <a:t>=CH</a:t>
              </a:r>
              <a:r>
                <a:rPr kumimoji="1" lang="en-US" altLang="zh-CN" sz="3600" b="1" baseline="-30000">
                  <a:latin typeface="Times New Roman" panose="02020603050405020304" pitchFamily="18" charset="0"/>
                </a:rPr>
                <a:t>2</a:t>
              </a:r>
              <a:r>
                <a:rPr kumimoji="1" lang="en-US" altLang="zh-CN" sz="3600" b="1">
                  <a:latin typeface="Times New Roman" panose="02020603050405020304" pitchFamily="18" charset="0"/>
                </a:rPr>
                <a:t> </a:t>
              </a:r>
              <a:endParaRPr kumimoji="1" lang="en-US" altLang="zh-CN" sz="3600" b="1">
                <a:latin typeface="Times New Roman" panose="02020603050405020304" pitchFamily="18" charset="0"/>
              </a:endParaRPr>
            </a:p>
          </p:txBody>
        </p:sp>
        <p:sp>
          <p:nvSpPr>
            <p:cNvPr id="9225" name="Line 5"/>
            <p:cNvSpPr>
              <a:spLocks noChangeShapeType="1"/>
            </p:cNvSpPr>
            <p:nvPr>
              <p:custDataLst>
                <p:tags r:id="rId12"/>
              </p:custDataLst>
            </p:nvPr>
          </p:nvSpPr>
          <p:spPr bwMode="auto">
            <a:xfrm flipH="1">
              <a:off x="1536" y="864"/>
              <a:ext cx="0" cy="2976"/>
            </a:xfrm>
            <a:prstGeom prst="line">
              <a:avLst/>
            </a:prstGeom>
            <a:noFill/>
            <a:ln w="38100">
              <a:solidFill>
                <a:schemeClr val="tx1"/>
              </a:solidFill>
              <a:miter lim="800000"/>
            </a:ln>
          </p:spPr>
          <p:txBody>
            <a:bodyPr wrap="none"/>
            <a:lstStyle/>
            <a:p>
              <a:endParaRPr lang="zh-CN" altLang="en-US"/>
            </a:p>
          </p:txBody>
        </p:sp>
        <p:sp>
          <p:nvSpPr>
            <p:cNvPr id="9226" name="Line 6"/>
            <p:cNvSpPr>
              <a:spLocks noChangeShapeType="1"/>
            </p:cNvSpPr>
            <p:nvPr>
              <p:custDataLst>
                <p:tags r:id="rId13"/>
              </p:custDataLst>
            </p:nvPr>
          </p:nvSpPr>
          <p:spPr bwMode="auto">
            <a:xfrm>
              <a:off x="1536" y="864"/>
              <a:ext cx="624" cy="0"/>
            </a:xfrm>
            <a:prstGeom prst="line">
              <a:avLst/>
            </a:prstGeom>
            <a:noFill/>
            <a:ln w="38100">
              <a:solidFill>
                <a:schemeClr val="tx1"/>
              </a:solidFill>
              <a:miter lim="800000"/>
              <a:tailEnd type="triangle" w="med" len="med"/>
            </a:ln>
          </p:spPr>
          <p:txBody>
            <a:bodyPr wrap="none"/>
            <a:lstStyle/>
            <a:p>
              <a:endParaRPr lang="zh-CN" altLang="en-US"/>
            </a:p>
          </p:txBody>
        </p:sp>
        <p:sp>
          <p:nvSpPr>
            <p:cNvPr id="9227" name="Line 7"/>
            <p:cNvSpPr>
              <a:spLocks noChangeShapeType="1"/>
            </p:cNvSpPr>
            <p:nvPr>
              <p:custDataLst>
                <p:tags r:id="rId14"/>
              </p:custDataLst>
            </p:nvPr>
          </p:nvSpPr>
          <p:spPr bwMode="auto">
            <a:xfrm flipV="1">
              <a:off x="1536" y="2448"/>
              <a:ext cx="720" cy="0"/>
            </a:xfrm>
            <a:prstGeom prst="line">
              <a:avLst/>
            </a:prstGeom>
            <a:noFill/>
            <a:ln w="38100">
              <a:solidFill>
                <a:schemeClr val="tx1"/>
              </a:solidFill>
              <a:miter lim="800000"/>
              <a:tailEnd type="triangle" w="med" len="med"/>
            </a:ln>
          </p:spPr>
          <p:txBody>
            <a:bodyPr wrap="none"/>
            <a:lstStyle/>
            <a:p>
              <a:endParaRPr lang="zh-CN" altLang="en-US"/>
            </a:p>
          </p:txBody>
        </p:sp>
        <p:sp>
          <p:nvSpPr>
            <p:cNvPr id="9228" name="Line 8"/>
            <p:cNvSpPr>
              <a:spLocks noChangeShapeType="1"/>
            </p:cNvSpPr>
            <p:nvPr>
              <p:custDataLst>
                <p:tags r:id="rId15"/>
              </p:custDataLst>
            </p:nvPr>
          </p:nvSpPr>
          <p:spPr bwMode="auto">
            <a:xfrm>
              <a:off x="1536" y="3840"/>
              <a:ext cx="912" cy="0"/>
            </a:xfrm>
            <a:prstGeom prst="line">
              <a:avLst/>
            </a:prstGeom>
            <a:noFill/>
            <a:ln w="38100">
              <a:solidFill>
                <a:schemeClr val="tx1"/>
              </a:solidFill>
              <a:miter lim="800000"/>
              <a:tailEnd type="triangle" w="med" len="med"/>
            </a:ln>
          </p:spPr>
          <p:txBody>
            <a:bodyPr wrap="none"/>
            <a:lstStyle/>
            <a:p>
              <a:endParaRPr lang="zh-CN" altLang="en-US"/>
            </a:p>
          </p:txBody>
        </p:sp>
        <p:sp>
          <p:nvSpPr>
            <p:cNvPr id="9229" name="Line 9"/>
            <p:cNvSpPr>
              <a:spLocks noChangeShapeType="1"/>
            </p:cNvSpPr>
            <p:nvPr>
              <p:custDataLst>
                <p:tags r:id="rId16"/>
              </p:custDataLst>
            </p:nvPr>
          </p:nvSpPr>
          <p:spPr bwMode="auto">
            <a:xfrm flipH="1">
              <a:off x="2212" y="664"/>
              <a:ext cx="0" cy="432"/>
            </a:xfrm>
            <a:prstGeom prst="line">
              <a:avLst/>
            </a:prstGeom>
            <a:noFill/>
            <a:ln w="38100">
              <a:solidFill>
                <a:schemeClr val="tx1"/>
              </a:solidFill>
              <a:miter lim="800000"/>
            </a:ln>
          </p:spPr>
          <p:txBody>
            <a:bodyPr wrap="none"/>
            <a:lstStyle/>
            <a:p>
              <a:endParaRPr lang="zh-CN" altLang="en-US"/>
            </a:p>
          </p:txBody>
        </p:sp>
        <p:sp>
          <p:nvSpPr>
            <p:cNvPr id="9230" name="Line 10"/>
            <p:cNvSpPr>
              <a:spLocks noChangeShapeType="1"/>
            </p:cNvSpPr>
            <p:nvPr>
              <p:custDataLst>
                <p:tags r:id="rId17"/>
              </p:custDataLst>
            </p:nvPr>
          </p:nvSpPr>
          <p:spPr bwMode="auto">
            <a:xfrm>
              <a:off x="2212" y="664"/>
              <a:ext cx="624" cy="0"/>
            </a:xfrm>
            <a:prstGeom prst="line">
              <a:avLst/>
            </a:prstGeom>
            <a:noFill/>
            <a:ln w="38100">
              <a:solidFill>
                <a:schemeClr val="tx1"/>
              </a:solidFill>
              <a:miter lim="800000"/>
              <a:tailEnd type="triangle" w="med" len="med"/>
            </a:ln>
          </p:spPr>
          <p:txBody>
            <a:bodyPr wrap="none"/>
            <a:lstStyle/>
            <a:p>
              <a:endParaRPr lang="zh-CN" altLang="en-US"/>
            </a:p>
          </p:txBody>
        </p:sp>
        <p:sp>
          <p:nvSpPr>
            <p:cNvPr id="9231" name="Line 11"/>
            <p:cNvSpPr>
              <a:spLocks noChangeShapeType="1"/>
            </p:cNvSpPr>
            <p:nvPr>
              <p:custDataLst>
                <p:tags r:id="rId18"/>
              </p:custDataLst>
            </p:nvPr>
          </p:nvSpPr>
          <p:spPr bwMode="auto">
            <a:xfrm>
              <a:off x="2208" y="1104"/>
              <a:ext cx="624" cy="0"/>
            </a:xfrm>
            <a:prstGeom prst="line">
              <a:avLst/>
            </a:prstGeom>
            <a:noFill/>
            <a:ln w="38100">
              <a:solidFill>
                <a:schemeClr val="tx1"/>
              </a:solidFill>
              <a:miter lim="800000"/>
              <a:tailEnd type="triangle" w="med" len="med"/>
            </a:ln>
          </p:spPr>
          <p:txBody>
            <a:bodyPr wrap="none"/>
            <a:lstStyle/>
            <a:p>
              <a:endParaRPr lang="zh-CN" altLang="en-US"/>
            </a:p>
          </p:txBody>
        </p:sp>
        <p:sp>
          <p:nvSpPr>
            <p:cNvPr id="9232" name="Line 12"/>
            <p:cNvSpPr>
              <a:spLocks noChangeShapeType="1"/>
            </p:cNvSpPr>
            <p:nvPr>
              <p:custDataLst>
                <p:tags r:id="rId19"/>
              </p:custDataLst>
            </p:nvPr>
          </p:nvSpPr>
          <p:spPr bwMode="auto">
            <a:xfrm flipH="1">
              <a:off x="2304" y="1632"/>
              <a:ext cx="0" cy="1776"/>
            </a:xfrm>
            <a:prstGeom prst="line">
              <a:avLst/>
            </a:prstGeom>
            <a:noFill/>
            <a:ln w="38100">
              <a:solidFill>
                <a:schemeClr val="tx1"/>
              </a:solidFill>
              <a:miter lim="800000"/>
            </a:ln>
          </p:spPr>
          <p:txBody>
            <a:bodyPr wrap="none"/>
            <a:lstStyle/>
            <a:p>
              <a:endParaRPr lang="zh-CN" altLang="en-US"/>
            </a:p>
          </p:txBody>
        </p:sp>
        <p:sp>
          <p:nvSpPr>
            <p:cNvPr id="9233" name="Line 13"/>
            <p:cNvSpPr>
              <a:spLocks noChangeShapeType="1"/>
            </p:cNvSpPr>
            <p:nvPr>
              <p:custDataLst>
                <p:tags r:id="rId20"/>
              </p:custDataLst>
            </p:nvPr>
          </p:nvSpPr>
          <p:spPr bwMode="auto">
            <a:xfrm>
              <a:off x="2304" y="1632"/>
              <a:ext cx="816" cy="0"/>
            </a:xfrm>
            <a:prstGeom prst="line">
              <a:avLst/>
            </a:prstGeom>
            <a:noFill/>
            <a:ln w="38100">
              <a:solidFill>
                <a:schemeClr val="tx1"/>
              </a:solidFill>
              <a:miter lim="800000"/>
              <a:tailEnd type="triangle" w="med" len="med"/>
            </a:ln>
          </p:spPr>
          <p:txBody>
            <a:bodyPr wrap="none"/>
            <a:lstStyle/>
            <a:p>
              <a:endParaRPr lang="zh-CN" altLang="en-US"/>
            </a:p>
          </p:txBody>
        </p:sp>
        <p:sp>
          <p:nvSpPr>
            <p:cNvPr id="9234" name="Line 14"/>
            <p:cNvSpPr>
              <a:spLocks noChangeShapeType="1"/>
            </p:cNvSpPr>
            <p:nvPr>
              <p:custDataLst>
                <p:tags r:id="rId21"/>
              </p:custDataLst>
            </p:nvPr>
          </p:nvSpPr>
          <p:spPr bwMode="auto">
            <a:xfrm flipV="1">
              <a:off x="2304" y="2208"/>
              <a:ext cx="816" cy="0"/>
            </a:xfrm>
            <a:prstGeom prst="line">
              <a:avLst/>
            </a:prstGeom>
            <a:noFill/>
            <a:ln w="38100">
              <a:solidFill>
                <a:schemeClr val="tx1"/>
              </a:solidFill>
              <a:miter lim="800000"/>
              <a:tailEnd type="triangle" w="med" len="med"/>
            </a:ln>
          </p:spPr>
          <p:txBody>
            <a:bodyPr wrap="none"/>
            <a:lstStyle/>
            <a:p>
              <a:endParaRPr lang="zh-CN" altLang="en-US"/>
            </a:p>
          </p:txBody>
        </p:sp>
        <p:sp>
          <p:nvSpPr>
            <p:cNvPr id="9235" name="Line 15"/>
            <p:cNvSpPr>
              <a:spLocks noChangeShapeType="1"/>
            </p:cNvSpPr>
            <p:nvPr>
              <p:custDataLst>
                <p:tags r:id="rId22"/>
              </p:custDataLst>
            </p:nvPr>
          </p:nvSpPr>
          <p:spPr bwMode="auto">
            <a:xfrm>
              <a:off x="2304" y="2832"/>
              <a:ext cx="768" cy="0"/>
            </a:xfrm>
            <a:prstGeom prst="line">
              <a:avLst/>
            </a:prstGeom>
            <a:noFill/>
            <a:ln w="38100">
              <a:solidFill>
                <a:schemeClr val="tx1"/>
              </a:solidFill>
              <a:miter lim="800000"/>
              <a:tailEnd type="triangle" w="med" len="med"/>
            </a:ln>
          </p:spPr>
          <p:txBody>
            <a:bodyPr wrap="none"/>
            <a:lstStyle/>
            <a:p>
              <a:endParaRPr lang="zh-CN" altLang="en-US"/>
            </a:p>
          </p:txBody>
        </p:sp>
        <p:sp>
          <p:nvSpPr>
            <p:cNvPr id="9236" name="Line 16"/>
            <p:cNvSpPr>
              <a:spLocks noChangeShapeType="1"/>
            </p:cNvSpPr>
            <p:nvPr>
              <p:custDataLst>
                <p:tags r:id="rId23"/>
              </p:custDataLst>
            </p:nvPr>
          </p:nvSpPr>
          <p:spPr bwMode="auto">
            <a:xfrm>
              <a:off x="2304" y="3408"/>
              <a:ext cx="768" cy="0"/>
            </a:xfrm>
            <a:prstGeom prst="line">
              <a:avLst/>
            </a:prstGeom>
            <a:noFill/>
            <a:ln w="38100">
              <a:solidFill>
                <a:schemeClr val="tx1"/>
              </a:solidFill>
              <a:miter lim="800000"/>
              <a:tailEnd type="triangle" w="med" len="med"/>
            </a:ln>
          </p:spPr>
          <p:txBody>
            <a:bodyPr wrap="none"/>
            <a:lstStyle/>
            <a:p>
              <a:endParaRPr lang="zh-CN" altLang="en-US"/>
            </a:p>
          </p:txBody>
        </p:sp>
        <p:sp>
          <p:nvSpPr>
            <p:cNvPr id="9237" name="Text Box 17"/>
            <p:cNvSpPr txBox="1">
              <a:spLocks noChangeArrowheads="1"/>
            </p:cNvSpPr>
            <p:nvPr>
              <p:custDataLst>
                <p:tags r:id="rId24"/>
              </p:custDataLst>
            </p:nvPr>
          </p:nvSpPr>
          <p:spPr bwMode="auto">
            <a:xfrm>
              <a:off x="1584" y="480"/>
              <a:ext cx="499" cy="290"/>
            </a:xfrm>
            <a:prstGeom prst="rect">
              <a:avLst/>
            </a:prstGeom>
            <a:solidFill>
              <a:schemeClr val="bg1"/>
            </a:solidFill>
            <a:ln w="9525">
              <a:noFill/>
              <a:miter lim="800000"/>
            </a:ln>
          </p:spPr>
          <p:txBody>
            <a:bodyPr wrap="none">
              <a:spAutoFit/>
            </a:bodyPr>
            <a:lstStyle/>
            <a:p>
              <a:r>
                <a:rPr kumimoji="1" lang="zh-CN" altLang="en-US" sz="2400" b="1">
                  <a:solidFill>
                    <a:schemeClr val="hlink"/>
                  </a:solidFill>
                  <a:latin typeface="Times New Roman" panose="02020603050405020304" pitchFamily="18" charset="0"/>
                </a:rPr>
                <a:t>氧化</a:t>
              </a:r>
              <a:endParaRPr kumimoji="1" lang="zh-CN" altLang="en-US" sz="2400" b="1">
                <a:solidFill>
                  <a:schemeClr val="hlink"/>
                </a:solidFill>
                <a:latin typeface="Times New Roman" panose="02020603050405020304" pitchFamily="18" charset="0"/>
              </a:endParaRPr>
            </a:p>
          </p:txBody>
        </p:sp>
        <p:sp>
          <p:nvSpPr>
            <p:cNvPr id="9238" name="Text Box 18"/>
            <p:cNvSpPr txBox="1">
              <a:spLocks noChangeArrowheads="1"/>
            </p:cNvSpPr>
            <p:nvPr>
              <p:custDataLst>
                <p:tags r:id="rId25"/>
              </p:custDataLst>
            </p:nvPr>
          </p:nvSpPr>
          <p:spPr bwMode="auto">
            <a:xfrm>
              <a:off x="1622" y="2077"/>
              <a:ext cx="499" cy="290"/>
            </a:xfrm>
            <a:prstGeom prst="rect">
              <a:avLst/>
            </a:prstGeom>
            <a:solidFill>
              <a:schemeClr val="bg1"/>
            </a:solidFill>
            <a:ln w="9525">
              <a:noFill/>
              <a:miter lim="800000"/>
            </a:ln>
          </p:spPr>
          <p:txBody>
            <a:bodyPr wrap="none">
              <a:spAutoFit/>
            </a:bodyPr>
            <a:lstStyle/>
            <a:p>
              <a:r>
                <a:rPr kumimoji="1" lang="zh-CN" altLang="en-US" sz="2400" b="1">
                  <a:solidFill>
                    <a:schemeClr val="hlink"/>
                  </a:solidFill>
                  <a:latin typeface="Times New Roman" panose="02020603050405020304" pitchFamily="18" charset="0"/>
                </a:rPr>
                <a:t>加成</a:t>
              </a:r>
              <a:endParaRPr kumimoji="1" lang="zh-CN" altLang="en-US" sz="2400" b="1">
                <a:solidFill>
                  <a:schemeClr val="hlink"/>
                </a:solidFill>
                <a:latin typeface="Times New Roman" panose="02020603050405020304" pitchFamily="18" charset="0"/>
              </a:endParaRPr>
            </a:p>
          </p:txBody>
        </p:sp>
        <p:sp>
          <p:nvSpPr>
            <p:cNvPr id="9239" name="Text Box 19"/>
            <p:cNvSpPr txBox="1">
              <a:spLocks noChangeArrowheads="1"/>
            </p:cNvSpPr>
            <p:nvPr>
              <p:custDataLst>
                <p:tags r:id="rId26"/>
              </p:custDataLst>
            </p:nvPr>
          </p:nvSpPr>
          <p:spPr bwMode="auto">
            <a:xfrm>
              <a:off x="1632" y="3504"/>
              <a:ext cx="499" cy="290"/>
            </a:xfrm>
            <a:prstGeom prst="rect">
              <a:avLst/>
            </a:prstGeom>
            <a:solidFill>
              <a:schemeClr val="bg1"/>
            </a:solidFill>
            <a:ln w="9525">
              <a:noFill/>
              <a:miter lim="800000"/>
            </a:ln>
          </p:spPr>
          <p:txBody>
            <a:bodyPr wrap="none">
              <a:spAutoFit/>
            </a:bodyPr>
            <a:lstStyle/>
            <a:p>
              <a:r>
                <a:rPr kumimoji="1" lang="zh-CN" altLang="en-US" sz="2400" b="1">
                  <a:latin typeface="Times New Roman" panose="02020603050405020304" pitchFamily="18" charset="0"/>
                </a:rPr>
                <a:t>聚合</a:t>
              </a:r>
              <a:endParaRPr kumimoji="1" lang="zh-CN" altLang="en-US" sz="2400" b="1">
                <a:latin typeface="Times New Roman" panose="02020603050405020304" pitchFamily="18" charset="0"/>
              </a:endParaRPr>
            </a:p>
          </p:txBody>
        </p:sp>
        <p:sp>
          <p:nvSpPr>
            <p:cNvPr id="9240" name="Text Box 20"/>
            <p:cNvSpPr txBox="1">
              <a:spLocks noChangeArrowheads="1"/>
            </p:cNvSpPr>
            <p:nvPr>
              <p:custDataLst>
                <p:tags r:id="rId27"/>
              </p:custDataLst>
            </p:nvPr>
          </p:nvSpPr>
          <p:spPr bwMode="auto">
            <a:xfrm>
              <a:off x="2822" y="508"/>
              <a:ext cx="2580" cy="329"/>
            </a:xfrm>
            <a:prstGeom prst="rect">
              <a:avLst/>
            </a:prstGeom>
            <a:solidFill>
              <a:schemeClr val="bg1"/>
            </a:solidFill>
            <a:ln w="9525">
              <a:noFill/>
              <a:miter lim="800000"/>
            </a:ln>
          </p:spPr>
          <p:txBody>
            <a:bodyPr wrap="none">
              <a:spAutoFit/>
            </a:bodyPr>
            <a:lstStyle/>
            <a:p>
              <a:r>
                <a:rPr kumimoji="1" lang="zh-CN" altLang="en-US" sz="2800" b="1">
                  <a:latin typeface="Times New Roman" panose="02020603050405020304" pitchFamily="18" charset="0"/>
                </a:rPr>
                <a:t>使酸性至锰酸钾溶液褪色</a:t>
              </a:r>
              <a:endParaRPr kumimoji="1" lang="zh-CN" altLang="en-US" sz="2800" b="1">
                <a:latin typeface="Times New Roman" panose="02020603050405020304" pitchFamily="18" charset="0"/>
              </a:endParaRPr>
            </a:p>
          </p:txBody>
        </p:sp>
        <p:sp>
          <p:nvSpPr>
            <p:cNvPr id="9241" name="Text Box 21"/>
            <p:cNvSpPr txBox="1">
              <a:spLocks noChangeArrowheads="1"/>
            </p:cNvSpPr>
            <p:nvPr>
              <p:custDataLst>
                <p:tags r:id="rId28"/>
              </p:custDataLst>
            </p:nvPr>
          </p:nvSpPr>
          <p:spPr bwMode="auto">
            <a:xfrm>
              <a:off x="2789" y="912"/>
              <a:ext cx="1298" cy="329"/>
            </a:xfrm>
            <a:prstGeom prst="rect">
              <a:avLst/>
            </a:prstGeom>
            <a:solidFill>
              <a:schemeClr val="bg1"/>
            </a:solidFill>
            <a:ln w="9525">
              <a:noFill/>
              <a:miter lim="800000"/>
            </a:ln>
          </p:spPr>
          <p:txBody>
            <a:bodyPr wrap="none">
              <a:spAutoFit/>
            </a:bodyPr>
            <a:lstStyle/>
            <a:p>
              <a:r>
                <a:rPr kumimoji="1" lang="en-US" altLang="zh-CN" sz="2800" b="1">
                  <a:latin typeface="Times New Roman" panose="02020603050405020304" pitchFamily="18" charset="0"/>
                </a:rPr>
                <a:t>2CO</a:t>
              </a:r>
              <a:r>
                <a:rPr kumimoji="1" lang="en-US" altLang="zh-CN" sz="2800" b="1" baseline="-30000">
                  <a:latin typeface="Times New Roman" panose="02020603050405020304" pitchFamily="18" charset="0"/>
                </a:rPr>
                <a:t>2</a:t>
              </a:r>
              <a:r>
                <a:rPr kumimoji="1" lang="en-US" altLang="zh-CN" sz="2800" b="1">
                  <a:latin typeface="Times New Roman" panose="02020603050405020304" pitchFamily="18" charset="0"/>
                </a:rPr>
                <a:t>+2H</a:t>
              </a:r>
              <a:r>
                <a:rPr kumimoji="1" lang="en-US" altLang="zh-CN" sz="2800" b="1" baseline="-30000">
                  <a:latin typeface="Times New Roman" panose="02020603050405020304" pitchFamily="18" charset="0"/>
                </a:rPr>
                <a:t>2</a:t>
              </a:r>
              <a:r>
                <a:rPr kumimoji="1" lang="en-US" altLang="zh-CN" sz="2800" b="1">
                  <a:latin typeface="Times New Roman" panose="02020603050405020304" pitchFamily="18" charset="0"/>
                </a:rPr>
                <a:t>O</a:t>
              </a:r>
              <a:endParaRPr kumimoji="1" lang="en-US" altLang="zh-CN" sz="2800" b="1">
                <a:latin typeface="Times New Roman" panose="02020603050405020304" pitchFamily="18" charset="0"/>
              </a:endParaRPr>
            </a:p>
          </p:txBody>
        </p:sp>
        <p:sp>
          <p:nvSpPr>
            <p:cNvPr id="9242" name="Text Box 22"/>
            <p:cNvSpPr txBox="1">
              <a:spLocks noChangeArrowheads="1"/>
            </p:cNvSpPr>
            <p:nvPr>
              <p:custDataLst>
                <p:tags r:id="rId29"/>
              </p:custDataLst>
            </p:nvPr>
          </p:nvSpPr>
          <p:spPr bwMode="auto">
            <a:xfrm>
              <a:off x="2448" y="1373"/>
              <a:ext cx="369" cy="290"/>
            </a:xfrm>
            <a:prstGeom prst="rect">
              <a:avLst/>
            </a:prstGeom>
            <a:noFill/>
            <a:ln w="9525">
              <a:noFill/>
              <a:miter lim="800000"/>
            </a:ln>
          </p:spPr>
          <p:txBody>
            <a:bodyPr>
              <a:spAutoFit/>
            </a:bodyPr>
            <a:lstStyle/>
            <a:p>
              <a:r>
                <a:rPr kumimoji="1" lang="en-US" altLang="zh-CN" sz="2000" b="1">
                  <a:latin typeface="Times New Roman" panose="02020603050405020304" pitchFamily="18" charset="0"/>
                </a:rPr>
                <a:t> </a:t>
              </a:r>
              <a:r>
                <a:rPr kumimoji="1" lang="en-US" altLang="zh-CN" sz="2400" b="1">
                  <a:latin typeface="Times New Roman" panose="02020603050405020304" pitchFamily="18" charset="0"/>
                </a:rPr>
                <a:t>H</a:t>
              </a:r>
              <a:r>
                <a:rPr kumimoji="1" lang="en-US" altLang="zh-CN" sz="2400" b="1" baseline="-25000">
                  <a:latin typeface="Times New Roman" panose="02020603050405020304" pitchFamily="18" charset="0"/>
                </a:rPr>
                <a:t>2</a:t>
              </a:r>
              <a:endParaRPr kumimoji="1" lang="en-US" altLang="zh-CN" sz="2400" b="1" baseline="-25000">
                <a:latin typeface="Times New Roman" panose="02020603050405020304" pitchFamily="18" charset="0"/>
              </a:endParaRPr>
            </a:p>
          </p:txBody>
        </p:sp>
        <p:sp>
          <p:nvSpPr>
            <p:cNvPr id="9243" name="Text Box 23"/>
            <p:cNvSpPr txBox="1">
              <a:spLocks noChangeArrowheads="1"/>
            </p:cNvSpPr>
            <p:nvPr>
              <p:custDataLst>
                <p:tags r:id="rId30"/>
              </p:custDataLst>
            </p:nvPr>
          </p:nvSpPr>
          <p:spPr bwMode="auto">
            <a:xfrm>
              <a:off x="2496" y="1570"/>
              <a:ext cx="275" cy="251"/>
            </a:xfrm>
            <a:prstGeom prst="rect">
              <a:avLst/>
            </a:prstGeom>
            <a:noFill/>
            <a:ln w="9525">
              <a:noFill/>
              <a:miter lim="800000"/>
            </a:ln>
          </p:spPr>
          <p:txBody>
            <a:bodyPr wrap="none">
              <a:spAutoFit/>
            </a:bodyPr>
            <a:lstStyle/>
            <a:p>
              <a:r>
                <a:rPr kumimoji="1" lang="en-US" altLang="zh-CN" sz="2000" b="1">
                  <a:latin typeface="Times New Roman" panose="02020603050405020304" pitchFamily="18" charset="0"/>
                </a:rPr>
                <a:t>Ni</a:t>
              </a:r>
              <a:endParaRPr kumimoji="1" lang="en-US" altLang="zh-CN" sz="2000" b="1">
                <a:latin typeface="Times New Roman" panose="02020603050405020304" pitchFamily="18" charset="0"/>
              </a:endParaRPr>
            </a:p>
          </p:txBody>
        </p:sp>
        <p:sp>
          <p:nvSpPr>
            <p:cNvPr id="9244" name="Text Box 24"/>
            <p:cNvSpPr txBox="1">
              <a:spLocks noChangeArrowheads="1"/>
            </p:cNvSpPr>
            <p:nvPr>
              <p:custDataLst>
                <p:tags r:id="rId31"/>
              </p:custDataLst>
            </p:nvPr>
          </p:nvSpPr>
          <p:spPr bwMode="auto">
            <a:xfrm>
              <a:off x="2290" y="1933"/>
              <a:ext cx="1387" cy="251"/>
            </a:xfrm>
            <a:prstGeom prst="rect">
              <a:avLst/>
            </a:prstGeom>
            <a:noFill/>
            <a:ln w="9525">
              <a:noFill/>
              <a:miter lim="800000"/>
            </a:ln>
          </p:spPr>
          <p:txBody>
            <a:bodyPr wrap="square">
              <a:spAutoFit/>
            </a:bodyPr>
            <a:lstStyle/>
            <a:p>
              <a:r>
                <a:rPr kumimoji="1" lang="en-US" altLang="zh-CN" sz="2000" b="1">
                  <a:latin typeface="Times New Roman" panose="02020603050405020304" pitchFamily="18" charset="0"/>
                </a:rPr>
                <a:t>Br</a:t>
              </a:r>
              <a:r>
                <a:rPr kumimoji="1" lang="en-US" altLang="zh-CN" sz="2000" b="1" baseline="-25000">
                  <a:latin typeface="Times New Roman" panose="02020603050405020304" pitchFamily="18" charset="0"/>
                </a:rPr>
                <a:t>2</a:t>
              </a:r>
              <a:r>
                <a:rPr kumimoji="1" lang="en-US" altLang="zh-CN" sz="2000" b="1">
                  <a:latin typeface="Times New Roman" panose="02020603050405020304" pitchFamily="18" charset="0"/>
                </a:rPr>
                <a:t>(H</a:t>
              </a:r>
              <a:r>
                <a:rPr kumimoji="1" lang="en-US" altLang="zh-CN" sz="2000" b="1" baseline="-25000">
                  <a:latin typeface="Times New Roman" panose="02020603050405020304" pitchFamily="18" charset="0"/>
                </a:rPr>
                <a:t>2</a:t>
              </a:r>
              <a:r>
                <a:rPr kumimoji="1" lang="en-US" altLang="zh-CN" sz="2000" b="1">
                  <a:latin typeface="Times New Roman" panose="02020603050405020304" pitchFamily="18" charset="0"/>
                </a:rPr>
                <a:t>O/CCl</a:t>
              </a:r>
              <a:r>
                <a:rPr kumimoji="1" lang="en-US" altLang="zh-CN" sz="2000" b="1" baseline="-25000">
                  <a:latin typeface="Times New Roman" panose="02020603050405020304" pitchFamily="18" charset="0"/>
                </a:rPr>
                <a:t>4</a:t>
              </a:r>
              <a:r>
                <a:rPr kumimoji="1" lang="en-US" altLang="zh-CN" sz="2000" b="1">
                  <a:latin typeface="Times New Roman" panose="02020603050405020304" pitchFamily="18" charset="0"/>
                </a:rPr>
                <a:t>)</a:t>
              </a:r>
              <a:endParaRPr kumimoji="1" lang="en-US" altLang="zh-CN" sz="2000" b="1" baseline="-25000">
                <a:latin typeface="Times New Roman" panose="02020603050405020304" pitchFamily="18" charset="0"/>
              </a:endParaRPr>
            </a:p>
          </p:txBody>
        </p:sp>
        <p:sp>
          <p:nvSpPr>
            <p:cNvPr id="9245" name="Text Box 25"/>
            <p:cNvSpPr txBox="1">
              <a:spLocks noChangeArrowheads="1"/>
            </p:cNvSpPr>
            <p:nvPr>
              <p:custDataLst>
                <p:tags r:id="rId32"/>
              </p:custDataLst>
            </p:nvPr>
          </p:nvSpPr>
          <p:spPr bwMode="auto">
            <a:xfrm>
              <a:off x="2400" y="2568"/>
              <a:ext cx="457" cy="290"/>
            </a:xfrm>
            <a:prstGeom prst="rect">
              <a:avLst/>
            </a:prstGeom>
            <a:noFill/>
            <a:ln w="9525">
              <a:noFill/>
              <a:miter lim="800000"/>
            </a:ln>
          </p:spPr>
          <p:txBody>
            <a:bodyPr wrap="none">
              <a:spAutoFit/>
            </a:bodyPr>
            <a:lstStyle/>
            <a:p>
              <a:r>
                <a:rPr kumimoji="1" lang="en-US" altLang="zh-CN" sz="2400" b="1" err="1">
                  <a:latin typeface="Times New Roman" panose="02020603050405020304" pitchFamily="18" charset="0"/>
                </a:rPr>
                <a:t>HCl</a:t>
              </a:r>
              <a:endParaRPr kumimoji="1" lang="en-US" altLang="zh-CN" sz="2400" b="1">
                <a:latin typeface="Times New Roman" panose="02020603050405020304" pitchFamily="18" charset="0"/>
              </a:endParaRPr>
            </a:p>
          </p:txBody>
        </p:sp>
        <p:sp>
          <p:nvSpPr>
            <p:cNvPr id="9246" name="Text Box 26"/>
            <p:cNvSpPr txBox="1">
              <a:spLocks noChangeArrowheads="1"/>
            </p:cNvSpPr>
            <p:nvPr>
              <p:custDataLst>
                <p:tags r:id="rId33"/>
              </p:custDataLst>
            </p:nvPr>
          </p:nvSpPr>
          <p:spPr bwMode="auto">
            <a:xfrm>
              <a:off x="2352" y="3113"/>
              <a:ext cx="478" cy="290"/>
            </a:xfrm>
            <a:prstGeom prst="rect">
              <a:avLst/>
            </a:prstGeom>
            <a:solidFill>
              <a:schemeClr val="bg1"/>
            </a:solidFill>
            <a:ln w="9525">
              <a:noFill/>
              <a:miter lim="800000"/>
            </a:ln>
          </p:spPr>
          <p:txBody>
            <a:bodyPr>
              <a:spAutoFit/>
            </a:bodyPr>
            <a:lstStyle/>
            <a:p>
              <a:r>
                <a:rPr kumimoji="1" lang="en-US" altLang="zh-CN" sz="2400" b="1">
                  <a:latin typeface="Times New Roman" panose="02020603050405020304" pitchFamily="18" charset="0"/>
                </a:rPr>
                <a:t>H</a:t>
              </a:r>
              <a:r>
                <a:rPr kumimoji="1" lang="en-US" altLang="zh-CN" sz="2400" b="1" baseline="-25000">
                  <a:latin typeface="Times New Roman" panose="02020603050405020304" pitchFamily="18" charset="0"/>
                </a:rPr>
                <a:t>2</a:t>
              </a:r>
              <a:r>
                <a:rPr kumimoji="1" lang="en-US" altLang="zh-CN" sz="2400" b="1">
                  <a:latin typeface="Times New Roman" panose="02020603050405020304" pitchFamily="18" charset="0"/>
                </a:rPr>
                <a:t>O</a:t>
              </a:r>
              <a:endParaRPr kumimoji="1" lang="en-US" altLang="zh-CN" sz="2400" b="1">
                <a:latin typeface="Times New Roman" panose="02020603050405020304" pitchFamily="18" charset="0"/>
              </a:endParaRPr>
            </a:p>
          </p:txBody>
        </p:sp>
        <p:sp>
          <p:nvSpPr>
            <p:cNvPr id="9247" name="Text Box 27"/>
            <p:cNvSpPr txBox="1">
              <a:spLocks noChangeArrowheads="1"/>
            </p:cNvSpPr>
            <p:nvPr>
              <p:custDataLst>
                <p:tags r:id="rId34"/>
              </p:custDataLst>
            </p:nvPr>
          </p:nvSpPr>
          <p:spPr bwMode="auto">
            <a:xfrm>
              <a:off x="2336" y="2880"/>
              <a:ext cx="795" cy="251"/>
            </a:xfrm>
            <a:prstGeom prst="rect">
              <a:avLst/>
            </a:prstGeom>
            <a:solidFill>
              <a:schemeClr val="bg1"/>
            </a:solidFill>
            <a:ln w="9525">
              <a:noFill/>
              <a:miter lim="800000"/>
            </a:ln>
          </p:spPr>
          <p:txBody>
            <a:bodyPr wrap="none">
              <a:spAutoFit/>
            </a:bodyPr>
            <a:lstStyle/>
            <a:p>
              <a:r>
                <a:rPr kumimoji="1" lang="en-US" altLang="zh-CN" sz="2000" b="1">
                  <a:solidFill>
                    <a:srgbClr val="FF0000"/>
                  </a:solidFill>
                  <a:latin typeface="Times New Roman" panose="02020603050405020304" pitchFamily="18" charset="0"/>
                </a:rPr>
                <a:t> </a:t>
              </a:r>
              <a:r>
                <a:rPr kumimoji="1" lang="zh-CN" altLang="en-US" sz="2000" b="1">
                  <a:solidFill>
                    <a:srgbClr val="FF0000"/>
                  </a:solidFill>
                  <a:latin typeface="Times New Roman" panose="02020603050405020304" pitchFamily="18" charset="0"/>
                </a:rPr>
                <a:t>一定条件</a:t>
              </a:r>
              <a:endParaRPr kumimoji="1" lang="zh-CN" altLang="en-US" sz="2000" b="1">
                <a:solidFill>
                  <a:srgbClr val="FF0000"/>
                </a:solidFill>
                <a:latin typeface="Times New Roman" panose="02020603050405020304" pitchFamily="18" charset="0"/>
              </a:endParaRPr>
            </a:p>
          </p:txBody>
        </p:sp>
        <p:sp>
          <p:nvSpPr>
            <p:cNvPr id="9248" name="Text Box 28"/>
            <p:cNvSpPr txBox="1">
              <a:spLocks noChangeArrowheads="1"/>
            </p:cNvSpPr>
            <p:nvPr>
              <p:custDataLst>
                <p:tags r:id="rId35"/>
              </p:custDataLst>
            </p:nvPr>
          </p:nvSpPr>
          <p:spPr bwMode="auto">
            <a:xfrm>
              <a:off x="3061" y="1434"/>
              <a:ext cx="1194" cy="329"/>
            </a:xfrm>
            <a:prstGeom prst="rect">
              <a:avLst/>
            </a:prstGeom>
            <a:solidFill>
              <a:schemeClr val="bg1"/>
            </a:solidFill>
            <a:ln w="9525">
              <a:noFill/>
              <a:miter lim="800000"/>
            </a:ln>
          </p:spPr>
          <p:txBody>
            <a:bodyPr wrap="none">
              <a:spAutoFit/>
            </a:bodyPr>
            <a:lstStyle/>
            <a:p>
              <a:r>
                <a:rPr kumimoji="1" lang="en-US" altLang="zh-CN" sz="2800" b="1">
                  <a:latin typeface="Times New Roman" panose="02020603050405020304" pitchFamily="18" charset="0"/>
                </a:rPr>
                <a:t>CH</a:t>
              </a:r>
              <a:r>
                <a:rPr kumimoji="1" lang="en-US" altLang="zh-CN" sz="2800" b="1" baseline="-30000">
                  <a:latin typeface="Times New Roman" panose="02020603050405020304" pitchFamily="18" charset="0"/>
                </a:rPr>
                <a:t>3</a:t>
              </a:r>
              <a:r>
                <a:rPr kumimoji="1" lang="en-US" altLang="zh-CN" sz="2800" b="1">
                  <a:latin typeface="Times New Roman" panose="02020603050405020304" pitchFamily="18" charset="0"/>
                </a:rPr>
                <a:t>—CH</a:t>
              </a:r>
              <a:r>
                <a:rPr kumimoji="1" lang="en-US" altLang="zh-CN" sz="2800" b="1" baseline="-30000">
                  <a:latin typeface="Times New Roman" panose="02020603050405020304" pitchFamily="18" charset="0"/>
                </a:rPr>
                <a:t>3 </a:t>
              </a:r>
              <a:endParaRPr kumimoji="1" lang="en-US" altLang="zh-CN" sz="2800" b="1" baseline="-30000">
                <a:latin typeface="Times New Roman" panose="02020603050405020304" pitchFamily="18" charset="0"/>
              </a:endParaRPr>
            </a:p>
          </p:txBody>
        </p:sp>
        <p:sp>
          <p:nvSpPr>
            <p:cNvPr id="9249" name="Text Box 29"/>
            <p:cNvSpPr txBox="1">
              <a:spLocks noChangeArrowheads="1"/>
            </p:cNvSpPr>
            <p:nvPr>
              <p:custDataLst>
                <p:tags r:id="rId36"/>
              </p:custDataLst>
            </p:nvPr>
          </p:nvSpPr>
          <p:spPr bwMode="auto">
            <a:xfrm>
              <a:off x="3152" y="2064"/>
              <a:ext cx="1834" cy="329"/>
            </a:xfrm>
            <a:prstGeom prst="rect">
              <a:avLst/>
            </a:prstGeom>
            <a:noFill/>
            <a:ln w="9525">
              <a:noFill/>
              <a:miter lim="800000"/>
            </a:ln>
          </p:spPr>
          <p:txBody>
            <a:bodyPr>
              <a:spAutoFit/>
            </a:bodyPr>
            <a:lstStyle/>
            <a:p>
              <a:r>
                <a:rPr kumimoji="1" lang="en-US" altLang="zh-CN" sz="2800" b="1">
                  <a:latin typeface="Times New Roman" panose="02020603050405020304" pitchFamily="18" charset="0"/>
                </a:rPr>
                <a:t>CH</a:t>
              </a:r>
              <a:r>
                <a:rPr kumimoji="1" lang="en-US" altLang="zh-CN" sz="2800" b="1" baseline="-30000">
                  <a:latin typeface="Times New Roman" panose="02020603050405020304" pitchFamily="18" charset="0"/>
                </a:rPr>
                <a:t>2</a:t>
              </a:r>
              <a:r>
                <a:rPr kumimoji="1" lang="en-US" altLang="zh-CN" sz="2800" b="1">
                  <a:latin typeface="Times New Roman" panose="02020603050405020304" pitchFamily="18" charset="0"/>
                </a:rPr>
                <a:t>Br—CH</a:t>
              </a:r>
              <a:r>
                <a:rPr kumimoji="1" lang="en-US" altLang="zh-CN" sz="2800" b="1" baseline="-30000">
                  <a:latin typeface="Times New Roman" panose="02020603050405020304" pitchFamily="18" charset="0"/>
                </a:rPr>
                <a:t>2</a:t>
              </a:r>
              <a:r>
                <a:rPr kumimoji="1" lang="en-US" altLang="zh-CN" sz="2800" b="1">
                  <a:latin typeface="Times New Roman" panose="02020603050405020304" pitchFamily="18" charset="0"/>
                </a:rPr>
                <a:t>Br</a:t>
              </a:r>
              <a:endParaRPr kumimoji="1" lang="en-US" altLang="zh-CN" sz="2800" b="1">
                <a:latin typeface="Times New Roman" panose="02020603050405020304" pitchFamily="18" charset="0"/>
              </a:endParaRPr>
            </a:p>
          </p:txBody>
        </p:sp>
        <p:sp>
          <p:nvSpPr>
            <p:cNvPr id="9250" name="Text Box 30"/>
            <p:cNvSpPr txBox="1">
              <a:spLocks noChangeArrowheads="1"/>
            </p:cNvSpPr>
            <p:nvPr>
              <p:custDataLst>
                <p:tags r:id="rId37"/>
              </p:custDataLst>
            </p:nvPr>
          </p:nvSpPr>
          <p:spPr bwMode="auto">
            <a:xfrm>
              <a:off x="3061" y="2640"/>
              <a:ext cx="1642" cy="329"/>
            </a:xfrm>
            <a:prstGeom prst="rect">
              <a:avLst/>
            </a:prstGeom>
            <a:solidFill>
              <a:schemeClr val="bg1"/>
            </a:solidFill>
            <a:ln w="9525">
              <a:noFill/>
              <a:miter lim="800000"/>
            </a:ln>
          </p:spPr>
          <p:txBody>
            <a:bodyPr>
              <a:spAutoFit/>
            </a:bodyPr>
            <a:lstStyle/>
            <a:p>
              <a:r>
                <a:rPr kumimoji="1" lang="en-US" altLang="zh-CN" sz="2800" b="1">
                  <a:latin typeface="Times New Roman" panose="02020603050405020304" pitchFamily="18" charset="0"/>
                </a:rPr>
                <a:t>CH</a:t>
              </a:r>
              <a:r>
                <a:rPr kumimoji="1" lang="en-US" altLang="zh-CN" sz="2800" b="1" baseline="-30000">
                  <a:latin typeface="Times New Roman" panose="02020603050405020304" pitchFamily="18" charset="0"/>
                </a:rPr>
                <a:t>3</a:t>
              </a:r>
              <a:r>
                <a:rPr kumimoji="1" lang="en-US" altLang="zh-CN" sz="2800" b="1">
                  <a:latin typeface="Times New Roman" panose="02020603050405020304" pitchFamily="18" charset="0"/>
                </a:rPr>
                <a:t>—CH</a:t>
              </a:r>
              <a:r>
                <a:rPr kumimoji="1" lang="en-US" altLang="zh-CN" sz="2800" b="1" baseline="-30000">
                  <a:latin typeface="Times New Roman" panose="02020603050405020304" pitchFamily="18" charset="0"/>
                </a:rPr>
                <a:t>2</a:t>
              </a:r>
              <a:r>
                <a:rPr kumimoji="1" lang="en-US" altLang="zh-CN" sz="2800" b="1">
                  <a:latin typeface="Times New Roman" panose="02020603050405020304" pitchFamily="18" charset="0"/>
                </a:rPr>
                <a:t>Cl</a:t>
              </a:r>
              <a:endParaRPr kumimoji="1" lang="en-US" altLang="zh-CN" sz="2800" b="1">
                <a:latin typeface="Times New Roman" panose="02020603050405020304" pitchFamily="18" charset="0"/>
              </a:endParaRPr>
            </a:p>
          </p:txBody>
        </p:sp>
        <p:sp>
          <p:nvSpPr>
            <p:cNvPr id="9251" name="Text Box 31"/>
            <p:cNvSpPr txBox="1">
              <a:spLocks noChangeArrowheads="1"/>
            </p:cNvSpPr>
            <p:nvPr>
              <p:custDataLst>
                <p:tags r:id="rId38"/>
              </p:custDataLst>
            </p:nvPr>
          </p:nvSpPr>
          <p:spPr bwMode="auto">
            <a:xfrm>
              <a:off x="3061" y="3216"/>
              <a:ext cx="1506" cy="329"/>
            </a:xfrm>
            <a:prstGeom prst="rect">
              <a:avLst/>
            </a:prstGeom>
            <a:solidFill>
              <a:schemeClr val="bg1"/>
            </a:solidFill>
            <a:ln w="9525">
              <a:noFill/>
              <a:miter lim="800000"/>
            </a:ln>
          </p:spPr>
          <p:txBody>
            <a:bodyPr wrap="none">
              <a:spAutoFit/>
            </a:bodyPr>
            <a:lstStyle/>
            <a:p>
              <a:r>
                <a:rPr kumimoji="1" lang="en-US" altLang="zh-CN" sz="2800" b="1">
                  <a:latin typeface="Times New Roman" panose="02020603050405020304" pitchFamily="18" charset="0"/>
                </a:rPr>
                <a:t>CH</a:t>
              </a:r>
              <a:r>
                <a:rPr kumimoji="1" lang="en-US" altLang="zh-CN" sz="2800" b="1" baseline="-30000">
                  <a:latin typeface="Times New Roman" panose="02020603050405020304" pitchFamily="18" charset="0"/>
                </a:rPr>
                <a:t>3</a:t>
              </a:r>
              <a:r>
                <a:rPr kumimoji="1" lang="en-US" altLang="zh-CN" sz="2800" b="1">
                  <a:latin typeface="Times New Roman" panose="02020603050405020304" pitchFamily="18" charset="0"/>
                </a:rPr>
                <a:t>—CH</a:t>
              </a:r>
              <a:r>
                <a:rPr kumimoji="1" lang="en-US" altLang="zh-CN" sz="2800" b="1" baseline="-30000">
                  <a:latin typeface="Times New Roman" panose="02020603050405020304" pitchFamily="18" charset="0"/>
                </a:rPr>
                <a:t>2</a:t>
              </a:r>
              <a:r>
                <a:rPr kumimoji="1" lang="en-US" altLang="zh-CN" sz="2800" b="1">
                  <a:latin typeface="Times New Roman" panose="02020603050405020304" pitchFamily="18" charset="0"/>
                </a:rPr>
                <a:t>OH</a:t>
              </a:r>
              <a:endParaRPr kumimoji="1" lang="en-US" altLang="zh-CN" sz="2800" b="1">
                <a:latin typeface="Times New Roman" panose="02020603050405020304" pitchFamily="18" charset="0"/>
              </a:endParaRPr>
            </a:p>
          </p:txBody>
        </p:sp>
        <p:sp>
          <p:nvSpPr>
            <p:cNvPr id="9252" name="Text Box 32"/>
            <p:cNvSpPr txBox="1">
              <a:spLocks noChangeArrowheads="1"/>
            </p:cNvSpPr>
            <p:nvPr>
              <p:custDataLst>
                <p:tags r:id="rId39"/>
              </p:custDataLst>
            </p:nvPr>
          </p:nvSpPr>
          <p:spPr bwMode="auto">
            <a:xfrm>
              <a:off x="2688" y="3648"/>
              <a:ext cx="2208" cy="329"/>
            </a:xfrm>
            <a:prstGeom prst="rect">
              <a:avLst/>
            </a:prstGeom>
            <a:solidFill>
              <a:schemeClr val="bg1"/>
            </a:solidFill>
            <a:ln w="9525">
              <a:noFill/>
              <a:miter lim="800000"/>
            </a:ln>
          </p:spPr>
          <p:txBody>
            <a:bodyPr>
              <a:spAutoFit/>
            </a:bodyPr>
            <a:lstStyle/>
            <a:p>
              <a:r>
                <a:rPr kumimoji="1" lang="en-US" altLang="zh-CN" sz="2800" b="1">
                  <a:latin typeface="Times New Roman" panose="02020603050405020304" pitchFamily="18" charset="0"/>
                </a:rPr>
                <a:t>[ CH</a:t>
              </a:r>
              <a:r>
                <a:rPr kumimoji="1" lang="en-US" altLang="zh-CN" sz="2800" b="1" baseline="-30000">
                  <a:latin typeface="Times New Roman" panose="02020603050405020304" pitchFamily="18" charset="0"/>
                </a:rPr>
                <a:t>2</a:t>
              </a:r>
              <a:r>
                <a:rPr kumimoji="1" lang="en-US" altLang="zh-CN" sz="2800" b="1">
                  <a:latin typeface="Times New Roman" panose="02020603050405020304" pitchFamily="18" charset="0"/>
                </a:rPr>
                <a:t>—CH</a:t>
              </a:r>
              <a:r>
                <a:rPr kumimoji="1" lang="en-US" altLang="zh-CN" sz="2800" b="1" baseline="-30000">
                  <a:latin typeface="Times New Roman" panose="02020603050405020304" pitchFamily="18" charset="0"/>
                </a:rPr>
                <a:t>2</a:t>
              </a:r>
              <a:r>
                <a:rPr kumimoji="1" lang="en-US" altLang="zh-CN" sz="2800" b="1">
                  <a:latin typeface="Times New Roman" panose="02020603050405020304" pitchFamily="18" charset="0"/>
                </a:rPr>
                <a:t>]</a:t>
              </a:r>
              <a:r>
                <a:rPr kumimoji="1" lang="en-US" altLang="zh-CN" sz="2800" b="1" baseline="-25000">
                  <a:latin typeface="Times New Roman" panose="02020603050405020304" pitchFamily="18" charset="0"/>
                </a:rPr>
                <a:t>n </a:t>
              </a:r>
              <a:endParaRPr kumimoji="1" lang="en-US" altLang="zh-CN" sz="2800" b="1" baseline="-25000">
                <a:latin typeface="Times New Roman" panose="02020603050405020304" pitchFamily="18" charset="0"/>
              </a:endParaRPr>
            </a:p>
          </p:txBody>
        </p:sp>
        <p:sp>
          <p:nvSpPr>
            <p:cNvPr id="9253" name="Line 33"/>
            <p:cNvSpPr>
              <a:spLocks noChangeShapeType="1"/>
            </p:cNvSpPr>
            <p:nvPr>
              <p:custDataLst>
                <p:tags r:id="rId40"/>
              </p:custDataLst>
            </p:nvPr>
          </p:nvSpPr>
          <p:spPr bwMode="auto">
            <a:xfrm flipV="1">
              <a:off x="2640" y="3840"/>
              <a:ext cx="240" cy="0"/>
            </a:xfrm>
            <a:prstGeom prst="line">
              <a:avLst/>
            </a:prstGeom>
            <a:noFill/>
            <a:ln w="38100">
              <a:solidFill>
                <a:schemeClr val="tx1"/>
              </a:solidFill>
              <a:miter lim="800000"/>
            </a:ln>
          </p:spPr>
          <p:txBody>
            <a:bodyPr wrap="none"/>
            <a:lstStyle/>
            <a:p>
              <a:endParaRPr lang="zh-CN" altLang="en-US"/>
            </a:p>
          </p:txBody>
        </p:sp>
        <p:sp>
          <p:nvSpPr>
            <p:cNvPr id="9254" name="Line 34"/>
            <p:cNvSpPr>
              <a:spLocks noChangeShapeType="1"/>
            </p:cNvSpPr>
            <p:nvPr>
              <p:custDataLst>
                <p:tags r:id="rId41"/>
              </p:custDataLst>
            </p:nvPr>
          </p:nvSpPr>
          <p:spPr bwMode="auto">
            <a:xfrm flipV="1">
              <a:off x="3888" y="3840"/>
              <a:ext cx="240" cy="0"/>
            </a:xfrm>
            <a:prstGeom prst="line">
              <a:avLst/>
            </a:prstGeom>
            <a:noFill/>
            <a:ln w="38100">
              <a:solidFill>
                <a:schemeClr val="tx1"/>
              </a:solidFill>
              <a:miter lim="800000"/>
            </a:ln>
          </p:spPr>
          <p:txBody>
            <a:bodyPr wrap="none"/>
            <a:lstStyle/>
            <a:p>
              <a:endParaRPr lang="zh-CN" altLang="en-US"/>
            </a:p>
          </p:txBody>
        </p:sp>
      </p:grpSp>
      <p:sp>
        <p:nvSpPr>
          <p:cNvPr id="9" name="Text Box 22"/>
          <p:cNvSpPr txBox="1">
            <a:spLocks noChangeArrowheads="1"/>
          </p:cNvSpPr>
          <p:nvPr>
            <p:custDataLst>
              <p:tags r:id="rId42"/>
            </p:custDataLst>
          </p:nvPr>
        </p:nvSpPr>
        <p:spPr bwMode="auto">
          <a:xfrm>
            <a:off x="5277911" y="1445607"/>
            <a:ext cx="585588" cy="398780"/>
          </a:xfrm>
          <a:prstGeom prst="rect">
            <a:avLst/>
          </a:prstGeom>
          <a:noFill/>
          <a:ln w="9525">
            <a:noFill/>
            <a:miter lim="800000"/>
          </a:ln>
        </p:spPr>
        <p:txBody>
          <a:bodyPr>
            <a:spAutoFit/>
          </a:bodyPr>
          <a:lstStyle/>
          <a:p>
            <a:r>
              <a:rPr kumimoji="1" lang="en-US" altLang="zh-CN" sz="2000" b="1">
                <a:latin typeface="Times New Roman" panose="02020603050405020304" pitchFamily="18" charset="0"/>
              </a:rPr>
              <a:t>O</a:t>
            </a:r>
            <a:r>
              <a:rPr kumimoji="1" lang="en-US" altLang="zh-CN" sz="2400" b="1" baseline="-25000">
                <a:latin typeface="Times New Roman" panose="02020603050405020304" pitchFamily="18" charset="0"/>
              </a:rPr>
              <a:t>2</a:t>
            </a:r>
            <a:endParaRPr kumimoji="1" lang="en-US" altLang="zh-CN" sz="2400" b="1" baseline="-25000">
              <a:latin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7" name="直接连接符 96"/>
          <p:cNvCxnSpPr/>
          <p:nvPr>
            <p:custDataLst>
              <p:tags r:id="rId1"/>
            </p:custDataLst>
          </p:nvPr>
        </p:nvCxnSpPr>
        <p:spPr>
          <a:xfrm>
            <a:off x="2081" y="621550"/>
            <a:ext cx="12095145" cy="0"/>
          </a:xfrm>
          <a:prstGeom prst="line">
            <a:avLst/>
          </a:prstGeom>
        </p:spPr>
        <p:style>
          <a:lnRef idx="3">
            <a:schemeClr val="accent3"/>
          </a:lnRef>
          <a:fillRef idx="0">
            <a:schemeClr val="accent3"/>
          </a:fillRef>
          <a:effectRef idx="2">
            <a:schemeClr val="accent3"/>
          </a:effectRef>
          <a:fontRef idx="minor">
            <a:schemeClr val="tx1"/>
          </a:fontRef>
        </p:style>
      </p:cxnSp>
      <p:sp>
        <p:nvSpPr>
          <p:cNvPr id="99" name="燕尾形 98"/>
          <p:cNvSpPr/>
          <p:nvPr>
            <p:custDataLst>
              <p:tags r:id="rId2"/>
            </p:custDataLst>
          </p:nvPr>
        </p:nvSpPr>
        <p:spPr>
          <a:xfrm>
            <a:off x="264287" y="0"/>
            <a:ext cx="699006" cy="594885"/>
          </a:xfrm>
          <a:prstGeom prst="chevron">
            <a:avLst>
              <a:gd name="adj" fmla="val 49999"/>
            </a:avLst>
          </a:prstGeom>
        </p:spPr>
        <p:style>
          <a:lnRef idx="3">
            <a:schemeClr val="lt1"/>
          </a:lnRef>
          <a:fillRef idx="1">
            <a:schemeClr val="accent1"/>
          </a:fillRef>
          <a:effectRef idx="1">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98" name="TextBox 43"/>
          <p:cNvSpPr txBox="1">
            <a:spLocks noChangeArrowheads="1"/>
          </p:cNvSpPr>
          <p:nvPr>
            <p:custDataLst>
              <p:tags r:id="rId3"/>
            </p:custDataLst>
          </p:nvPr>
        </p:nvSpPr>
        <p:spPr bwMode="auto">
          <a:xfrm>
            <a:off x="1272744" y="117657"/>
            <a:ext cx="4080086"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chemeClr val="tx1">
                    <a:lumMod val="75000"/>
                    <a:lumOff val="25000"/>
                  </a:schemeClr>
                </a:solidFill>
                <a:latin typeface="微软雅黑" panose="020B0503020204020204" charset="-122"/>
              </a:rPr>
              <a:t>教学过程</a:t>
            </a:r>
            <a:r>
              <a:rPr lang="en-US" altLang="zh-CN" sz="2800" b="1">
                <a:solidFill>
                  <a:schemeClr val="tx1">
                    <a:lumMod val="75000"/>
                    <a:lumOff val="25000"/>
                  </a:schemeClr>
                </a:solidFill>
                <a:latin typeface="微软雅黑" panose="020B0503020204020204" charset="-122"/>
              </a:rPr>
              <a:t>-</a:t>
            </a:r>
            <a:r>
              <a:rPr lang="zh-CN" altLang="en-US" sz="2800" b="1">
                <a:solidFill>
                  <a:schemeClr val="tx1">
                    <a:lumMod val="75000"/>
                    <a:lumOff val="25000"/>
                  </a:schemeClr>
                </a:solidFill>
                <a:latin typeface="微软雅黑" panose="020B0503020204020204" charset="-122"/>
              </a:rPr>
              <a:t>用途</a:t>
            </a:r>
            <a:endParaRPr lang="zh-CN" altLang="en-US" sz="2800" b="1">
              <a:solidFill>
                <a:schemeClr val="tx1">
                  <a:lumMod val="75000"/>
                  <a:lumOff val="25000"/>
                </a:schemeClr>
              </a:solidFill>
              <a:latin typeface="微软雅黑" panose="020B0503020204020204" charset="-122"/>
            </a:endParaRPr>
          </a:p>
        </p:txBody>
      </p:sp>
      <p:grpSp>
        <p:nvGrpSpPr>
          <p:cNvPr id="3" name="组合 2"/>
          <p:cNvGrpSpPr/>
          <p:nvPr>
            <p:custDataLst>
              <p:tags r:id="rId4"/>
            </p:custDataLst>
          </p:nvPr>
        </p:nvGrpSpPr>
        <p:grpSpPr>
          <a:xfrm>
            <a:off x="-142442" y="6716103"/>
            <a:ext cx="12187838" cy="76186"/>
            <a:chOff x="1" y="6406814"/>
            <a:chExt cx="12190412" cy="452774"/>
          </a:xfrm>
        </p:grpSpPr>
        <p:sp>
          <p:nvSpPr>
            <p:cNvPr id="32" name="六边形 31"/>
            <p:cNvSpPr/>
            <p:nvPr>
              <p:custDataLst>
                <p:tags r:id="rId5"/>
              </p:custDataLst>
            </p:nvPr>
          </p:nvSpPr>
          <p:spPr>
            <a:xfrm>
              <a:off x="1" y="6406814"/>
              <a:ext cx="3041773" cy="452774"/>
            </a:xfrm>
            <a:prstGeom prst="hexagon">
              <a:avLst/>
            </a:prstGeom>
            <a:solidFill>
              <a:srgbClr val="5FCACB"/>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3" name="六边形 32"/>
            <p:cNvSpPr/>
            <p:nvPr>
              <p:custDataLst>
                <p:tags r:id="rId6"/>
              </p:custDataLst>
            </p:nvPr>
          </p:nvSpPr>
          <p:spPr>
            <a:xfrm>
              <a:off x="3041775" y="6406814"/>
              <a:ext cx="3063750" cy="452774"/>
            </a:xfrm>
            <a:prstGeom prst="hexagon">
              <a:avLst/>
            </a:prstGeom>
            <a:solidFill>
              <a:srgbClr val="A0BF0D"/>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4" name="六边形 33"/>
            <p:cNvSpPr/>
            <p:nvPr>
              <p:custDataLst>
                <p:tags r:id="rId7"/>
              </p:custDataLst>
            </p:nvPr>
          </p:nvSpPr>
          <p:spPr>
            <a:xfrm>
              <a:off x="6095207" y="6406814"/>
              <a:ext cx="3047603" cy="452774"/>
            </a:xfrm>
            <a:prstGeom prst="hexagon">
              <a:avLst/>
            </a:prstGeom>
            <a:solidFill>
              <a:srgbClr val="31909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5" name="六边形 34"/>
            <p:cNvSpPr/>
            <p:nvPr>
              <p:custDataLst>
                <p:tags r:id="rId8"/>
              </p:custDataLst>
            </p:nvPr>
          </p:nvSpPr>
          <p:spPr>
            <a:xfrm>
              <a:off x="9142810" y="6406814"/>
              <a:ext cx="3047603" cy="452774"/>
            </a:xfrm>
            <a:prstGeom prst="hexagon">
              <a:avLst/>
            </a:prstGeom>
            <a:solidFill>
              <a:srgbClr val="F5841C"/>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grpSp>
      <p:sp>
        <p:nvSpPr>
          <p:cNvPr id="6" name="圆角矩形 5"/>
          <p:cNvSpPr/>
          <p:nvPr>
            <p:custDataLst>
              <p:tags r:id="rId9"/>
            </p:custDataLst>
          </p:nvPr>
        </p:nvSpPr>
        <p:spPr>
          <a:xfrm>
            <a:off x="3347277" y="1081205"/>
            <a:ext cx="2757294" cy="882487"/>
          </a:xfrm>
          <a:prstGeom prst="roundRect">
            <a:avLst/>
          </a:prstGeom>
          <a:solidFill>
            <a:srgbClr val="5FCA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400" b="1">
                <a:latin typeface="微软雅黑" panose="020B0503020204020204" charset="-122"/>
                <a:ea typeface="微软雅黑" panose="020B0503020204020204" charset="-122"/>
              </a:rPr>
              <a:t>石油化工业最重要的</a:t>
            </a:r>
            <a:r>
              <a:rPr lang="zh-CN" altLang="en-US" sz="2400" b="1">
                <a:solidFill>
                  <a:schemeClr val="bg1"/>
                </a:solidFill>
                <a:effectLst/>
                <a:latin typeface="微软雅黑" panose="020B0503020204020204" charset="-122"/>
                <a:ea typeface="微软雅黑" panose="020B0503020204020204" charset="-122"/>
                <a:sym typeface="+mn-ea"/>
              </a:rPr>
              <a:t>基本化工原料</a:t>
            </a:r>
            <a:endParaRPr lang="zh-CN" altLang="en-US" sz="2400" b="1">
              <a:solidFill>
                <a:schemeClr val="bg1"/>
              </a:solidFill>
              <a:effectLst/>
              <a:latin typeface="微软雅黑" panose="020B0503020204020204" charset="-122"/>
              <a:ea typeface="微软雅黑" panose="020B0503020204020204" charset="-122"/>
            </a:endParaRPr>
          </a:p>
        </p:txBody>
      </p:sp>
      <p:sp>
        <p:nvSpPr>
          <p:cNvPr id="8" name="圆角矩形 7"/>
          <p:cNvSpPr/>
          <p:nvPr>
            <p:custDataLst>
              <p:tags r:id="rId10"/>
            </p:custDataLst>
          </p:nvPr>
        </p:nvSpPr>
        <p:spPr>
          <a:xfrm>
            <a:off x="3359086" y="2208336"/>
            <a:ext cx="2447819" cy="935931"/>
          </a:xfrm>
          <a:prstGeom prst="roundRect">
            <a:avLst/>
          </a:prstGeom>
          <a:solidFill>
            <a:srgbClr val="A0B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lnSpc>
                <a:spcPct val="100000"/>
              </a:lnSpc>
            </a:pPr>
            <a:r>
              <a:rPr lang="zh-CN" altLang="en-US" sz="2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植物生长调节剂</a:t>
            </a:r>
            <a:r>
              <a:rPr lang="en-US" altLang="zh-CN" sz="2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r>
              <a:rPr lang="zh-CN" altLang="en-US" sz="2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催熟剂</a:t>
            </a:r>
            <a:endParaRPr lang="zh-CN" altLang="en-US" sz="2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9" name="圆角矩形 8"/>
          <p:cNvSpPr/>
          <p:nvPr>
            <p:custDataLst>
              <p:tags r:id="rId11"/>
            </p:custDataLst>
          </p:nvPr>
        </p:nvSpPr>
        <p:spPr>
          <a:xfrm>
            <a:off x="3347277" y="3754060"/>
            <a:ext cx="2448107" cy="572029"/>
          </a:xfrm>
          <a:prstGeom prst="roundRect">
            <a:avLst/>
          </a:prstGeom>
          <a:solidFill>
            <a:srgbClr val="319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en-US" sz="2400" b="1">
                <a:latin typeface="微软雅黑" panose="020B0503020204020204" charset="-122"/>
                <a:ea typeface="微软雅黑" panose="020B0503020204020204" charset="-122"/>
              </a:rPr>
              <a:t>合成各种材料</a:t>
            </a:r>
            <a:endParaRPr lang="zh-CN" altLang="en-US" sz="2400" b="1">
              <a:latin typeface="微软雅黑" panose="020B0503020204020204" charset="-122"/>
              <a:ea typeface="微软雅黑" panose="020B0503020204020204" charset="-122"/>
            </a:endParaRPr>
          </a:p>
        </p:txBody>
      </p:sp>
      <p:sp>
        <p:nvSpPr>
          <p:cNvPr id="12" name="圆角矩形 11"/>
          <p:cNvSpPr/>
          <p:nvPr>
            <p:custDataLst>
              <p:tags r:id="rId12"/>
            </p:custDataLst>
          </p:nvPr>
        </p:nvSpPr>
        <p:spPr>
          <a:xfrm>
            <a:off x="133502" y="2410014"/>
            <a:ext cx="2393507" cy="72122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latin typeface="微软雅黑" panose="020B0503020204020204" charset="-122"/>
                <a:ea typeface="微软雅黑" panose="020B0503020204020204" charset="-122"/>
              </a:rPr>
              <a:t>4 </a:t>
            </a:r>
            <a:r>
              <a:rPr lang="zh-CN" altLang="en-US" sz="2800" b="1">
                <a:latin typeface="微软雅黑" panose="020B0503020204020204" charset="-122"/>
                <a:ea typeface="微软雅黑" panose="020B0503020204020204" charset="-122"/>
              </a:rPr>
              <a:t>、乙烯用途</a:t>
            </a:r>
            <a:endParaRPr lang="zh-CN" altLang="en-US" sz="2800" b="1">
              <a:latin typeface="微软雅黑" panose="020B0503020204020204" charset="-122"/>
              <a:ea typeface="微软雅黑" panose="020B0503020204020204" charset="-122"/>
            </a:endParaRPr>
          </a:p>
        </p:txBody>
      </p:sp>
      <p:cxnSp>
        <p:nvCxnSpPr>
          <p:cNvPr id="2" name="肘形连接符 1"/>
          <p:cNvCxnSpPr>
            <a:endCxn id="8" idx="1"/>
          </p:cNvCxnSpPr>
          <p:nvPr>
            <p:custDataLst>
              <p:tags r:id="rId13"/>
            </p:custDataLst>
          </p:nvPr>
        </p:nvCxnSpPr>
        <p:spPr>
          <a:xfrm>
            <a:off x="2527643" y="2676029"/>
            <a:ext cx="831696" cy="3174"/>
          </a:xfrm>
          <a:prstGeom prst="bentConnector2">
            <a:avLst/>
          </a:prstGeom>
        </p:spPr>
        <p:style>
          <a:lnRef idx="1">
            <a:schemeClr val="accent6"/>
          </a:lnRef>
          <a:fillRef idx="0">
            <a:schemeClr val="accent6"/>
          </a:fillRef>
          <a:effectRef idx="0">
            <a:schemeClr val="accent6"/>
          </a:effectRef>
          <a:fontRef idx="minor">
            <a:schemeClr val="tx1"/>
          </a:fontRef>
        </p:style>
      </p:cxnSp>
      <p:cxnSp>
        <p:nvCxnSpPr>
          <p:cNvPr id="14" name="肘形连接符 13"/>
          <p:cNvCxnSpPr/>
          <p:nvPr>
            <p:custDataLst>
              <p:tags r:id="rId14"/>
            </p:custDataLst>
          </p:nvPr>
        </p:nvCxnSpPr>
        <p:spPr>
          <a:xfrm rot="10800000" flipV="1">
            <a:off x="2495956" y="1377262"/>
            <a:ext cx="831387" cy="1299038"/>
          </a:xfrm>
          <a:prstGeom prst="bentConnector3">
            <a:avLst/>
          </a:prstGeom>
        </p:spPr>
        <p:style>
          <a:lnRef idx="1">
            <a:schemeClr val="accent6"/>
          </a:lnRef>
          <a:fillRef idx="0">
            <a:schemeClr val="accent6"/>
          </a:fillRef>
          <a:effectRef idx="0">
            <a:schemeClr val="accent6"/>
          </a:effectRef>
          <a:fontRef idx="minor">
            <a:schemeClr val="tx1"/>
          </a:fontRef>
        </p:style>
      </p:cxnSp>
      <p:cxnSp>
        <p:nvCxnSpPr>
          <p:cNvPr id="15" name="肘形连接符 14"/>
          <p:cNvCxnSpPr/>
          <p:nvPr>
            <p:custDataLst>
              <p:tags r:id="rId15"/>
            </p:custDataLst>
          </p:nvPr>
        </p:nvCxnSpPr>
        <p:spPr>
          <a:xfrm>
            <a:off x="2495955" y="2676301"/>
            <a:ext cx="831387" cy="1299038"/>
          </a:xfrm>
          <a:prstGeom prst="bentConnector3">
            <a:avLst/>
          </a:prstGeom>
        </p:spPr>
        <p:style>
          <a:lnRef idx="1">
            <a:schemeClr val="accent6"/>
          </a:lnRef>
          <a:fillRef idx="0">
            <a:schemeClr val="accent6"/>
          </a:fillRef>
          <a:effectRef idx="0">
            <a:schemeClr val="accent6"/>
          </a:effectRef>
          <a:fontRef idx="minor">
            <a:schemeClr val="tx1"/>
          </a:fontRef>
        </p:style>
      </p:cxnSp>
      <p:pic>
        <p:nvPicPr>
          <p:cNvPr id="5" name="图片 4"/>
          <p:cNvPicPr>
            <a:picLocks noChangeAspect="1"/>
          </p:cNvPicPr>
          <p:nvPr>
            <p:custDataLst>
              <p:tags r:id="rId16"/>
            </p:custDataLst>
          </p:nvPr>
        </p:nvPicPr>
        <p:blipFill>
          <a:blip r:embed="rId17"/>
          <a:stretch>
            <a:fillRect/>
          </a:stretch>
        </p:blipFill>
        <p:spPr>
          <a:xfrm>
            <a:off x="6127427" y="3167812"/>
            <a:ext cx="3206156" cy="1266590"/>
          </a:xfrm>
          <a:prstGeom prst="rect">
            <a:avLst/>
          </a:prstGeom>
        </p:spPr>
      </p:pic>
      <p:pic>
        <p:nvPicPr>
          <p:cNvPr id="18" name="图片 17"/>
          <p:cNvPicPr>
            <a:picLocks noChangeAspect="1"/>
          </p:cNvPicPr>
          <p:nvPr>
            <p:custDataLst>
              <p:tags r:id="rId18"/>
            </p:custDataLst>
          </p:nvPr>
        </p:nvPicPr>
        <p:blipFill>
          <a:blip r:embed="rId19">
            <a:extLst>
              <a:ext uri="{28A0092B-C50C-407E-A947-70E740481C1C}">
                <a14:useLocalDpi xmlns:a14="http://schemas.microsoft.com/office/drawing/2010/main" val="0"/>
              </a:ext>
            </a:extLst>
          </a:blip>
          <a:stretch>
            <a:fillRect/>
          </a:stretch>
        </p:blipFill>
        <p:spPr>
          <a:xfrm>
            <a:off x="9513326" y="3101292"/>
            <a:ext cx="1605618" cy="1253893"/>
          </a:xfrm>
          <a:prstGeom prst="rect">
            <a:avLst/>
          </a:prstGeom>
        </p:spPr>
      </p:pic>
      <p:sp>
        <p:nvSpPr>
          <p:cNvPr id="19" name="TextBox 5"/>
          <p:cNvSpPr txBox="1"/>
          <p:nvPr>
            <p:custDataLst>
              <p:tags r:id="rId20"/>
            </p:custDataLst>
          </p:nvPr>
        </p:nvSpPr>
        <p:spPr>
          <a:xfrm>
            <a:off x="2746468" y="5941414"/>
            <a:ext cx="9249360" cy="583565"/>
          </a:xfrm>
          <a:prstGeom prst="rect">
            <a:avLst/>
          </a:prstGeom>
          <a:noFill/>
        </p:spPr>
        <p:txBody>
          <a:bodyPr wrap="square" rtlCol="0">
            <a:spAutoFit/>
          </a:bodyPr>
          <a:lstStyle/>
          <a:p>
            <a:r>
              <a:rPr lang="zh-CN" altLang="en-US" sz="3200" b="1">
                <a:solidFill>
                  <a:srgbClr val="C00000"/>
                </a:solidFill>
                <a:latin typeface="微软雅黑" panose="020B0503020204020204" charset="-122"/>
                <a:ea typeface="微软雅黑" panose="020B0503020204020204" charset="-122"/>
              </a:rPr>
              <a:t>乙烯的产量</a:t>
            </a:r>
            <a:r>
              <a:rPr lang="zh-CN" altLang="en-US" sz="3200" b="1">
                <a:solidFill>
                  <a:srgbClr val="0070C0"/>
                </a:solidFill>
                <a:latin typeface="微软雅黑" panose="020B0503020204020204" charset="-122"/>
                <a:ea typeface="微软雅黑" panose="020B0503020204020204" charset="-122"/>
              </a:rPr>
              <a:t>可用来衡量一个国家</a:t>
            </a:r>
            <a:r>
              <a:rPr lang="zh-CN" altLang="en-US" sz="3200" b="1">
                <a:solidFill>
                  <a:srgbClr val="C00000"/>
                </a:solidFill>
                <a:latin typeface="微软雅黑" panose="020B0503020204020204" charset="-122"/>
                <a:ea typeface="微软雅黑" panose="020B0503020204020204" charset="-122"/>
              </a:rPr>
              <a:t>石油化工发展水平</a:t>
            </a:r>
            <a:endParaRPr lang="zh-CN" altLang="en-US" sz="3200" b="1">
              <a:solidFill>
                <a:srgbClr val="C00000"/>
              </a:solidFill>
              <a:latin typeface="微软雅黑" panose="020B0503020204020204" charset="-122"/>
              <a:ea typeface="微软雅黑" panose="020B0503020204020204" charset="-122"/>
            </a:endParaRPr>
          </a:p>
        </p:txBody>
      </p:sp>
      <p:sp>
        <p:nvSpPr>
          <p:cNvPr id="22" name="文本框 21"/>
          <p:cNvSpPr txBox="1"/>
          <p:nvPr>
            <p:custDataLst>
              <p:tags r:id="rId21"/>
            </p:custDataLst>
          </p:nvPr>
        </p:nvSpPr>
        <p:spPr>
          <a:xfrm>
            <a:off x="68318" y="5318750"/>
            <a:ext cx="1866262" cy="583565"/>
          </a:xfrm>
          <a:prstGeom prst="rect">
            <a:avLst/>
          </a:prstGeom>
          <a:noFill/>
          <a:ln w="9525">
            <a:noFill/>
          </a:ln>
        </p:spPr>
        <p:txBody>
          <a:bodyPr wrap="square">
            <a:spAutoFit/>
          </a:bodyPr>
          <a:lstStyle/>
          <a:p>
            <a:pPr marL="457200" indent="-457200">
              <a:spcBef>
                <a:spcPct val="50000"/>
              </a:spcBef>
              <a:buFont typeface="Wingdings" panose="05000000000000000000" charset="0"/>
              <a:buChar char=""/>
            </a:pPr>
            <a:r>
              <a:rPr lang="en-US" altLang="zh-CN" sz="3200" b="1">
                <a:solidFill>
                  <a:schemeClr val="accent6">
                    <a:lumMod val="50000"/>
                  </a:schemeClr>
                </a:solidFill>
                <a:latin typeface="微软雅黑" panose="020B0503020204020204" charset="-122"/>
                <a:ea typeface="微软雅黑" panose="020B0503020204020204" charset="-122"/>
              </a:rPr>
              <a:t>  </a:t>
            </a:r>
            <a:r>
              <a:rPr lang="zh-CN" altLang="en-US" sz="3200" b="1">
                <a:solidFill>
                  <a:schemeClr val="accent6">
                    <a:lumMod val="50000"/>
                  </a:schemeClr>
                </a:solidFill>
                <a:latin typeface="微软雅黑" panose="020B0503020204020204" charset="-122"/>
                <a:ea typeface="微软雅黑" panose="020B0503020204020204" charset="-122"/>
              </a:rPr>
              <a:t>来源</a:t>
            </a:r>
            <a:endParaRPr lang="zh-CN" altLang="en-US" sz="3200" b="1">
              <a:solidFill>
                <a:schemeClr val="accent6">
                  <a:lumMod val="50000"/>
                </a:schemeClr>
              </a:solidFill>
              <a:latin typeface="微软雅黑" panose="020B0503020204020204" charset="-122"/>
              <a:ea typeface="微软雅黑" panose="020B0503020204020204" charset="-122"/>
            </a:endParaRPr>
          </a:p>
        </p:txBody>
      </p:sp>
      <p:sp>
        <p:nvSpPr>
          <p:cNvPr id="26" name="文本框 25"/>
          <p:cNvSpPr txBox="1"/>
          <p:nvPr>
            <p:custDataLst>
              <p:tags r:id="rId22"/>
            </p:custDataLst>
          </p:nvPr>
        </p:nvSpPr>
        <p:spPr>
          <a:xfrm>
            <a:off x="1839363" y="5318750"/>
            <a:ext cx="5124450" cy="583565"/>
          </a:xfrm>
          <a:prstGeom prst="rect">
            <a:avLst/>
          </a:prstGeom>
          <a:noFill/>
        </p:spPr>
        <p:txBody>
          <a:bodyPr wrap="none" rtlCol="0" anchor="t">
            <a:spAutoFit/>
          </a:bodyPr>
          <a:lstStyle/>
          <a:p>
            <a:pPr indent="0" algn="l">
              <a:spcBef>
                <a:spcPct val="50000"/>
              </a:spcBef>
              <a:buFont typeface="Wingdings" panose="05000000000000000000" charset="0"/>
              <a:buNone/>
            </a:pPr>
            <a:r>
              <a:rPr lang="en-US" altLang="zh-CN" sz="3200" b="1">
                <a:solidFill>
                  <a:srgbClr val="0070C0"/>
                </a:solidFill>
                <a:latin typeface="微软雅黑" panose="020B0503020204020204" charset="-122"/>
                <a:ea typeface="微软雅黑" panose="020B0503020204020204" charset="-122"/>
                <a:sym typeface="+mn-ea"/>
              </a:rPr>
              <a:t>——</a:t>
            </a:r>
            <a:r>
              <a:rPr lang="zh-CN" altLang="en-US" sz="3200" b="1">
                <a:solidFill>
                  <a:srgbClr val="C00000"/>
                </a:solidFill>
                <a:latin typeface="微软雅黑" panose="020B0503020204020204" charset="-122"/>
                <a:ea typeface="微软雅黑" panose="020B0503020204020204" charset="-122"/>
                <a:sym typeface="+mn-ea"/>
              </a:rPr>
              <a:t>石油</a:t>
            </a:r>
            <a:r>
              <a:rPr lang="zh-CN" altLang="en-US" sz="3200" b="1">
                <a:solidFill>
                  <a:srgbClr val="0070C0"/>
                </a:solidFill>
                <a:latin typeface="微软雅黑" panose="020B0503020204020204" charset="-122"/>
                <a:ea typeface="微软雅黑" panose="020B0503020204020204" charset="-122"/>
                <a:sym typeface="+mn-ea"/>
              </a:rPr>
              <a:t>及石油产品的分解</a:t>
            </a:r>
            <a:endParaRPr lang="zh-CN" altLang="en-US"/>
          </a:p>
        </p:txBody>
      </p:sp>
      <p:sp>
        <p:nvSpPr>
          <p:cNvPr id="27" name="文本框 26"/>
          <p:cNvSpPr txBox="1"/>
          <p:nvPr>
            <p:custDataLst>
              <p:tags r:id="rId23"/>
            </p:custDataLst>
          </p:nvPr>
        </p:nvSpPr>
        <p:spPr>
          <a:xfrm>
            <a:off x="68318" y="5941473"/>
            <a:ext cx="4913222" cy="583565"/>
          </a:xfrm>
          <a:prstGeom prst="rect">
            <a:avLst/>
          </a:prstGeom>
          <a:noFill/>
          <a:ln w="9525">
            <a:noFill/>
          </a:ln>
        </p:spPr>
        <p:txBody>
          <a:bodyPr wrap="square">
            <a:spAutoFit/>
          </a:bodyPr>
          <a:lstStyle/>
          <a:p>
            <a:pPr marL="457200" indent="-457200">
              <a:spcBef>
                <a:spcPct val="50000"/>
              </a:spcBef>
              <a:buFont typeface="Wingdings" panose="05000000000000000000" charset="0"/>
              <a:buChar char=""/>
            </a:pPr>
            <a:r>
              <a:rPr lang="en-US" altLang="zh-CN" sz="3200" b="1">
                <a:solidFill>
                  <a:schemeClr val="accent6">
                    <a:lumMod val="50000"/>
                  </a:schemeClr>
                </a:solidFill>
                <a:latin typeface="微软雅黑" panose="020B0503020204020204" charset="-122"/>
                <a:ea typeface="微软雅黑" panose="020B0503020204020204" charset="-122"/>
              </a:rPr>
              <a:t>  </a:t>
            </a:r>
            <a:r>
              <a:rPr lang="zh-CN" altLang="en-US" sz="3200" b="1">
                <a:solidFill>
                  <a:schemeClr val="accent6">
                    <a:lumMod val="50000"/>
                  </a:schemeClr>
                </a:solidFill>
                <a:latin typeface="微软雅黑" panose="020B0503020204020204" charset="-122"/>
                <a:ea typeface="微软雅黑" panose="020B0503020204020204" charset="-122"/>
              </a:rPr>
              <a:t>地位</a:t>
            </a:r>
            <a:r>
              <a:rPr lang="en-US" altLang="zh-CN" sz="3200" b="1">
                <a:solidFill>
                  <a:schemeClr val="accent6">
                    <a:lumMod val="50000"/>
                  </a:schemeClr>
                </a:solidFill>
                <a:latin typeface="微软雅黑" panose="020B0503020204020204" charset="-122"/>
                <a:ea typeface="微软雅黑" panose="020B0503020204020204" charset="-122"/>
              </a:rPr>
              <a:t>——</a:t>
            </a:r>
            <a:endParaRPr lang="en-US" altLang="zh-CN" sz="3200" b="1">
              <a:solidFill>
                <a:schemeClr val="accent6">
                  <a:lumMod val="50000"/>
                </a:schemeClr>
              </a:solidFill>
              <a:latin typeface="微软雅黑" panose="020B0503020204020204" charset="-122"/>
              <a:ea typeface="微软雅黑" panose="020B0503020204020204" charset="-122"/>
            </a:endParaRPr>
          </a:p>
        </p:txBody>
      </p:sp>
      <p:sp>
        <p:nvSpPr>
          <p:cNvPr id="4" name="文本框 3"/>
          <p:cNvSpPr txBox="1"/>
          <p:nvPr>
            <p:custDataLst>
              <p:tags r:id="rId24"/>
            </p:custDataLst>
          </p:nvPr>
        </p:nvSpPr>
        <p:spPr>
          <a:xfrm>
            <a:off x="6175043" y="1269130"/>
            <a:ext cx="4451985" cy="521970"/>
          </a:xfrm>
          <a:prstGeom prst="rect">
            <a:avLst/>
          </a:prstGeom>
          <a:noFill/>
        </p:spPr>
        <p:txBody>
          <a:bodyPr wrap="none" rtlCol="0" anchor="t">
            <a:spAutoFit/>
          </a:bodyPr>
          <a:lstStyle/>
          <a:p>
            <a:r>
              <a:rPr lang="zh-CN" altLang="en-US" sz="2800" b="1" noProof="0">
                <a:ln>
                  <a:noFill/>
                </a:ln>
                <a:effectLst/>
                <a:uLnTx/>
                <a:uFillTx/>
                <a:latin typeface="+mn-ea"/>
                <a:sym typeface="+mn-ea"/>
              </a:rPr>
              <a:t>制塑料、合成橡胶</a:t>
            </a:r>
            <a:r>
              <a:rPr lang="zh-CN" altLang="en-US" sz="2800" b="1" noProof="0">
                <a:ln>
                  <a:noFill/>
                </a:ln>
                <a:effectLst/>
                <a:uLnTx/>
                <a:uFillTx/>
                <a:latin typeface="+mn-ea"/>
                <a:ea typeface="黑体" panose="02010609060101010101" charset="-122"/>
                <a:sym typeface="+mn-ea"/>
              </a:rPr>
              <a:t>、</a:t>
            </a:r>
            <a:r>
              <a:rPr lang="zh-CN" altLang="en-US" sz="2800" b="1" noProof="0">
                <a:ln>
                  <a:noFill/>
                </a:ln>
                <a:effectLst/>
                <a:uLnTx/>
                <a:uFillTx/>
                <a:latin typeface="+mn-ea"/>
                <a:sym typeface="+mn-ea"/>
              </a:rPr>
              <a:t>乙醇等</a:t>
            </a:r>
            <a:endParaRPr lang="zh-CN" altLang="en-US" sz="2800"/>
          </a:p>
        </p:txBody>
      </p:sp>
      <p:pic>
        <p:nvPicPr>
          <p:cNvPr id="7" name="图片 6"/>
          <p:cNvPicPr>
            <a:picLocks noChangeAspect="1"/>
          </p:cNvPicPr>
          <p:nvPr>
            <p:custDataLst>
              <p:tags r:id="rId25"/>
            </p:custDataLst>
          </p:nvPr>
        </p:nvPicPr>
        <p:blipFill>
          <a:blip r:embed="rId26"/>
          <a:stretch>
            <a:fillRect/>
          </a:stretch>
        </p:blipFill>
        <p:spPr>
          <a:xfrm>
            <a:off x="6168059" y="2017656"/>
            <a:ext cx="3165524" cy="1027240"/>
          </a:xfrm>
          <a:prstGeom prst="rect">
            <a:avLst/>
          </a:prstGeom>
        </p:spPr>
      </p:pic>
      <p:pic>
        <p:nvPicPr>
          <p:cNvPr id="1028" name="Picture 4"/>
          <p:cNvPicPr>
            <a:picLocks noChangeAspect="1" noChangeArrowheads="1"/>
          </p:cNvPicPr>
          <p:nvPr>
            <p:custDataLst>
              <p:tags r:id="rId27"/>
            </p:custDataLst>
          </p:nvPr>
        </p:nvPicPr>
        <p:blipFill>
          <a:blip r:embed="rId28">
            <a:extLst>
              <a:ext uri="{28A0092B-C50C-407E-A947-70E740481C1C}">
                <a14:useLocalDpi xmlns:a14="http://schemas.microsoft.com/office/drawing/2010/main" val="0"/>
              </a:ext>
            </a:extLst>
          </a:blip>
          <a:stretch>
            <a:fillRect/>
          </a:stretch>
        </p:blipFill>
        <p:spPr bwMode="auto">
          <a:xfrm>
            <a:off x="9959577" y="2008768"/>
            <a:ext cx="1430390" cy="1098981"/>
          </a:xfrm>
          <a:prstGeom prst="rect">
            <a:avLst/>
          </a:prstGeom>
          <a:noFill/>
          <a:extLst>
            <a:ext uri="{909E8E84-426E-40DD-AFC4-6F175D3DCCD1}">
              <a14:hiddenFill xmlns:a14="http://schemas.microsoft.com/office/drawing/2010/main">
                <a:solidFill>
                  <a:srgbClr val="FFFFFF"/>
                </a:solidFill>
              </a14:hiddenFill>
            </a:ext>
          </a:extLst>
        </p:spPr>
      </p:pic>
      <p:sp>
        <p:nvSpPr>
          <p:cNvPr id="10" name="箭头: 虚尾 24"/>
          <p:cNvSpPr/>
          <p:nvPr>
            <p:custDataLst>
              <p:tags r:id="rId29"/>
            </p:custDataLst>
          </p:nvPr>
        </p:nvSpPr>
        <p:spPr>
          <a:xfrm>
            <a:off x="9502527" y="2401995"/>
            <a:ext cx="287979" cy="303550"/>
          </a:xfrm>
          <a:prstGeom prst="stripedRightArrow">
            <a:avLst/>
          </a:prstGeom>
          <a:solidFill>
            <a:schemeClr val="bg1">
              <a:lumMod val="6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42" name="六边形 41"/>
          <p:cNvSpPr/>
          <p:nvPr>
            <p:custDataLst>
              <p:tags r:id="rId30"/>
            </p:custDataLst>
          </p:nvPr>
        </p:nvSpPr>
        <p:spPr>
          <a:xfrm>
            <a:off x="5298990" y="4480988"/>
            <a:ext cx="6645314" cy="909787"/>
          </a:xfrm>
          <a:prstGeom prst="hexagon">
            <a:avLst/>
          </a:prstGeom>
          <a:solidFill>
            <a:srgbClr val="319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zh-CN" altLang="en-US" sz="1200">
              <a:solidFill>
                <a:schemeClr val="bg1"/>
              </a:solidFill>
              <a:latin typeface="微软雅黑" panose="020B0503020204020204" charset="-122"/>
              <a:ea typeface="微软雅黑" panose="020B0503020204020204" charset="-122"/>
            </a:endParaRPr>
          </a:p>
        </p:txBody>
      </p:sp>
      <p:sp>
        <p:nvSpPr>
          <p:cNvPr id="45" name="矩形 44"/>
          <p:cNvSpPr/>
          <p:nvPr>
            <p:custDataLst>
              <p:tags r:id="rId31"/>
            </p:custDataLst>
          </p:nvPr>
        </p:nvSpPr>
        <p:spPr>
          <a:xfrm>
            <a:off x="5528192" y="4420576"/>
            <a:ext cx="6186910" cy="1014730"/>
          </a:xfrm>
          <a:prstGeom prst="rect">
            <a:avLst/>
          </a:prstGeom>
        </p:spPr>
        <p:txBody>
          <a:bodyPr wrap="square">
            <a:spAutoFit/>
          </a:bodyPr>
          <a:lstStyle/>
          <a:p>
            <a:pPr lvl="0" fontAlgn="base">
              <a:lnSpc>
                <a:spcPct val="125000"/>
              </a:lnSpc>
              <a:spcBef>
                <a:spcPct val="0"/>
              </a:spcBef>
              <a:spcAft>
                <a:spcPct val="0"/>
              </a:spcAft>
              <a:buClr>
                <a:srgbClr val="007EEA"/>
              </a:buClr>
              <a:defRPr/>
            </a:pPr>
            <a:r>
              <a:rPr lang="en-US" altLang="zh-CN" sz="2000" b="1">
                <a:solidFill>
                  <a:schemeClr val="bg1"/>
                </a:solidFill>
                <a:latin typeface="微软雅黑" panose="020B0503020204020204" charset="-122"/>
                <a:ea typeface="微软雅黑" panose="020B0503020204020204" charset="-122"/>
              </a:rPr>
              <a:t>  </a:t>
            </a:r>
            <a:r>
              <a:rPr lang="zh-CN" altLang="en-US" sz="2000" b="1">
                <a:solidFill>
                  <a:schemeClr val="bg1"/>
                </a:solidFill>
                <a:latin typeface="微软雅黑" panose="020B0503020204020204" charset="-122"/>
                <a:ea typeface="微软雅黑" panose="020B0503020204020204" charset="-122"/>
              </a:rPr>
              <a:t>成熟的苹果会产生</a:t>
            </a:r>
            <a:r>
              <a:rPr lang="zh-CN" altLang="en-US" sz="2800" b="1">
                <a:solidFill>
                  <a:srgbClr val="C00000"/>
                </a:solidFill>
                <a:latin typeface="微软雅黑" panose="020B0503020204020204" charset="-122"/>
                <a:ea typeface="微软雅黑" panose="020B0503020204020204" charset="-122"/>
              </a:rPr>
              <a:t>乙烯</a:t>
            </a:r>
            <a:r>
              <a:rPr lang="en-US" altLang="zh-CN" sz="2000" b="1">
                <a:solidFill>
                  <a:schemeClr val="bg1"/>
                </a:solidFill>
                <a:latin typeface="微软雅黑" panose="020B0503020204020204" charset="-122"/>
                <a:ea typeface="微软雅黑" panose="020B0503020204020204" charset="-122"/>
              </a:rPr>
              <a:t>,</a:t>
            </a:r>
            <a:r>
              <a:rPr lang="zh-CN" altLang="en-US" sz="2000" b="1">
                <a:solidFill>
                  <a:schemeClr val="bg1"/>
                </a:solidFill>
                <a:latin typeface="微软雅黑" panose="020B0503020204020204" charset="-122"/>
                <a:ea typeface="微软雅黑" panose="020B0503020204020204" charset="-122"/>
              </a:rPr>
              <a:t> 果实中</a:t>
            </a:r>
            <a:r>
              <a:rPr lang="zh-CN" altLang="en-US" sz="2800" b="1">
                <a:solidFill>
                  <a:srgbClr val="C00000"/>
                </a:solidFill>
                <a:latin typeface="微软雅黑" panose="020B0503020204020204" charset="-122"/>
                <a:ea typeface="微软雅黑" panose="020B0503020204020204" charset="-122"/>
              </a:rPr>
              <a:t>乙烯</a:t>
            </a:r>
            <a:r>
              <a:rPr lang="zh-CN" altLang="en-US" sz="2000" b="1">
                <a:solidFill>
                  <a:schemeClr val="bg1"/>
                </a:solidFill>
                <a:latin typeface="微软雅黑" panose="020B0503020204020204" charset="-122"/>
                <a:ea typeface="微软雅黑" panose="020B0503020204020204" charset="-122"/>
              </a:rPr>
              <a:t>含量增加时</a:t>
            </a:r>
            <a:r>
              <a:rPr lang="en-US" altLang="zh-CN" sz="2000" b="1">
                <a:solidFill>
                  <a:schemeClr val="bg1"/>
                </a:solidFill>
                <a:latin typeface="微软雅黑" panose="020B0503020204020204" charset="-122"/>
                <a:ea typeface="微软雅黑" panose="020B0503020204020204" charset="-122"/>
              </a:rPr>
              <a:t>,</a:t>
            </a:r>
            <a:r>
              <a:rPr lang="zh-CN" altLang="en-US" sz="2000" b="1">
                <a:solidFill>
                  <a:schemeClr val="bg1"/>
                </a:solidFill>
                <a:latin typeface="微软雅黑" panose="020B0503020204020204" charset="-122"/>
                <a:ea typeface="微软雅黑" panose="020B0503020204020204" charset="-122"/>
              </a:rPr>
              <a:t> 可促进其中有机物质的转化</a:t>
            </a:r>
            <a:r>
              <a:rPr lang="en-US" altLang="zh-CN" sz="2000" b="1">
                <a:solidFill>
                  <a:schemeClr val="bg1"/>
                </a:solidFill>
                <a:latin typeface="微软雅黑" panose="020B0503020204020204" charset="-122"/>
                <a:ea typeface="微软雅黑" panose="020B0503020204020204" charset="-122"/>
              </a:rPr>
              <a:t>,</a:t>
            </a:r>
            <a:r>
              <a:rPr lang="zh-CN" altLang="en-US" sz="2000" b="1">
                <a:solidFill>
                  <a:schemeClr val="accent4">
                    <a:lumMod val="75000"/>
                  </a:schemeClr>
                </a:solidFill>
                <a:latin typeface="微软雅黑" panose="020B0503020204020204" charset="-122"/>
                <a:ea typeface="微软雅黑" panose="020B0503020204020204" charset="-122"/>
              </a:rPr>
              <a:t>加速成熟</a:t>
            </a:r>
            <a:r>
              <a:rPr lang="en-US" altLang="zh-CN" sz="2000" b="1">
                <a:solidFill>
                  <a:schemeClr val="bg1"/>
                </a:solidFill>
                <a:latin typeface="微软雅黑" panose="020B0503020204020204" charset="-122"/>
                <a:ea typeface="微软雅黑" panose="020B0503020204020204" charset="-122"/>
              </a:rPr>
              <a:t>,</a:t>
            </a:r>
            <a:r>
              <a:rPr lang="zh-CN" altLang="en-US" sz="2000" b="1">
                <a:solidFill>
                  <a:schemeClr val="bg1"/>
                </a:solidFill>
                <a:latin typeface="微软雅黑" panose="020B0503020204020204" charset="-122"/>
                <a:ea typeface="微软雅黑" panose="020B0503020204020204" charset="-122"/>
              </a:rPr>
              <a:t>故可以催熟香蕉。</a:t>
            </a:r>
            <a:endParaRPr lang="zh-CN" altLang="en-US" sz="2000" b="1" kern="0">
              <a:solidFill>
                <a:schemeClr val="bg1"/>
              </a:solidFill>
              <a:latin typeface="微软雅黑" panose="020B0503020204020204" charset="-122"/>
              <a:ea typeface="微软雅黑" panose="020B0503020204020204"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p:tgtEl>
                                          <p:spTgt spid="7"/>
                                        </p:tgtEl>
                                        <p:attrNameLst>
                                          <p:attrName>ppt_y</p:attrName>
                                        </p:attrNameLst>
                                      </p:cBhvr>
                                      <p:tavLst>
                                        <p:tav tm="0">
                                          <p:val>
                                            <p:strVal val="#ppt_y+#ppt_h*1.125000"/>
                                          </p:val>
                                        </p:tav>
                                        <p:tav tm="100000">
                                          <p:val>
                                            <p:strVal val="#ppt_y"/>
                                          </p:val>
                                        </p:tav>
                                      </p:tavLst>
                                    </p:anim>
                                    <p:animEffect transition="in" filter="wipe(up)">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28"/>
                                        </p:tgtEl>
                                        <p:attrNameLst>
                                          <p:attrName>style.visibility</p:attrName>
                                        </p:attrNameLst>
                                      </p:cBhvr>
                                      <p:to>
                                        <p:strVal val="visible"/>
                                      </p:to>
                                    </p:set>
                                    <p:anim calcmode="lin" valueType="num">
                                      <p:cBhvr additive="base">
                                        <p:cTn id="49" dur="500" fill="hold"/>
                                        <p:tgtEl>
                                          <p:spTgt spid="1028"/>
                                        </p:tgtEl>
                                        <p:attrNameLst>
                                          <p:attrName>ppt_x</p:attrName>
                                        </p:attrNameLst>
                                      </p:cBhvr>
                                      <p:tavLst>
                                        <p:tav tm="0">
                                          <p:val>
                                            <p:strVal val="#ppt_x"/>
                                          </p:val>
                                        </p:tav>
                                        <p:tav tm="100000">
                                          <p:val>
                                            <p:strVal val="#ppt_x"/>
                                          </p:val>
                                        </p:tav>
                                      </p:tavLst>
                                    </p:anim>
                                    <p:anim calcmode="lin" valueType="num">
                                      <p:cBhvr additive="base">
                                        <p:cTn id="50" dur="500" fill="hold"/>
                                        <p:tgtEl>
                                          <p:spTgt spid="102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2" presetClass="entr" presetSubtype="4"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anim calcmode="lin" valueType="num">
                                      <p:cBhvr additive="base">
                                        <p:cTn id="59" dur="500"/>
                                        <p:tgtEl>
                                          <p:spTgt spid="42"/>
                                        </p:tgtEl>
                                        <p:attrNameLst>
                                          <p:attrName>ppt_y</p:attrName>
                                        </p:attrNameLst>
                                      </p:cBhvr>
                                      <p:tavLst>
                                        <p:tav tm="0">
                                          <p:val>
                                            <p:strVal val="#ppt_y+#ppt_h*1.125000"/>
                                          </p:val>
                                        </p:tav>
                                        <p:tav tm="100000">
                                          <p:val>
                                            <p:strVal val="#ppt_y"/>
                                          </p:val>
                                        </p:tav>
                                      </p:tavLst>
                                    </p:anim>
                                    <p:animEffect transition="in" filter="wipe(up)">
                                      <p:cBhvr>
                                        <p:cTn id="60" dur="500"/>
                                        <p:tgtEl>
                                          <p:spTgt spid="42"/>
                                        </p:tgtEl>
                                      </p:cBhvr>
                                    </p:animEffect>
                                  </p:childTnLst>
                                </p:cTn>
                              </p:par>
                              <p:par>
                                <p:cTn id="61" presetID="12" presetClass="entr" presetSubtype="4"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500"/>
                                        <p:tgtEl>
                                          <p:spTgt spid="45"/>
                                        </p:tgtEl>
                                        <p:attrNameLst>
                                          <p:attrName>ppt_y</p:attrName>
                                        </p:attrNameLst>
                                      </p:cBhvr>
                                      <p:tavLst>
                                        <p:tav tm="0">
                                          <p:val>
                                            <p:strVal val="#ppt_y+#ppt_h*1.125000"/>
                                          </p:val>
                                        </p:tav>
                                        <p:tav tm="100000">
                                          <p:val>
                                            <p:strVal val="#ppt_y"/>
                                          </p:val>
                                        </p:tav>
                                      </p:tavLst>
                                    </p:anim>
                                    <p:animEffect transition="in" filter="wipe(up)">
                                      <p:cBhvr>
                                        <p:cTn id="64" dur="500"/>
                                        <p:tgtEl>
                                          <p:spTgt spid="45"/>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additive="base">
                                        <p:cTn id="69" dur="500" fill="hold"/>
                                        <p:tgtEl>
                                          <p:spTgt spid="9"/>
                                        </p:tgtEl>
                                        <p:attrNameLst>
                                          <p:attrName>ppt_x</p:attrName>
                                        </p:attrNameLst>
                                      </p:cBhvr>
                                      <p:tavLst>
                                        <p:tav tm="0">
                                          <p:val>
                                            <p:strVal val="#ppt_x"/>
                                          </p:val>
                                        </p:tav>
                                        <p:tav tm="100000">
                                          <p:val>
                                            <p:strVal val="#ppt_x"/>
                                          </p:val>
                                        </p:tav>
                                      </p:tavLst>
                                    </p:anim>
                                    <p:anim calcmode="lin" valueType="num">
                                      <p:cBhvr additive="base">
                                        <p:cTn id="70" dur="500" fill="hold"/>
                                        <p:tgtEl>
                                          <p:spTgt spid="9"/>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5"/>
                                        </p:tgtEl>
                                        <p:attrNameLst>
                                          <p:attrName>style.visibility</p:attrName>
                                        </p:attrNameLst>
                                      </p:cBhvr>
                                      <p:to>
                                        <p:strVal val="visible"/>
                                      </p:to>
                                    </p:set>
                                    <p:anim calcmode="lin" valueType="num">
                                      <p:cBhvr additive="base">
                                        <p:cTn id="73" dur="500" fill="hold"/>
                                        <p:tgtEl>
                                          <p:spTgt spid="5"/>
                                        </p:tgtEl>
                                        <p:attrNameLst>
                                          <p:attrName>ppt_x</p:attrName>
                                        </p:attrNameLst>
                                      </p:cBhvr>
                                      <p:tavLst>
                                        <p:tav tm="0">
                                          <p:val>
                                            <p:strVal val="#ppt_x"/>
                                          </p:val>
                                        </p:tav>
                                        <p:tav tm="100000">
                                          <p:val>
                                            <p:strVal val="#ppt_x"/>
                                          </p:val>
                                        </p:tav>
                                      </p:tavLst>
                                    </p:anim>
                                    <p:anim calcmode="lin" valueType="num">
                                      <p:cBhvr additive="base">
                                        <p:cTn id="74" dur="500" fill="hold"/>
                                        <p:tgtEl>
                                          <p:spTgt spid="5"/>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anim calcmode="lin" valueType="num">
                                      <p:cBhvr additive="base">
                                        <p:cTn id="83" dur="500" fill="hold"/>
                                        <p:tgtEl>
                                          <p:spTgt spid="22"/>
                                        </p:tgtEl>
                                        <p:attrNameLst>
                                          <p:attrName>ppt_x</p:attrName>
                                        </p:attrNameLst>
                                      </p:cBhvr>
                                      <p:tavLst>
                                        <p:tav tm="0">
                                          <p:val>
                                            <p:strVal val="#ppt_x"/>
                                          </p:val>
                                        </p:tav>
                                        <p:tav tm="100000">
                                          <p:val>
                                            <p:strVal val="#ppt_x"/>
                                          </p:val>
                                        </p:tav>
                                      </p:tavLst>
                                    </p:anim>
                                    <p:anim calcmode="lin" valueType="num">
                                      <p:cBhvr additive="base">
                                        <p:cTn id="8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26"/>
                                        </p:tgtEl>
                                        <p:attrNameLst>
                                          <p:attrName>style.visibility</p:attrName>
                                        </p:attrNameLst>
                                      </p:cBhvr>
                                      <p:to>
                                        <p:strVal val="visible"/>
                                      </p:to>
                                    </p:set>
                                    <p:anim calcmode="lin" valueType="num">
                                      <p:cBhvr additive="base">
                                        <p:cTn id="89" dur="500" fill="hold"/>
                                        <p:tgtEl>
                                          <p:spTgt spid="26"/>
                                        </p:tgtEl>
                                        <p:attrNameLst>
                                          <p:attrName>ppt_x</p:attrName>
                                        </p:attrNameLst>
                                      </p:cBhvr>
                                      <p:tavLst>
                                        <p:tav tm="0">
                                          <p:val>
                                            <p:strVal val="#ppt_x"/>
                                          </p:val>
                                        </p:tav>
                                        <p:tav tm="100000">
                                          <p:val>
                                            <p:strVal val="#ppt_x"/>
                                          </p:val>
                                        </p:tav>
                                      </p:tavLst>
                                    </p:anim>
                                    <p:anim calcmode="lin" valueType="num">
                                      <p:cBhvr additive="base">
                                        <p:cTn id="9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7"/>
                                        </p:tgtEl>
                                        <p:attrNameLst>
                                          <p:attrName>style.visibility</p:attrName>
                                        </p:attrNameLst>
                                      </p:cBhvr>
                                      <p:to>
                                        <p:strVal val="visible"/>
                                      </p:to>
                                    </p:set>
                                    <p:anim calcmode="lin" valueType="num">
                                      <p:cBhvr additive="base">
                                        <p:cTn id="95" dur="500" fill="hold"/>
                                        <p:tgtEl>
                                          <p:spTgt spid="27"/>
                                        </p:tgtEl>
                                        <p:attrNameLst>
                                          <p:attrName>ppt_x</p:attrName>
                                        </p:attrNameLst>
                                      </p:cBhvr>
                                      <p:tavLst>
                                        <p:tav tm="0">
                                          <p:val>
                                            <p:strVal val="#ppt_x"/>
                                          </p:val>
                                        </p:tav>
                                        <p:tav tm="100000">
                                          <p:val>
                                            <p:strVal val="#ppt_x"/>
                                          </p:val>
                                        </p:tav>
                                      </p:tavLst>
                                    </p:anim>
                                    <p:anim calcmode="lin" valueType="num">
                                      <p:cBhvr additive="base">
                                        <p:cTn id="9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19"/>
                                        </p:tgtEl>
                                        <p:attrNameLst>
                                          <p:attrName>style.visibility</p:attrName>
                                        </p:attrNameLst>
                                      </p:cBhvr>
                                      <p:to>
                                        <p:strVal val="visible"/>
                                      </p:to>
                                    </p:set>
                                    <p:anim calcmode="lin" valueType="num">
                                      <p:cBhvr additive="base">
                                        <p:cTn id="101" dur="500" fill="hold"/>
                                        <p:tgtEl>
                                          <p:spTgt spid="19"/>
                                        </p:tgtEl>
                                        <p:attrNameLst>
                                          <p:attrName>ppt_x</p:attrName>
                                        </p:attrNameLst>
                                      </p:cBhvr>
                                      <p:tavLst>
                                        <p:tav tm="0">
                                          <p:val>
                                            <p:strVal val="#ppt_x"/>
                                          </p:val>
                                        </p:tav>
                                        <p:tav tm="100000">
                                          <p:val>
                                            <p:strVal val="#ppt_x"/>
                                          </p:val>
                                        </p:tav>
                                      </p:tavLst>
                                    </p:anim>
                                    <p:anim calcmode="lin" valueType="num">
                                      <p:cBhvr additive="base">
                                        <p:cTn id="10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bldLvl="0" animBg="1"/>
      <p:bldP spid="9" grpId="0" bldLvl="0" animBg="1"/>
      <p:bldP spid="12" grpId="0" bldLvl="0" animBg="1"/>
      <p:bldP spid="19" grpId="0"/>
      <p:bldP spid="22" grpId="0"/>
      <p:bldP spid="26" grpId="0"/>
      <p:bldP spid="27" grpId="0"/>
      <p:bldP spid="4" grpId="0"/>
      <p:bldP spid="10" grpId="0" bldLvl="0" animBg="1"/>
      <p:bldP spid="42" grpId="0" bldLvl="0" animBg="1"/>
      <p:bldP spid="4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7" name="直接连接符 96"/>
          <p:cNvCxnSpPr/>
          <p:nvPr>
            <p:custDataLst>
              <p:tags r:id="rId1"/>
            </p:custDataLst>
          </p:nvPr>
        </p:nvCxnSpPr>
        <p:spPr>
          <a:xfrm>
            <a:off x="2081" y="621550"/>
            <a:ext cx="12095145" cy="0"/>
          </a:xfrm>
          <a:prstGeom prst="line">
            <a:avLst/>
          </a:prstGeom>
        </p:spPr>
        <p:style>
          <a:lnRef idx="3">
            <a:schemeClr val="accent3"/>
          </a:lnRef>
          <a:fillRef idx="0">
            <a:schemeClr val="accent3"/>
          </a:fillRef>
          <a:effectRef idx="2">
            <a:schemeClr val="accent3"/>
          </a:effectRef>
          <a:fontRef idx="minor">
            <a:schemeClr val="tx1"/>
          </a:fontRef>
        </p:style>
      </p:cxnSp>
      <p:sp>
        <p:nvSpPr>
          <p:cNvPr id="99" name="燕尾形 98"/>
          <p:cNvSpPr/>
          <p:nvPr>
            <p:custDataLst>
              <p:tags r:id="rId2"/>
            </p:custDataLst>
          </p:nvPr>
        </p:nvSpPr>
        <p:spPr>
          <a:xfrm>
            <a:off x="264287" y="0"/>
            <a:ext cx="699006" cy="594885"/>
          </a:xfrm>
          <a:prstGeom prst="chevron">
            <a:avLst>
              <a:gd name="adj" fmla="val 49999"/>
            </a:avLst>
          </a:prstGeom>
        </p:spPr>
        <p:style>
          <a:lnRef idx="3">
            <a:schemeClr val="lt1"/>
          </a:lnRef>
          <a:fillRef idx="1">
            <a:schemeClr val="accent1"/>
          </a:fillRef>
          <a:effectRef idx="1">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98" name="TextBox 43"/>
          <p:cNvSpPr txBox="1">
            <a:spLocks noChangeArrowheads="1"/>
          </p:cNvSpPr>
          <p:nvPr>
            <p:custDataLst>
              <p:tags r:id="rId3"/>
            </p:custDataLst>
          </p:nvPr>
        </p:nvSpPr>
        <p:spPr bwMode="auto">
          <a:xfrm>
            <a:off x="1272744" y="117657"/>
            <a:ext cx="4080086"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chemeClr val="tx1">
                    <a:lumMod val="75000"/>
                    <a:lumOff val="25000"/>
                  </a:schemeClr>
                </a:solidFill>
                <a:latin typeface="微软雅黑" panose="020B0503020204020204" charset="-122"/>
              </a:rPr>
              <a:t>教学过程</a:t>
            </a:r>
            <a:r>
              <a:rPr lang="en-US" altLang="zh-CN" sz="2800" b="1">
                <a:solidFill>
                  <a:schemeClr val="tx1">
                    <a:lumMod val="75000"/>
                    <a:lumOff val="25000"/>
                  </a:schemeClr>
                </a:solidFill>
                <a:latin typeface="微软雅黑" panose="020B0503020204020204" charset="-122"/>
              </a:rPr>
              <a:t>-</a:t>
            </a:r>
            <a:r>
              <a:rPr lang="zh-CN" altLang="en-US" sz="2800" b="1">
                <a:solidFill>
                  <a:schemeClr val="tx1">
                    <a:lumMod val="75000"/>
                    <a:lumOff val="25000"/>
                  </a:schemeClr>
                </a:solidFill>
                <a:latin typeface="微软雅黑" panose="020B0503020204020204" charset="-122"/>
              </a:rPr>
              <a:t>化学性质</a:t>
            </a:r>
            <a:endParaRPr lang="zh-CN" altLang="en-US" sz="2800" b="1">
              <a:solidFill>
                <a:schemeClr val="tx1">
                  <a:lumMod val="75000"/>
                  <a:lumOff val="25000"/>
                </a:schemeClr>
              </a:solidFill>
              <a:latin typeface="微软雅黑" panose="020B0503020204020204" charset="-122"/>
            </a:endParaRPr>
          </a:p>
        </p:txBody>
      </p:sp>
      <p:grpSp>
        <p:nvGrpSpPr>
          <p:cNvPr id="3" name="组合 2"/>
          <p:cNvGrpSpPr/>
          <p:nvPr>
            <p:custDataLst>
              <p:tags r:id="rId4"/>
            </p:custDataLst>
          </p:nvPr>
        </p:nvGrpSpPr>
        <p:grpSpPr>
          <a:xfrm>
            <a:off x="2081" y="6685312"/>
            <a:ext cx="12187838" cy="172688"/>
            <a:chOff x="1" y="6406814"/>
            <a:chExt cx="12190412" cy="452774"/>
          </a:xfrm>
        </p:grpSpPr>
        <p:sp>
          <p:nvSpPr>
            <p:cNvPr id="32" name="六边形 31"/>
            <p:cNvSpPr/>
            <p:nvPr>
              <p:custDataLst>
                <p:tags r:id="rId5"/>
              </p:custDataLst>
            </p:nvPr>
          </p:nvSpPr>
          <p:spPr>
            <a:xfrm>
              <a:off x="1" y="6406814"/>
              <a:ext cx="3041773" cy="452774"/>
            </a:xfrm>
            <a:prstGeom prst="hexagon">
              <a:avLst/>
            </a:prstGeom>
            <a:solidFill>
              <a:srgbClr val="5FCACB"/>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3" name="六边形 32"/>
            <p:cNvSpPr/>
            <p:nvPr>
              <p:custDataLst>
                <p:tags r:id="rId6"/>
              </p:custDataLst>
            </p:nvPr>
          </p:nvSpPr>
          <p:spPr>
            <a:xfrm>
              <a:off x="3041775" y="6406814"/>
              <a:ext cx="3063750" cy="452774"/>
            </a:xfrm>
            <a:prstGeom prst="hexagon">
              <a:avLst/>
            </a:prstGeom>
            <a:solidFill>
              <a:srgbClr val="A0BF0D"/>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4" name="六边形 33"/>
            <p:cNvSpPr/>
            <p:nvPr>
              <p:custDataLst>
                <p:tags r:id="rId7"/>
              </p:custDataLst>
            </p:nvPr>
          </p:nvSpPr>
          <p:spPr>
            <a:xfrm>
              <a:off x="6095207" y="6406814"/>
              <a:ext cx="3047603" cy="452774"/>
            </a:xfrm>
            <a:prstGeom prst="hexagon">
              <a:avLst/>
            </a:prstGeom>
            <a:solidFill>
              <a:srgbClr val="31909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5" name="六边形 34"/>
            <p:cNvSpPr/>
            <p:nvPr>
              <p:custDataLst>
                <p:tags r:id="rId8"/>
              </p:custDataLst>
            </p:nvPr>
          </p:nvSpPr>
          <p:spPr>
            <a:xfrm>
              <a:off x="9142810" y="6406814"/>
              <a:ext cx="3047603" cy="452774"/>
            </a:xfrm>
            <a:prstGeom prst="hexagon">
              <a:avLst/>
            </a:prstGeom>
            <a:solidFill>
              <a:srgbClr val="F5841C"/>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grpSp>
      <p:sp>
        <p:nvSpPr>
          <p:cNvPr id="2" name="文本框 1"/>
          <p:cNvSpPr txBox="1"/>
          <p:nvPr>
            <p:custDataLst>
              <p:tags r:id="rId9"/>
            </p:custDataLst>
          </p:nvPr>
        </p:nvSpPr>
        <p:spPr>
          <a:xfrm>
            <a:off x="4799727" y="-119"/>
            <a:ext cx="3333247" cy="645160"/>
          </a:xfrm>
          <a:prstGeom prst="rect">
            <a:avLst/>
          </a:prstGeom>
          <a:noFill/>
        </p:spPr>
        <p:txBody>
          <a:bodyPr wrap="square" rtlCol="0">
            <a:spAutoFit/>
          </a:bodyPr>
          <a:lstStyle/>
          <a:p>
            <a:r>
              <a:rPr lang="zh-CN" altLang="en-US" sz="3600" b="1">
                <a:solidFill>
                  <a:srgbClr val="FF0000"/>
                </a:solidFill>
                <a:latin typeface="黑体" panose="02010609060101010101" charset="-122"/>
                <a:ea typeface="黑体" panose="02010609060101010101" charset="-122"/>
              </a:rPr>
              <a:t>【思考交流】</a:t>
            </a:r>
            <a:endParaRPr lang="zh-CN" altLang="en-US" sz="3600" b="1">
              <a:solidFill>
                <a:srgbClr val="FF0000"/>
              </a:solidFill>
              <a:latin typeface="黑体" panose="02010609060101010101" charset="-122"/>
              <a:ea typeface="黑体" panose="02010609060101010101" charset="-122"/>
            </a:endParaRPr>
          </a:p>
        </p:txBody>
      </p:sp>
      <p:sp>
        <p:nvSpPr>
          <p:cNvPr id="13" name="矩形 12"/>
          <p:cNvSpPr/>
          <p:nvPr>
            <p:custDataLst>
              <p:tags r:id="rId10"/>
            </p:custDataLst>
          </p:nvPr>
        </p:nvSpPr>
        <p:spPr>
          <a:xfrm>
            <a:off x="336029" y="2205582"/>
            <a:ext cx="11446295" cy="1219835"/>
          </a:xfrm>
          <a:prstGeom prst="rect">
            <a:avLst/>
          </a:prstGeom>
        </p:spPr>
        <p:txBody>
          <a:bodyPr wrap="square">
            <a:spAutoFit/>
          </a:bodyPr>
          <a:lstStyle/>
          <a:p>
            <a:pPr algn="just" defTabSz="228600">
              <a:lnSpc>
                <a:spcPts val="4400"/>
              </a:lnSpc>
              <a:defRPr/>
            </a:pPr>
            <a:r>
              <a:rPr lang="zh-CN" altLang="en-US" sz="2800" b="1">
                <a:latin typeface="黑体" panose="02010609060101010101" charset="-122"/>
                <a:ea typeface="黑体" panose="02010609060101010101" charset="-122"/>
              </a:rPr>
              <a:t>思考</a:t>
            </a:r>
            <a:r>
              <a:rPr lang="en-US" altLang="zh-CN" sz="2800" b="1">
                <a:latin typeface="黑体" panose="02010609060101010101" charset="-122"/>
                <a:ea typeface="黑体" panose="02010609060101010101" charset="-122"/>
              </a:rPr>
              <a:t>2</a:t>
            </a:r>
            <a:r>
              <a:rPr lang="zh-CN" altLang="en-US" sz="2800" b="1">
                <a:latin typeface="黑体" panose="02010609060101010101" charset="-122"/>
                <a:ea typeface="黑体" panose="02010609060101010101" charset="-122"/>
              </a:rPr>
              <a:t>：在运输过程</a:t>
            </a:r>
            <a:r>
              <a:rPr lang="zh-CN" altLang="en-US" sz="2800" b="1">
                <a:latin typeface="黑体" panose="02010609060101010101" charset="-122"/>
                <a:ea typeface="黑体" panose="02010609060101010101" charset="-122"/>
                <a:sym typeface="+mn-ea"/>
              </a:rPr>
              <a:t>水果</a:t>
            </a:r>
            <a:r>
              <a:rPr lang="zh-CN" altLang="en-US" sz="2800" b="1">
                <a:latin typeface="黑体" panose="02010609060101010101" charset="-122"/>
                <a:ea typeface="黑体" panose="02010609060101010101" charset="-122"/>
              </a:rPr>
              <a:t>中，在水果箱中放入一些用</a:t>
            </a:r>
            <a:r>
              <a:rPr lang="en-US" altLang="zh-CN" sz="2800" b="1">
                <a:latin typeface="黑体" panose="02010609060101010101" charset="-122"/>
                <a:ea typeface="黑体" panose="02010609060101010101" charset="-122"/>
              </a:rPr>
              <a:t>0.2%</a:t>
            </a:r>
            <a:r>
              <a:rPr lang="zh-CN" altLang="en-US" sz="2800" b="1">
                <a:latin typeface="黑体" panose="02010609060101010101" charset="-122"/>
                <a:ea typeface="黑体" panose="02010609060101010101" charset="-122"/>
              </a:rPr>
              <a:t>的高锰酸钾溶液浸泡过的硅藻土，能够延长水果的保质期，这是为什么？</a:t>
            </a:r>
            <a:endParaRPr lang="zh-CN" altLang="en-US" sz="2800" b="1">
              <a:latin typeface="黑体" panose="02010609060101010101" charset="-122"/>
              <a:ea typeface="黑体" panose="02010609060101010101" charset="-122"/>
            </a:endParaRPr>
          </a:p>
        </p:txBody>
      </p:sp>
      <p:sp>
        <p:nvSpPr>
          <p:cNvPr id="5" name="文本框 4"/>
          <p:cNvSpPr txBox="1"/>
          <p:nvPr>
            <p:custDataLst>
              <p:tags r:id="rId11"/>
            </p:custDataLst>
          </p:nvPr>
        </p:nvSpPr>
        <p:spPr>
          <a:xfrm>
            <a:off x="372852" y="909152"/>
            <a:ext cx="10730230" cy="521970"/>
          </a:xfrm>
          <a:prstGeom prst="rect">
            <a:avLst/>
          </a:prstGeom>
          <a:noFill/>
        </p:spPr>
        <p:txBody>
          <a:bodyPr wrap="none" rtlCol="0">
            <a:spAutoFit/>
          </a:bodyPr>
          <a:lstStyle/>
          <a:p>
            <a:pPr algn="l"/>
            <a:r>
              <a:rPr lang="zh-CN" altLang="en-US" sz="2800" b="1">
                <a:effectLst/>
                <a:latin typeface="黑体" panose="02010609060101010101" charset="-122"/>
                <a:ea typeface="黑体" panose="02010609060101010101" charset="-122"/>
                <a:sym typeface="+mn-ea"/>
              </a:rPr>
              <a:t>思考</a:t>
            </a:r>
            <a:r>
              <a:rPr lang="en-US" altLang="zh-CN" sz="2800" b="1">
                <a:effectLst/>
                <a:latin typeface="黑体" panose="02010609060101010101" charset="-122"/>
                <a:ea typeface="黑体" panose="02010609060101010101" charset="-122"/>
                <a:sym typeface="+mn-ea"/>
              </a:rPr>
              <a:t>1</a:t>
            </a:r>
            <a:r>
              <a:rPr lang="zh-CN" altLang="en-US" sz="2800" b="1">
                <a:effectLst/>
                <a:latin typeface="黑体" panose="02010609060101010101" charset="-122"/>
                <a:ea typeface="黑体" panose="02010609060101010101" charset="-122"/>
                <a:sym typeface="+mn-ea"/>
              </a:rPr>
              <a:t>：根据客运违禁规定，禁止旅客携带乙烯上车的原因是什么？</a:t>
            </a:r>
            <a:endParaRPr lang="zh-CN" altLang="en-US" sz="2800" b="1" i="0">
              <a:effectLst/>
              <a:latin typeface="黑体" panose="02010609060101010101" charset="-122"/>
              <a:ea typeface="黑体" panose="02010609060101010101" charset="-122"/>
            </a:endParaRPr>
          </a:p>
        </p:txBody>
      </p:sp>
      <p:sp>
        <p:nvSpPr>
          <p:cNvPr id="8" name="文本框 7"/>
          <p:cNvSpPr txBox="1"/>
          <p:nvPr>
            <p:custDataLst>
              <p:tags r:id="rId12"/>
            </p:custDataLst>
          </p:nvPr>
        </p:nvSpPr>
        <p:spPr>
          <a:xfrm>
            <a:off x="3791694" y="1629108"/>
            <a:ext cx="3042920" cy="521970"/>
          </a:xfrm>
          <a:prstGeom prst="rect">
            <a:avLst/>
          </a:prstGeom>
          <a:noFill/>
        </p:spPr>
        <p:txBody>
          <a:bodyPr wrap="none" rtlCol="0">
            <a:spAutoFit/>
          </a:bodyPr>
          <a:lstStyle/>
          <a:p>
            <a:pPr algn="l"/>
            <a:r>
              <a:rPr lang="zh-CN" altLang="en-US" sz="2800" b="1">
                <a:solidFill>
                  <a:srgbClr val="FF0000"/>
                </a:solidFill>
                <a:effectLst/>
                <a:latin typeface="黑体" panose="02010609060101010101" charset="-122"/>
                <a:ea typeface="黑体" panose="02010609060101010101" charset="-122"/>
                <a:sym typeface="+mn-ea"/>
              </a:rPr>
              <a:t>乙烯为易燃化学品</a:t>
            </a:r>
            <a:endParaRPr lang="zh-CN" altLang="en-US" sz="2800" b="1" i="0">
              <a:solidFill>
                <a:srgbClr val="FF0000"/>
              </a:solidFill>
              <a:effectLst/>
              <a:latin typeface="黑体" panose="02010609060101010101" charset="-122"/>
              <a:ea typeface="黑体" panose="02010609060101010101" charset="-122"/>
              <a:sym typeface="+mn-ea"/>
            </a:endParaRPr>
          </a:p>
        </p:txBody>
      </p:sp>
      <p:sp>
        <p:nvSpPr>
          <p:cNvPr id="12" name="文本框 11"/>
          <p:cNvSpPr txBox="1"/>
          <p:nvPr>
            <p:custDataLst>
              <p:tags r:id="rId13"/>
            </p:custDataLst>
          </p:nvPr>
        </p:nvSpPr>
        <p:spPr>
          <a:xfrm>
            <a:off x="696007" y="3717237"/>
            <a:ext cx="10933945" cy="1210945"/>
          </a:xfrm>
          <a:prstGeom prst="rect">
            <a:avLst/>
          </a:prstGeom>
          <a:noFill/>
        </p:spPr>
        <p:txBody>
          <a:bodyPr wrap="square" rtlCol="0" anchor="t">
            <a:spAutoFit/>
          </a:bodyPr>
          <a:lstStyle/>
          <a:p>
            <a:pPr lvl="0" algn="l">
              <a:lnSpc>
                <a:spcPct val="130000"/>
              </a:lnSpc>
              <a:buClrTx/>
              <a:buSzTx/>
              <a:buFontTx/>
            </a:pPr>
            <a:r>
              <a:rPr lang="en-US" altLang="zh-CN" sz="2800" b="1">
                <a:solidFill>
                  <a:srgbClr val="FF0000"/>
                </a:solidFill>
                <a:latin typeface="华文新魏" panose="02010800040101010101" pitchFamily="2" charset="-122"/>
                <a:ea typeface="华文新魏" panose="02010800040101010101" pitchFamily="2" charset="-122"/>
                <a:sym typeface="+mn-ea"/>
              </a:rPr>
              <a:t>  </a:t>
            </a:r>
            <a:r>
              <a:rPr lang="zh-CN" altLang="en-US" sz="2800" b="1">
                <a:solidFill>
                  <a:srgbClr val="FF0000"/>
                </a:solidFill>
                <a:latin typeface="华文新魏" panose="02010800040101010101" pitchFamily="2" charset="-122"/>
                <a:ea typeface="华文新魏" panose="02010800040101010101" pitchFamily="2" charset="-122"/>
                <a:sym typeface="+mn-ea"/>
              </a:rPr>
              <a:t>用酸性高锰酸钾浸泡过的硅藻土吸收了水果释放出的乙烯，从而减慢了成熟速度，延长了水果的保鲜期。</a:t>
            </a:r>
            <a:endParaRPr lang="zh-CN" altLang="en-US" sz="2800" b="1">
              <a:solidFill>
                <a:srgbClr val="FF0000"/>
              </a:solidFill>
              <a:latin typeface="华文新魏" panose="02010800040101010101" pitchFamily="2" charset="-122"/>
              <a:ea typeface="华文新魏" panose="02010800040101010101" pitchFamily="2" charset="-122"/>
              <a:sym typeface="+mn-ea"/>
            </a:endParaRPr>
          </a:p>
        </p:txBody>
      </p:sp>
      <p:sp>
        <p:nvSpPr>
          <p:cNvPr id="38" name="文本框 37"/>
          <p:cNvSpPr txBox="1"/>
          <p:nvPr>
            <p:custDataLst>
              <p:tags r:id="rId14"/>
            </p:custDataLst>
          </p:nvPr>
        </p:nvSpPr>
        <p:spPr>
          <a:xfrm>
            <a:off x="769654" y="5126676"/>
            <a:ext cx="9088755" cy="521970"/>
          </a:xfrm>
          <a:prstGeom prst="rect">
            <a:avLst/>
          </a:prstGeom>
          <a:noFill/>
        </p:spPr>
        <p:txBody>
          <a:bodyPr wrap="none" rtlCol="0" anchor="t">
            <a:spAutoFit/>
          </a:bodyPr>
          <a:lstStyle/>
          <a:p>
            <a:pPr algn="l"/>
            <a:r>
              <a:rPr lang="zh-CN" altLang="en-US" sz="2800" b="1">
                <a:solidFill>
                  <a:schemeClr val="tx1"/>
                </a:solidFill>
                <a:latin typeface="华文新魏" panose="02010800040101010101" pitchFamily="2" charset="-122"/>
                <a:ea typeface="华文新魏" panose="02010800040101010101" pitchFamily="2" charset="-122"/>
                <a:sym typeface="+mn-ea"/>
              </a:rPr>
              <a:t>乙烯使酸性高锰酸钾溶液褪色，体现了乙烯的什么性质</a:t>
            </a:r>
            <a:r>
              <a:rPr lang="en-US" altLang="zh-CN" sz="2800" b="1">
                <a:solidFill>
                  <a:schemeClr val="tx1"/>
                </a:solidFill>
                <a:latin typeface="华文新魏" panose="02010800040101010101" pitchFamily="2" charset="-122"/>
                <a:ea typeface="华文新魏" panose="02010800040101010101" pitchFamily="2" charset="-122"/>
                <a:sym typeface="+mn-ea"/>
              </a:rPr>
              <a:t>？</a:t>
            </a:r>
            <a:endParaRPr lang="en-US" altLang="zh-CN" sz="2800" b="1">
              <a:solidFill>
                <a:schemeClr val="tx1"/>
              </a:solidFill>
              <a:latin typeface="华文新魏" panose="02010800040101010101" pitchFamily="2" charset="-122"/>
              <a:ea typeface="华文新魏" panose="02010800040101010101" pitchFamily="2" charset="-122"/>
              <a:sym typeface="+mn-ea"/>
            </a:endParaRPr>
          </a:p>
        </p:txBody>
      </p:sp>
      <p:sp>
        <p:nvSpPr>
          <p:cNvPr id="15" name="文本框 14"/>
          <p:cNvSpPr txBox="1"/>
          <p:nvPr>
            <p:custDataLst>
              <p:tags r:id="rId15"/>
            </p:custDataLst>
          </p:nvPr>
        </p:nvSpPr>
        <p:spPr>
          <a:xfrm>
            <a:off x="10127186" y="5167943"/>
            <a:ext cx="1097280" cy="460375"/>
          </a:xfrm>
          <a:prstGeom prst="rect">
            <a:avLst/>
          </a:prstGeom>
          <a:noFill/>
        </p:spPr>
        <p:txBody>
          <a:bodyPr wrap="none" rtlCol="0">
            <a:spAutoFit/>
          </a:bodyPr>
          <a:lstStyle/>
          <a:p>
            <a:r>
              <a:rPr lang="zh-CN" altLang="en-US" sz="2400" b="1">
                <a:solidFill>
                  <a:srgbClr val="C00000"/>
                </a:solidFill>
                <a:latin typeface="微软雅黑" panose="020B0503020204020204" charset="-122"/>
                <a:ea typeface="微软雅黑" panose="020B0503020204020204" charset="-122"/>
              </a:rPr>
              <a:t>还原性</a:t>
            </a:r>
            <a:endParaRPr lang="zh-CN" altLang="en-US" sz="2400" b="1">
              <a:solidFill>
                <a:srgbClr val="C00000"/>
              </a:solidFill>
              <a:latin typeface="微软雅黑" panose="020B0503020204020204" charset="-122"/>
              <a:ea typeface="微软雅黑" panose="020B0503020204020204"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ppt_h*1.125000"/>
                                          </p:val>
                                        </p:tav>
                                        <p:tav tm="100000">
                                          <p:val>
                                            <p:strVal val="#ppt_y"/>
                                          </p:val>
                                        </p:tav>
                                      </p:tavLst>
                                    </p:anim>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p:tgtEl>
                                          <p:spTgt spid="38"/>
                                        </p:tgtEl>
                                        <p:attrNameLst>
                                          <p:attrName>ppt_y</p:attrName>
                                        </p:attrNameLst>
                                      </p:cBhvr>
                                      <p:tavLst>
                                        <p:tav tm="0">
                                          <p:val>
                                            <p:strVal val="#ppt_y+#ppt_h*1.125000"/>
                                          </p:val>
                                        </p:tav>
                                        <p:tav tm="100000">
                                          <p:val>
                                            <p:strVal val="#ppt_y"/>
                                          </p:val>
                                        </p:tav>
                                      </p:tavLst>
                                    </p:anim>
                                    <p:animEffect transition="in" filter="wipe(up)">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P spid="12" grpId="0"/>
      <p:bldP spid="38"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141402" y="6781814"/>
            <a:ext cx="12187838" cy="76186"/>
            <a:chOff x="1" y="6406814"/>
            <a:chExt cx="12190412" cy="452774"/>
          </a:xfrm>
        </p:grpSpPr>
        <p:sp>
          <p:nvSpPr>
            <p:cNvPr id="32" name="六边形 31"/>
            <p:cNvSpPr/>
            <p:nvPr>
              <p:custDataLst>
                <p:tags r:id="rId2"/>
              </p:custDataLst>
            </p:nvPr>
          </p:nvSpPr>
          <p:spPr>
            <a:xfrm>
              <a:off x="1" y="6406814"/>
              <a:ext cx="3041773" cy="452774"/>
            </a:xfrm>
            <a:prstGeom prst="hexagon">
              <a:avLst/>
            </a:prstGeom>
            <a:solidFill>
              <a:srgbClr val="5FCACB"/>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3" name="六边形 32"/>
            <p:cNvSpPr/>
            <p:nvPr>
              <p:custDataLst>
                <p:tags r:id="rId3"/>
              </p:custDataLst>
            </p:nvPr>
          </p:nvSpPr>
          <p:spPr>
            <a:xfrm>
              <a:off x="3041775" y="6406814"/>
              <a:ext cx="3063750" cy="452774"/>
            </a:xfrm>
            <a:prstGeom prst="hexagon">
              <a:avLst/>
            </a:prstGeom>
            <a:solidFill>
              <a:srgbClr val="A0BF0D"/>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4" name="六边形 33"/>
            <p:cNvSpPr/>
            <p:nvPr>
              <p:custDataLst>
                <p:tags r:id="rId4"/>
              </p:custDataLst>
            </p:nvPr>
          </p:nvSpPr>
          <p:spPr>
            <a:xfrm>
              <a:off x="6095207" y="6406814"/>
              <a:ext cx="3047603" cy="452774"/>
            </a:xfrm>
            <a:prstGeom prst="hexagon">
              <a:avLst/>
            </a:prstGeom>
            <a:solidFill>
              <a:srgbClr val="31909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5" name="六边形 34"/>
            <p:cNvSpPr/>
            <p:nvPr>
              <p:custDataLst>
                <p:tags r:id="rId5"/>
              </p:custDataLst>
            </p:nvPr>
          </p:nvSpPr>
          <p:spPr>
            <a:xfrm>
              <a:off x="9142810" y="6406814"/>
              <a:ext cx="3047603" cy="452774"/>
            </a:xfrm>
            <a:prstGeom prst="hexagon">
              <a:avLst/>
            </a:prstGeom>
            <a:solidFill>
              <a:srgbClr val="F5841C"/>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grpSp>
      <p:sp>
        <p:nvSpPr>
          <p:cNvPr id="36" name="六边形 35"/>
          <p:cNvSpPr/>
          <p:nvPr>
            <p:custDataLst>
              <p:tags r:id="rId6"/>
            </p:custDataLst>
          </p:nvPr>
        </p:nvSpPr>
        <p:spPr>
          <a:xfrm flipV="1">
            <a:off x="-23314" y="432990"/>
            <a:ext cx="3047039" cy="93384"/>
          </a:xfrm>
          <a:prstGeom prst="hexagon">
            <a:avLst/>
          </a:prstGeom>
          <a:solidFill>
            <a:srgbClr val="5FCACB"/>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latin typeface="微软雅黑" panose="020B0503020204020204" charset="-122"/>
              <a:ea typeface="微软雅黑" panose="020B0503020204020204" charset="-122"/>
            </a:endParaRPr>
          </a:p>
        </p:txBody>
      </p:sp>
      <p:sp>
        <p:nvSpPr>
          <p:cNvPr id="19" name="六边形 18"/>
          <p:cNvSpPr/>
          <p:nvPr>
            <p:custDataLst>
              <p:tags r:id="rId7"/>
            </p:custDataLst>
          </p:nvPr>
        </p:nvSpPr>
        <p:spPr>
          <a:xfrm flipV="1">
            <a:off x="3043292" y="433082"/>
            <a:ext cx="3047039" cy="93384"/>
          </a:xfrm>
          <a:prstGeom prst="hexagon">
            <a:avLst/>
          </a:prstGeom>
          <a:solidFill>
            <a:srgbClr val="A0BF0D"/>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latin typeface="微软雅黑" panose="020B0503020204020204" charset="-122"/>
              <a:ea typeface="微软雅黑" panose="020B0503020204020204" charset="-122"/>
            </a:endParaRPr>
          </a:p>
        </p:txBody>
      </p:sp>
      <p:sp>
        <p:nvSpPr>
          <p:cNvPr id="20" name="六边形 19"/>
          <p:cNvSpPr/>
          <p:nvPr>
            <p:custDataLst>
              <p:tags r:id="rId8"/>
            </p:custDataLst>
          </p:nvPr>
        </p:nvSpPr>
        <p:spPr>
          <a:xfrm flipV="1">
            <a:off x="6084503" y="433082"/>
            <a:ext cx="3047039" cy="93384"/>
          </a:xfrm>
          <a:prstGeom prst="hexagon">
            <a:avLst/>
          </a:prstGeom>
          <a:solidFill>
            <a:srgbClr val="31909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latin typeface="微软雅黑" panose="020B0503020204020204" charset="-122"/>
              <a:ea typeface="微软雅黑" panose="020B0503020204020204" charset="-122"/>
            </a:endParaRPr>
          </a:p>
        </p:txBody>
      </p:sp>
      <p:sp>
        <p:nvSpPr>
          <p:cNvPr id="21" name="六边形 20"/>
          <p:cNvSpPr/>
          <p:nvPr>
            <p:custDataLst>
              <p:tags r:id="rId9"/>
            </p:custDataLst>
          </p:nvPr>
        </p:nvSpPr>
        <p:spPr>
          <a:xfrm flipV="1">
            <a:off x="9143198" y="433082"/>
            <a:ext cx="3047039" cy="93384"/>
          </a:xfrm>
          <a:prstGeom prst="hexagon">
            <a:avLst/>
          </a:prstGeom>
          <a:solidFill>
            <a:srgbClr val="F5841C"/>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latin typeface="微软雅黑" panose="020B0503020204020204" charset="-122"/>
              <a:ea typeface="微软雅黑" panose="020B0503020204020204" charset="-122"/>
            </a:endParaRPr>
          </a:p>
        </p:txBody>
      </p:sp>
      <p:sp>
        <p:nvSpPr>
          <p:cNvPr id="2" name="内容占位符 2"/>
          <p:cNvSpPr>
            <a:spLocks noGrp="1"/>
          </p:cNvSpPr>
          <p:nvPr>
            <p:custDataLst>
              <p:tags r:id="rId10"/>
            </p:custDataLst>
          </p:nvPr>
        </p:nvSpPr>
        <p:spPr>
          <a:xfrm>
            <a:off x="49062" y="620915"/>
            <a:ext cx="11897697" cy="2243040"/>
          </a:xfrm>
        </p:spPr>
        <p:txBody>
          <a:bodyPr/>
          <a:lstStyle>
            <a:lvl1pPr marL="408305" indent="-408305" algn="l" defTabSz="108839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884555" indent="-340360" algn="l" defTabSz="1088390"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60805" indent="-272415" algn="l" defTabSz="108839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3pPr>
            <a:lvl4pPr marL="190500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919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9339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758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178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597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0" indent="0" algn="just">
              <a:buNone/>
              <a:tabLst>
                <a:tab pos="4770120" algn="l"/>
                <a:tab pos="9686925" algn="l"/>
              </a:tabLst>
            </a:pPr>
            <a:r>
              <a:rPr lang="en-US" altLang="zh-CN" sz="2400" kern="100">
                <a:latin typeface="微软雅黑" panose="020B0503020204020204" charset="-122"/>
                <a:ea typeface="微软雅黑" panose="020B0503020204020204" charset="-122"/>
                <a:cs typeface="微软雅黑" panose="020B0503020204020204" charset="-122"/>
              </a:rPr>
              <a:t>  1.</a:t>
            </a:r>
            <a:r>
              <a:rPr lang="zh-CN" altLang="zh-CN" sz="2400" kern="100">
                <a:latin typeface="微软雅黑" panose="020B0503020204020204" charset="-122"/>
                <a:ea typeface="微软雅黑" panose="020B0503020204020204" charset="-122"/>
                <a:cs typeface="微软雅黑" panose="020B0503020204020204" charset="-122"/>
              </a:rPr>
              <a:t>下列关于有机物性质的叙述正确的是</a:t>
            </a:r>
            <a:r>
              <a:rPr lang="en-US" altLang="zh-CN" sz="2400" kern="100">
                <a:latin typeface="微软雅黑" panose="020B0503020204020204" charset="-122"/>
                <a:ea typeface="微软雅黑" panose="020B0503020204020204" charset="-122"/>
                <a:cs typeface="微软雅黑" panose="020B0503020204020204" charset="-122"/>
              </a:rPr>
              <a:t>(</a:t>
            </a:r>
            <a:r>
              <a:rPr lang="zh-CN" altLang="zh-CN" sz="2400" kern="100">
                <a:latin typeface="微软雅黑" panose="020B0503020204020204" charset="-122"/>
                <a:ea typeface="微软雅黑" panose="020B0503020204020204" charset="-122"/>
                <a:cs typeface="微软雅黑" panose="020B0503020204020204" charset="-122"/>
              </a:rPr>
              <a:t>　　</a:t>
            </a:r>
            <a:r>
              <a:rPr lang="en-US" altLang="zh-CN" sz="2400" kern="100">
                <a:latin typeface="微软雅黑" panose="020B0503020204020204" charset="-122"/>
                <a:ea typeface="微软雅黑" panose="020B0503020204020204" charset="-122"/>
                <a:cs typeface="微软雅黑" panose="020B0503020204020204" charset="-122"/>
              </a:rPr>
              <a:t>)</a:t>
            </a:r>
            <a:endParaRPr lang="en-US" altLang="zh-CN" sz="2400" kern="100">
              <a:latin typeface="微软雅黑" panose="020B0503020204020204" charset="-122"/>
              <a:ea typeface="微软雅黑" panose="020B0503020204020204" charset="-122"/>
              <a:cs typeface="微软雅黑" panose="020B0503020204020204" charset="-122"/>
            </a:endParaRPr>
          </a:p>
          <a:p>
            <a:pPr marL="0" indent="0" algn="just">
              <a:buNone/>
              <a:tabLst>
                <a:tab pos="4770120" algn="l"/>
                <a:tab pos="9686925" algn="l"/>
              </a:tabLst>
            </a:pPr>
            <a:r>
              <a:rPr lang="en-US" altLang="zh-CN" sz="2400" kern="100">
                <a:latin typeface="微软雅黑" panose="020B0503020204020204" charset="-122"/>
                <a:ea typeface="微软雅黑" panose="020B0503020204020204" charset="-122"/>
                <a:cs typeface="微软雅黑" panose="020B0503020204020204" charset="-122"/>
              </a:rPr>
              <a:t>  A</a:t>
            </a:r>
            <a:r>
              <a:rPr lang="zh-CN" altLang="zh-CN" sz="2400" kern="100">
                <a:latin typeface="微软雅黑" panose="020B0503020204020204" charset="-122"/>
                <a:ea typeface="微软雅黑" panose="020B0503020204020204" charset="-122"/>
                <a:cs typeface="微软雅黑" panose="020B0503020204020204" charset="-122"/>
              </a:rPr>
              <a:t>．聚乙烯可以使酸性高锰酸钾溶液褪色</a:t>
            </a:r>
            <a:endParaRPr lang="zh-CN" altLang="zh-CN" sz="2400" kern="100">
              <a:latin typeface="微软雅黑" panose="020B0503020204020204" charset="-122"/>
              <a:ea typeface="微软雅黑" panose="020B0503020204020204" charset="-122"/>
              <a:cs typeface="微软雅黑" panose="020B0503020204020204" charset="-122"/>
            </a:endParaRPr>
          </a:p>
          <a:p>
            <a:pPr marL="0" indent="0" algn="just">
              <a:buNone/>
              <a:tabLst>
                <a:tab pos="4770120" algn="l"/>
                <a:tab pos="9686925" algn="l"/>
              </a:tabLst>
            </a:pPr>
            <a:r>
              <a:rPr lang="zh-CN" altLang="zh-CN" sz="2400" kern="100">
                <a:latin typeface="微软雅黑" panose="020B0503020204020204" charset="-122"/>
                <a:ea typeface="微软雅黑" panose="020B0503020204020204" charset="-122"/>
                <a:cs typeface="微软雅黑" panose="020B0503020204020204" charset="-122"/>
              </a:rPr>
              <a:t> </a:t>
            </a:r>
            <a:r>
              <a:rPr lang="en-US" altLang="zh-CN" sz="2400" kern="100">
                <a:latin typeface="微软雅黑" panose="020B0503020204020204" charset="-122"/>
                <a:ea typeface="微软雅黑" panose="020B0503020204020204" charset="-122"/>
                <a:cs typeface="微软雅黑" panose="020B0503020204020204" charset="-122"/>
              </a:rPr>
              <a:t> B</a:t>
            </a:r>
            <a:r>
              <a:rPr lang="zh-CN" altLang="zh-CN" sz="2400" kern="100">
                <a:latin typeface="微软雅黑" panose="020B0503020204020204" charset="-122"/>
                <a:ea typeface="微软雅黑" panose="020B0503020204020204" charset="-122"/>
                <a:cs typeface="微软雅黑" panose="020B0503020204020204" charset="-122"/>
              </a:rPr>
              <a:t>．</a:t>
            </a:r>
            <a:r>
              <a:rPr lang="en-US" altLang="zh-CN" sz="2400" kern="100">
                <a:latin typeface="微软雅黑" panose="020B0503020204020204" charset="-122"/>
                <a:ea typeface="微软雅黑" panose="020B0503020204020204" charset="-122"/>
                <a:cs typeface="微软雅黑" panose="020B0503020204020204" charset="-122"/>
              </a:rPr>
              <a:t>1 mol</a:t>
            </a:r>
            <a:r>
              <a:rPr lang="zh-CN" altLang="zh-CN" sz="2400" kern="100">
                <a:latin typeface="微软雅黑" panose="020B0503020204020204" charset="-122"/>
                <a:ea typeface="微软雅黑" panose="020B0503020204020204" charset="-122"/>
                <a:cs typeface="微软雅黑" panose="020B0503020204020204" charset="-122"/>
              </a:rPr>
              <a:t>乙烯与</a:t>
            </a:r>
            <a:r>
              <a:rPr lang="en-US" altLang="zh-CN" sz="2400" kern="100">
                <a:latin typeface="微软雅黑" panose="020B0503020204020204" charset="-122"/>
                <a:ea typeface="微软雅黑" panose="020B0503020204020204" charset="-122"/>
                <a:cs typeface="微软雅黑" panose="020B0503020204020204" charset="-122"/>
              </a:rPr>
              <a:t>Cl</a:t>
            </a:r>
            <a:r>
              <a:rPr lang="en-US" altLang="zh-CN" sz="2400" kern="100" baseline="-25000">
                <a:latin typeface="微软雅黑" panose="020B0503020204020204" charset="-122"/>
                <a:ea typeface="微软雅黑" panose="020B0503020204020204" charset="-122"/>
                <a:cs typeface="微软雅黑" panose="020B0503020204020204" charset="-122"/>
              </a:rPr>
              <a:t>2</a:t>
            </a:r>
            <a:r>
              <a:rPr lang="zh-CN" altLang="zh-CN" sz="2400" kern="100">
                <a:latin typeface="微软雅黑" panose="020B0503020204020204" charset="-122"/>
                <a:ea typeface="微软雅黑" panose="020B0503020204020204" charset="-122"/>
                <a:cs typeface="微软雅黑" panose="020B0503020204020204" charset="-122"/>
              </a:rPr>
              <a:t>完全加成，然后与</a:t>
            </a:r>
            <a:r>
              <a:rPr lang="en-US" altLang="zh-CN" sz="2400" kern="100">
                <a:latin typeface="微软雅黑" panose="020B0503020204020204" charset="-122"/>
                <a:ea typeface="微软雅黑" panose="020B0503020204020204" charset="-122"/>
                <a:cs typeface="微软雅黑" panose="020B0503020204020204" charset="-122"/>
              </a:rPr>
              <a:t>Cl</a:t>
            </a:r>
            <a:r>
              <a:rPr lang="en-US" altLang="zh-CN" sz="2400" kern="100" baseline="-25000">
                <a:latin typeface="微软雅黑" panose="020B0503020204020204" charset="-122"/>
                <a:ea typeface="微软雅黑" panose="020B0503020204020204" charset="-122"/>
                <a:cs typeface="微软雅黑" panose="020B0503020204020204" charset="-122"/>
              </a:rPr>
              <a:t>2</a:t>
            </a:r>
            <a:r>
              <a:rPr lang="zh-CN" altLang="zh-CN" sz="2400" kern="100">
                <a:latin typeface="微软雅黑" panose="020B0503020204020204" charset="-122"/>
                <a:ea typeface="微软雅黑" panose="020B0503020204020204" charset="-122"/>
                <a:cs typeface="微软雅黑" panose="020B0503020204020204" charset="-122"/>
              </a:rPr>
              <a:t>发生取代反应，共可以消耗氯气</a:t>
            </a:r>
            <a:r>
              <a:rPr lang="en-US" altLang="zh-CN" sz="2400" kern="100">
                <a:latin typeface="微软雅黑" panose="020B0503020204020204" charset="-122"/>
                <a:ea typeface="微软雅黑" panose="020B0503020204020204" charset="-122"/>
                <a:cs typeface="微软雅黑" panose="020B0503020204020204" charset="-122"/>
              </a:rPr>
              <a:t>  4 mol</a:t>
            </a:r>
            <a:endParaRPr lang="en-US" altLang="zh-CN" sz="2400" kern="100">
              <a:latin typeface="微软雅黑" panose="020B0503020204020204" charset="-122"/>
              <a:ea typeface="微软雅黑" panose="020B0503020204020204" charset="-122"/>
              <a:cs typeface="微软雅黑" panose="020B0503020204020204" charset="-122"/>
            </a:endParaRPr>
          </a:p>
          <a:p>
            <a:pPr marL="0" indent="0" algn="just">
              <a:buNone/>
              <a:tabLst>
                <a:tab pos="4770120" algn="l"/>
                <a:tab pos="9686925" algn="l"/>
              </a:tabLst>
            </a:pPr>
            <a:r>
              <a:rPr lang="en-US" altLang="zh-CN" sz="2400" kern="100">
                <a:latin typeface="微软雅黑" panose="020B0503020204020204" charset="-122"/>
                <a:ea typeface="微软雅黑" panose="020B0503020204020204" charset="-122"/>
                <a:cs typeface="微软雅黑" panose="020B0503020204020204" charset="-122"/>
              </a:rPr>
              <a:t>  C</a:t>
            </a:r>
            <a:r>
              <a:rPr lang="zh-CN" altLang="zh-CN" sz="2400" kern="100">
                <a:latin typeface="微软雅黑" panose="020B0503020204020204" charset="-122"/>
                <a:ea typeface="微软雅黑" panose="020B0503020204020204" charset="-122"/>
                <a:cs typeface="微软雅黑" panose="020B0503020204020204" charset="-122"/>
              </a:rPr>
              <a:t>．乙烯与水反应、乙烯与氯化氢反应，二者的反应类型相同</a:t>
            </a:r>
            <a:endParaRPr lang="zh-CN" altLang="zh-CN" sz="2400" kern="100">
              <a:latin typeface="微软雅黑" panose="020B0503020204020204" charset="-122"/>
              <a:ea typeface="微软雅黑" panose="020B0503020204020204" charset="-122"/>
              <a:cs typeface="微软雅黑" panose="020B0503020204020204" charset="-122"/>
            </a:endParaRPr>
          </a:p>
          <a:p>
            <a:pPr marL="0" indent="0" algn="just">
              <a:buNone/>
              <a:tabLst>
                <a:tab pos="4770120" algn="l"/>
                <a:tab pos="9686925" algn="l"/>
              </a:tabLst>
            </a:pPr>
            <a:r>
              <a:rPr lang="zh-CN" altLang="zh-CN" sz="2400" kern="100">
                <a:latin typeface="微软雅黑" panose="020B0503020204020204" charset="-122"/>
                <a:ea typeface="微软雅黑" panose="020B0503020204020204" charset="-122"/>
                <a:cs typeface="微软雅黑" panose="020B0503020204020204" charset="-122"/>
              </a:rPr>
              <a:t> </a:t>
            </a:r>
            <a:r>
              <a:rPr lang="en-US" altLang="zh-CN" sz="2400" kern="100">
                <a:latin typeface="微软雅黑" panose="020B0503020204020204" charset="-122"/>
                <a:ea typeface="微软雅黑" panose="020B0503020204020204" charset="-122"/>
                <a:cs typeface="微软雅黑" panose="020B0503020204020204" charset="-122"/>
              </a:rPr>
              <a:t> D</a:t>
            </a:r>
            <a:r>
              <a:rPr lang="zh-CN" altLang="zh-CN" sz="2400" kern="100">
                <a:latin typeface="微软雅黑" panose="020B0503020204020204" charset="-122"/>
                <a:ea typeface="微软雅黑" panose="020B0503020204020204" charset="-122"/>
                <a:cs typeface="微软雅黑" panose="020B0503020204020204" charset="-122"/>
              </a:rPr>
              <a:t>．质量相等的乙烯和丙烯分别在足量的氧气中燃烧，丙烯生成的二氧化碳多</a:t>
            </a:r>
            <a:endParaRPr lang="zh-CN" altLang="zh-CN" sz="2400" kern="100">
              <a:latin typeface="微软雅黑" panose="020B0503020204020204" charset="-122"/>
              <a:ea typeface="微软雅黑" panose="020B0503020204020204" charset="-122"/>
              <a:cs typeface="微软雅黑" panose="020B0503020204020204" charset="-122"/>
            </a:endParaRPr>
          </a:p>
          <a:p>
            <a:pPr marL="443230" indent="0">
              <a:buNone/>
            </a:pPr>
            <a:endParaRPr lang="zh-CN" altLang="en-US" sz="2400">
              <a:latin typeface="微软雅黑" panose="020B0503020204020204" charset="-122"/>
              <a:ea typeface="微软雅黑" panose="020B0503020204020204" charset="-122"/>
              <a:cs typeface="微软雅黑" panose="020B0503020204020204" charset="-122"/>
            </a:endParaRPr>
          </a:p>
        </p:txBody>
      </p:sp>
      <p:sp>
        <p:nvSpPr>
          <p:cNvPr id="5" name="TextBox 4"/>
          <p:cNvSpPr txBox="1"/>
          <p:nvPr>
            <p:custDataLst>
              <p:tags r:id="rId11"/>
            </p:custDataLst>
          </p:nvPr>
        </p:nvSpPr>
        <p:spPr>
          <a:xfrm>
            <a:off x="325236" y="3067752"/>
            <a:ext cx="11836748" cy="1198880"/>
          </a:xfrm>
          <a:prstGeom prst="rect">
            <a:avLst/>
          </a:prstGeom>
          <a:noFill/>
        </p:spPr>
        <p:txBody>
          <a:bodyPr wrap="square" rtlCol="0">
            <a:spAutoFit/>
          </a:bodyPr>
          <a:lstStyle/>
          <a:p>
            <a:pPr>
              <a:lnSpc>
                <a:spcPct val="100000"/>
              </a:lnSpc>
            </a:pPr>
            <a:r>
              <a:rPr lang="en-US" altLang="zh-CN" sz="2400">
                <a:solidFill>
                  <a:srgbClr val="002060"/>
                </a:solidFill>
                <a:latin typeface="微软雅黑" panose="020B0503020204020204" charset="-122"/>
                <a:ea typeface="微软雅黑" panose="020B0503020204020204" charset="-122"/>
              </a:rPr>
              <a:t>2.</a:t>
            </a:r>
            <a:r>
              <a:rPr lang="zh-CN" altLang="en-US" sz="2400">
                <a:solidFill>
                  <a:srgbClr val="002060"/>
                </a:solidFill>
                <a:latin typeface="微软雅黑" panose="020B0503020204020204" charset="-122"/>
                <a:ea typeface="微软雅黑" panose="020B0503020204020204" charset="-122"/>
              </a:rPr>
              <a:t>某烯烃的与</a:t>
            </a:r>
            <a:r>
              <a:rPr lang="en-US" altLang="zh-CN" sz="2400">
                <a:solidFill>
                  <a:srgbClr val="002060"/>
                </a:solidFill>
                <a:latin typeface="微软雅黑" panose="020B0503020204020204" charset="-122"/>
                <a:ea typeface="微软雅黑" panose="020B0503020204020204" charset="-122"/>
              </a:rPr>
              <a:t>H</a:t>
            </a:r>
            <a:r>
              <a:rPr lang="en-US" altLang="zh-CN" sz="2400" baseline="-25000">
                <a:solidFill>
                  <a:srgbClr val="002060"/>
                </a:solidFill>
                <a:latin typeface="微软雅黑" panose="020B0503020204020204" charset="-122"/>
                <a:ea typeface="微软雅黑" panose="020B0503020204020204" charset="-122"/>
              </a:rPr>
              <a:t>2</a:t>
            </a:r>
            <a:r>
              <a:rPr lang="zh-CN" altLang="en-US" sz="2400">
                <a:solidFill>
                  <a:srgbClr val="002060"/>
                </a:solidFill>
                <a:latin typeface="微软雅黑" panose="020B0503020204020204" charset="-122"/>
                <a:ea typeface="微软雅黑" panose="020B0503020204020204" charset="-122"/>
              </a:rPr>
              <a:t>的加成产物结构如图</a:t>
            </a:r>
            <a:r>
              <a:rPr lang="en-US" altLang="zh-CN" sz="2400">
                <a:solidFill>
                  <a:srgbClr val="002060"/>
                </a:solidFill>
                <a:latin typeface="微软雅黑" panose="020B0503020204020204" charset="-122"/>
                <a:ea typeface="微软雅黑" panose="020B0503020204020204" charset="-122"/>
              </a:rPr>
              <a:t>                    </a:t>
            </a:r>
            <a:r>
              <a:rPr lang="zh-CN" altLang="en-US" sz="2400">
                <a:solidFill>
                  <a:srgbClr val="002060"/>
                </a:solidFill>
                <a:latin typeface="微软雅黑" panose="020B0503020204020204" charset="-122"/>
                <a:ea typeface="微软雅黑" panose="020B0503020204020204" charset="-122"/>
                <a:sym typeface="+mn-ea"/>
              </a:rPr>
              <a:t>则原烯烃的可能结构简式有</a:t>
            </a:r>
            <a:r>
              <a:rPr lang="zh-CN" altLang="en-US" sz="2400" u="sng">
                <a:solidFill>
                  <a:srgbClr val="002060"/>
                </a:solidFill>
                <a:latin typeface="微软雅黑" panose="020B0503020204020204" charset="-122"/>
                <a:ea typeface="微软雅黑" panose="020B0503020204020204" charset="-122"/>
                <a:sym typeface="+mn-ea"/>
              </a:rPr>
              <a:t> </a:t>
            </a:r>
            <a:r>
              <a:rPr lang="en-US" altLang="zh-CN" sz="2400" u="sng">
                <a:solidFill>
                  <a:srgbClr val="002060"/>
                </a:solidFill>
                <a:latin typeface="微软雅黑" panose="020B0503020204020204" charset="-122"/>
                <a:ea typeface="微软雅黑" panose="020B0503020204020204" charset="-122"/>
                <a:sym typeface="+mn-ea"/>
              </a:rPr>
              <a:t>      </a:t>
            </a:r>
            <a:r>
              <a:rPr lang="zh-CN" altLang="en-US" sz="2400">
                <a:solidFill>
                  <a:srgbClr val="002060"/>
                </a:solidFill>
                <a:latin typeface="微软雅黑" panose="020B0503020204020204" charset="-122"/>
                <a:ea typeface="微软雅黑" panose="020B0503020204020204" charset="-122"/>
                <a:sym typeface="+mn-ea"/>
              </a:rPr>
              <a:t>种</a:t>
            </a:r>
            <a:endParaRPr lang="zh-CN" altLang="en-US" sz="2400">
              <a:solidFill>
                <a:srgbClr val="002060"/>
              </a:solidFill>
              <a:latin typeface="微软雅黑" panose="020B0503020204020204" charset="-122"/>
              <a:ea typeface="微软雅黑" panose="020B0503020204020204" charset="-122"/>
              <a:sym typeface="+mn-ea"/>
            </a:endParaRPr>
          </a:p>
          <a:p>
            <a:pPr>
              <a:lnSpc>
                <a:spcPct val="100000"/>
              </a:lnSpc>
            </a:pPr>
            <a:endParaRPr lang="en-US" altLang="zh-CN" sz="2400">
              <a:solidFill>
                <a:srgbClr val="002060"/>
              </a:solidFill>
              <a:latin typeface="微软雅黑" panose="020B0503020204020204" charset="-122"/>
              <a:ea typeface="微软雅黑" panose="020B0503020204020204" charset="-122"/>
              <a:sym typeface="+mn-ea"/>
            </a:endParaRPr>
          </a:p>
          <a:p>
            <a:pPr>
              <a:lnSpc>
                <a:spcPct val="100000"/>
              </a:lnSpc>
            </a:pPr>
            <a:r>
              <a:rPr lang="en-US" altLang="zh-CN" sz="2400">
                <a:solidFill>
                  <a:srgbClr val="002060"/>
                </a:solidFill>
                <a:latin typeface="微软雅黑" panose="020B0503020204020204" charset="-122"/>
                <a:ea typeface="微软雅黑" panose="020B0503020204020204" charset="-122"/>
                <a:sym typeface="+mn-ea"/>
              </a:rPr>
              <a:t>A. 1          B. 2            C. 3             D.4</a:t>
            </a:r>
            <a:endParaRPr lang="zh-CN" altLang="en-US" sz="2400">
              <a:solidFill>
                <a:srgbClr val="002060"/>
              </a:solidFill>
              <a:latin typeface="微软雅黑" panose="020B0503020204020204" charset="-122"/>
              <a:ea typeface="微软雅黑" panose="020B0503020204020204" charset="-122"/>
            </a:endParaRPr>
          </a:p>
        </p:txBody>
      </p:sp>
      <p:sp>
        <p:nvSpPr>
          <p:cNvPr id="17" name="Text Box 4"/>
          <p:cNvSpPr txBox="1">
            <a:spLocks noChangeArrowheads="1"/>
          </p:cNvSpPr>
          <p:nvPr>
            <p:custDataLst>
              <p:tags r:id="rId12"/>
            </p:custDataLst>
          </p:nvPr>
        </p:nvSpPr>
        <p:spPr bwMode="auto">
          <a:xfrm>
            <a:off x="10737308" y="2994106"/>
            <a:ext cx="615836"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en-US" altLang="zh-CN" sz="2800">
                <a:solidFill>
                  <a:srgbClr val="FF0000"/>
                </a:solidFill>
                <a:latin typeface="微软雅黑" panose="020B0503020204020204" charset="-122"/>
                <a:ea typeface="微软雅黑" panose="020B0503020204020204" charset="-122"/>
              </a:rPr>
              <a:t>C</a:t>
            </a:r>
            <a:endParaRPr kumimoji="1" lang="en-US" altLang="zh-CN" sz="2800">
              <a:solidFill>
                <a:srgbClr val="FF0000"/>
              </a:solidFill>
              <a:latin typeface="微软雅黑" panose="020B0503020204020204" charset="-122"/>
              <a:ea typeface="微软雅黑" panose="020B0503020204020204" charset="-122"/>
            </a:endParaRPr>
          </a:p>
        </p:txBody>
      </p:sp>
      <p:sp>
        <p:nvSpPr>
          <p:cNvPr id="4" name="内容占位符 2"/>
          <p:cNvSpPr>
            <a:spLocks noGrp="1"/>
          </p:cNvSpPr>
          <p:nvPr>
            <p:custDataLst>
              <p:tags r:id="rId13"/>
            </p:custDataLst>
          </p:nvPr>
        </p:nvSpPr>
        <p:spPr>
          <a:xfrm>
            <a:off x="-141402" y="4868913"/>
            <a:ext cx="12274817" cy="1658313"/>
          </a:xfrm>
        </p:spPr>
        <p:txBody>
          <a:bodyPr/>
          <a:lstStyle>
            <a:lvl1pPr marL="408305" indent="-408305" algn="l" defTabSz="108839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884555" indent="-340360" algn="l" defTabSz="1088390"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60805" indent="-272415" algn="l" defTabSz="108839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3pPr>
            <a:lvl4pPr marL="190500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919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9339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758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178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597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indent="0" algn="just">
              <a:buNone/>
              <a:tabLst>
                <a:tab pos="4770755" algn="l"/>
              </a:tabLst>
            </a:pPr>
            <a:r>
              <a:rPr lang="en-US" altLang="zh-CN" sz="2400" kern="100">
                <a:latin typeface="微软雅黑" panose="020B0503020204020204" charset="-122"/>
                <a:ea typeface="微软雅黑" panose="020B0503020204020204" charset="-122"/>
                <a:cs typeface="微软雅黑" panose="020B0503020204020204" charset="-122"/>
              </a:rPr>
              <a:t>A</a:t>
            </a:r>
            <a:r>
              <a:rPr lang="zh-CN" altLang="zh-CN" sz="2400" kern="100">
                <a:latin typeface="微软雅黑" panose="020B0503020204020204" charset="-122"/>
                <a:ea typeface="微软雅黑" panose="020B0503020204020204" charset="-122"/>
                <a:cs typeface="微软雅黑" panose="020B0503020204020204" charset="-122"/>
              </a:rPr>
              <a:t>．光照甲烷和氯气的混合气体，混合气体颜色变浅；乙烯能使溴的四氯化碳溶液褪色</a:t>
            </a:r>
            <a:endParaRPr lang="zh-CN" altLang="zh-CN" sz="2400" kern="100">
              <a:latin typeface="微软雅黑" panose="020B0503020204020204" charset="-122"/>
              <a:ea typeface="微软雅黑" panose="020B0503020204020204" charset="-122"/>
              <a:cs typeface="微软雅黑" panose="020B0503020204020204" charset="-122"/>
            </a:endParaRPr>
          </a:p>
          <a:p>
            <a:pPr indent="0" algn="just">
              <a:buNone/>
              <a:tabLst>
                <a:tab pos="4770755" algn="l"/>
              </a:tabLst>
            </a:pPr>
            <a:r>
              <a:rPr lang="en-US" altLang="zh-CN" sz="2400" kern="100">
                <a:latin typeface="微软雅黑" panose="020B0503020204020204" charset="-122"/>
                <a:ea typeface="微软雅黑" panose="020B0503020204020204" charset="-122"/>
                <a:cs typeface="微软雅黑" panose="020B0503020204020204" charset="-122"/>
              </a:rPr>
              <a:t>B</a:t>
            </a:r>
            <a:r>
              <a:rPr lang="zh-CN" altLang="zh-CN" sz="2400" kern="100">
                <a:latin typeface="微软雅黑" panose="020B0503020204020204" charset="-122"/>
                <a:ea typeface="微软雅黑" panose="020B0503020204020204" charset="-122"/>
                <a:cs typeface="微软雅黑" panose="020B0503020204020204" charset="-122"/>
              </a:rPr>
              <a:t>．乙烷在氧气中燃烧；乙烯在空气中燃烧</a:t>
            </a:r>
            <a:endParaRPr lang="zh-CN" altLang="zh-CN" sz="2400" kern="100">
              <a:latin typeface="微软雅黑" panose="020B0503020204020204" charset="-122"/>
              <a:ea typeface="微软雅黑" panose="020B0503020204020204" charset="-122"/>
              <a:cs typeface="微软雅黑" panose="020B0503020204020204" charset="-122"/>
            </a:endParaRPr>
          </a:p>
          <a:p>
            <a:pPr indent="0" algn="just">
              <a:buNone/>
              <a:tabLst>
                <a:tab pos="4770755" algn="l"/>
              </a:tabLst>
            </a:pPr>
            <a:r>
              <a:rPr lang="en-US" altLang="zh-CN" sz="2400" kern="100">
                <a:latin typeface="微软雅黑" panose="020B0503020204020204" charset="-122"/>
                <a:ea typeface="微软雅黑" panose="020B0503020204020204" charset="-122"/>
                <a:cs typeface="微软雅黑" panose="020B0503020204020204" charset="-122"/>
              </a:rPr>
              <a:t>C</a:t>
            </a:r>
            <a:r>
              <a:rPr lang="zh-CN" altLang="zh-CN" sz="2400" kern="100">
                <a:latin typeface="微软雅黑" panose="020B0503020204020204" charset="-122"/>
                <a:ea typeface="微软雅黑" panose="020B0503020204020204" charset="-122"/>
                <a:cs typeface="微软雅黑" panose="020B0503020204020204" charset="-122"/>
              </a:rPr>
              <a:t>．乙烯能使溴水褪色；乙烯能使酸性</a:t>
            </a:r>
            <a:r>
              <a:rPr lang="en-US" altLang="zh-CN" sz="2400" kern="100">
                <a:latin typeface="微软雅黑" panose="020B0503020204020204" charset="-122"/>
                <a:ea typeface="微软雅黑" panose="020B0503020204020204" charset="-122"/>
                <a:cs typeface="微软雅黑" panose="020B0503020204020204" charset="-122"/>
              </a:rPr>
              <a:t>KMnO</a:t>
            </a:r>
            <a:r>
              <a:rPr lang="en-US" altLang="zh-CN" sz="2400" kern="100" baseline="-25000">
                <a:latin typeface="微软雅黑" panose="020B0503020204020204" charset="-122"/>
                <a:ea typeface="微软雅黑" panose="020B0503020204020204" charset="-122"/>
                <a:cs typeface="微软雅黑" panose="020B0503020204020204" charset="-122"/>
              </a:rPr>
              <a:t>4</a:t>
            </a:r>
            <a:r>
              <a:rPr lang="zh-CN" altLang="zh-CN" sz="2400" kern="100">
                <a:latin typeface="微软雅黑" panose="020B0503020204020204" charset="-122"/>
                <a:ea typeface="微软雅黑" panose="020B0503020204020204" charset="-122"/>
                <a:cs typeface="微软雅黑" panose="020B0503020204020204" charset="-122"/>
              </a:rPr>
              <a:t>溶液褪色</a:t>
            </a:r>
            <a:endParaRPr lang="zh-CN" altLang="zh-CN" sz="2400" kern="100">
              <a:latin typeface="微软雅黑" panose="020B0503020204020204" charset="-122"/>
              <a:ea typeface="微软雅黑" panose="020B0503020204020204" charset="-122"/>
              <a:cs typeface="微软雅黑" panose="020B0503020204020204" charset="-122"/>
            </a:endParaRPr>
          </a:p>
          <a:p>
            <a:pPr indent="0" algn="just">
              <a:buNone/>
              <a:tabLst>
                <a:tab pos="4770755" algn="l"/>
              </a:tabLst>
            </a:pPr>
            <a:r>
              <a:rPr lang="en-US" altLang="zh-CN" sz="2400" kern="100">
                <a:latin typeface="微软雅黑" panose="020B0503020204020204" charset="-122"/>
                <a:ea typeface="微软雅黑" panose="020B0503020204020204" charset="-122"/>
                <a:cs typeface="微软雅黑" panose="020B0503020204020204" charset="-122"/>
              </a:rPr>
              <a:t>D</a:t>
            </a:r>
            <a:r>
              <a:rPr lang="zh-CN" altLang="zh-CN" sz="2400" kern="100">
                <a:latin typeface="微软雅黑" panose="020B0503020204020204" charset="-122"/>
                <a:ea typeface="微软雅黑" panose="020B0503020204020204" charset="-122"/>
                <a:cs typeface="微软雅黑" panose="020B0503020204020204" charset="-122"/>
              </a:rPr>
              <a:t>．用乙烯与氯化氢制取氯乙烷；用乙烷与氯气反应制取氯乙烷</a:t>
            </a:r>
            <a:endParaRPr lang="zh-CN" altLang="zh-CN" sz="2400" kern="100">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custDataLst>
              <p:tags r:id="rId14"/>
            </p:custDataLst>
          </p:nvPr>
        </p:nvSpPr>
        <p:spPr>
          <a:xfrm>
            <a:off x="5684914" y="549173"/>
            <a:ext cx="421005" cy="521970"/>
          </a:xfrm>
          <a:prstGeom prst="rect">
            <a:avLst/>
          </a:prstGeom>
          <a:noFill/>
        </p:spPr>
        <p:txBody>
          <a:bodyPr wrap="none" rtlCol="0">
            <a:spAutoFit/>
          </a:bodyPr>
          <a:lstStyle/>
          <a:p>
            <a:r>
              <a:rPr lang="en-US" altLang="zh-CN" sz="2800">
                <a:solidFill>
                  <a:srgbClr val="FF0000"/>
                </a:solidFill>
                <a:latin typeface="微软雅黑" panose="020B0503020204020204" charset="-122"/>
                <a:ea typeface="微软雅黑" panose="020B0503020204020204" charset="-122"/>
              </a:rPr>
              <a:t>C</a:t>
            </a:r>
            <a:endParaRPr lang="en-US" altLang="zh-CN" sz="2800">
              <a:solidFill>
                <a:srgbClr val="FF0000"/>
              </a:solidFill>
              <a:latin typeface="微软雅黑" panose="020B0503020204020204" charset="-122"/>
              <a:ea typeface="微软雅黑" panose="020B0503020204020204" charset="-122"/>
            </a:endParaRPr>
          </a:p>
        </p:txBody>
      </p:sp>
      <p:sp>
        <p:nvSpPr>
          <p:cNvPr id="10" name="文本框 9"/>
          <p:cNvSpPr txBox="1"/>
          <p:nvPr>
            <p:custDataLst>
              <p:tags r:id="rId15"/>
            </p:custDataLst>
          </p:nvPr>
        </p:nvSpPr>
        <p:spPr>
          <a:xfrm rot="21420000">
            <a:off x="6834051" y="4378149"/>
            <a:ext cx="573934" cy="521970"/>
          </a:xfrm>
          <a:prstGeom prst="rect">
            <a:avLst/>
          </a:prstGeom>
          <a:noFill/>
        </p:spPr>
        <p:txBody>
          <a:bodyPr wrap="square" rtlCol="0">
            <a:spAutoFit/>
          </a:bodyPr>
          <a:lstStyle/>
          <a:p>
            <a:r>
              <a:rPr lang="en-US" altLang="zh-CN" sz="2800">
                <a:solidFill>
                  <a:srgbClr val="FF0000"/>
                </a:solidFill>
                <a:latin typeface="微软雅黑" panose="020B0503020204020204" charset="-122"/>
                <a:ea typeface="微软雅黑" panose="020B0503020204020204" charset="-122"/>
              </a:rPr>
              <a:t>B</a:t>
            </a:r>
            <a:endParaRPr lang="en-US" altLang="zh-CN" sz="2800">
              <a:solidFill>
                <a:srgbClr val="FF0000"/>
              </a:solidFill>
              <a:latin typeface="微软雅黑" panose="020B0503020204020204" charset="-122"/>
              <a:ea typeface="微软雅黑" panose="020B0503020204020204" charset="-122"/>
            </a:endParaRPr>
          </a:p>
        </p:txBody>
      </p:sp>
      <p:pic>
        <p:nvPicPr>
          <p:cNvPr id="11" name="图片 10"/>
          <p:cNvPicPr>
            <a:picLocks noChangeAspect="1"/>
          </p:cNvPicPr>
          <p:nvPr>
            <p:custDataLst>
              <p:tags r:id="rId16"/>
            </p:custDataLst>
          </p:nvPr>
        </p:nvPicPr>
        <p:blipFill>
          <a:blip r:embed="rId17"/>
          <a:stretch>
            <a:fillRect/>
          </a:stretch>
        </p:blipFill>
        <p:spPr>
          <a:xfrm>
            <a:off x="5376361" y="3138224"/>
            <a:ext cx="1735134" cy="691387"/>
          </a:xfrm>
          <a:prstGeom prst="rect">
            <a:avLst/>
          </a:prstGeom>
        </p:spPr>
      </p:pic>
      <p:sp>
        <p:nvSpPr>
          <p:cNvPr id="12" name="文本框 11"/>
          <p:cNvSpPr txBox="1"/>
          <p:nvPr>
            <p:custDataLst>
              <p:tags r:id="rId18"/>
            </p:custDataLst>
          </p:nvPr>
        </p:nvSpPr>
        <p:spPr>
          <a:xfrm>
            <a:off x="120804" y="-3174"/>
            <a:ext cx="792480" cy="460375"/>
          </a:xfrm>
          <a:prstGeom prst="rect">
            <a:avLst/>
          </a:prstGeom>
          <a:noFill/>
        </p:spPr>
        <p:txBody>
          <a:bodyPr wrap="none" rtlCol="0">
            <a:spAutoFit/>
          </a:bodyPr>
          <a:lstStyle/>
          <a:p>
            <a:pPr algn="l"/>
            <a:r>
              <a:rPr lang="zh-CN" altLang="en-US" sz="2400" kern="100">
                <a:latin typeface="微软雅黑" panose="020B0503020204020204" charset="-122"/>
                <a:ea typeface="微软雅黑" panose="020B0503020204020204" charset="-122"/>
                <a:cs typeface="微软雅黑" panose="020B0503020204020204" charset="-122"/>
                <a:sym typeface="+mn-ea"/>
              </a:rPr>
              <a:t>练习</a:t>
            </a:r>
            <a:endParaRPr lang="zh-CN" altLang="zh-CN" sz="2400" kern="100">
              <a:latin typeface="微软雅黑" panose="020B0503020204020204" charset="-122"/>
              <a:ea typeface="微软雅黑" panose="020B0503020204020204" charset="-122"/>
              <a:cs typeface="微软雅黑" panose="020B0503020204020204" charset="-122"/>
            </a:endParaRPr>
          </a:p>
        </p:txBody>
      </p:sp>
      <p:sp>
        <p:nvSpPr>
          <p:cNvPr id="16" name="文本框 15"/>
          <p:cNvSpPr txBox="1"/>
          <p:nvPr>
            <p:custDataLst>
              <p:tags r:id="rId19"/>
            </p:custDataLst>
          </p:nvPr>
        </p:nvSpPr>
        <p:spPr>
          <a:xfrm>
            <a:off x="264884" y="4408624"/>
            <a:ext cx="7270115" cy="460375"/>
          </a:xfrm>
          <a:prstGeom prst="rect">
            <a:avLst/>
          </a:prstGeom>
          <a:noFill/>
        </p:spPr>
        <p:txBody>
          <a:bodyPr wrap="none" rtlCol="0">
            <a:spAutoFit/>
          </a:bodyPr>
          <a:lstStyle/>
          <a:p>
            <a:pPr indent="0" algn="ctr">
              <a:buNone/>
              <a:tabLst>
                <a:tab pos="4770755" algn="l"/>
              </a:tabLst>
            </a:pPr>
            <a:r>
              <a:rPr lang="en-US" altLang="zh-CN" sz="2400" kern="100">
                <a:latin typeface="微软雅黑" panose="020B0503020204020204" charset="-122"/>
                <a:ea typeface="微软雅黑" panose="020B0503020204020204" charset="-122"/>
                <a:cs typeface="微软雅黑" panose="020B0503020204020204" charset="-122"/>
                <a:sym typeface="+mn-ea"/>
              </a:rPr>
              <a:t>3</a:t>
            </a:r>
            <a:r>
              <a:rPr lang="zh-CN" altLang="zh-CN" sz="2400" kern="100">
                <a:latin typeface="微软雅黑" panose="020B0503020204020204" charset="-122"/>
                <a:ea typeface="微软雅黑" panose="020B0503020204020204" charset="-122"/>
                <a:cs typeface="微软雅黑" panose="020B0503020204020204" charset="-122"/>
                <a:sym typeface="+mn-ea"/>
              </a:rPr>
              <a:t>．下列各项中两个反应所属反应类型相同的是</a:t>
            </a:r>
            <a:r>
              <a:rPr lang="en-US" altLang="zh-CN" sz="2400" kern="100">
                <a:latin typeface="微软雅黑" panose="020B0503020204020204" charset="-122"/>
                <a:ea typeface="微软雅黑" panose="020B0503020204020204" charset="-122"/>
                <a:cs typeface="微软雅黑" panose="020B0503020204020204" charset="-122"/>
                <a:sym typeface="+mn-ea"/>
              </a:rPr>
              <a:t>	(</a:t>
            </a:r>
            <a:r>
              <a:rPr lang="zh-CN" altLang="zh-CN" sz="2400" kern="100">
                <a:latin typeface="微软雅黑" panose="020B0503020204020204" charset="-122"/>
                <a:ea typeface="微软雅黑" panose="020B0503020204020204" charset="-122"/>
                <a:cs typeface="微软雅黑" panose="020B0503020204020204" charset="-122"/>
                <a:sym typeface="+mn-ea"/>
              </a:rPr>
              <a:t>　　</a:t>
            </a:r>
            <a:r>
              <a:rPr lang="en-US" altLang="zh-CN" sz="2400" kern="100">
                <a:latin typeface="微软雅黑" panose="020B0503020204020204" charset="-122"/>
                <a:ea typeface="微软雅黑" panose="020B0503020204020204" charset="-122"/>
                <a:cs typeface="微软雅黑" panose="020B0503020204020204" charset="-122"/>
                <a:sym typeface="+mn-ea"/>
              </a:rPr>
              <a:t>)</a:t>
            </a:r>
            <a:endParaRPr lang="zh-CN" altLang="zh-CN" sz="2400" kern="10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8"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7" name="直接连接符 96"/>
          <p:cNvCxnSpPr/>
          <p:nvPr>
            <p:custDataLst>
              <p:tags r:id="rId1"/>
            </p:custDataLst>
          </p:nvPr>
        </p:nvCxnSpPr>
        <p:spPr>
          <a:xfrm>
            <a:off x="2081" y="621550"/>
            <a:ext cx="12095145" cy="0"/>
          </a:xfrm>
          <a:prstGeom prst="line">
            <a:avLst/>
          </a:prstGeom>
        </p:spPr>
        <p:style>
          <a:lnRef idx="3">
            <a:schemeClr val="accent3"/>
          </a:lnRef>
          <a:fillRef idx="0">
            <a:schemeClr val="accent3"/>
          </a:fillRef>
          <a:effectRef idx="2">
            <a:schemeClr val="accent3"/>
          </a:effectRef>
          <a:fontRef idx="minor">
            <a:schemeClr val="tx1"/>
          </a:fontRef>
        </p:style>
      </p:cxnSp>
      <p:sp>
        <p:nvSpPr>
          <p:cNvPr id="99" name="燕尾形 98"/>
          <p:cNvSpPr/>
          <p:nvPr>
            <p:custDataLst>
              <p:tags r:id="rId2"/>
            </p:custDataLst>
          </p:nvPr>
        </p:nvSpPr>
        <p:spPr>
          <a:xfrm>
            <a:off x="120169" y="26665"/>
            <a:ext cx="699006" cy="594885"/>
          </a:xfrm>
          <a:prstGeom prst="chevron">
            <a:avLst>
              <a:gd name="adj" fmla="val 49999"/>
            </a:avLst>
          </a:prstGeom>
        </p:spPr>
        <p:style>
          <a:lnRef idx="3">
            <a:schemeClr val="lt1"/>
          </a:lnRef>
          <a:fillRef idx="1">
            <a:schemeClr val="accent1"/>
          </a:fillRef>
          <a:effectRef idx="1">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98" name="TextBox 43"/>
          <p:cNvSpPr txBox="1">
            <a:spLocks noChangeArrowheads="1"/>
          </p:cNvSpPr>
          <p:nvPr>
            <p:custDataLst>
              <p:tags r:id="rId3"/>
            </p:custDataLst>
          </p:nvPr>
        </p:nvSpPr>
        <p:spPr bwMode="auto">
          <a:xfrm>
            <a:off x="1272744" y="117657"/>
            <a:ext cx="4080086"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chemeClr val="tx1">
                    <a:lumMod val="75000"/>
                    <a:lumOff val="25000"/>
                  </a:schemeClr>
                </a:solidFill>
                <a:latin typeface="微软雅黑" panose="020B0503020204020204" charset="-122"/>
              </a:rPr>
              <a:t>教学过程</a:t>
            </a:r>
            <a:r>
              <a:rPr lang="en-US" altLang="zh-CN" sz="2800" b="1">
                <a:solidFill>
                  <a:schemeClr val="tx1">
                    <a:lumMod val="75000"/>
                    <a:lumOff val="25000"/>
                  </a:schemeClr>
                </a:solidFill>
                <a:latin typeface="微软雅黑" panose="020B0503020204020204" charset="-122"/>
              </a:rPr>
              <a:t>-</a:t>
            </a:r>
            <a:r>
              <a:rPr lang="zh-CN" altLang="en-US" sz="2800" b="1">
                <a:solidFill>
                  <a:schemeClr val="tx1">
                    <a:lumMod val="75000"/>
                    <a:lumOff val="25000"/>
                  </a:schemeClr>
                </a:solidFill>
                <a:latin typeface="微软雅黑" panose="020B0503020204020204" charset="-122"/>
              </a:rPr>
              <a:t>课堂小结</a:t>
            </a:r>
            <a:endParaRPr lang="zh-CN" altLang="en-US" sz="2800" b="1">
              <a:solidFill>
                <a:schemeClr val="tx1">
                  <a:lumMod val="75000"/>
                  <a:lumOff val="25000"/>
                </a:schemeClr>
              </a:solidFill>
              <a:latin typeface="微软雅黑" panose="020B0503020204020204" charset="-122"/>
            </a:endParaRPr>
          </a:p>
        </p:txBody>
      </p:sp>
      <p:grpSp>
        <p:nvGrpSpPr>
          <p:cNvPr id="3" name="组合 2"/>
          <p:cNvGrpSpPr/>
          <p:nvPr>
            <p:custDataLst>
              <p:tags r:id="rId4"/>
            </p:custDataLst>
          </p:nvPr>
        </p:nvGrpSpPr>
        <p:grpSpPr>
          <a:xfrm>
            <a:off x="2081" y="6781814"/>
            <a:ext cx="12187838" cy="76186"/>
            <a:chOff x="1" y="6406814"/>
            <a:chExt cx="12190412" cy="452774"/>
          </a:xfrm>
        </p:grpSpPr>
        <p:sp>
          <p:nvSpPr>
            <p:cNvPr id="32" name="六边形 31"/>
            <p:cNvSpPr/>
            <p:nvPr>
              <p:custDataLst>
                <p:tags r:id="rId5"/>
              </p:custDataLst>
            </p:nvPr>
          </p:nvSpPr>
          <p:spPr>
            <a:xfrm>
              <a:off x="1" y="6406814"/>
              <a:ext cx="3041773" cy="452774"/>
            </a:xfrm>
            <a:prstGeom prst="hexagon">
              <a:avLst/>
            </a:prstGeom>
            <a:solidFill>
              <a:srgbClr val="5FCACB"/>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3" name="六边形 32"/>
            <p:cNvSpPr/>
            <p:nvPr>
              <p:custDataLst>
                <p:tags r:id="rId6"/>
              </p:custDataLst>
            </p:nvPr>
          </p:nvSpPr>
          <p:spPr>
            <a:xfrm>
              <a:off x="3041775" y="6406814"/>
              <a:ext cx="3063750" cy="452774"/>
            </a:xfrm>
            <a:prstGeom prst="hexagon">
              <a:avLst/>
            </a:prstGeom>
            <a:solidFill>
              <a:srgbClr val="A0BF0D"/>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4" name="六边形 33"/>
            <p:cNvSpPr/>
            <p:nvPr>
              <p:custDataLst>
                <p:tags r:id="rId7"/>
              </p:custDataLst>
            </p:nvPr>
          </p:nvSpPr>
          <p:spPr>
            <a:xfrm>
              <a:off x="6095207" y="6406814"/>
              <a:ext cx="3047603" cy="452774"/>
            </a:xfrm>
            <a:prstGeom prst="hexagon">
              <a:avLst/>
            </a:prstGeom>
            <a:solidFill>
              <a:srgbClr val="31909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5" name="六边形 34"/>
            <p:cNvSpPr/>
            <p:nvPr>
              <p:custDataLst>
                <p:tags r:id="rId8"/>
              </p:custDataLst>
            </p:nvPr>
          </p:nvSpPr>
          <p:spPr>
            <a:xfrm>
              <a:off x="9142810" y="6406814"/>
              <a:ext cx="3047603" cy="452774"/>
            </a:xfrm>
            <a:prstGeom prst="hexagon">
              <a:avLst/>
            </a:prstGeom>
            <a:solidFill>
              <a:srgbClr val="F5841C"/>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grpSp>
      <p:pic>
        <p:nvPicPr>
          <p:cNvPr id="4" name="图片 3"/>
          <p:cNvPicPr>
            <a:picLocks noChangeAspect="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408406" y="869789"/>
            <a:ext cx="9713066" cy="5379994"/>
          </a:xfrm>
          <a:prstGeom prst="rect">
            <a:avLst/>
          </a:prstGeom>
        </p:spPr>
      </p:pic>
      <p:graphicFrame>
        <p:nvGraphicFramePr>
          <p:cNvPr id="2" name="Object 4"/>
          <p:cNvGraphicFramePr>
            <a:graphicFrameLocks noChangeAspect="1"/>
          </p:cNvGraphicFramePr>
          <p:nvPr>
            <p:custDataLst>
              <p:tags r:id="rId11"/>
            </p:custDataLst>
          </p:nvPr>
        </p:nvGraphicFramePr>
        <p:xfrm>
          <a:off x="9191369" y="1197388"/>
          <a:ext cx="2490644" cy="1766878"/>
        </p:xfrm>
        <a:graphic>
          <a:graphicData uri="http://schemas.openxmlformats.org/presentationml/2006/ole">
            <mc:AlternateContent xmlns:mc="http://schemas.openxmlformats.org/markup-compatibility/2006">
              <mc:Choice xmlns:v="urn:schemas-microsoft-com:vml" Requires="v">
                <p:oleObj spid="_x0000_s1038" name="" r:id="rId12" imgW="7011035" imgH="5768975" progId="Chem3D.Document.8">
                  <p:embed/>
                </p:oleObj>
              </mc:Choice>
              <mc:Fallback>
                <p:oleObj name="" r:id="rId12" imgW="7011035" imgH="5768975" progId="Chem3D.Document.8">
                  <p:embed/>
                  <p:pic>
                    <p:nvPicPr>
                      <p:cNvPr id="0" name="OLE substitute image"/>
                      <p:cNvPicPr/>
                      <p:nvPr/>
                    </p:nvPicPr>
                    <p:blipFill>
                      <a:blip r:embed="rId13"/>
                      <a:stretch>
                        <a:fillRect/>
                      </a:stretch>
                    </p:blipFill>
                    <p:spPr>
                      <a:xfrm>
                        <a:off x="9191369" y="1197388"/>
                        <a:ext cx="2490644" cy="1766878"/>
                      </a:xfrm>
                      <a:prstGeom prst="rect">
                        <a:avLst/>
                      </a:prstGeom>
                      <a:noFill/>
                      <a:ln w="38100">
                        <a:noFill/>
                        <a:miter/>
                      </a:ln>
                    </p:spPr>
                  </p:pic>
                </p:oleObj>
              </mc:Fallback>
            </mc:AlternateContent>
          </a:graphicData>
        </a:graphic>
      </p:graphicFrame>
      <p:sp>
        <p:nvSpPr>
          <p:cNvPr id="5" name="文本框 4"/>
          <p:cNvSpPr txBox="1"/>
          <p:nvPr>
            <p:custDataLst>
              <p:tags r:id="rId14"/>
            </p:custDataLst>
          </p:nvPr>
        </p:nvSpPr>
        <p:spPr>
          <a:xfrm>
            <a:off x="3570120" y="5781874"/>
            <a:ext cx="1554480" cy="368300"/>
          </a:xfrm>
          <a:prstGeom prst="rect">
            <a:avLst/>
          </a:prstGeom>
          <a:noFill/>
        </p:spPr>
        <p:txBody>
          <a:bodyPr wrap="none" rtlCol="0" anchor="t">
            <a:spAutoFit/>
          </a:bodyPr>
          <a:lstStyle/>
          <a:p>
            <a:r>
              <a:rPr lang="zh-CN" altLang="en-US" b="1">
                <a:solidFill>
                  <a:srgbClr val="C00000"/>
                </a:solidFill>
                <a:effectLst/>
                <a:latin typeface="微软雅黑" panose="020B0503020204020204" charset="-122"/>
                <a:ea typeface="微软雅黑" panose="020B0503020204020204" charset="-122"/>
                <a:sym typeface="+mn-ea"/>
              </a:rPr>
              <a:t>基本化工原料</a:t>
            </a:r>
            <a:endParaRPr lang="zh-CN" altLang="en-US" b="1">
              <a:solidFill>
                <a:srgbClr val="C00000"/>
              </a:solidFill>
              <a:effectLst/>
              <a:latin typeface="微软雅黑" panose="020B0503020204020204" charset="-122"/>
              <a:ea typeface="微软雅黑" panose="020B0503020204020204" charset="-122"/>
              <a:sym typeface="+mn-ea"/>
            </a:endParaRPr>
          </a:p>
        </p:txBody>
      </p:sp>
      <p:sp>
        <p:nvSpPr>
          <p:cNvPr id="6" name="文本框 5"/>
          <p:cNvSpPr txBox="1"/>
          <p:nvPr>
            <p:custDataLst>
              <p:tags r:id="rId15"/>
            </p:custDataLst>
          </p:nvPr>
        </p:nvSpPr>
        <p:spPr>
          <a:xfrm>
            <a:off x="5647534" y="5732988"/>
            <a:ext cx="2576830" cy="450850"/>
          </a:xfrm>
          <a:prstGeom prst="rect">
            <a:avLst/>
          </a:prstGeom>
          <a:noFill/>
        </p:spPr>
        <p:txBody>
          <a:bodyPr wrap="none" rtlCol="0" anchor="t">
            <a:spAutoFit/>
          </a:bodyPr>
          <a:lstStyle/>
          <a:p>
            <a:pPr algn="ctr">
              <a:lnSpc>
                <a:spcPct val="130000"/>
              </a:lnSpc>
            </a:pPr>
            <a:r>
              <a:rPr lang="zh-CN" altLang="en-US" b="1">
                <a:solidFill>
                  <a:srgbClr val="FF0000"/>
                </a:solidFill>
                <a:latin typeface="微软雅黑" panose="020B0503020204020204" charset="-122"/>
                <a:ea typeface="微软雅黑" panose="020B0503020204020204" charset="-122"/>
                <a:sym typeface="+mn-ea"/>
              </a:rPr>
              <a:t>植物生长调节剂</a:t>
            </a:r>
            <a:r>
              <a:rPr lang="en-US" altLang="zh-CN" b="1">
                <a:solidFill>
                  <a:srgbClr val="FF0000"/>
                </a:solidFill>
                <a:latin typeface="微软雅黑" panose="020B0503020204020204" charset="-122"/>
                <a:ea typeface="微软雅黑" panose="020B0503020204020204" charset="-122"/>
                <a:sym typeface="+mn-ea"/>
              </a:rPr>
              <a:t>/</a:t>
            </a:r>
            <a:r>
              <a:rPr lang="zh-CN" altLang="en-US" b="1">
                <a:solidFill>
                  <a:srgbClr val="FF0000"/>
                </a:solidFill>
                <a:latin typeface="微软雅黑" panose="020B0503020204020204" charset="-122"/>
                <a:ea typeface="微软雅黑" panose="020B0503020204020204" charset="-122"/>
                <a:sym typeface="+mn-ea"/>
              </a:rPr>
              <a:t>催熟剂</a:t>
            </a:r>
            <a:endParaRPr lang="zh-CN" altLang="en-US" b="1">
              <a:solidFill>
                <a:srgbClr val="FF0000"/>
              </a:solidFill>
              <a:latin typeface="微软雅黑" panose="020B0503020204020204" charset="-122"/>
              <a:ea typeface="微软雅黑" panose="020B0503020204020204" charset="-122"/>
              <a:sym typeface="+mn-ea"/>
            </a:endParaRPr>
          </a:p>
        </p:txBody>
      </p:sp>
    </p:spTree>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2734703" y="1156"/>
            <a:ext cx="7931304" cy="530860"/>
          </a:xfrm>
          <a:prstGeom prst="rect">
            <a:avLst/>
          </a:prstGeom>
        </p:spPr>
        <p:txBody>
          <a:bodyPr>
            <a:spAutoFit/>
          </a:bodyPr>
          <a:lstStyle/>
          <a:p>
            <a:pPr algn="ctr">
              <a:lnSpc>
                <a:spcPct val="110000"/>
              </a:lnSpc>
            </a:pPr>
            <a:r>
              <a:rPr lang="zh-CN" altLang="zh-CN" sz="2600" b="1" kern="100">
                <a:solidFill>
                  <a:srgbClr val="0606D7"/>
                </a:solidFill>
                <a:latin typeface="Times New Roman" panose="02020603050405020304" pitchFamily="18" charset="0"/>
                <a:ea typeface="宋体" panose="02010600030101010101" pitchFamily="2" charset="-122"/>
                <a:cs typeface="Times New Roman" panose="02020603050405020304" pitchFamily="18" charset="0"/>
              </a:rPr>
              <a:t>乙烷</a:t>
            </a:r>
            <a:r>
              <a:rPr lang="zh-CN" altLang="zh-CN" sz="2600" b="1" kern="100">
                <a:latin typeface="Times New Roman" panose="02020603050405020304" pitchFamily="18" charset="0"/>
                <a:ea typeface="宋体" panose="02010600030101010101" pitchFamily="2" charset="-122"/>
                <a:cs typeface="Times New Roman" panose="02020603050405020304" pitchFamily="18" charset="0"/>
              </a:rPr>
              <a:t>与</a:t>
            </a:r>
            <a:r>
              <a:rPr lang="zh-CN" altLang="zh-CN" sz="2600" b="1" kern="100">
                <a:solidFill>
                  <a:srgbClr val="0606D7"/>
                </a:solidFill>
                <a:latin typeface="Times New Roman" panose="02020603050405020304" pitchFamily="18" charset="0"/>
                <a:ea typeface="宋体" panose="02010600030101010101" pitchFamily="2" charset="-122"/>
                <a:cs typeface="Times New Roman" panose="02020603050405020304" pitchFamily="18" charset="0"/>
              </a:rPr>
              <a:t>乙烯</a:t>
            </a:r>
            <a:r>
              <a:rPr lang="zh-CN" altLang="zh-CN" sz="2600" b="1" kern="100">
                <a:latin typeface="Times New Roman" panose="02020603050405020304" pitchFamily="18" charset="0"/>
                <a:ea typeface="宋体" panose="02010600030101010101" pitchFamily="2" charset="-122"/>
                <a:cs typeface="Times New Roman" panose="02020603050405020304" pitchFamily="18" charset="0"/>
              </a:rPr>
              <a:t>的分子结构和化学性质对比</a:t>
            </a:r>
            <a:endParaRPr lang="zh-CN" altLang="zh-CN" sz="2600" b="1" kern="100">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18" name="表格 17"/>
          <p:cNvGraphicFramePr>
            <a:graphicFrameLocks noGrp="1"/>
          </p:cNvGraphicFramePr>
          <p:nvPr>
            <p:custDataLst>
              <p:tags r:id="rId2"/>
            </p:custDataLst>
          </p:nvPr>
        </p:nvGraphicFramePr>
        <p:xfrm>
          <a:off x="638360" y="521916"/>
          <a:ext cx="11075670" cy="6137910"/>
        </p:xfrm>
        <a:graphic>
          <a:graphicData uri="http://schemas.openxmlformats.org/drawingml/2006/table">
            <a:tbl>
              <a:tblPr/>
              <a:tblGrid>
                <a:gridCol w="603250"/>
                <a:gridCol w="2168525"/>
                <a:gridCol w="3876040"/>
                <a:gridCol w="4427855"/>
              </a:tblGrid>
              <a:tr h="594360">
                <a:tc rowSpan="4">
                  <a:txBody>
                    <a:bodyPr wrap="square"/>
                    <a:lstStyle/>
                    <a:p>
                      <a:pPr algn="ctr">
                        <a:lnSpc>
                          <a:spcPct val="150000"/>
                        </a:lnSpc>
                        <a:spcAft>
                          <a:spcPct val="0"/>
                        </a:spcAft>
                      </a:pPr>
                      <a:r>
                        <a:rPr lang="zh-CN" sz="2600" b="1" kern="100">
                          <a:effectLst/>
                          <a:latin typeface="Times New Roman" panose="02020603050405020304" pitchFamily="18" charset="0"/>
                          <a:ea typeface="宋体" panose="02010600030101010101" pitchFamily="2" charset="-122"/>
                          <a:cs typeface="Times New Roman" panose="02020603050405020304" pitchFamily="18" charset="0"/>
                        </a:rPr>
                        <a:t>分</a:t>
                      </a:r>
                      <a:endParaRPr lang="zh-CN" sz="2600" b="1" kern="100">
                        <a:effectLst/>
                        <a:latin typeface="Times New Roman" panose="02020603050405020304" pitchFamily="18" charset="0"/>
                        <a:ea typeface="宋体" panose="02010600030101010101" pitchFamily="2" charset="-122"/>
                        <a:cs typeface="Courier New" panose="02070309020205020404" pitchFamily="49" charset="0"/>
                      </a:endParaRPr>
                    </a:p>
                    <a:p>
                      <a:pPr algn="ctr">
                        <a:lnSpc>
                          <a:spcPct val="150000"/>
                        </a:lnSpc>
                        <a:spcAft>
                          <a:spcPct val="0"/>
                        </a:spcAft>
                      </a:pPr>
                      <a:r>
                        <a:rPr lang="zh-CN" sz="2600" b="1" kern="100">
                          <a:effectLst/>
                          <a:latin typeface="Times New Roman" panose="02020603050405020304" pitchFamily="18" charset="0"/>
                          <a:ea typeface="宋体" panose="02010600030101010101" pitchFamily="2" charset="-122"/>
                          <a:cs typeface="Times New Roman" panose="02020603050405020304" pitchFamily="18" charset="0"/>
                        </a:rPr>
                        <a:t>子</a:t>
                      </a:r>
                      <a:endParaRPr lang="zh-CN" sz="2600" b="1" kern="100">
                        <a:effectLst/>
                        <a:latin typeface="Times New Roman" panose="02020603050405020304" pitchFamily="18" charset="0"/>
                        <a:ea typeface="宋体" panose="02010600030101010101" pitchFamily="2" charset="-122"/>
                        <a:cs typeface="Courier New" panose="02070309020205020404" pitchFamily="49" charset="0"/>
                      </a:endParaRPr>
                    </a:p>
                    <a:p>
                      <a:pPr algn="ctr">
                        <a:lnSpc>
                          <a:spcPct val="150000"/>
                        </a:lnSpc>
                        <a:spcAft>
                          <a:spcPct val="0"/>
                        </a:spcAft>
                      </a:pPr>
                      <a:r>
                        <a:rPr lang="zh-CN" sz="2600" b="1" kern="100">
                          <a:effectLst/>
                          <a:latin typeface="Times New Roman" panose="02020603050405020304" pitchFamily="18" charset="0"/>
                          <a:ea typeface="宋体" panose="02010600030101010101" pitchFamily="2" charset="-122"/>
                          <a:cs typeface="Times New Roman" panose="02020603050405020304" pitchFamily="18" charset="0"/>
                        </a:rPr>
                        <a:t>结</a:t>
                      </a:r>
                      <a:endParaRPr lang="zh-CN" sz="2600" b="1" kern="100">
                        <a:effectLst/>
                        <a:latin typeface="Times New Roman" panose="02020603050405020304" pitchFamily="18" charset="0"/>
                        <a:ea typeface="宋体" panose="02010600030101010101" pitchFamily="2" charset="-122"/>
                        <a:cs typeface="Courier New" panose="02070309020205020404" pitchFamily="49" charset="0"/>
                      </a:endParaRPr>
                    </a:p>
                    <a:p>
                      <a:pPr algn="ctr">
                        <a:lnSpc>
                          <a:spcPct val="150000"/>
                        </a:lnSpc>
                        <a:spcAft>
                          <a:spcPct val="0"/>
                        </a:spcAft>
                      </a:pPr>
                      <a:r>
                        <a:rPr lang="zh-CN" sz="2600" b="1" kern="100">
                          <a:effectLst/>
                          <a:latin typeface="Times New Roman" panose="02020603050405020304" pitchFamily="18" charset="0"/>
                          <a:ea typeface="宋体" panose="02010600030101010101" pitchFamily="2" charset="-122"/>
                          <a:cs typeface="Times New Roman" panose="02020603050405020304" pitchFamily="18" charset="0"/>
                        </a:rPr>
                        <a:t>构</a:t>
                      </a:r>
                      <a:endParaRPr lang="zh-CN" sz="2600" b="1" kern="100">
                        <a:effectLst/>
                        <a:latin typeface="Times New Roman" panose="02020603050405020304" pitchFamily="18" charset="0"/>
                        <a:ea typeface="宋体" panose="02010600030101010101" pitchFamily="2" charset="-122"/>
                        <a:cs typeface="Courier New" panose="02070309020205020404" pitchFamily="49" charset="0"/>
                      </a:endParaRPr>
                    </a:p>
                  </a:txBody>
                  <a:tcPr marL="47059" marR="47059"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pPr>
                      <a:r>
                        <a:rPr lang="zh-CN" sz="2600" b="1" kern="100">
                          <a:effectLst/>
                          <a:latin typeface="Times New Roman" panose="02020603050405020304" pitchFamily="18" charset="0"/>
                          <a:ea typeface="宋体" panose="02010600030101010101" pitchFamily="2" charset="-122"/>
                          <a:cs typeface="Times New Roman" panose="02020603050405020304" pitchFamily="18" charset="0"/>
                        </a:rPr>
                        <a:t>分子式</a:t>
                      </a:r>
                      <a:endParaRPr lang="zh-CN" sz="2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7059" marR="47059"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pPr>
                      <a:r>
                        <a:rPr lang="en-US" sz="2600" b="1" kern="100">
                          <a:effectLst/>
                          <a:latin typeface="Times New Roman" panose="02020603050405020304" pitchFamily="18" charset="0"/>
                          <a:ea typeface="宋体" panose="02010600030101010101" pitchFamily="2" charset="-122"/>
                          <a:cs typeface="Times New Roman" panose="02020603050405020304" pitchFamily="18" charset="0"/>
                        </a:rPr>
                        <a:t>C</a:t>
                      </a:r>
                      <a:r>
                        <a:rPr lang="en-US" sz="2600" b="1" kern="100" baseline="-25000">
                          <a:effectLst/>
                          <a:latin typeface="Times New Roman" panose="02020603050405020304" pitchFamily="18" charset="0"/>
                          <a:ea typeface="宋体" panose="02010600030101010101" pitchFamily="2" charset="-122"/>
                          <a:cs typeface="Times New Roman" panose="02020603050405020304" pitchFamily="18" charset="0"/>
                        </a:rPr>
                        <a:t>2</a:t>
                      </a:r>
                      <a:r>
                        <a:rPr lang="en-US" sz="2600" b="1" kern="100">
                          <a:effectLst/>
                          <a:latin typeface="Times New Roman" panose="02020603050405020304" pitchFamily="18" charset="0"/>
                          <a:ea typeface="宋体" panose="02010600030101010101" pitchFamily="2" charset="-122"/>
                          <a:cs typeface="Times New Roman" panose="02020603050405020304" pitchFamily="18" charset="0"/>
                        </a:rPr>
                        <a:t>H</a:t>
                      </a:r>
                      <a:r>
                        <a:rPr lang="en-US" sz="2600" b="1" kern="100" baseline="-25000">
                          <a:effectLst/>
                          <a:latin typeface="Times New Roman" panose="02020603050405020304" pitchFamily="18" charset="0"/>
                          <a:ea typeface="宋体" panose="02010600030101010101" pitchFamily="2" charset="-122"/>
                          <a:cs typeface="Times New Roman" panose="02020603050405020304" pitchFamily="18" charset="0"/>
                        </a:rPr>
                        <a:t>6</a:t>
                      </a:r>
                      <a:endParaRPr lang="zh-CN" sz="2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7059" marR="47059"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pPr>
                      <a:r>
                        <a:rPr lang="en-US" sz="2600" b="1" kern="100">
                          <a:effectLst/>
                          <a:latin typeface="Times New Roman" panose="02020603050405020304" pitchFamily="18" charset="0"/>
                          <a:ea typeface="宋体" panose="02010600030101010101" pitchFamily="2" charset="-122"/>
                          <a:cs typeface="Times New Roman" panose="02020603050405020304" pitchFamily="18" charset="0"/>
                        </a:rPr>
                        <a:t>C</a:t>
                      </a:r>
                      <a:r>
                        <a:rPr lang="en-US" sz="2600" b="1" kern="100" baseline="-25000">
                          <a:effectLst/>
                          <a:latin typeface="Times New Roman" panose="02020603050405020304" pitchFamily="18" charset="0"/>
                          <a:ea typeface="宋体" panose="02010600030101010101" pitchFamily="2" charset="-122"/>
                          <a:cs typeface="Times New Roman" panose="02020603050405020304" pitchFamily="18" charset="0"/>
                        </a:rPr>
                        <a:t>2</a:t>
                      </a:r>
                      <a:r>
                        <a:rPr lang="en-US" sz="2600" b="1" kern="100">
                          <a:effectLst/>
                          <a:latin typeface="Times New Roman" panose="02020603050405020304" pitchFamily="18" charset="0"/>
                          <a:ea typeface="宋体" panose="02010600030101010101" pitchFamily="2" charset="-122"/>
                          <a:cs typeface="Times New Roman" panose="02020603050405020304" pitchFamily="18" charset="0"/>
                        </a:rPr>
                        <a:t>H</a:t>
                      </a:r>
                      <a:r>
                        <a:rPr lang="en-US" sz="2600" b="1" kern="100" baseline="-25000">
                          <a:effectLst/>
                          <a:latin typeface="Times New Roman" panose="02020603050405020304" pitchFamily="18" charset="0"/>
                          <a:ea typeface="宋体" panose="02010600030101010101" pitchFamily="2" charset="-122"/>
                          <a:cs typeface="Times New Roman" panose="02020603050405020304" pitchFamily="18" charset="0"/>
                        </a:rPr>
                        <a:t>4</a:t>
                      </a:r>
                      <a:endParaRPr lang="zh-CN" sz="2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7059" marR="47059"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37920">
                <a:tc vMerge="1">
                  <a:tcPr/>
                </a:tc>
                <a:tc>
                  <a:txBody>
                    <a:bodyPr wrap="square"/>
                    <a:lstStyle/>
                    <a:p>
                      <a:pPr algn="ctr">
                        <a:lnSpc>
                          <a:spcPct val="150000"/>
                        </a:lnSpc>
                        <a:spcAft>
                          <a:spcPct val="0"/>
                        </a:spcAft>
                      </a:pPr>
                      <a:r>
                        <a:rPr lang="zh-CN" sz="2600" b="1" kern="100">
                          <a:effectLst/>
                          <a:latin typeface="Times New Roman" panose="02020603050405020304" pitchFamily="18" charset="0"/>
                          <a:ea typeface="宋体" panose="02010600030101010101" pitchFamily="2" charset="-122"/>
                          <a:cs typeface="Times New Roman" panose="02020603050405020304" pitchFamily="18" charset="0"/>
                        </a:rPr>
                        <a:t>结构式</a:t>
                      </a:r>
                      <a:endParaRPr lang="zh-CN" sz="2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7059" marR="47059"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pPr>
                      <a:endParaRPr lang="en-US" sz="2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7059" marR="47059"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pPr>
                      <a:endParaRPr lang="en-US" sz="2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7059" marR="47059"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4360">
                <a:tc vMerge="1">
                  <a:tcPr/>
                </a:tc>
                <a:tc>
                  <a:txBody>
                    <a:bodyPr wrap="square"/>
                    <a:lstStyle/>
                    <a:p>
                      <a:pPr algn="ctr">
                        <a:lnSpc>
                          <a:spcPct val="150000"/>
                        </a:lnSpc>
                        <a:spcAft>
                          <a:spcPct val="0"/>
                        </a:spcAft>
                      </a:pPr>
                      <a:r>
                        <a:rPr lang="zh-CN" sz="2600" b="1" kern="100">
                          <a:effectLst/>
                          <a:latin typeface="Times New Roman" panose="02020603050405020304" pitchFamily="18" charset="0"/>
                          <a:ea typeface="宋体" panose="02010600030101010101" pitchFamily="2" charset="-122"/>
                          <a:cs typeface="Times New Roman" panose="02020603050405020304" pitchFamily="18" charset="0"/>
                        </a:rPr>
                        <a:t>碳碳键类别</a:t>
                      </a:r>
                      <a:endParaRPr lang="zh-CN" sz="2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7059" marR="47059"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pPr>
                      <a:endParaRPr lang="zh-CN" sz="2600" b="1"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7059" marR="47059"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pPr>
                      <a:endParaRPr lang="zh-CN" sz="2600" b="1"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7059" marR="47059"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2010">
                <a:tc vMerge="1">
                  <a:tcPr/>
                </a:tc>
                <a:tc>
                  <a:txBody>
                    <a:bodyPr wrap="square"/>
                    <a:lstStyle/>
                    <a:p>
                      <a:pPr algn="ctr">
                        <a:lnSpc>
                          <a:spcPct val="90000"/>
                        </a:lnSpc>
                        <a:spcAft>
                          <a:spcPct val="0"/>
                        </a:spcAft>
                      </a:pPr>
                      <a:r>
                        <a:rPr lang="zh-CN" sz="2600" b="1" kern="100">
                          <a:effectLst/>
                          <a:latin typeface="Times New Roman" panose="02020603050405020304" pitchFamily="18" charset="0"/>
                          <a:ea typeface="宋体" panose="02010600030101010101" pitchFamily="2" charset="-122"/>
                          <a:cs typeface="Times New Roman" panose="02020603050405020304" pitchFamily="18" charset="0"/>
                        </a:rPr>
                        <a:t>分子内原子</a:t>
                      </a:r>
                      <a:endParaRPr lang="zh-CN" sz="2600" b="1" kern="100">
                        <a:effectLst/>
                        <a:latin typeface="Times New Roman" panose="02020603050405020304" pitchFamily="18" charset="0"/>
                        <a:ea typeface="宋体" panose="02010600030101010101" pitchFamily="2" charset="-122"/>
                        <a:cs typeface="Courier New" panose="02070309020205020404" pitchFamily="49" charset="0"/>
                      </a:endParaRPr>
                    </a:p>
                    <a:p>
                      <a:pPr algn="ctr">
                        <a:lnSpc>
                          <a:spcPct val="90000"/>
                        </a:lnSpc>
                        <a:spcAft>
                          <a:spcPct val="0"/>
                        </a:spcAft>
                      </a:pPr>
                      <a:r>
                        <a:rPr lang="zh-CN" sz="2600" b="1" kern="100">
                          <a:effectLst/>
                          <a:latin typeface="Times New Roman" panose="02020603050405020304" pitchFamily="18" charset="0"/>
                          <a:ea typeface="宋体" panose="02010600030101010101" pitchFamily="2" charset="-122"/>
                          <a:cs typeface="Times New Roman" panose="02020603050405020304" pitchFamily="18" charset="0"/>
                        </a:rPr>
                        <a:t>的相对位置</a:t>
                      </a:r>
                      <a:endParaRPr lang="zh-CN" sz="2600" b="1" kern="100">
                        <a:effectLst/>
                        <a:latin typeface="Times New Roman" panose="02020603050405020304" pitchFamily="18" charset="0"/>
                        <a:ea typeface="宋体" panose="02010600030101010101" pitchFamily="2" charset="-122"/>
                        <a:cs typeface="Courier New" panose="02070309020205020404" pitchFamily="49" charset="0"/>
                      </a:endParaRPr>
                    </a:p>
                  </a:txBody>
                  <a:tcPr marL="47059" marR="47059"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90000"/>
                        </a:lnSpc>
                        <a:spcAft>
                          <a:spcPct val="0"/>
                        </a:spcAft>
                      </a:pPr>
                      <a:endParaRPr lang="zh-CN" sz="2600" b="1"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7059" marR="47059"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pPr>
                      <a:endParaRPr lang="zh-CN" sz="2600" b="1"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7059" marR="47059"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5630">
                <a:tc rowSpan="4">
                  <a:txBody>
                    <a:bodyPr wrap="square"/>
                    <a:lstStyle/>
                    <a:p>
                      <a:pPr algn="ctr">
                        <a:lnSpc>
                          <a:spcPct val="150000"/>
                        </a:lnSpc>
                        <a:spcAft>
                          <a:spcPct val="0"/>
                        </a:spcAft>
                      </a:pPr>
                      <a:r>
                        <a:rPr lang="zh-CN" sz="2600" b="1" kern="100">
                          <a:effectLst/>
                          <a:latin typeface="Times New Roman" panose="02020603050405020304" pitchFamily="18" charset="0"/>
                          <a:ea typeface="宋体" panose="02010600030101010101" pitchFamily="2" charset="-122"/>
                          <a:cs typeface="Times New Roman" panose="02020603050405020304" pitchFamily="18" charset="0"/>
                        </a:rPr>
                        <a:t>化</a:t>
                      </a:r>
                      <a:endParaRPr lang="zh-CN" sz="2600" b="1" kern="100">
                        <a:effectLst/>
                        <a:latin typeface="Times New Roman" panose="02020603050405020304" pitchFamily="18" charset="0"/>
                        <a:ea typeface="宋体" panose="02010600030101010101" pitchFamily="2" charset="-122"/>
                        <a:cs typeface="Courier New" panose="02070309020205020404" pitchFamily="49" charset="0"/>
                      </a:endParaRPr>
                    </a:p>
                    <a:p>
                      <a:pPr algn="ctr">
                        <a:lnSpc>
                          <a:spcPct val="150000"/>
                        </a:lnSpc>
                        <a:spcAft>
                          <a:spcPct val="0"/>
                        </a:spcAft>
                      </a:pPr>
                      <a:r>
                        <a:rPr lang="zh-CN" sz="2600" b="1" kern="100">
                          <a:effectLst/>
                          <a:latin typeface="Times New Roman" panose="02020603050405020304" pitchFamily="18" charset="0"/>
                          <a:ea typeface="宋体" panose="02010600030101010101" pitchFamily="2" charset="-122"/>
                          <a:cs typeface="Times New Roman" panose="02020603050405020304" pitchFamily="18" charset="0"/>
                        </a:rPr>
                        <a:t>学</a:t>
                      </a:r>
                      <a:endParaRPr lang="zh-CN" sz="2600" b="1" kern="100">
                        <a:effectLst/>
                        <a:latin typeface="Times New Roman" panose="02020603050405020304" pitchFamily="18" charset="0"/>
                        <a:ea typeface="宋体" panose="02010600030101010101" pitchFamily="2" charset="-122"/>
                        <a:cs typeface="Courier New" panose="02070309020205020404" pitchFamily="49" charset="0"/>
                      </a:endParaRPr>
                    </a:p>
                    <a:p>
                      <a:pPr algn="ctr">
                        <a:lnSpc>
                          <a:spcPct val="150000"/>
                        </a:lnSpc>
                        <a:spcAft>
                          <a:spcPct val="0"/>
                        </a:spcAft>
                      </a:pPr>
                      <a:r>
                        <a:rPr lang="zh-CN" sz="2600" b="1" kern="100">
                          <a:effectLst/>
                          <a:latin typeface="Times New Roman" panose="02020603050405020304" pitchFamily="18" charset="0"/>
                          <a:ea typeface="宋体" panose="02010600030101010101" pitchFamily="2" charset="-122"/>
                          <a:cs typeface="Times New Roman" panose="02020603050405020304" pitchFamily="18" charset="0"/>
                        </a:rPr>
                        <a:t>性</a:t>
                      </a:r>
                      <a:endParaRPr lang="zh-CN" sz="2600" b="1" kern="100">
                        <a:effectLst/>
                        <a:latin typeface="Times New Roman" panose="02020603050405020304" pitchFamily="18" charset="0"/>
                        <a:ea typeface="宋体" panose="02010600030101010101" pitchFamily="2" charset="-122"/>
                        <a:cs typeface="Courier New" panose="02070309020205020404" pitchFamily="49" charset="0"/>
                      </a:endParaRPr>
                    </a:p>
                    <a:p>
                      <a:pPr algn="ctr">
                        <a:lnSpc>
                          <a:spcPct val="150000"/>
                        </a:lnSpc>
                        <a:spcAft>
                          <a:spcPct val="0"/>
                        </a:spcAft>
                      </a:pPr>
                      <a:r>
                        <a:rPr lang="zh-CN" sz="2600" b="1" kern="100">
                          <a:effectLst/>
                          <a:latin typeface="Times New Roman" panose="02020603050405020304" pitchFamily="18" charset="0"/>
                          <a:ea typeface="宋体" panose="02010600030101010101" pitchFamily="2" charset="-122"/>
                          <a:cs typeface="Times New Roman" panose="02020603050405020304" pitchFamily="18" charset="0"/>
                        </a:rPr>
                        <a:t>质</a:t>
                      </a:r>
                      <a:endParaRPr lang="zh-CN" sz="2600" b="1" kern="100">
                        <a:effectLst/>
                        <a:latin typeface="Times New Roman" panose="02020603050405020304" pitchFamily="18" charset="0"/>
                        <a:ea typeface="宋体" panose="02010600030101010101" pitchFamily="2" charset="-122"/>
                        <a:cs typeface="Courier New" panose="02070309020205020404" pitchFamily="49" charset="0"/>
                      </a:endParaRPr>
                    </a:p>
                  </a:txBody>
                  <a:tcPr marL="31373" marR="31373" marT="0" marB="0" vert="horz"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pPr>
                      <a:r>
                        <a:rPr lang="zh-CN" sz="2400" b="1" kern="100">
                          <a:solidFill>
                            <a:srgbClr val="0606D7"/>
                          </a:solidFill>
                          <a:effectLst/>
                          <a:latin typeface="Times New Roman" panose="02020603050405020304" pitchFamily="18" charset="0"/>
                          <a:ea typeface="宋体" panose="02010600030101010101" pitchFamily="2" charset="-122"/>
                          <a:cs typeface="Times New Roman" panose="02020603050405020304" pitchFamily="18" charset="0"/>
                        </a:rPr>
                        <a:t>燃烧</a:t>
                      </a:r>
                      <a:endParaRPr lang="zh-CN" sz="2400" b="1" kern="100">
                        <a:solidFill>
                          <a:srgbClr val="0606D7"/>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1373" marR="31373"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marL="71755" algn="l">
                        <a:lnSpc>
                          <a:spcPct val="150000"/>
                        </a:lnSpc>
                        <a:spcAft>
                          <a:spcPct val="0"/>
                        </a:spcAft>
                      </a:pPr>
                      <a:endParaRPr lang="zh-CN" sz="2600" kern="100">
                        <a:effectLst/>
                        <a:latin typeface="宋体" panose="02010600030101010101" pitchFamily="2" charset="-122"/>
                        <a:ea typeface="宋体" panose="02010600030101010101" pitchFamily="2" charset="-122"/>
                        <a:cs typeface="Courier New" panose="02070309020205020404" pitchFamily="49" charset="0"/>
                      </a:endParaRPr>
                    </a:p>
                  </a:txBody>
                  <a:tcPr marL="31373" marR="31373"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marL="71755" algn="l">
                        <a:lnSpc>
                          <a:spcPct val="150000"/>
                        </a:lnSpc>
                        <a:spcAft>
                          <a:spcPct val="0"/>
                        </a:spcAft>
                      </a:pPr>
                      <a:endParaRPr lang="zh-CN" sz="2600" kern="100">
                        <a:effectLst/>
                        <a:latin typeface="宋体" panose="02010600030101010101" pitchFamily="2" charset="-122"/>
                        <a:ea typeface="宋体" panose="02010600030101010101" pitchFamily="2" charset="-122"/>
                        <a:cs typeface="Courier New" panose="02070309020205020404" pitchFamily="49" charset="0"/>
                      </a:endParaRPr>
                    </a:p>
                  </a:txBody>
                  <a:tcPr marL="31373" marR="31373"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7730">
                <a:tc vMerge="1">
                  <a:tcPr>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wrap="square"/>
                    <a:lstStyle/>
                    <a:p>
                      <a:pPr algn="ctr">
                        <a:lnSpc>
                          <a:spcPct val="130000"/>
                        </a:lnSpc>
                        <a:spcAft>
                          <a:spcPct val="0"/>
                        </a:spcAft>
                      </a:pPr>
                      <a:r>
                        <a:rPr lang="zh-CN" sz="2400" b="1" kern="100">
                          <a:solidFill>
                            <a:srgbClr val="0606D7"/>
                          </a:solidFill>
                          <a:effectLst/>
                          <a:latin typeface="Times New Roman" panose="02020603050405020304" pitchFamily="18" charset="0"/>
                          <a:ea typeface="宋体" panose="02010600030101010101" pitchFamily="2" charset="-122"/>
                          <a:cs typeface="Times New Roman" panose="02020603050405020304" pitchFamily="18" charset="0"/>
                        </a:rPr>
                        <a:t>特征反应</a:t>
                      </a:r>
                      <a:endParaRPr lang="zh-CN" sz="2400" b="1" kern="100">
                        <a:solidFill>
                          <a:srgbClr val="0606D7"/>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1373" marR="31373"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marL="71755" algn="l">
                        <a:lnSpc>
                          <a:spcPct val="150000"/>
                        </a:lnSpc>
                        <a:spcAft>
                          <a:spcPct val="0"/>
                        </a:spcAft>
                      </a:pPr>
                      <a:endParaRPr lang="zh-CN" sz="2600" kern="100">
                        <a:effectLst/>
                        <a:latin typeface="宋体" panose="02010600030101010101" pitchFamily="2" charset="-122"/>
                        <a:ea typeface="宋体" panose="02010600030101010101" pitchFamily="2" charset="-122"/>
                        <a:cs typeface="Courier New" panose="02070309020205020404" pitchFamily="49" charset="0"/>
                      </a:endParaRPr>
                    </a:p>
                  </a:txBody>
                  <a:tcPr marL="31373" marR="31373"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marL="71755" algn="l">
                        <a:lnSpc>
                          <a:spcPct val="150000"/>
                        </a:lnSpc>
                        <a:spcAft>
                          <a:spcPct val="0"/>
                        </a:spcAft>
                      </a:pPr>
                      <a:endParaRPr lang="zh-CN" sz="2600" kern="100" spc="-100">
                        <a:effectLst/>
                        <a:latin typeface="宋体" panose="02010600030101010101" pitchFamily="2" charset="-122"/>
                        <a:ea typeface="宋体" panose="02010600030101010101" pitchFamily="2" charset="-122"/>
                        <a:cs typeface="Courier New" panose="02070309020205020404" pitchFamily="49" charset="0"/>
                      </a:endParaRPr>
                    </a:p>
                  </a:txBody>
                  <a:tcPr marL="31373" marR="31373"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3910">
                <a:tc vMerge="1">
                  <a:tcPr/>
                </a:tc>
                <a:tc>
                  <a:txBody>
                    <a:bodyPr wrap="square"/>
                    <a:lstStyle/>
                    <a:p>
                      <a:pPr algn="ctr">
                        <a:lnSpc>
                          <a:spcPct val="110000"/>
                        </a:lnSpc>
                        <a:spcAft>
                          <a:spcPct val="0"/>
                        </a:spcAft>
                      </a:pPr>
                      <a:r>
                        <a:rPr lang="zh-CN" sz="2400" b="1" kern="100">
                          <a:solidFill>
                            <a:srgbClr val="0606D7"/>
                          </a:solidFill>
                          <a:effectLst/>
                          <a:latin typeface="Times New Roman" panose="02020603050405020304" pitchFamily="18" charset="0"/>
                          <a:ea typeface="宋体" panose="02010600030101010101" pitchFamily="2" charset="-122"/>
                          <a:cs typeface="Times New Roman" panose="02020603050405020304" pitchFamily="18" charset="0"/>
                          <a:sym typeface="+mn-ea"/>
                        </a:rPr>
                        <a:t>与酸性高锰</a:t>
                      </a:r>
                      <a:endParaRPr lang="zh-CN" sz="2400" b="1" kern="100">
                        <a:solidFill>
                          <a:srgbClr val="0606D7"/>
                        </a:solidFill>
                        <a:effectLst/>
                        <a:latin typeface="Times New Roman" panose="02020603050405020304" pitchFamily="18" charset="0"/>
                        <a:ea typeface="宋体" panose="02010600030101010101" pitchFamily="2" charset="-122"/>
                        <a:cs typeface="Courier New" panose="02070309020205020404" pitchFamily="49" charset="0"/>
                      </a:endParaRPr>
                    </a:p>
                    <a:p>
                      <a:pPr algn="ctr">
                        <a:lnSpc>
                          <a:spcPct val="110000"/>
                        </a:lnSpc>
                        <a:spcAft>
                          <a:spcPct val="0"/>
                        </a:spcAft>
                      </a:pPr>
                      <a:r>
                        <a:rPr lang="zh-CN" sz="2400" b="1" kern="100">
                          <a:solidFill>
                            <a:srgbClr val="0606D7"/>
                          </a:solidFill>
                          <a:effectLst/>
                          <a:latin typeface="Times New Roman" panose="02020603050405020304" pitchFamily="18" charset="0"/>
                          <a:ea typeface="宋体" panose="02010600030101010101" pitchFamily="2" charset="-122"/>
                          <a:cs typeface="Times New Roman" panose="02020603050405020304" pitchFamily="18" charset="0"/>
                          <a:sym typeface="+mn-ea"/>
                        </a:rPr>
                        <a:t>酸钾溶液</a:t>
                      </a:r>
                      <a:endParaRPr lang="zh-CN" altLang="en-US" sz="2400" b="1" kern="100">
                        <a:solidFill>
                          <a:srgbClr val="0606D7"/>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1373" marR="31373"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marL="71755" algn="l">
                        <a:lnSpc>
                          <a:spcPct val="150000"/>
                        </a:lnSpc>
                        <a:spcAft>
                          <a:spcPct val="0"/>
                        </a:spcAft>
                        <a:buNone/>
                      </a:pPr>
                      <a:endParaRPr lang="zh-CN" altLang="en-US" sz="2600" kern="100">
                        <a:effectLst/>
                        <a:latin typeface="宋体" panose="02010600030101010101" pitchFamily="2" charset="-122"/>
                        <a:ea typeface="宋体" panose="02010600030101010101" pitchFamily="2" charset="-122"/>
                        <a:cs typeface="Courier New" panose="02070309020205020404" pitchFamily="49" charset="0"/>
                      </a:endParaRPr>
                    </a:p>
                  </a:txBody>
                  <a:tcPr marL="31373" marR="31373"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marL="71755" algn="l">
                        <a:lnSpc>
                          <a:spcPct val="150000"/>
                        </a:lnSpc>
                        <a:spcAft>
                          <a:spcPct val="0"/>
                        </a:spcAft>
                        <a:buNone/>
                      </a:pPr>
                      <a:endParaRPr lang="zh-CN" altLang="en-US" sz="2600" kern="100" spc="-100">
                        <a:effectLst/>
                        <a:latin typeface="宋体" panose="02010600030101010101" pitchFamily="2" charset="-122"/>
                        <a:ea typeface="宋体" panose="02010600030101010101" pitchFamily="2" charset="-122"/>
                        <a:cs typeface="Courier New" panose="02070309020205020404" pitchFamily="49" charset="0"/>
                      </a:endParaRPr>
                    </a:p>
                  </a:txBody>
                  <a:tcPr marL="31373" marR="31373"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1990">
                <a:tc vMerge="1">
                  <a:tcPr>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wrap="square"/>
                    <a:lstStyle/>
                    <a:p>
                      <a:pPr algn="ctr">
                        <a:lnSpc>
                          <a:spcPct val="110000"/>
                        </a:lnSpc>
                        <a:spcAft>
                          <a:spcPct val="0"/>
                        </a:spcAft>
                      </a:pPr>
                      <a:r>
                        <a:rPr lang="zh-CN" altLang="en-US" sz="2400" b="1" kern="100">
                          <a:solidFill>
                            <a:srgbClr val="0606D7"/>
                          </a:solidFill>
                          <a:effectLst/>
                          <a:latin typeface="Times New Roman" panose="02020603050405020304" pitchFamily="18" charset="0"/>
                          <a:ea typeface="宋体" panose="02010600030101010101" pitchFamily="2" charset="-122"/>
                          <a:cs typeface="Times New Roman" panose="02020603050405020304" pitchFamily="18" charset="0"/>
                        </a:rPr>
                        <a:t>加聚反应</a:t>
                      </a:r>
                      <a:endParaRPr lang="zh-CN" altLang="en-US" sz="2400" b="1" kern="100">
                        <a:solidFill>
                          <a:srgbClr val="0606D7"/>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1373" marR="31373"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marL="71755" algn="l">
                        <a:lnSpc>
                          <a:spcPct val="150000"/>
                        </a:lnSpc>
                        <a:spcAft>
                          <a:spcPct val="0"/>
                        </a:spcAft>
                        <a:buNone/>
                      </a:pPr>
                      <a:endParaRPr lang="zh-CN" altLang="en-US" sz="2600" kern="100">
                        <a:effectLst/>
                        <a:latin typeface="宋体" panose="02010600030101010101" pitchFamily="2" charset="-122"/>
                        <a:ea typeface="宋体" panose="02010600030101010101" pitchFamily="2" charset="-122"/>
                        <a:cs typeface="Courier New" panose="02070309020205020404" pitchFamily="49" charset="0"/>
                      </a:endParaRPr>
                    </a:p>
                  </a:txBody>
                  <a:tcPr marL="31373" marR="31373"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marL="71755" algn="l">
                        <a:lnSpc>
                          <a:spcPct val="150000"/>
                        </a:lnSpc>
                        <a:spcAft>
                          <a:spcPct val="0"/>
                        </a:spcAft>
                        <a:buNone/>
                      </a:pPr>
                      <a:endParaRPr lang="zh-CN" altLang="en-US" sz="2600" kern="100" spc="-100">
                        <a:effectLst/>
                        <a:latin typeface="宋体" panose="02010600030101010101" pitchFamily="2" charset="-122"/>
                        <a:ea typeface="宋体" panose="02010600030101010101" pitchFamily="2" charset="-122"/>
                        <a:cs typeface="Courier New" panose="02070309020205020404" pitchFamily="49" charset="0"/>
                      </a:endParaRPr>
                    </a:p>
                  </a:txBody>
                  <a:tcPr marL="31373" marR="31373"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9" name="Picture 4"/>
          <p:cNvPicPr>
            <a:picLocks noChangeAspect="1" noChangeArrowheads="1"/>
          </p:cNvPicPr>
          <p:nvPr>
            <p:custDataLst>
              <p:tags r:id="rId3"/>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617605" y="1177604"/>
            <a:ext cx="1450479" cy="102009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p:cNvPicPr>
            <a:picLocks noChangeAspect="1" noChangeArrowheads="1"/>
          </p:cNvPicPr>
          <p:nvPr>
            <p:custDataLst>
              <p:tags r:id="rId5"/>
            </p:custDataLst>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309425" y="1391525"/>
            <a:ext cx="1706932" cy="745870"/>
          </a:xfrm>
          <a:prstGeom prst="rect">
            <a:avLst/>
          </a:prstGeom>
          <a:noFill/>
          <a:extLst>
            <a:ext uri="{909E8E84-426E-40DD-AFC4-6F175D3DCCD1}">
              <a14:hiddenFill xmlns:a14="http://schemas.microsoft.com/office/drawing/2010/main">
                <a:solidFill>
                  <a:srgbClr val="FFFFFF"/>
                </a:solidFill>
              </a14:hiddenFill>
            </a:ext>
          </a:extLst>
        </p:spPr>
      </p:pic>
      <p:sp>
        <p:nvSpPr>
          <p:cNvPr id="21" name="文本框 20"/>
          <p:cNvSpPr txBox="1"/>
          <p:nvPr>
            <p:custDataLst>
              <p:tags r:id="rId7"/>
            </p:custDataLst>
          </p:nvPr>
        </p:nvSpPr>
        <p:spPr>
          <a:xfrm>
            <a:off x="1550793" y="26562"/>
            <a:ext cx="2327910" cy="521970"/>
          </a:xfrm>
          <a:prstGeom prst="rect">
            <a:avLst/>
          </a:prstGeom>
          <a:noFill/>
        </p:spPr>
        <p:txBody>
          <a:bodyPr wrap="none" rtlCol="0" anchor="t">
            <a:spAutoFit/>
          </a:bodyPr>
          <a:lstStyle/>
          <a:p>
            <a:pPr eaLnBrk="0" hangingPunct="0">
              <a:spcBef>
                <a:spcPct val="50000"/>
              </a:spcBef>
            </a:pPr>
            <a:r>
              <a:rPr lang="en-US" altLang="zh-CN" sz="2800" b="1">
                <a:solidFill>
                  <a:srgbClr val="0606D7"/>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800" b="1">
                <a:solidFill>
                  <a:srgbClr val="0606D7"/>
                </a:solidFill>
                <a:latin typeface="Times New Roman" panose="02020603050405020304" pitchFamily="18" charset="0"/>
                <a:ea typeface="宋体" panose="02010600030101010101" pitchFamily="2" charset="-122"/>
                <a:cs typeface="Times New Roman" panose="02020603050405020304" pitchFamily="18" charset="0"/>
                <a:sym typeface="+mn-ea"/>
              </a:rPr>
              <a:t>归纳总结</a:t>
            </a:r>
            <a:r>
              <a:rPr lang="en-US" altLang="zh-CN" sz="2800" b="1">
                <a:solidFill>
                  <a:srgbClr val="0606D7"/>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2800" b="1">
              <a:solidFill>
                <a:srgbClr val="0606D7"/>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2" name="文本框 21"/>
          <p:cNvSpPr txBox="1"/>
          <p:nvPr>
            <p:custDataLst>
              <p:tags r:id="rId8"/>
            </p:custDataLst>
          </p:nvPr>
        </p:nvSpPr>
        <p:spPr>
          <a:xfrm>
            <a:off x="4622907" y="2297363"/>
            <a:ext cx="1511300" cy="491490"/>
          </a:xfrm>
          <a:prstGeom prst="rect">
            <a:avLst/>
          </a:prstGeom>
          <a:noFill/>
        </p:spPr>
        <p:txBody>
          <a:bodyPr wrap="none" rtlCol="0">
            <a:spAutoFit/>
          </a:bodyPr>
          <a:lstStyle/>
          <a:p>
            <a:pPr algn="l"/>
            <a:r>
              <a:rPr lang="zh-CN" altLang="en-US" sz="2600" b="1" kern="1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碳碳单键</a:t>
            </a:r>
            <a:endParaRPr lang="zh-CN" altLang="en-US" sz="2600" b="1" kern="10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文本框 22"/>
          <p:cNvSpPr txBox="1"/>
          <p:nvPr>
            <p:custDataLst>
              <p:tags r:id="rId9"/>
            </p:custDataLst>
          </p:nvPr>
        </p:nvSpPr>
        <p:spPr>
          <a:xfrm>
            <a:off x="8383726" y="2280353"/>
            <a:ext cx="1511300" cy="491490"/>
          </a:xfrm>
          <a:prstGeom prst="rect">
            <a:avLst/>
          </a:prstGeom>
          <a:noFill/>
        </p:spPr>
        <p:txBody>
          <a:bodyPr wrap="none" rtlCol="0">
            <a:spAutoFit/>
          </a:bodyPr>
          <a:lstStyle/>
          <a:p>
            <a:pPr algn="ctr">
              <a:lnSpc>
                <a:spcPct val="100000"/>
              </a:lnSpc>
              <a:spcAft>
                <a:spcPct val="0"/>
              </a:spcAft>
            </a:pPr>
            <a:r>
              <a:rPr lang="zh-CN" altLang="en-US" sz="2600" b="1" kern="1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碳碳双键</a:t>
            </a:r>
            <a:endParaRPr lang="zh-CN" altLang="en-US" sz="2600" b="1" kern="10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4" name="文本框 23"/>
          <p:cNvSpPr txBox="1"/>
          <p:nvPr>
            <p:custDataLst>
              <p:tags r:id="rId10"/>
            </p:custDataLst>
          </p:nvPr>
        </p:nvSpPr>
        <p:spPr>
          <a:xfrm>
            <a:off x="3393294" y="2950711"/>
            <a:ext cx="3970009" cy="530860"/>
          </a:xfrm>
          <a:prstGeom prst="rect">
            <a:avLst/>
          </a:prstGeom>
          <a:noFill/>
        </p:spPr>
        <p:txBody>
          <a:bodyPr wrap="square" rtlCol="0">
            <a:spAutoFit/>
          </a:bodyPr>
          <a:lstStyle/>
          <a:p>
            <a:pPr algn="ctr">
              <a:lnSpc>
                <a:spcPct val="110000"/>
              </a:lnSpc>
              <a:spcAft>
                <a:spcPct val="0"/>
              </a:spcAft>
            </a:pPr>
            <a:r>
              <a:rPr lang="en-US" sz="2600" b="1" kern="1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C</a:t>
            </a:r>
            <a:r>
              <a:rPr lang="zh-CN" altLang="en-US" sz="2600" b="1" kern="1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en-US" sz="2600" b="1" kern="1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H</a:t>
            </a:r>
            <a:r>
              <a:rPr lang="zh-CN" altLang="en-US" sz="2600" b="1" kern="1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不全在一个平面内</a:t>
            </a:r>
            <a:endParaRPr lang="zh-CN" altLang="en-US" sz="2600" b="1" kern="10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5" name="文本框 24"/>
          <p:cNvSpPr txBox="1"/>
          <p:nvPr>
            <p:custDataLst>
              <p:tags r:id="rId11"/>
            </p:custDataLst>
          </p:nvPr>
        </p:nvSpPr>
        <p:spPr>
          <a:xfrm>
            <a:off x="7160514" y="2942430"/>
            <a:ext cx="3862469" cy="491490"/>
          </a:xfrm>
          <a:prstGeom prst="rect">
            <a:avLst/>
          </a:prstGeom>
          <a:noFill/>
        </p:spPr>
        <p:txBody>
          <a:bodyPr wrap="square" rtlCol="0">
            <a:spAutoFit/>
          </a:bodyPr>
          <a:lstStyle/>
          <a:p>
            <a:pPr algn="ctr">
              <a:lnSpc>
                <a:spcPct val="100000"/>
              </a:lnSpc>
              <a:spcAft>
                <a:spcPct val="0"/>
              </a:spcAft>
            </a:pPr>
            <a:r>
              <a:rPr lang="en-US" sz="2600" b="1" kern="1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6</a:t>
            </a:r>
            <a:r>
              <a:rPr lang="zh-CN" altLang="en-US" sz="2600" b="1" kern="1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个原子都在同一平面内</a:t>
            </a:r>
            <a:endParaRPr lang="zh-CN" altLang="en-US" sz="2600" b="1" kern="10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26" name="组合 25"/>
          <p:cNvGrpSpPr/>
          <p:nvPr>
            <p:custDataLst>
              <p:tags r:id="rId12"/>
            </p:custDataLst>
          </p:nvPr>
        </p:nvGrpSpPr>
        <p:grpSpPr>
          <a:xfrm>
            <a:off x="3317108" y="3672379"/>
            <a:ext cx="4265863" cy="599870"/>
            <a:chOff x="1220" y="10257"/>
            <a:chExt cx="6063" cy="945"/>
          </a:xfrm>
        </p:grpSpPr>
        <p:graphicFrame>
          <p:nvGraphicFramePr>
            <p:cNvPr id="27" name="对象 26"/>
            <p:cNvGraphicFramePr>
              <a:graphicFrameLocks noChangeAspect="1"/>
            </p:cNvGraphicFramePr>
            <p:nvPr>
              <p:custDataLst>
                <p:tags r:id="rId13"/>
              </p:custDataLst>
            </p:nvPr>
          </p:nvGraphicFramePr>
          <p:xfrm>
            <a:off x="3615" y="10257"/>
            <a:ext cx="907" cy="945"/>
          </p:xfrm>
          <a:graphic>
            <a:graphicData uri="http://schemas.openxmlformats.org/presentationml/2006/ole">
              <mc:AlternateContent xmlns:mc="http://schemas.openxmlformats.org/markup-compatibility/2006">
                <mc:Choice xmlns:v="urn:schemas-microsoft-com:vml" Requires="v">
                  <p:oleObj spid="_x0000_s1039" name="文档" r:id="rId14" imgW="1447800" imgH="1130300" progId="Word.Document.12">
                    <p:embed/>
                  </p:oleObj>
                </mc:Choice>
                <mc:Fallback>
                  <p:oleObj name="文档" r:id="rId14" imgW="1447800" imgH="1130300" progId="Word.Document.12">
                    <p:embed/>
                    <p:pic>
                      <p:nvPicPr>
                        <p:cNvPr id="0" name="OLE substitute image"/>
                        <p:cNvPicPr/>
                        <p:nvPr/>
                      </p:nvPicPr>
                      <p:blipFill>
                        <a:blip r:embed="rId15"/>
                        <a:stretch>
                          <a:fillRect/>
                        </a:stretch>
                      </p:blipFill>
                      <p:spPr>
                        <a:xfrm>
                          <a:off x="3615" y="10257"/>
                          <a:ext cx="907" cy="945"/>
                        </a:xfrm>
                        <a:prstGeom prst="rect">
                          <a:avLst/>
                        </a:prstGeom>
                      </p:spPr>
                    </p:pic>
                  </p:oleObj>
                </mc:Fallback>
              </mc:AlternateContent>
            </a:graphicData>
          </a:graphic>
        </p:graphicFrame>
        <p:sp>
          <p:nvSpPr>
            <p:cNvPr id="28" name="文本框 27"/>
            <p:cNvSpPr txBox="1"/>
            <p:nvPr>
              <p:custDataLst>
                <p:tags r:id="rId16"/>
              </p:custDataLst>
            </p:nvPr>
          </p:nvSpPr>
          <p:spPr>
            <a:xfrm>
              <a:off x="1220" y="10429"/>
              <a:ext cx="6063" cy="725"/>
            </a:xfrm>
            <a:prstGeom prst="rect">
              <a:avLst/>
            </a:prstGeom>
            <a:noFill/>
          </p:spPr>
          <p:txBody>
            <a:bodyPr wrap="square" rtlCol="0">
              <a:spAutoFit/>
            </a:bodyPr>
            <a:lstStyle/>
            <a:p>
              <a:pPr algn="l"/>
              <a:r>
                <a:rPr lang="en-US" sz="2400" b="1" kern="1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2C</a:t>
              </a:r>
              <a:r>
                <a:rPr lang="en-US" sz="2400" b="1" kern="100" baseline="-250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2</a:t>
              </a:r>
              <a:r>
                <a:rPr lang="en-US" sz="2400" b="1" kern="1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H</a:t>
              </a:r>
              <a:r>
                <a:rPr lang="en-US" sz="2400" b="1" kern="100" baseline="-250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6</a:t>
              </a:r>
              <a:r>
                <a:rPr lang="zh-CN" altLang="en-US" sz="2400" b="1" kern="10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en-US" sz="2400" b="1" kern="1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7O</a:t>
              </a:r>
              <a:r>
                <a:rPr lang="en-US" sz="2400" b="1" kern="100" baseline="-250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2           </a:t>
              </a:r>
              <a:r>
                <a:rPr lang="en-US" sz="2400" b="1" kern="1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4CO</a:t>
              </a:r>
              <a:r>
                <a:rPr lang="en-US" sz="2400" b="1" kern="100" baseline="-250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2</a:t>
              </a:r>
              <a:r>
                <a:rPr lang="zh-CN" altLang="en-US" sz="2400" b="1" kern="10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en-US" sz="2400" b="1" kern="1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6H</a:t>
              </a:r>
              <a:r>
                <a:rPr lang="en-US" sz="2400" b="1" kern="100" baseline="-250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2</a:t>
              </a:r>
              <a:r>
                <a:rPr lang="en-US" sz="2400" b="1" kern="1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O</a:t>
              </a:r>
              <a:endParaRPr lang="en-US" altLang="en-US" sz="2400" b="1" kern="1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endParaRPr>
            </a:p>
          </p:txBody>
        </p:sp>
      </p:grpSp>
      <p:grpSp>
        <p:nvGrpSpPr>
          <p:cNvPr id="29" name="组合 28"/>
          <p:cNvGrpSpPr/>
          <p:nvPr>
            <p:custDataLst>
              <p:tags r:id="rId17"/>
            </p:custDataLst>
          </p:nvPr>
        </p:nvGrpSpPr>
        <p:grpSpPr>
          <a:xfrm>
            <a:off x="7533157" y="3743475"/>
            <a:ext cx="4341917" cy="498305"/>
            <a:chOff x="9373" y="-1142"/>
            <a:chExt cx="6840" cy="785"/>
          </a:xfrm>
        </p:grpSpPr>
        <p:graphicFrame>
          <p:nvGraphicFramePr>
            <p:cNvPr id="30" name="对象 29"/>
            <p:cNvGraphicFramePr>
              <a:graphicFrameLocks noChangeAspect="1"/>
            </p:cNvGraphicFramePr>
            <p:nvPr>
              <p:custDataLst>
                <p:tags r:id="rId18"/>
              </p:custDataLst>
            </p:nvPr>
          </p:nvGraphicFramePr>
          <p:xfrm>
            <a:off x="12060" y="-1142"/>
            <a:ext cx="746" cy="777"/>
          </p:xfrm>
          <a:graphic>
            <a:graphicData uri="http://schemas.openxmlformats.org/presentationml/2006/ole">
              <mc:AlternateContent xmlns:mc="http://schemas.openxmlformats.org/markup-compatibility/2006">
                <mc:Choice xmlns:v="urn:schemas-microsoft-com:vml" Requires="v">
                  <p:oleObj spid="_x0000_s1040" name="文档" r:id="rId19" imgW="1447800" imgH="1130300" progId="Word.Document.12">
                    <p:embed/>
                  </p:oleObj>
                </mc:Choice>
                <mc:Fallback>
                  <p:oleObj name="文档" r:id="rId19" imgW="1447800" imgH="1130300" progId="Word.Document.12">
                    <p:embed/>
                    <p:pic>
                      <p:nvPicPr>
                        <p:cNvPr id="0" name="OLE substitute image"/>
                        <p:cNvPicPr/>
                        <p:nvPr/>
                      </p:nvPicPr>
                      <p:blipFill>
                        <a:blip r:embed="rId20"/>
                        <a:stretch>
                          <a:fillRect/>
                        </a:stretch>
                      </p:blipFill>
                      <p:spPr>
                        <a:xfrm>
                          <a:off x="12060" y="-1142"/>
                          <a:ext cx="746" cy="777"/>
                        </a:xfrm>
                        <a:prstGeom prst="rect">
                          <a:avLst/>
                        </a:prstGeom>
                      </p:spPr>
                    </p:pic>
                  </p:oleObj>
                </mc:Fallback>
              </mc:AlternateContent>
            </a:graphicData>
          </a:graphic>
        </p:graphicFrame>
        <p:sp>
          <p:nvSpPr>
            <p:cNvPr id="31" name="文本框 30"/>
            <p:cNvSpPr txBox="1"/>
            <p:nvPr>
              <p:custDataLst>
                <p:tags r:id="rId21"/>
              </p:custDataLst>
            </p:nvPr>
          </p:nvSpPr>
          <p:spPr>
            <a:xfrm>
              <a:off x="9373" y="-1140"/>
              <a:ext cx="6840" cy="783"/>
            </a:xfrm>
            <a:prstGeom prst="rect">
              <a:avLst/>
            </a:prstGeom>
            <a:noFill/>
          </p:spPr>
          <p:txBody>
            <a:bodyPr wrap="square" rtlCol="0">
              <a:spAutoFit/>
            </a:bodyPr>
            <a:lstStyle/>
            <a:p>
              <a:pPr marL="71755">
                <a:lnSpc>
                  <a:spcPct val="110000"/>
                </a:lnSpc>
                <a:spcAft>
                  <a:spcPct val="0"/>
                </a:spcAft>
              </a:pPr>
              <a:r>
                <a:rPr lang="en-US" sz="2400" b="1" kern="1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C</a:t>
              </a:r>
              <a:r>
                <a:rPr lang="en-US" sz="2400" b="1" kern="100" baseline="-250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2</a:t>
              </a:r>
              <a:r>
                <a:rPr lang="en-US" sz="2400" b="1" kern="1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H</a:t>
              </a:r>
              <a:r>
                <a:rPr lang="en-US" sz="2400" b="1" kern="100" baseline="-250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4</a:t>
              </a:r>
              <a:r>
                <a:rPr lang="zh-CN" altLang="en-US" sz="2400" b="1" kern="10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en-US" sz="2400" b="1" kern="1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3O</a:t>
              </a:r>
              <a:r>
                <a:rPr lang="en-US" sz="2400" b="1" kern="100" baseline="-250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2           </a:t>
              </a:r>
              <a:r>
                <a:rPr lang="en-US" sz="2400" b="1" kern="1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2CO</a:t>
              </a:r>
              <a:r>
                <a:rPr lang="en-US" sz="2400" b="1" kern="100" baseline="-250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2</a:t>
              </a:r>
              <a:r>
                <a:rPr lang="zh-CN" altLang="en-US" sz="2400" b="1" kern="10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en-US" sz="2400" b="1" kern="1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2H</a:t>
              </a:r>
              <a:r>
                <a:rPr lang="en-US" sz="2400" b="1" kern="100" baseline="-250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2</a:t>
              </a:r>
              <a:r>
                <a:rPr lang="en-US" sz="2400" b="1" kern="1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O</a:t>
              </a:r>
              <a:endParaRPr lang="en-US" altLang="en-US" sz="2400" b="1" kern="1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endParaRPr>
            </a:p>
          </p:txBody>
        </p:sp>
      </p:grpSp>
      <p:grpSp>
        <p:nvGrpSpPr>
          <p:cNvPr id="32" name="组合 31"/>
          <p:cNvGrpSpPr/>
          <p:nvPr>
            <p:custDataLst>
              <p:tags r:id="rId22"/>
            </p:custDataLst>
          </p:nvPr>
        </p:nvGrpSpPr>
        <p:grpSpPr>
          <a:xfrm>
            <a:off x="3216840" y="4148931"/>
            <a:ext cx="4411743" cy="691279"/>
            <a:chOff x="1186" y="3898"/>
            <a:chExt cx="6950" cy="1089"/>
          </a:xfrm>
        </p:grpSpPr>
        <p:graphicFrame>
          <p:nvGraphicFramePr>
            <p:cNvPr id="33" name="对象 32"/>
            <p:cNvGraphicFramePr>
              <a:graphicFrameLocks noChangeAspect="1"/>
            </p:cNvGraphicFramePr>
            <p:nvPr>
              <p:custDataLst>
                <p:tags r:id="rId23"/>
              </p:custDataLst>
            </p:nvPr>
          </p:nvGraphicFramePr>
          <p:xfrm>
            <a:off x="3946" y="3898"/>
            <a:ext cx="715" cy="1089"/>
          </p:xfrm>
          <a:graphic>
            <a:graphicData uri="http://schemas.openxmlformats.org/presentationml/2006/ole">
              <mc:AlternateContent xmlns:mc="http://schemas.openxmlformats.org/markup-compatibility/2006">
                <mc:Choice xmlns:v="urn:schemas-microsoft-com:vml" Requires="v">
                  <p:oleObj spid="_x0000_s1041" name="文档" r:id="rId24" imgW="1041400" imgH="1181100" progId="Word.Document.12">
                    <p:embed/>
                  </p:oleObj>
                </mc:Choice>
                <mc:Fallback>
                  <p:oleObj name="文档" r:id="rId24" imgW="1041400" imgH="1181100" progId="Word.Document.12">
                    <p:embed/>
                    <p:pic>
                      <p:nvPicPr>
                        <p:cNvPr id="0" name="OLE substitute image"/>
                        <p:cNvPicPr/>
                        <p:nvPr/>
                      </p:nvPicPr>
                      <p:blipFill>
                        <a:blip r:embed="rId25"/>
                        <a:stretch>
                          <a:fillRect/>
                        </a:stretch>
                      </p:blipFill>
                      <p:spPr>
                        <a:xfrm>
                          <a:off x="3946" y="3898"/>
                          <a:ext cx="715" cy="1089"/>
                        </a:xfrm>
                        <a:prstGeom prst="rect">
                          <a:avLst/>
                        </a:prstGeom>
                      </p:spPr>
                    </p:pic>
                  </p:oleObj>
                </mc:Fallback>
              </mc:AlternateContent>
            </a:graphicData>
          </a:graphic>
        </p:graphicFrame>
        <p:sp>
          <p:nvSpPr>
            <p:cNvPr id="34" name="文本框 33"/>
            <p:cNvSpPr txBox="1"/>
            <p:nvPr>
              <p:custDataLst>
                <p:tags r:id="rId26"/>
              </p:custDataLst>
            </p:nvPr>
          </p:nvSpPr>
          <p:spPr>
            <a:xfrm>
              <a:off x="1186" y="4185"/>
              <a:ext cx="6950" cy="725"/>
            </a:xfrm>
            <a:prstGeom prst="rect">
              <a:avLst/>
            </a:prstGeom>
            <a:noFill/>
          </p:spPr>
          <p:txBody>
            <a:bodyPr wrap="square" rtlCol="0">
              <a:spAutoFit/>
            </a:bodyPr>
            <a:lstStyle/>
            <a:p>
              <a:pPr marL="71755">
                <a:lnSpc>
                  <a:spcPct val="120000"/>
                </a:lnSpc>
                <a:spcAft>
                  <a:spcPct val="0"/>
                </a:spcAft>
              </a:pPr>
              <a:r>
                <a:rPr lang="en-US" sz="2000" b="1" kern="1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CH</a:t>
              </a:r>
              <a:r>
                <a:rPr lang="en-US" sz="2000" b="1" kern="100" spc="-100" baseline="-250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3</a:t>
              </a:r>
              <a:r>
                <a:rPr lang="en-US" sz="2000" b="1" kern="1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CH</a:t>
              </a:r>
              <a:r>
                <a:rPr lang="en-US" sz="2000" b="1" kern="100" spc="-100" baseline="-250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3</a:t>
              </a:r>
              <a:r>
                <a:rPr lang="zh-CN" altLang="en-US" sz="2000" b="1" kern="10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en-US" sz="2000" b="1" kern="1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Cl</a:t>
              </a:r>
              <a:r>
                <a:rPr lang="en-US" sz="2000" b="1" kern="100" baseline="-250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2         </a:t>
              </a:r>
              <a:r>
                <a:rPr lang="en-US" sz="2000" b="1" kern="1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   CH</a:t>
              </a:r>
              <a:r>
                <a:rPr lang="en-US" sz="2000" b="1" kern="100" spc="-100" baseline="-250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3</a:t>
              </a:r>
              <a:r>
                <a:rPr lang="en-US" sz="2000" b="1" kern="1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CH</a:t>
              </a:r>
              <a:r>
                <a:rPr lang="en-US" sz="2000" b="1" kern="100" spc="-100" baseline="-250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2</a:t>
              </a:r>
              <a:r>
                <a:rPr lang="en-US" sz="2000" b="1" kern="1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Cl</a:t>
              </a:r>
              <a:r>
                <a:rPr lang="zh-CN" altLang="en-US" sz="2000" b="1" kern="10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en-US" sz="2000" b="1" kern="100" err="1">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HCl</a:t>
              </a:r>
              <a:endParaRPr lang="en-US" altLang="en-US" sz="2000" b="1" kern="100" err="1">
                <a:solidFill>
                  <a:srgbClr val="FF0000"/>
                </a:solidFill>
                <a:latin typeface="Times New Roman" panose="02020603050405020304" pitchFamily="18" charset="0"/>
                <a:ea typeface="微软雅黑" panose="020B0503020204020204" charset="-122"/>
                <a:cs typeface="Courier New" panose="02070309020205020404" pitchFamily="49" charset="0"/>
                <a:sym typeface="+mn-ea"/>
              </a:endParaRPr>
            </a:p>
          </p:txBody>
        </p:sp>
      </p:grpSp>
      <p:sp>
        <p:nvSpPr>
          <p:cNvPr id="35" name="文本框 34"/>
          <p:cNvSpPr txBox="1"/>
          <p:nvPr>
            <p:custDataLst>
              <p:tags r:id="rId27"/>
            </p:custDataLst>
          </p:nvPr>
        </p:nvSpPr>
        <p:spPr>
          <a:xfrm>
            <a:off x="7248273" y="4292769"/>
            <a:ext cx="4723758" cy="534035"/>
          </a:xfrm>
          <a:prstGeom prst="rect">
            <a:avLst/>
          </a:prstGeom>
          <a:noFill/>
        </p:spPr>
        <p:txBody>
          <a:bodyPr wrap="square" rtlCol="0">
            <a:spAutoFit/>
          </a:bodyPr>
          <a:lstStyle/>
          <a:p>
            <a:pPr marL="71755">
              <a:lnSpc>
                <a:spcPct val="120000"/>
              </a:lnSpc>
              <a:spcAft>
                <a:spcPct val="0"/>
              </a:spcAft>
            </a:pPr>
            <a:r>
              <a:rPr lang="en-US" sz="2400" b="1" kern="1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CH</a:t>
            </a:r>
            <a:r>
              <a:rPr lang="en-US" sz="2400" b="1" kern="100" spc="-100" baseline="-250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2</a:t>
            </a:r>
            <a:r>
              <a:rPr lang="en-US" sz="2400" b="1" kern="100" spc="-1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=CH</a:t>
            </a:r>
            <a:r>
              <a:rPr lang="en-US" sz="2400" b="1" kern="100" spc="-100" baseline="-250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2</a:t>
            </a:r>
            <a:r>
              <a:rPr lang="zh-CN" altLang="en-US" sz="2400" b="1" kern="100" spc="-10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en-US" sz="2400" b="1" kern="100" spc="-1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Br</a:t>
            </a:r>
            <a:r>
              <a:rPr lang="en-US" sz="2400" b="1" kern="100" spc="-100" baseline="-250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2</a:t>
            </a:r>
            <a:r>
              <a:rPr lang="en-US" sz="2400" b="1" kern="100" spc="-600">
                <a:solidFill>
                  <a:srgbClr val="FF0000"/>
                </a:solidFill>
                <a:latin typeface="宋体" panose="02010600030101010101" pitchFamily="2" charset="-122"/>
                <a:ea typeface="微软雅黑" panose="020B0503020204020204" charset="-122"/>
                <a:cs typeface="Times New Roman" panose="02020603050405020304" pitchFamily="18" charset="0"/>
                <a:sym typeface="+mn-ea"/>
              </a:rPr>
              <a:t> ―</a:t>
            </a:r>
            <a:r>
              <a:rPr lang="en-US" sz="2400" b="1" kern="100" spc="-100">
                <a:solidFill>
                  <a:srgbClr val="FF0000"/>
                </a:solidFill>
                <a:latin typeface="宋体" panose="02010600030101010101" pitchFamily="2" charset="-122"/>
                <a:ea typeface="微软雅黑" panose="020B0503020204020204" charset="-122"/>
                <a:cs typeface="Times New Roman" panose="02020603050405020304" pitchFamily="18" charset="0"/>
                <a:sym typeface="+mn-ea"/>
              </a:rPr>
              <a:t>→</a:t>
            </a:r>
            <a:r>
              <a:rPr lang="en-US" sz="2400" b="1" kern="100" spc="-1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CH</a:t>
            </a:r>
            <a:r>
              <a:rPr lang="en-US" sz="2400" b="1" kern="100" spc="-100" baseline="-250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2</a:t>
            </a:r>
            <a:r>
              <a:rPr lang="en-US" sz="2400" b="1" kern="100" spc="-1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BrCH</a:t>
            </a:r>
            <a:r>
              <a:rPr lang="en-US" sz="2400" b="1" kern="100" spc="-100" baseline="-250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2</a:t>
            </a:r>
            <a:r>
              <a:rPr lang="en-US" sz="2400" b="1" kern="100" spc="-1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rPr>
              <a:t>Br</a:t>
            </a:r>
            <a:endParaRPr lang="en-US" altLang="en-US" sz="2400" b="1" kern="100" spc="-100" baseline="-25000">
              <a:solidFill>
                <a:srgbClr val="FF0000"/>
              </a:solidFill>
              <a:latin typeface="Times New Roman" panose="02020603050405020304" pitchFamily="18" charset="0"/>
              <a:ea typeface="微软雅黑" panose="020B0503020204020204" charset="-122"/>
              <a:cs typeface="Courier New" panose="02070309020205020404" pitchFamily="49" charset="0"/>
              <a:sym typeface="+mn-ea"/>
            </a:endParaRPr>
          </a:p>
        </p:txBody>
      </p:sp>
      <p:sp>
        <p:nvSpPr>
          <p:cNvPr id="36" name="文本框 35"/>
          <p:cNvSpPr txBox="1"/>
          <p:nvPr>
            <p:custDataLst>
              <p:tags r:id="rId28"/>
            </p:custDataLst>
          </p:nvPr>
        </p:nvSpPr>
        <p:spPr>
          <a:xfrm>
            <a:off x="4656434" y="5229128"/>
            <a:ext cx="1097280" cy="645160"/>
          </a:xfrm>
          <a:prstGeom prst="rect">
            <a:avLst/>
          </a:prstGeom>
          <a:noFill/>
        </p:spPr>
        <p:txBody>
          <a:bodyPr wrap="none" rtlCol="0">
            <a:spAutoFit/>
          </a:bodyPr>
          <a:lstStyle/>
          <a:p>
            <a:pPr algn="ctr">
              <a:lnSpc>
                <a:spcPct val="150000"/>
              </a:lnSpc>
              <a:spcAft>
                <a:spcPct val="0"/>
              </a:spcAft>
            </a:pPr>
            <a:r>
              <a:rPr lang="zh-CN" altLang="en-US" sz="2400" kern="1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不反应</a:t>
            </a:r>
            <a:endParaRPr lang="zh-CN" altLang="en-US" sz="2400" kern="1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37" name="文本框 36"/>
          <p:cNvSpPr txBox="1"/>
          <p:nvPr>
            <p:custDataLst>
              <p:tags r:id="rId29"/>
            </p:custDataLst>
          </p:nvPr>
        </p:nvSpPr>
        <p:spPr>
          <a:xfrm>
            <a:off x="7320505" y="5365020"/>
            <a:ext cx="4554437" cy="497205"/>
          </a:xfrm>
          <a:prstGeom prst="rect">
            <a:avLst/>
          </a:prstGeom>
          <a:noFill/>
        </p:spPr>
        <p:txBody>
          <a:bodyPr wrap="square" rtlCol="0">
            <a:spAutoFit/>
          </a:bodyPr>
          <a:lstStyle/>
          <a:p>
            <a:pPr marL="71755" algn="ctr">
              <a:lnSpc>
                <a:spcPct val="110000"/>
              </a:lnSpc>
              <a:spcAft>
                <a:spcPct val="0"/>
              </a:spcAft>
            </a:pPr>
            <a:r>
              <a:rPr lang="zh-CN" altLang="en-US" sz="2400" b="1" kern="1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因发生氧化反应而使其褪色</a:t>
            </a:r>
            <a:endParaRPr lang="zh-CN" altLang="en-US" sz="2400" b="1" kern="1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38" name="文本框 37"/>
          <p:cNvSpPr txBox="1"/>
          <p:nvPr>
            <p:custDataLst>
              <p:tags r:id="rId30"/>
            </p:custDataLst>
          </p:nvPr>
        </p:nvSpPr>
        <p:spPr>
          <a:xfrm>
            <a:off x="6096383" y="4541298"/>
            <a:ext cx="1407160" cy="645160"/>
          </a:xfrm>
          <a:prstGeom prst="rect">
            <a:avLst/>
          </a:prstGeom>
          <a:noFill/>
        </p:spPr>
        <p:txBody>
          <a:bodyPr wrap="none" rtlCol="0">
            <a:spAutoFit/>
          </a:bodyPr>
          <a:lstStyle/>
          <a:p>
            <a:pPr algn="ctr">
              <a:lnSpc>
                <a:spcPct val="150000"/>
              </a:lnSpc>
              <a:spcAft>
                <a:spcPct val="0"/>
              </a:spcAft>
            </a:pPr>
            <a:r>
              <a:rPr lang="zh-CN" altLang="en-US" sz="2400" b="1" kern="100">
                <a:solidFill>
                  <a:srgbClr val="0606D7"/>
                </a:solidFill>
                <a:latin typeface="Times New Roman" panose="02020603050405020304" pitchFamily="18" charset="0"/>
                <a:ea typeface="宋体" panose="02010600030101010101" pitchFamily="2" charset="-122"/>
                <a:cs typeface="Times New Roman" panose="02020603050405020304" pitchFamily="18" charset="0"/>
                <a:sym typeface="+mn-ea"/>
              </a:rPr>
              <a:t>取代反应</a:t>
            </a:r>
            <a:endParaRPr lang="zh-CN" altLang="en-US" sz="2400" b="1" kern="100">
              <a:solidFill>
                <a:srgbClr val="0606D7"/>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39" name="文本框 38"/>
          <p:cNvSpPr txBox="1"/>
          <p:nvPr>
            <p:custDataLst>
              <p:tags r:id="rId31"/>
            </p:custDataLst>
          </p:nvPr>
        </p:nvSpPr>
        <p:spPr>
          <a:xfrm>
            <a:off x="10271918" y="4580649"/>
            <a:ext cx="1407160" cy="645160"/>
          </a:xfrm>
          <a:prstGeom prst="rect">
            <a:avLst/>
          </a:prstGeom>
          <a:noFill/>
        </p:spPr>
        <p:txBody>
          <a:bodyPr wrap="none" rtlCol="0">
            <a:spAutoFit/>
          </a:bodyPr>
          <a:lstStyle/>
          <a:p>
            <a:pPr algn="ctr">
              <a:lnSpc>
                <a:spcPct val="150000"/>
              </a:lnSpc>
              <a:spcAft>
                <a:spcPct val="0"/>
              </a:spcAft>
            </a:pPr>
            <a:r>
              <a:rPr lang="zh-CN" altLang="en-US" sz="2400" b="1" kern="100">
                <a:solidFill>
                  <a:srgbClr val="0606D7"/>
                </a:solidFill>
                <a:latin typeface="Times New Roman" panose="02020603050405020304" pitchFamily="18" charset="0"/>
                <a:ea typeface="宋体" panose="02010600030101010101" pitchFamily="2" charset="-122"/>
                <a:cs typeface="Times New Roman" panose="02020603050405020304" pitchFamily="18" charset="0"/>
                <a:sym typeface="+mn-ea"/>
              </a:rPr>
              <a:t>加成反应</a:t>
            </a:r>
            <a:endParaRPr lang="zh-CN" altLang="en-US" sz="2400" b="1" kern="100">
              <a:solidFill>
                <a:srgbClr val="0606D7"/>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 name="文本框 1"/>
          <p:cNvSpPr txBox="1"/>
          <p:nvPr>
            <p:custDataLst>
              <p:tags r:id="rId32"/>
            </p:custDataLst>
          </p:nvPr>
        </p:nvSpPr>
        <p:spPr>
          <a:xfrm>
            <a:off x="4656434" y="5949084"/>
            <a:ext cx="1097280" cy="645160"/>
          </a:xfrm>
          <a:prstGeom prst="rect">
            <a:avLst/>
          </a:prstGeom>
          <a:noFill/>
        </p:spPr>
        <p:txBody>
          <a:bodyPr wrap="none" rtlCol="0">
            <a:spAutoFit/>
          </a:bodyPr>
          <a:lstStyle/>
          <a:p>
            <a:pPr algn="ctr">
              <a:lnSpc>
                <a:spcPct val="150000"/>
              </a:lnSpc>
              <a:spcAft>
                <a:spcPct val="0"/>
              </a:spcAft>
            </a:pPr>
            <a:r>
              <a:rPr lang="zh-CN" altLang="en-US" sz="2400" kern="1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不反应</a:t>
            </a:r>
            <a:endParaRPr lang="zh-CN" altLang="en-US" sz="2400" kern="1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323591" name="图片 323590" descr="G:/2019新化学/19XXH7-23.TIF"/>
          <p:cNvPicPr>
            <a:picLocks noChangeAspect="1"/>
          </p:cNvPicPr>
          <p:nvPr>
            <p:custDataLst>
              <p:tags r:id="rId33"/>
            </p:custDataLst>
          </p:nvPr>
        </p:nvPicPr>
        <p:blipFill>
          <a:blip r:embed="rId34" r:link="rId35"/>
          <a:srcRect t="4178" r="23445" b="54044"/>
          <a:stretch>
            <a:fillRect/>
          </a:stretch>
        </p:blipFill>
        <p:spPr>
          <a:xfrm>
            <a:off x="7392112" y="6039637"/>
            <a:ext cx="4098166" cy="481876"/>
          </a:xfrm>
          <a:prstGeom prst="rect">
            <a:avLst/>
          </a:prstGeom>
          <a:noFill/>
          <a:ln w="9525">
            <a:noFill/>
          </a:ln>
        </p:spPr>
      </p:pic>
    </p:spTree>
    <p:custDataLst>
      <p:tags r:id="rId36"/>
    </p:custData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8"/>
                                        </p:tgtEl>
                                        <p:attrNameLst>
                                          <p:attrName>style.visibility</p:attrName>
                                        </p:attrNameLst>
                                      </p:cBhvr>
                                      <p:to>
                                        <p:strVal val="visible"/>
                                      </p:to>
                                    </p:set>
                                    <p:anim calcmode="lin" valueType="num">
                                      <p:cBhvr additive="base">
                                        <p:cTn id="53" dur="500" fill="hold"/>
                                        <p:tgtEl>
                                          <p:spTgt spid="38"/>
                                        </p:tgtEl>
                                        <p:attrNameLst>
                                          <p:attrName>ppt_x</p:attrName>
                                        </p:attrNameLst>
                                      </p:cBhvr>
                                      <p:tavLst>
                                        <p:tav tm="0">
                                          <p:val>
                                            <p:strVal val="#ppt_x"/>
                                          </p:val>
                                        </p:tav>
                                        <p:tav tm="100000">
                                          <p:val>
                                            <p:strVal val="#ppt_x"/>
                                          </p:val>
                                        </p:tav>
                                      </p:tavLst>
                                    </p:anim>
                                    <p:anim calcmode="lin" valueType="num">
                                      <p:cBhvr additive="base">
                                        <p:cTn id="5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anim calcmode="lin" valueType="num">
                                      <p:cBhvr additive="base">
                                        <p:cTn id="59" dur="500" fill="hold"/>
                                        <p:tgtEl>
                                          <p:spTgt spid="39"/>
                                        </p:tgtEl>
                                        <p:attrNameLst>
                                          <p:attrName>ppt_x</p:attrName>
                                        </p:attrNameLst>
                                      </p:cBhvr>
                                      <p:tavLst>
                                        <p:tav tm="0">
                                          <p:val>
                                            <p:strVal val="#ppt_x"/>
                                          </p:val>
                                        </p:tav>
                                        <p:tav tm="100000">
                                          <p:val>
                                            <p:strVal val="#ppt_x"/>
                                          </p:val>
                                        </p:tav>
                                      </p:tavLst>
                                    </p:anim>
                                    <p:anim calcmode="lin" valueType="num">
                                      <p:cBhvr additive="base">
                                        <p:cTn id="6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additive="base">
                                        <p:cTn id="65" dur="500" fill="hold"/>
                                        <p:tgtEl>
                                          <p:spTgt spid="36"/>
                                        </p:tgtEl>
                                        <p:attrNameLst>
                                          <p:attrName>ppt_x</p:attrName>
                                        </p:attrNameLst>
                                      </p:cBhvr>
                                      <p:tavLst>
                                        <p:tav tm="0">
                                          <p:val>
                                            <p:strVal val="#ppt_x"/>
                                          </p:val>
                                        </p:tav>
                                        <p:tav tm="100000">
                                          <p:val>
                                            <p:strVal val="#ppt_x"/>
                                          </p:val>
                                        </p:tav>
                                      </p:tavLst>
                                    </p:anim>
                                    <p:anim calcmode="lin" valueType="num">
                                      <p:cBhvr additive="base">
                                        <p:cTn id="66" dur="500" fill="hold"/>
                                        <p:tgtEl>
                                          <p:spTgt spid="3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fill="hold"/>
                                        <p:tgtEl>
                                          <p:spTgt spid="37"/>
                                        </p:tgtEl>
                                        <p:attrNameLst>
                                          <p:attrName>ppt_x</p:attrName>
                                        </p:attrNameLst>
                                      </p:cBhvr>
                                      <p:tavLst>
                                        <p:tav tm="0">
                                          <p:val>
                                            <p:strVal val="#ppt_x"/>
                                          </p:val>
                                        </p:tav>
                                        <p:tav tm="100000">
                                          <p:val>
                                            <p:strVal val="#ppt_x"/>
                                          </p:val>
                                        </p:tav>
                                      </p:tavLst>
                                    </p:anim>
                                    <p:anim calcmode="lin" valueType="num">
                                      <p:cBhvr additive="base">
                                        <p:cTn id="7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
                                        </p:tgtEl>
                                        <p:attrNameLst>
                                          <p:attrName>style.visibility</p:attrName>
                                        </p:attrNameLst>
                                      </p:cBhvr>
                                      <p:to>
                                        <p:strVal val="visible"/>
                                      </p:to>
                                    </p:set>
                                    <p:anim calcmode="lin" valueType="num">
                                      <p:cBhvr additive="base">
                                        <p:cTn id="75" dur="500" fill="hold"/>
                                        <p:tgtEl>
                                          <p:spTgt spid="2"/>
                                        </p:tgtEl>
                                        <p:attrNameLst>
                                          <p:attrName>ppt_x</p:attrName>
                                        </p:attrNameLst>
                                      </p:cBhvr>
                                      <p:tavLst>
                                        <p:tav tm="0">
                                          <p:val>
                                            <p:strVal val="#ppt_x"/>
                                          </p:val>
                                        </p:tav>
                                        <p:tav tm="100000">
                                          <p:val>
                                            <p:strVal val="#ppt_x"/>
                                          </p:val>
                                        </p:tav>
                                      </p:tavLst>
                                    </p:anim>
                                    <p:anim calcmode="lin" valueType="num">
                                      <p:cBhvr additive="base">
                                        <p:cTn id="7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235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35" grpId="0"/>
      <p:bldP spid="36" grpId="0"/>
      <p:bldP spid="37" grpId="0"/>
      <p:bldP spid="38" grpId="0"/>
      <p:bldP spid="39"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264783" y="513454"/>
            <a:ext cx="10691654" cy="2355850"/>
          </a:xfrm>
          <a:prstGeom prst="rect">
            <a:avLst/>
          </a:prstGeom>
          <a:noFill/>
        </p:spPr>
        <p:txBody>
          <a:bodyPr wrap="square" rtlCol="0" anchor="t">
            <a:spAutoFit/>
          </a:bodyPr>
          <a:p>
            <a:pPr lvl="0">
              <a:lnSpc>
                <a:spcPct val="140000"/>
              </a:lnSpc>
            </a:pPr>
            <a:r>
              <a:rPr lang="zh-CN" altLang="en-US" sz="2800" b="1" kern="100">
                <a:solidFill>
                  <a:srgbClr val="0000FF"/>
                </a:solidFill>
                <a:latin typeface="微软雅黑" panose="020B0503020204020204" charset="-122"/>
                <a:ea typeface="微软雅黑" panose="020B0503020204020204" charset="-122"/>
                <a:cs typeface="微软雅黑" panose="020B0503020204020204" charset="-122"/>
                <a:sym typeface="+mn-ea"/>
              </a:rPr>
              <a:t>学习目标</a:t>
            </a:r>
            <a:endParaRPr lang="zh-CN" altLang="zh-CN" sz="2400" b="1" kern="100">
              <a:solidFill>
                <a:srgbClr val="0000FF"/>
              </a:solidFill>
              <a:latin typeface="微软雅黑" panose="020B0503020204020204" charset="-122"/>
              <a:ea typeface="微软雅黑" panose="020B0503020204020204" charset="-122"/>
              <a:cs typeface="微软雅黑" panose="020B0503020204020204" charset="-122"/>
            </a:endParaRPr>
          </a:p>
          <a:p>
            <a:pPr algn="l">
              <a:lnSpc>
                <a:spcPct val="150000"/>
              </a:lnSpc>
              <a:spcAft>
                <a:spcPct val="0"/>
              </a:spcAft>
            </a:pPr>
            <a:r>
              <a:rPr lang="en-US" sz="2400" b="1">
                <a:solidFill>
                  <a:schemeClr val="tx1">
                    <a:lumMod val="50000"/>
                  </a:schemeClr>
                </a:solidFill>
                <a:latin typeface="微软雅黑" panose="020B0503020204020204" charset="-122"/>
                <a:ea typeface="微软雅黑" panose="020B0503020204020204" charset="-122"/>
                <a:cs typeface="微软雅黑" panose="020B0503020204020204" charset="-122"/>
                <a:sym typeface="+mn-ea"/>
              </a:rPr>
              <a:t>1.</a:t>
            </a:r>
            <a:r>
              <a:rPr lang="zh-CN" sz="2400" b="1">
                <a:solidFill>
                  <a:schemeClr val="tx1">
                    <a:lumMod val="50000"/>
                  </a:schemeClr>
                </a:solidFill>
                <a:latin typeface="微软雅黑" panose="020B0503020204020204" charset="-122"/>
                <a:ea typeface="微软雅黑" panose="020B0503020204020204" charset="-122"/>
                <a:cs typeface="微软雅黑" panose="020B0503020204020204" charset="-122"/>
                <a:sym typeface="+mn-ea"/>
              </a:rPr>
              <a:t>认识乙烯的结构及其主要性质与应用，能书写相关反应的化学方程式。</a:t>
            </a:r>
            <a:endParaRPr lang="en-US" sz="2400" b="1">
              <a:solidFill>
                <a:schemeClr val="tx1">
                  <a:lumMod val="50000"/>
                </a:schemeClr>
              </a:solidFill>
              <a:latin typeface="微软雅黑" panose="020B0503020204020204" charset="-122"/>
              <a:ea typeface="微软雅黑" panose="020B0503020204020204" charset="-122"/>
              <a:cs typeface="微软雅黑" panose="020B0503020204020204" charset="-122"/>
            </a:endParaRPr>
          </a:p>
          <a:p>
            <a:pPr algn="l">
              <a:lnSpc>
                <a:spcPct val="150000"/>
              </a:lnSpc>
              <a:spcAft>
                <a:spcPct val="0"/>
              </a:spcAft>
            </a:pPr>
            <a:r>
              <a:rPr lang="en-US" sz="2400" b="1">
                <a:solidFill>
                  <a:schemeClr val="tx1">
                    <a:lumMod val="50000"/>
                  </a:schemeClr>
                </a:solidFill>
                <a:latin typeface="微软雅黑" panose="020B0503020204020204" charset="-122"/>
                <a:ea typeface="微软雅黑" panose="020B0503020204020204" charset="-122"/>
                <a:cs typeface="微软雅黑" panose="020B0503020204020204" charset="-122"/>
                <a:sym typeface="+mn-ea"/>
              </a:rPr>
              <a:t>2</a:t>
            </a:r>
            <a:r>
              <a:rPr lang="zh-CN" sz="2400" b="1">
                <a:solidFill>
                  <a:schemeClr val="tx1">
                    <a:lumMod val="50000"/>
                  </a:schemeClr>
                </a:solidFill>
                <a:latin typeface="微软雅黑" panose="020B0503020204020204" charset="-122"/>
                <a:ea typeface="微软雅黑" panose="020B0503020204020204" charset="-122"/>
                <a:cs typeface="微软雅黑" panose="020B0503020204020204" charset="-122"/>
                <a:sym typeface="+mn-ea"/>
              </a:rPr>
              <a:t>．知道氧化、加成、聚合等有机反应类型。</a:t>
            </a:r>
            <a:endParaRPr altLang="zh-CN" sz="2400" b="1" kern="10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lnSpc>
                <a:spcPct val="150000"/>
              </a:lnSpc>
              <a:spcAft>
                <a:spcPct val="0"/>
              </a:spcAft>
            </a:pPr>
            <a:endParaRPr lang="zh-CN" altLang="zh-CN" sz="2400" b="1" kern="100">
              <a:solidFill>
                <a:srgbClr val="FF000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custDataLst>
              <p:tags r:id="rId2"/>
            </p:custDataLst>
          </p:nvPr>
        </p:nvSpPr>
        <p:spPr>
          <a:xfrm>
            <a:off x="238612" y="2132570"/>
            <a:ext cx="3027680" cy="737235"/>
          </a:xfrm>
          <a:prstGeom prst="rect">
            <a:avLst/>
          </a:prstGeom>
          <a:noFill/>
        </p:spPr>
        <p:txBody>
          <a:bodyPr wrap="none" rtlCol="0" anchor="t">
            <a:spAutoFit/>
          </a:bodyPr>
          <a:p>
            <a:pPr algn="ctr" fontAlgn="auto">
              <a:lnSpc>
                <a:spcPct val="150000"/>
              </a:lnSpc>
            </a:pPr>
            <a:r>
              <a:rPr lang="zh-CN" altLang="en-US" sz="2800" b="1">
                <a:gradFill>
                  <a:gsLst>
                    <a:gs pos="0">
                      <a:srgbClr val="012D86"/>
                    </a:gs>
                    <a:gs pos="100000">
                      <a:srgbClr val="0E2557"/>
                    </a:gs>
                  </a:gsLst>
                  <a:lin scaled="0"/>
                </a:gradFill>
                <a:latin typeface="微软雅黑" panose="020B0503020204020204" charset="-122"/>
                <a:ea typeface="微软雅黑" panose="020B0503020204020204" charset="-122"/>
                <a:sym typeface="+mn-ea"/>
              </a:rPr>
              <a:t>核心素养发展目标</a:t>
            </a:r>
            <a:endParaRPr lang="zh-CN" altLang="en-US" sz="2800" b="1">
              <a:gradFill>
                <a:gsLst>
                  <a:gs pos="0">
                    <a:srgbClr val="012D86"/>
                  </a:gs>
                  <a:gs pos="100000">
                    <a:srgbClr val="0E2557"/>
                  </a:gs>
                </a:gsLst>
                <a:lin scaled="0"/>
              </a:gradFill>
              <a:latin typeface="微软雅黑" panose="020B0503020204020204" charset="-122"/>
              <a:ea typeface="微软雅黑" panose="020B0503020204020204" charset="-122"/>
              <a:sym typeface="+mn-ea"/>
            </a:endParaRPr>
          </a:p>
        </p:txBody>
      </p:sp>
      <p:sp>
        <p:nvSpPr>
          <p:cNvPr id="5" name="文本框 4"/>
          <p:cNvSpPr txBox="1"/>
          <p:nvPr>
            <p:custDataLst>
              <p:tags r:id="rId3"/>
            </p:custDataLst>
          </p:nvPr>
        </p:nvSpPr>
        <p:spPr>
          <a:xfrm>
            <a:off x="120804" y="2865224"/>
            <a:ext cx="12390365" cy="1678940"/>
          </a:xfrm>
          <a:prstGeom prst="rect">
            <a:avLst/>
          </a:prstGeom>
          <a:noFill/>
        </p:spPr>
        <p:txBody>
          <a:bodyPr wrap="square" rtlCol="0" anchor="t">
            <a:spAutoFit/>
          </a:bodyPr>
          <a:p>
            <a:pPr algn="l">
              <a:lnSpc>
                <a:spcPct val="150000"/>
              </a:lnSpc>
              <a:spcAft>
                <a:spcPct val="0"/>
              </a:spcAft>
            </a:pPr>
            <a:r>
              <a:rPr sz="2400" b="1" kern="100">
                <a:solidFill>
                  <a:srgbClr val="FF0000"/>
                </a:solidFill>
                <a:latin typeface="Times New Roman" panose="02020603050405020304" pitchFamily="18" charset="0"/>
                <a:ea typeface="微软雅黑" panose="020B0503020204020204" charset="-122"/>
                <a:sym typeface="+mn-ea"/>
              </a:rPr>
              <a:t>1</a:t>
            </a:r>
            <a:r>
              <a:rPr lang="zh-CN" sz="2400" b="1" kern="100">
                <a:solidFill>
                  <a:srgbClr val="FF0000"/>
                </a:solidFill>
                <a:latin typeface="Times New Roman" panose="02020603050405020304" pitchFamily="18" charset="0"/>
                <a:ea typeface="微软雅黑" panose="020B0503020204020204" charset="-122"/>
                <a:sym typeface="+mn-ea"/>
              </a:rPr>
              <a:t>、</a:t>
            </a:r>
            <a:r>
              <a:rPr sz="2400" b="1" kern="100" err="1">
                <a:solidFill>
                  <a:srgbClr val="FF0000"/>
                </a:solidFill>
                <a:latin typeface="Times New Roman" panose="02020603050405020304" pitchFamily="18" charset="0"/>
                <a:ea typeface="微软雅黑" panose="020B0503020204020204" charset="-122"/>
                <a:sym typeface="+mn-ea"/>
              </a:rPr>
              <a:t>微观探析：</a:t>
            </a:r>
            <a:r>
              <a:rPr sz="2400" b="1" kern="100" err="1">
                <a:latin typeface="Times New Roman" panose="02020603050405020304" pitchFamily="18" charset="0"/>
                <a:ea typeface="微软雅黑" panose="020B0503020204020204" charset="-122"/>
                <a:sym typeface="+mn-ea"/>
              </a:rPr>
              <a:t>认识乙烯的组成、结构、性质和变化，形成“结构决定性质”的观念</a:t>
            </a:r>
            <a:endParaRPr lang="en-US" sz="2400" b="1" kern="100">
              <a:latin typeface="Times New Roman" panose="02020603050405020304"/>
              <a:ea typeface="微软雅黑" panose="020B0503020204020204" charset="-122"/>
              <a:sym typeface="+mn-ea"/>
            </a:endParaRPr>
          </a:p>
          <a:p>
            <a:pPr algn="l">
              <a:lnSpc>
                <a:spcPct val="150000"/>
              </a:lnSpc>
              <a:spcAft>
                <a:spcPct val="0"/>
              </a:spcAft>
            </a:pPr>
            <a:r>
              <a:rPr sz="2400" b="1" kern="100">
                <a:solidFill>
                  <a:srgbClr val="FF0000"/>
                </a:solidFill>
                <a:latin typeface="Times New Roman" panose="02020603050405020304" pitchFamily="18" charset="0"/>
                <a:ea typeface="微软雅黑" panose="020B0503020204020204" charset="-122"/>
                <a:sym typeface="+mn-ea"/>
              </a:rPr>
              <a:t>2</a:t>
            </a:r>
            <a:r>
              <a:rPr lang="zh-CN" sz="2400" b="1" kern="100">
                <a:solidFill>
                  <a:srgbClr val="FF0000"/>
                </a:solidFill>
                <a:latin typeface="Times New Roman" panose="02020603050405020304" pitchFamily="18" charset="0"/>
                <a:ea typeface="微软雅黑" panose="020B0503020204020204" charset="-122"/>
                <a:sym typeface="+mn-ea"/>
              </a:rPr>
              <a:t>、</a:t>
            </a:r>
            <a:r>
              <a:rPr sz="2400" b="1" kern="100">
                <a:solidFill>
                  <a:srgbClr val="FF0000"/>
                </a:solidFill>
                <a:latin typeface="Times New Roman" panose="02020603050405020304" pitchFamily="18" charset="0"/>
                <a:ea typeface="微软雅黑" panose="020B0503020204020204" charset="-122"/>
                <a:sym typeface="+mn-ea"/>
              </a:rPr>
              <a:t>证据推理：</a:t>
            </a:r>
            <a:r>
              <a:rPr sz="2400" b="1" kern="100">
                <a:latin typeface="Times New Roman" panose="02020603050405020304" pitchFamily="18" charset="0"/>
                <a:ea typeface="微软雅黑" panose="020B0503020204020204" charset="-122"/>
                <a:sym typeface="+mn-ea"/>
              </a:rPr>
              <a:t>通过分析、推理认识乙烯发生加成反应时的断键和成键情况。</a:t>
            </a:r>
            <a:endParaRPr sz="2400" b="1" kern="100">
              <a:latin typeface="Times New Roman" panose="02020603050405020304"/>
              <a:ea typeface="微软雅黑" panose="020B0503020204020204" charset="-122"/>
              <a:sym typeface="+mn-ea"/>
            </a:endParaRPr>
          </a:p>
          <a:p>
            <a:pPr algn="just">
              <a:lnSpc>
                <a:spcPct val="130000"/>
              </a:lnSpc>
              <a:tabLst>
                <a:tab pos="2933700" algn="l"/>
              </a:tabLst>
            </a:pPr>
            <a:endParaRPr lang="zh-CN" altLang="zh-CN" sz="2400" b="1" kern="100">
              <a:solidFill>
                <a:srgbClr val="002060"/>
              </a:solidFill>
              <a:latin typeface="楷体" panose="02010609060101010101" charset="-122"/>
              <a:ea typeface="楷体" panose="02010609060101010101" charset="-122"/>
              <a:cs typeface="楷体" panose="02010609060101010101" charset="-122"/>
              <a:sym typeface="+mn-ea"/>
            </a:endParaRPr>
          </a:p>
        </p:txBody>
      </p:sp>
      <p:grpSp>
        <p:nvGrpSpPr>
          <p:cNvPr id="7" name="组合 6"/>
          <p:cNvGrpSpPr/>
          <p:nvPr>
            <p:custDataLst>
              <p:tags r:id="rId4"/>
            </p:custDataLst>
          </p:nvPr>
        </p:nvGrpSpPr>
        <p:grpSpPr>
          <a:xfrm>
            <a:off x="169053" y="4779121"/>
            <a:ext cx="2874238" cy="784842"/>
            <a:chOff x="4669590" y="3262201"/>
            <a:chExt cx="2875219" cy="785110"/>
          </a:xfrm>
        </p:grpSpPr>
        <p:pic>
          <p:nvPicPr>
            <p:cNvPr id="8" name="图片 7"/>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4669590" y="3279118"/>
              <a:ext cx="768193" cy="768193"/>
            </a:xfrm>
            <a:prstGeom prst="rect">
              <a:avLst/>
            </a:prstGeom>
          </p:spPr>
        </p:pic>
        <p:sp>
          <p:nvSpPr>
            <p:cNvPr id="22" name="椭圆 21"/>
            <p:cNvSpPr/>
            <p:nvPr>
              <p:custDataLst>
                <p:tags r:id="rId7"/>
              </p:custDataLst>
            </p:nvPr>
          </p:nvSpPr>
          <p:spPr>
            <a:xfrm>
              <a:off x="5286344" y="3262201"/>
              <a:ext cx="639096" cy="639096"/>
            </a:xfrm>
            <a:prstGeom prst="ellipse">
              <a:avLst/>
            </a:prstGeom>
            <a:solidFill>
              <a:srgbClr val="F76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b="1">
                  <a:solidFill>
                    <a:schemeClr val="tx1"/>
                  </a:solidFill>
                </a:rPr>
                <a:t>学</a:t>
              </a:r>
              <a:endParaRPr lang="zh-CN" altLang="en-US" sz="3200" b="1">
                <a:solidFill>
                  <a:schemeClr val="tx1"/>
                </a:solidFill>
              </a:endParaRPr>
            </a:p>
          </p:txBody>
        </p:sp>
        <p:sp>
          <p:nvSpPr>
            <p:cNvPr id="23" name="椭圆 22"/>
            <p:cNvSpPr/>
            <p:nvPr>
              <p:custDataLst>
                <p:tags r:id="rId8"/>
              </p:custDataLst>
            </p:nvPr>
          </p:nvSpPr>
          <p:spPr>
            <a:xfrm>
              <a:off x="5826134" y="3262201"/>
              <a:ext cx="639096" cy="639096"/>
            </a:xfrm>
            <a:prstGeom prst="ellipse">
              <a:avLst/>
            </a:prstGeom>
            <a:solidFill>
              <a:srgbClr val="3096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b="1">
                  <a:solidFill>
                    <a:schemeClr val="tx1"/>
                  </a:solidFill>
                </a:rPr>
                <a:t>习</a:t>
              </a:r>
              <a:endParaRPr lang="zh-CN" altLang="en-US" sz="3200" b="1">
                <a:solidFill>
                  <a:schemeClr val="tx1"/>
                </a:solidFill>
              </a:endParaRPr>
            </a:p>
          </p:txBody>
        </p:sp>
        <p:sp>
          <p:nvSpPr>
            <p:cNvPr id="24" name="椭圆 23"/>
            <p:cNvSpPr/>
            <p:nvPr>
              <p:custDataLst>
                <p:tags r:id="rId9"/>
              </p:custDataLst>
            </p:nvPr>
          </p:nvSpPr>
          <p:spPr>
            <a:xfrm>
              <a:off x="6365924" y="3262201"/>
              <a:ext cx="639096" cy="639096"/>
            </a:xfrm>
            <a:prstGeom prst="ellipse">
              <a:avLst/>
            </a:prstGeom>
            <a:solidFill>
              <a:srgbClr val="CAF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b="1">
                  <a:solidFill>
                    <a:schemeClr val="tx1"/>
                  </a:solidFill>
                </a:rPr>
                <a:t>重</a:t>
              </a:r>
              <a:endParaRPr lang="zh-CN" altLang="en-US" sz="3200" b="1">
                <a:solidFill>
                  <a:schemeClr val="tx1"/>
                </a:solidFill>
              </a:endParaRPr>
            </a:p>
          </p:txBody>
        </p:sp>
        <p:sp>
          <p:nvSpPr>
            <p:cNvPr id="25" name="椭圆 24"/>
            <p:cNvSpPr/>
            <p:nvPr>
              <p:custDataLst>
                <p:tags r:id="rId10"/>
              </p:custDataLst>
            </p:nvPr>
          </p:nvSpPr>
          <p:spPr>
            <a:xfrm>
              <a:off x="6905713" y="3262201"/>
              <a:ext cx="639096" cy="639096"/>
            </a:xfrm>
            <a:prstGeom prst="ellipse">
              <a:avLst/>
            </a:prstGeom>
            <a:solidFill>
              <a:srgbClr val="676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b="1">
                  <a:solidFill>
                    <a:schemeClr val="tx1"/>
                  </a:solidFill>
                </a:rPr>
                <a:t>点</a:t>
              </a:r>
              <a:endParaRPr lang="zh-CN" altLang="en-US" sz="3200" b="1">
                <a:solidFill>
                  <a:schemeClr val="tx1"/>
                </a:solidFill>
              </a:endParaRPr>
            </a:p>
          </p:txBody>
        </p:sp>
      </p:grpSp>
      <p:sp>
        <p:nvSpPr>
          <p:cNvPr id="9" name="文本框 8"/>
          <p:cNvSpPr txBox="1"/>
          <p:nvPr>
            <p:custDataLst>
              <p:tags r:id="rId11"/>
            </p:custDataLst>
          </p:nvPr>
        </p:nvSpPr>
        <p:spPr>
          <a:xfrm>
            <a:off x="3043322" y="4796316"/>
            <a:ext cx="9072880" cy="521970"/>
          </a:xfrm>
          <a:prstGeom prst="rect">
            <a:avLst/>
          </a:prstGeom>
          <a:noFill/>
        </p:spPr>
        <p:txBody>
          <a:bodyPr wrap="none" rtlCol="0" anchor="t">
            <a:spAutoFit/>
          </a:bodyPr>
          <a:p>
            <a:pPr algn="l"/>
            <a:r>
              <a:rPr lang="zh-CN" altLang="en-US" sz="2800" b="1" kern="100">
                <a:latin typeface="微软雅黑" panose="020B0503020204020204" charset="-122"/>
                <a:ea typeface="微软雅黑" panose="020B0503020204020204" charset="-122"/>
                <a:cs typeface="宋体" panose="02010600030101010101" pitchFamily="2" charset="-122"/>
                <a:sym typeface="+mn-ea"/>
              </a:rPr>
              <a:t>从宏观和微观两个方面研究乙烯的结构如何决定其性质。</a:t>
            </a:r>
            <a:endParaRPr lang="zh-CN" altLang="en-US" sz="2800" b="1" kern="100">
              <a:latin typeface="微软雅黑" panose="020B0503020204020204" charset="-122"/>
              <a:ea typeface="微软雅黑" panose="020B0503020204020204" charset="-122"/>
              <a:cs typeface="宋体" panose="02010600030101010101" pitchFamily="2" charset="-122"/>
              <a:sym typeface="+mn-ea"/>
            </a:endParaRPr>
          </a:p>
        </p:txBody>
      </p:sp>
      <p:grpSp>
        <p:nvGrpSpPr>
          <p:cNvPr id="10" name="组合 9"/>
          <p:cNvGrpSpPr/>
          <p:nvPr>
            <p:custDataLst>
              <p:tags r:id="rId12"/>
            </p:custDataLst>
          </p:nvPr>
        </p:nvGrpSpPr>
        <p:grpSpPr>
          <a:xfrm>
            <a:off x="169053" y="5816357"/>
            <a:ext cx="2874238" cy="784842"/>
            <a:chOff x="4669590" y="3262201"/>
            <a:chExt cx="2875219" cy="785110"/>
          </a:xfrm>
        </p:grpSpPr>
        <p:pic>
          <p:nvPicPr>
            <p:cNvPr id="11" name="图片 10"/>
            <p:cNvPicPr>
              <a:picLocks noChangeAspect="1"/>
            </p:cNvPicPr>
            <p:nvPr>
              <p:custDataLst>
                <p:tags r:id="rId13"/>
              </p:custDataLst>
            </p:nvPr>
          </p:nvPicPr>
          <p:blipFill>
            <a:blip r:embed="rId6">
              <a:extLst>
                <a:ext uri="{28A0092B-C50C-407E-A947-70E740481C1C}">
                  <a14:useLocalDpi xmlns:a14="http://schemas.microsoft.com/office/drawing/2010/main" val="0"/>
                </a:ext>
              </a:extLst>
            </a:blip>
            <a:stretch>
              <a:fillRect/>
            </a:stretch>
          </p:blipFill>
          <p:spPr>
            <a:xfrm>
              <a:off x="4669590" y="3279118"/>
              <a:ext cx="768193" cy="768193"/>
            </a:xfrm>
            <a:prstGeom prst="rect">
              <a:avLst/>
            </a:prstGeom>
          </p:spPr>
        </p:pic>
        <p:sp>
          <p:nvSpPr>
            <p:cNvPr id="12" name="椭圆 11"/>
            <p:cNvSpPr/>
            <p:nvPr>
              <p:custDataLst>
                <p:tags r:id="rId14"/>
              </p:custDataLst>
            </p:nvPr>
          </p:nvSpPr>
          <p:spPr>
            <a:xfrm>
              <a:off x="5286344" y="3262201"/>
              <a:ext cx="639096" cy="639096"/>
            </a:xfrm>
            <a:prstGeom prst="ellipse">
              <a:avLst/>
            </a:prstGeom>
            <a:solidFill>
              <a:srgbClr val="F76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b="1">
                  <a:solidFill>
                    <a:schemeClr val="tx1"/>
                  </a:solidFill>
                </a:rPr>
                <a:t>学</a:t>
              </a:r>
              <a:endParaRPr lang="zh-CN" altLang="en-US" sz="3200" b="1">
                <a:solidFill>
                  <a:schemeClr val="tx1"/>
                </a:solidFill>
              </a:endParaRPr>
            </a:p>
          </p:txBody>
        </p:sp>
        <p:sp>
          <p:nvSpPr>
            <p:cNvPr id="16" name="椭圆 15"/>
            <p:cNvSpPr/>
            <p:nvPr>
              <p:custDataLst>
                <p:tags r:id="rId15"/>
              </p:custDataLst>
            </p:nvPr>
          </p:nvSpPr>
          <p:spPr>
            <a:xfrm>
              <a:off x="5826134" y="3262201"/>
              <a:ext cx="639096" cy="639096"/>
            </a:xfrm>
            <a:prstGeom prst="ellipse">
              <a:avLst/>
            </a:prstGeom>
            <a:solidFill>
              <a:srgbClr val="3096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b="1">
                  <a:solidFill>
                    <a:schemeClr val="tx1"/>
                  </a:solidFill>
                </a:rPr>
                <a:t>习</a:t>
              </a:r>
              <a:endParaRPr lang="zh-CN" altLang="en-US" sz="3200" b="1">
                <a:solidFill>
                  <a:schemeClr val="tx1"/>
                </a:solidFill>
              </a:endParaRPr>
            </a:p>
          </p:txBody>
        </p:sp>
        <p:sp>
          <p:nvSpPr>
            <p:cNvPr id="17" name="椭圆 16"/>
            <p:cNvSpPr/>
            <p:nvPr>
              <p:custDataLst>
                <p:tags r:id="rId16"/>
              </p:custDataLst>
            </p:nvPr>
          </p:nvSpPr>
          <p:spPr>
            <a:xfrm>
              <a:off x="6365924" y="3262201"/>
              <a:ext cx="639096" cy="639096"/>
            </a:xfrm>
            <a:prstGeom prst="ellipse">
              <a:avLst/>
            </a:prstGeom>
            <a:solidFill>
              <a:srgbClr val="CAF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b="1">
                  <a:solidFill>
                    <a:schemeClr val="tx1"/>
                  </a:solidFill>
                </a:rPr>
                <a:t>难</a:t>
              </a:r>
              <a:endParaRPr lang="zh-CN" altLang="en-US" sz="3200" b="1">
                <a:solidFill>
                  <a:schemeClr val="tx1"/>
                </a:solidFill>
              </a:endParaRPr>
            </a:p>
          </p:txBody>
        </p:sp>
        <p:sp>
          <p:nvSpPr>
            <p:cNvPr id="13" name="椭圆 12"/>
            <p:cNvSpPr/>
            <p:nvPr>
              <p:custDataLst>
                <p:tags r:id="rId17"/>
              </p:custDataLst>
            </p:nvPr>
          </p:nvSpPr>
          <p:spPr>
            <a:xfrm>
              <a:off x="6905713" y="3262201"/>
              <a:ext cx="639096" cy="639096"/>
            </a:xfrm>
            <a:prstGeom prst="ellipse">
              <a:avLst/>
            </a:prstGeom>
            <a:solidFill>
              <a:srgbClr val="676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b="1">
                  <a:solidFill>
                    <a:schemeClr val="tx1"/>
                  </a:solidFill>
                </a:rPr>
                <a:t>点</a:t>
              </a:r>
              <a:endParaRPr lang="zh-CN" altLang="en-US" sz="3200" b="1">
                <a:solidFill>
                  <a:schemeClr val="tx1"/>
                </a:solidFill>
              </a:endParaRPr>
            </a:p>
          </p:txBody>
        </p:sp>
      </p:grpSp>
      <p:sp>
        <p:nvSpPr>
          <p:cNvPr id="14" name="文本框 13"/>
          <p:cNvSpPr txBox="1"/>
          <p:nvPr>
            <p:custDataLst>
              <p:tags r:id="rId18"/>
            </p:custDataLst>
          </p:nvPr>
        </p:nvSpPr>
        <p:spPr>
          <a:xfrm>
            <a:off x="3266131" y="5874812"/>
            <a:ext cx="6228080" cy="521970"/>
          </a:xfrm>
          <a:prstGeom prst="rect">
            <a:avLst/>
          </a:prstGeom>
          <a:noFill/>
        </p:spPr>
        <p:txBody>
          <a:bodyPr wrap="none" rtlCol="0" anchor="t">
            <a:spAutoFit/>
          </a:bodyPr>
          <a:p>
            <a:pPr algn="l"/>
            <a:r>
              <a:rPr lang="zh-CN" altLang="en-US" sz="2800" b="1">
                <a:latin typeface="微软雅黑" panose="020B0503020204020204" charset="-122"/>
                <a:ea typeface="微软雅黑" panose="020B0503020204020204" charset="-122"/>
                <a:cs typeface="微软雅黑" panose="020B0503020204020204" charset="-122"/>
                <a:sym typeface="+mn-ea"/>
              </a:rPr>
              <a:t>烯烃加成反应、加聚反应的基本规律。</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7" name="直接连接符 96"/>
          <p:cNvCxnSpPr/>
          <p:nvPr>
            <p:custDataLst>
              <p:tags r:id="rId1"/>
            </p:custDataLst>
          </p:nvPr>
        </p:nvCxnSpPr>
        <p:spPr>
          <a:xfrm>
            <a:off x="2081" y="621550"/>
            <a:ext cx="12095145" cy="0"/>
          </a:xfrm>
          <a:prstGeom prst="line">
            <a:avLst/>
          </a:prstGeom>
        </p:spPr>
        <p:style>
          <a:lnRef idx="3">
            <a:schemeClr val="accent3"/>
          </a:lnRef>
          <a:fillRef idx="0">
            <a:schemeClr val="accent3"/>
          </a:fillRef>
          <a:effectRef idx="2">
            <a:schemeClr val="accent3"/>
          </a:effectRef>
          <a:fontRef idx="minor">
            <a:schemeClr val="tx1"/>
          </a:fontRef>
        </p:style>
      </p:cxnSp>
      <p:sp>
        <p:nvSpPr>
          <p:cNvPr id="99" name="燕尾形 98"/>
          <p:cNvSpPr/>
          <p:nvPr>
            <p:custDataLst>
              <p:tags r:id="rId2"/>
            </p:custDataLst>
          </p:nvPr>
        </p:nvSpPr>
        <p:spPr>
          <a:xfrm>
            <a:off x="120169" y="26665"/>
            <a:ext cx="699006" cy="594885"/>
          </a:xfrm>
          <a:prstGeom prst="chevron">
            <a:avLst>
              <a:gd name="adj" fmla="val 49999"/>
            </a:avLst>
          </a:prstGeom>
        </p:spPr>
        <p:style>
          <a:lnRef idx="3">
            <a:schemeClr val="lt1"/>
          </a:lnRef>
          <a:fillRef idx="1">
            <a:schemeClr val="accent1"/>
          </a:fillRef>
          <a:effectRef idx="1">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98" name="TextBox 43"/>
          <p:cNvSpPr txBox="1">
            <a:spLocks noChangeArrowheads="1"/>
          </p:cNvSpPr>
          <p:nvPr>
            <p:custDataLst>
              <p:tags r:id="rId3"/>
            </p:custDataLst>
          </p:nvPr>
        </p:nvSpPr>
        <p:spPr bwMode="auto">
          <a:xfrm>
            <a:off x="1272744" y="117657"/>
            <a:ext cx="4080086"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chemeClr val="tx1">
                    <a:lumMod val="75000"/>
                    <a:lumOff val="25000"/>
                  </a:schemeClr>
                </a:solidFill>
                <a:latin typeface="微软雅黑" panose="020B0503020204020204" charset="-122"/>
              </a:rPr>
              <a:t>教学过程</a:t>
            </a:r>
            <a:r>
              <a:rPr lang="en-US" altLang="zh-CN" sz="2800" b="1">
                <a:solidFill>
                  <a:schemeClr val="tx1">
                    <a:lumMod val="75000"/>
                    <a:lumOff val="25000"/>
                  </a:schemeClr>
                </a:solidFill>
                <a:latin typeface="微软雅黑" panose="020B0503020204020204" charset="-122"/>
              </a:rPr>
              <a:t>-</a:t>
            </a:r>
            <a:r>
              <a:rPr lang="zh-CN" altLang="en-US" sz="2800" b="1">
                <a:solidFill>
                  <a:schemeClr val="tx1">
                    <a:lumMod val="75000"/>
                    <a:lumOff val="25000"/>
                  </a:schemeClr>
                </a:solidFill>
                <a:latin typeface="微软雅黑" panose="020B0503020204020204" charset="-122"/>
              </a:rPr>
              <a:t>课堂小结</a:t>
            </a:r>
            <a:endParaRPr lang="zh-CN" altLang="en-US" sz="2800" b="1">
              <a:solidFill>
                <a:schemeClr val="tx1">
                  <a:lumMod val="75000"/>
                  <a:lumOff val="25000"/>
                </a:schemeClr>
              </a:solidFill>
              <a:latin typeface="微软雅黑" panose="020B0503020204020204" charset="-122"/>
            </a:endParaRPr>
          </a:p>
        </p:txBody>
      </p:sp>
      <p:grpSp>
        <p:nvGrpSpPr>
          <p:cNvPr id="3" name="组合 2"/>
          <p:cNvGrpSpPr/>
          <p:nvPr>
            <p:custDataLst>
              <p:tags r:id="rId4"/>
            </p:custDataLst>
          </p:nvPr>
        </p:nvGrpSpPr>
        <p:grpSpPr>
          <a:xfrm>
            <a:off x="2081" y="6781814"/>
            <a:ext cx="12187838" cy="76186"/>
            <a:chOff x="1" y="6406814"/>
            <a:chExt cx="12190412" cy="452774"/>
          </a:xfrm>
        </p:grpSpPr>
        <p:sp>
          <p:nvSpPr>
            <p:cNvPr id="32" name="六边形 31"/>
            <p:cNvSpPr/>
            <p:nvPr>
              <p:custDataLst>
                <p:tags r:id="rId5"/>
              </p:custDataLst>
            </p:nvPr>
          </p:nvSpPr>
          <p:spPr>
            <a:xfrm>
              <a:off x="1" y="6406814"/>
              <a:ext cx="3041773" cy="452774"/>
            </a:xfrm>
            <a:prstGeom prst="hexagon">
              <a:avLst/>
            </a:prstGeom>
            <a:solidFill>
              <a:srgbClr val="5FCACB"/>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3" name="六边形 32"/>
            <p:cNvSpPr/>
            <p:nvPr>
              <p:custDataLst>
                <p:tags r:id="rId6"/>
              </p:custDataLst>
            </p:nvPr>
          </p:nvSpPr>
          <p:spPr>
            <a:xfrm>
              <a:off x="3041775" y="6406814"/>
              <a:ext cx="3063750" cy="452774"/>
            </a:xfrm>
            <a:prstGeom prst="hexagon">
              <a:avLst/>
            </a:prstGeom>
            <a:solidFill>
              <a:srgbClr val="A0BF0D"/>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4" name="六边形 33"/>
            <p:cNvSpPr/>
            <p:nvPr>
              <p:custDataLst>
                <p:tags r:id="rId7"/>
              </p:custDataLst>
            </p:nvPr>
          </p:nvSpPr>
          <p:spPr>
            <a:xfrm>
              <a:off x="6095207" y="6406814"/>
              <a:ext cx="3047603" cy="452774"/>
            </a:xfrm>
            <a:prstGeom prst="hexagon">
              <a:avLst/>
            </a:prstGeom>
            <a:solidFill>
              <a:srgbClr val="319095"/>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sp>
          <p:nvSpPr>
            <p:cNvPr id="35" name="六边形 34"/>
            <p:cNvSpPr/>
            <p:nvPr>
              <p:custDataLst>
                <p:tags r:id="rId8"/>
              </p:custDataLst>
            </p:nvPr>
          </p:nvSpPr>
          <p:spPr>
            <a:xfrm>
              <a:off x="9142810" y="6406814"/>
              <a:ext cx="3047603" cy="452774"/>
            </a:xfrm>
            <a:prstGeom prst="hexagon">
              <a:avLst/>
            </a:prstGeom>
            <a:solidFill>
              <a:srgbClr val="F5841C"/>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p>
              <a:pPr algn="ctr"/>
              <a:endParaRPr lang="zh-CN" altLang="en-US"/>
            </a:p>
          </p:txBody>
        </p:sp>
      </p:grpSp>
      <p:sp>
        <p:nvSpPr>
          <p:cNvPr id="12" name="Text Box 2"/>
          <p:cNvSpPr txBox="1">
            <a:spLocks noChangeArrowheads="1"/>
          </p:cNvSpPr>
          <p:nvPr>
            <p:custDataLst>
              <p:tags r:id="rId9"/>
            </p:custDataLst>
          </p:nvPr>
        </p:nvSpPr>
        <p:spPr bwMode="auto">
          <a:xfrm>
            <a:off x="4655502" y="86093"/>
            <a:ext cx="5244464" cy="58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zh-CN" altLang="en-US" sz="3200" b="1">
                <a:solidFill>
                  <a:srgbClr val="FF0000"/>
                </a:solidFill>
                <a:effectLst>
                  <a:outerShdw blurRad="38100" dist="38100" dir="2700000" algn="tl">
                    <a:srgbClr val="C0C0C0"/>
                  </a:outerShdw>
                </a:effectLst>
                <a:latin typeface="华文新魏" panose="02010800040101010101" pitchFamily="2" charset="-122"/>
                <a:ea typeface="华文新魏" panose="02010800040101010101" pitchFamily="2" charset="-122"/>
              </a:rPr>
              <a:t>乙烯和甲烷的化学性质比较</a:t>
            </a:r>
            <a:endParaRPr lang="zh-CN" altLang="en-US" sz="3200" b="1">
              <a:solidFill>
                <a:srgbClr val="FF0000"/>
              </a:solidFill>
              <a:effectLst>
                <a:outerShdw blurRad="38100" dist="38100" dir="2700000" algn="tl">
                  <a:srgbClr val="C0C0C0"/>
                </a:outerShdw>
              </a:effectLst>
              <a:latin typeface="华文新魏" panose="02010800040101010101" pitchFamily="2" charset="-122"/>
              <a:ea typeface="华文新魏" panose="02010800040101010101" pitchFamily="2" charset="-122"/>
            </a:endParaRPr>
          </a:p>
        </p:txBody>
      </p:sp>
      <p:graphicFrame>
        <p:nvGraphicFramePr>
          <p:cNvPr id="13" name="Group 66"/>
          <p:cNvGraphicFramePr>
            <a:graphicFrameLocks noGrp="1"/>
          </p:cNvGraphicFramePr>
          <p:nvPr>
            <p:custDataLst>
              <p:tags r:id="rId10"/>
            </p:custDataLst>
          </p:nvPr>
        </p:nvGraphicFramePr>
        <p:xfrm>
          <a:off x="192914" y="1124824"/>
          <a:ext cx="11864340" cy="4706620"/>
        </p:xfrm>
        <a:graphic>
          <a:graphicData uri="http://schemas.openxmlformats.org/drawingml/2006/table">
            <a:tbl>
              <a:tblPr/>
              <a:tblGrid>
                <a:gridCol w="5932170"/>
                <a:gridCol w="5932170"/>
              </a:tblGrid>
              <a:tr h="539750">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800" b="1" i="0" u="none" strike="noStrike" cap="none" normalizeH="0" baseline="0">
                          <a:ln>
                            <a:noFill/>
                          </a:ln>
                          <a:solidFill>
                            <a:schemeClr val="tx1"/>
                          </a:solidFill>
                          <a:effectLst/>
                          <a:latin typeface="Arial" panose="020B0604020202020204" pitchFamily="34" charset="0"/>
                          <a:ea typeface="宋体" panose="02010600030101010101" pitchFamily="2" charset="-122"/>
                        </a:rPr>
                        <a:t>CH</a:t>
                      </a:r>
                      <a:r>
                        <a:rPr kumimoji="0" lang="en-US" altLang="zh-CN" sz="2800" b="1" i="0" u="none" strike="noStrike" cap="none" normalizeH="0" baseline="-25000">
                          <a:ln>
                            <a:noFill/>
                          </a:ln>
                          <a:solidFill>
                            <a:schemeClr val="tx1"/>
                          </a:solidFill>
                          <a:effectLst/>
                          <a:latin typeface="Arial" panose="020B0604020202020204" pitchFamily="34" charset="0"/>
                          <a:ea typeface="宋体" panose="02010600030101010101" pitchFamily="2" charset="-122"/>
                        </a:rPr>
                        <a:t>4</a:t>
                      </a:r>
                      <a:endParaRPr kumimoji="0" lang="en-US" altLang="zh-CN" sz="2800" b="1"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9968" marR="89968" marT="46783" marB="46783" vert="horz" anchor="ctr" anchorCtr="1"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800" b="1" i="0" u="none" strike="noStrike" cap="none" normalizeH="0" baseline="0">
                          <a:ln>
                            <a:noFill/>
                          </a:ln>
                          <a:solidFill>
                            <a:srgbClr val="C00000"/>
                          </a:solidFill>
                          <a:effectLst/>
                          <a:latin typeface="Arial" panose="020B0604020202020204" pitchFamily="34" charset="0"/>
                          <a:ea typeface="宋体" panose="02010600030101010101" pitchFamily="2" charset="-122"/>
                        </a:rPr>
                        <a:t>CH</a:t>
                      </a:r>
                      <a:r>
                        <a:rPr kumimoji="0" lang="en-US" altLang="zh-CN" sz="2800" b="1" i="0" u="none" strike="noStrike" cap="none" normalizeH="0" baseline="-25000">
                          <a:ln>
                            <a:noFill/>
                          </a:ln>
                          <a:solidFill>
                            <a:srgbClr val="C00000"/>
                          </a:solidFill>
                          <a:effectLst/>
                          <a:latin typeface="Arial" panose="020B0604020202020204" pitchFamily="34" charset="0"/>
                          <a:ea typeface="宋体" panose="02010600030101010101" pitchFamily="2" charset="-122"/>
                        </a:rPr>
                        <a:t>2</a:t>
                      </a:r>
                      <a:r>
                        <a:rPr kumimoji="0" lang="en-US" altLang="zh-CN" sz="2800" b="1" i="0" u="none" strike="noStrike" cap="none" normalizeH="0" baseline="0">
                          <a:ln>
                            <a:noFill/>
                          </a:ln>
                          <a:solidFill>
                            <a:srgbClr val="C00000"/>
                          </a:solidFill>
                          <a:effectLst/>
                          <a:latin typeface="Arial" panose="020B0604020202020204" pitchFamily="34" charset="0"/>
                          <a:ea typeface="宋体" panose="02010600030101010101" pitchFamily="2" charset="-122"/>
                        </a:rPr>
                        <a:t>=CH</a:t>
                      </a:r>
                      <a:r>
                        <a:rPr kumimoji="0" lang="en-US" altLang="zh-CN" sz="2800" b="1" i="0" u="none" strike="noStrike" cap="none" normalizeH="0" baseline="-25000">
                          <a:ln>
                            <a:noFill/>
                          </a:ln>
                          <a:solidFill>
                            <a:srgbClr val="C00000"/>
                          </a:solidFill>
                          <a:effectLst/>
                          <a:latin typeface="Arial" panose="020B0604020202020204" pitchFamily="34" charset="0"/>
                          <a:ea typeface="宋体" panose="02010600030101010101" pitchFamily="2" charset="-122"/>
                        </a:rPr>
                        <a:t>2</a:t>
                      </a:r>
                      <a:endParaRPr kumimoji="0" lang="en-US" altLang="zh-CN" sz="2800" b="1" i="0" u="none" strike="noStrike" cap="none" normalizeH="0" baseline="-25000">
                        <a:ln>
                          <a:noFill/>
                        </a:ln>
                        <a:solidFill>
                          <a:srgbClr val="C00000"/>
                        </a:solidFill>
                        <a:effectLst/>
                        <a:latin typeface="Arial" panose="020B0604020202020204" pitchFamily="34" charset="0"/>
                        <a:ea typeface="宋体" panose="02010600030101010101" pitchFamily="2" charset="-122"/>
                      </a:endParaRPr>
                    </a:p>
                  </a:txBody>
                  <a:tcPr marL="89968" marR="89968" marT="46783" marB="46783" vert="horz" anchor="ctr" anchorCtr="1"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30300">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800" b="1"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9968" marR="89968" marT="46783" marB="46783" vert="horz" anchor="ctr" anchorCtr="1"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800" b="1"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9968" marR="89968" marT="46783" marB="46783" vert="horz" anchor="ctr" anchorCtr="1"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00785">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800" b="1"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9968" marR="89968" marT="46783" marB="46783" vert="horz" anchor="ctr" anchorCtr="1"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800" b="1"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9968" marR="89968" marT="46783" marB="46783" vert="horz" anchor="ctr" anchorCtr="1"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6285">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800" b="1"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9968" marR="89968" marT="46783" marB="46783" vert="horz" anchor="ctr" anchorCtr="1"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800" b="1"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9968" marR="89968" marT="46783" marB="46783" vert="horz" anchor="ctr" anchorCtr="1"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79500">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800" b="1"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9968" marR="89968" marT="46783" marB="46783" vert="horz" anchor="ctr" anchorCtr="1"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800" b="1"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9968" marR="89968" marT="46783" marB="46783" vert="horz" anchor="ctr" anchorCtr="1"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4" name="Text Box 4"/>
          <p:cNvSpPr txBox="1">
            <a:spLocks noChangeArrowheads="1"/>
          </p:cNvSpPr>
          <p:nvPr>
            <p:custDataLst>
              <p:tags r:id="rId11"/>
            </p:custDataLst>
          </p:nvPr>
        </p:nvSpPr>
        <p:spPr bwMode="auto">
          <a:xfrm>
            <a:off x="533211" y="1801506"/>
            <a:ext cx="5481499"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zh-CN" altLang="en-US" sz="2800" b="1">
                <a:effectLst>
                  <a:outerShdw blurRad="38100" dist="38100" dir="2700000" algn="tl">
                    <a:srgbClr val="C0C0C0"/>
                  </a:outerShdw>
                </a:effectLst>
                <a:latin typeface="华文新魏" panose="02010800040101010101" pitchFamily="2" charset="-122"/>
                <a:ea typeface="华文新魏" panose="02010800040101010101" pitchFamily="2" charset="-122"/>
              </a:rPr>
              <a:t>通常情况下，不与强酸、强碱、强氧化剂反应，性质稳定。</a:t>
            </a:r>
            <a:endParaRPr lang="zh-CN" altLang="en-US" sz="2800" b="1">
              <a:effectLst>
                <a:outerShdw blurRad="38100" dist="38100" dir="2700000" algn="tl">
                  <a:srgbClr val="C0C0C0"/>
                </a:outerShdw>
              </a:effectLst>
              <a:latin typeface="华文新魏" panose="02010800040101010101" pitchFamily="2" charset="-122"/>
              <a:ea typeface="华文新魏" panose="02010800040101010101" pitchFamily="2" charset="-122"/>
            </a:endParaRPr>
          </a:p>
        </p:txBody>
      </p:sp>
      <p:sp>
        <p:nvSpPr>
          <p:cNvPr id="15" name="Text Box 36"/>
          <p:cNvSpPr txBox="1">
            <a:spLocks noChangeArrowheads="1"/>
          </p:cNvSpPr>
          <p:nvPr>
            <p:custDataLst>
              <p:tags r:id="rId12"/>
            </p:custDataLst>
          </p:nvPr>
        </p:nvSpPr>
        <p:spPr bwMode="auto">
          <a:xfrm>
            <a:off x="6298210" y="1694501"/>
            <a:ext cx="5675849"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zh-CN" altLang="en-US" sz="2800" b="1">
                <a:solidFill>
                  <a:srgbClr val="C00000"/>
                </a:solidFill>
                <a:effectLst>
                  <a:outerShdw blurRad="38100" dist="38100" dir="2700000" algn="tl">
                    <a:srgbClr val="C0C0C0"/>
                  </a:outerShdw>
                </a:effectLst>
                <a:latin typeface="华文新魏" panose="02010800040101010101" pitchFamily="2" charset="-122"/>
                <a:ea typeface="华文新魏" panose="02010800040101010101" pitchFamily="2" charset="-122"/>
              </a:rPr>
              <a:t>碳碳双键中有一个键易断裂，</a:t>
            </a:r>
            <a:endParaRPr lang="zh-CN" altLang="en-US" sz="2800" b="1">
              <a:solidFill>
                <a:srgbClr val="C00000"/>
              </a:solidFill>
              <a:effectLst>
                <a:outerShdw blurRad="38100" dist="38100" dir="2700000" algn="tl">
                  <a:srgbClr val="C0C0C0"/>
                </a:outerShdw>
              </a:effectLst>
              <a:latin typeface="华文新魏" panose="02010800040101010101" pitchFamily="2" charset="-122"/>
              <a:ea typeface="华文新魏" panose="02010800040101010101" pitchFamily="2" charset="-122"/>
            </a:endParaRPr>
          </a:p>
          <a:p>
            <a:pPr fontAlgn="base">
              <a:spcBef>
                <a:spcPct val="50000"/>
              </a:spcBef>
              <a:spcAft>
                <a:spcPct val="0"/>
              </a:spcAft>
            </a:pPr>
            <a:r>
              <a:rPr lang="zh-CN" altLang="en-US" sz="2800" b="1">
                <a:solidFill>
                  <a:srgbClr val="C00000"/>
                </a:solidFill>
                <a:effectLst>
                  <a:outerShdw blurRad="38100" dist="38100" dir="2700000" algn="tl">
                    <a:srgbClr val="C0C0C0"/>
                  </a:outerShdw>
                </a:effectLst>
                <a:latin typeface="华文新魏" panose="02010800040101010101" pitchFamily="2" charset="-122"/>
                <a:ea typeface="华文新魏" panose="02010800040101010101" pitchFamily="2" charset="-122"/>
              </a:rPr>
              <a:t>性质活泼。</a:t>
            </a:r>
            <a:endParaRPr lang="zh-CN" altLang="en-US" sz="2800" b="1">
              <a:solidFill>
                <a:srgbClr val="C00000"/>
              </a:solidFill>
              <a:effectLst>
                <a:outerShdw blurRad="38100" dist="38100" dir="2700000" algn="tl">
                  <a:srgbClr val="C0C0C0"/>
                </a:outerShdw>
              </a:effectLst>
              <a:latin typeface="华文新魏" panose="02010800040101010101" pitchFamily="2" charset="-122"/>
              <a:ea typeface="华文新魏" panose="02010800040101010101" pitchFamily="2" charset="-122"/>
            </a:endParaRPr>
          </a:p>
        </p:txBody>
      </p:sp>
      <p:sp>
        <p:nvSpPr>
          <p:cNvPr id="16" name="Text Box 37"/>
          <p:cNvSpPr txBox="1">
            <a:spLocks noChangeArrowheads="1"/>
          </p:cNvSpPr>
          <p:nvPr>
            <p:custDataLst>
              <p:tags r:id="rId13"/>
            </p:custDataLst>
          </p:nvPr>
        </p:nvSpPr>
        <p:spPr bwMode="auto">
          <a:xfrm>
            <a:off x="405276" y="2918988"/>
            <a:ext cx="5737287"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zh-CN" altLang="en-US" sz="2800" b="1">
                <a:effectLst>
                  <a:outerShdw blurRad="38100" dist="38100" dir="2700000" algn="tl">
                    <a:srgbClr val="C0C0C0"/>
                  </a:outerShdw>
                </a:effectLst>
                <a:latin typeface="华文新魏" panose="02010800040101010101" pitchFamily="2" charset="-122"/>
                <a:ea typeface="华文新魏" panose="02010800040101010101" pitchFamily="2" charset="-122"/>
              </a:rPr>
              <a:t>不能使酸性</a:t>
            </a:r>
            <a:r>
              <a:rPr lang="en-US" altLang="zh-CN" sz="2800" b="1">
                <a:effectLst>
                  <a:outerShdw blurRad="38100" dist="38100" dir="2700000" algn="tl">
                    <a:srgbClr val="C0C0C0"/>
                  </a:outerShdw>
                </a:effectLst>
                <a:latin typeface="华文新魏" panose="02010800040101010101" pitchFamily="2" charset="-122"/>
                <a:ea typeface="华文新魏" panose="02010800040101010101" pitchFamily="2" charset="-122"/>
              </a:rPr>
              <a:t>KMnO</a:t>
            </a:r>
            <a:r>
              <a:rPr lang="en-US" altLang="zh-CN" sz="2800" b="1" baseline="-25000">
                <a:effectLst>
                  <a:outerShdw blurRad="38100" dist="38100" dir="2700000" algn="tl">
                    <a:srgbClr val="C0C0C0"/>
                  </a:outerShdw>
                </a:effectLst>
                <a:latin typeface="华文新魏" panose="02010800040101010101" pitchFamily="2" charset="-122"/>
                <a:ea typeface="华文新魏" panose="02010800040101010101" pitchFamily="2" charset="-122"/>
              </a:rPr>
              <a:t>4</a:t>
            </a:r>
            <a:r>
              <a:rPr lang="zh-CN" altLang="en-US" sz="2800" b="1">
                <a:effectLst>
                  <a:outerShdw blurRad="38100" dist="38100" dir="2700000" algn="tl">
                    <a:srgbClr val="C0C0C0"/>
                  </a:outerShdw>
                </a:effectLst>
                <a:latin typeface="华文新魏" panose="02010800040101010101" pitchFamily="2" charset="-122"/>
                <a:ea typeface="华文新魏" panose="02010800040101010101" pitchFamily="2" charset="-122"/>
              </a:rPr>
              <a:t>溶液褪色；能燃烧，火焰淡蓝色。</a:t>
            </a:r>
            <a:endParaRPr lang="zh-CN" altLang="en-US" sz="2800" b="1">
              <a:effectLst>
                <a:outerShdw blurRad="38100" dist="38100" dir="2700000" algn="tl">
                  <a:srgbClr val="C0C0C0"/>
                </a:outerShdw>
              </a:effectLst>
              <a:latin typeface="华文新魏" panose="02010800040101010101" pitchFamily="2" charset="-122"/>
              <a:ea typeface="华文新魏" panose="02010800040101010101" pitchFamily="2" charset="-122"/>
            </a:endParaRPr>
          </a:p>
        </p:txBody>
      </p:sp>
      <p:sp>
        <p:nvSpPr>
          <p:cNvPr id="17" name="Text Box 50"/>
          <p:cNvSpPr txBox="1">
            <a:spLocks noChangeArrowheads="1"/>
          </p:cNvSpPr>
          <p:nvPr>
            <p:custDataLst>
              <p:tags r:id="rId14"/>
            </p:custDataLst>
          </p:nvPr>
        </p:nvSpPr>
        <p:spPr bwMode="auto">
          <a:xfrm>
            <a:off x="6312777" y="2910974"/>
            <a:ext cx="5627929"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zh-CN" altLang="en-US" sz="2800" b="1">
                <a:solidFill>
                  <a:srgbClr val="C00000"/>
                </a:solidFill>
                <a:effectLst>
                  <a:outerShdw blurRad="38100" dist="38100" dir="2700000" algn="tl">
                    <a:srgbClr val="C0C0C0"/>
                  </a:outerShdw>
                </a:effectLst>
                <a:latin typeface="华文新魏" panose="02010800040101010101" pitchFamily="2" charset="-122"/>
                <a:ea typeface="华文新魏" panose="02010800040101010101" pitchFamily="2" charset="-122"/>
              </a:rPr>
              <a:t>能使酸性</a:t>
            </a:r>
            <a:r>
              <a:rPr lang="en-US" altLang="zh-CN" sz="2800" b="1">
                <a:solidFill>
                  <a:srgbClr val="C00000"/>
                </a:solidFill>
                <a:effectLst>
                  <a:outerShdw blurRad="38100" dist="38100" dir="2700000" algn="tl">
                    <a:srgbClr val="C0C0C0"/>
                  </a:outerShdw>
                </a:effectLst>
                <a:latin typeface="华文新魏" panose="02010800040101010101" pitchFamily="2" charset="-122"/>
                <a:ea typeface="华文新魏" panose="02010800040101010101" pitchFamily="2" charset="-122"/>
              </a:rPr>
              <a:t>KMnO</a:t>
            </a:r>
            <a:r>
              <a:rPr lang="en-US" altLang="zh-CN" sz="2800" b="1" baseline="-25000">
                <a:solidFill>
                  <a:srgbClr val="C00000"/>
                </a:solidFill>
                <a:effectLst>
                  <a:outerShdw blurRad="38100" dist="38100" dir="2700000" algn="tl">
                    <a:srgbClr val="C0C0C0"/>
                  </a:outerShdw>
                </a:effectLst>
                <a:latin typeface="华文新魏" panose="02010800040101010101" pitchFamily="2" charset="-122"/>
                <a:ea typeface="华文新魏" panose="02010800040101010101" pitchFamily="2" charset="-122"/>
              </a:rPr>
              <a:t>4</a:t>
            </a:r>
            <a:r>
              <a:rPr lang="zh-CN" altLang="en-US" sz="2800" b="1">
                <a:solidFill>
                  <a:srgbClr val="C00000"/>
                </a:solidFill>
                <a:effectLst>
                  <a:outerShdw blurRad="38100" dist="38100" dir="2700000" algn="tl">
                    <a:srgbClr val="C0C0C0"/>
                  </a:outerShdw>
                </a:effectLst>
                <a:latin typeface="华文新魏" panose="02010800040101010101" pitchFamily="2" charset="-122"/>
                <a:ea typeface="华文新魏" panose="02010800040101010101" pitchFamily="2" charset="-122"/>
              </a:rPr>
              <a:t>溶液褪色；能燃烧，火焰明亮伴有黑烟。</a:t>
            </a:r>
            <a:endParaRPr lang="zh-CN" altLang="en-US" sz="2800" b="1">
              <a:solidFill>
                <a:srgbClr val="C00000"/>
              </a:solidFill>
              <a:effectLst>
                <a:outerShdw blurRad="38100" dist="38100" dir="2700000" algn="tl">
                  <a:srgbClr val="C0C0C0"/>
                </a:outerShdw>
              </a:effectLst>
              <a:latin typeface="华文新魏" panose="02010800040101010101" pitchFamily="2" charset="-122"/>
              <a:ea typeface="华文新魏" panose="02010800040101010101" pitchFamily="2" charset="-122"/>
            </a:endParaRPr>
          </a:p>
        </p:txBody>
      </p:sp>
      <p:sp>
        <p:nvSpPr>
          <p:cNvPr id="18" name="Text Box 52"/>
          <p:cNvSpPr txBox="1">
            <a:spLocks noChangeArrowheads="1"/>
          </p:cNvSpPr>
          <p:nvPr>
            <p:custDataLst>
              <p:tags r:id="rId15"/>
            </p:custDataLst>
          </p:nvPr>
        </p:nvSpPr>
        <p:spPr bwMode="auto">
          <a:xfrm>
            <a:off x="405276" y="4178118"/>
            <a:ext cx="5589411"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20000"/>
              </a:spcBef>
              <a:spcAft>
                <a:spcPct val="0"/>
              </a:spcAft>
              <a:buClr>
                <a:srgbClr val="009999"/>
              </a:buClr>
              <a:buSzPct val="70000"/>
              <a:buFont typeface="Wingdings" panose="05000000000000000000" pitchFamily="2" charset="2"/>
              <a:buNone/>
            </a:pPr>
            <a:r>
              <a:rPr lang="zh-CN" altLang="en-US" sz="2800" b="1">
                <a:effectLst>
                  <a:outerShdw blurRad="38100" dist="38100" dir="2700000" algn="tl">
                    <a:srgbClr val="C0C0C0"/>
                  </a:outerShdw>
                </a:effectLst>
                <a:latin typeface="华文新魏" panose="02010800040101010101" pitchFamily="2" charset="-122"/>
                <a:ea typeface="华文新魏" panose="02010800040101010101" pitchFamily="2" charset="-122"/>
              </a:rPr>
              <a:t>光照下能与氯气发生取代反应。</a:t>
            </a:r>
            <a:endParaRPr lang="zh-CN" altLang="en-US" sz="2800">
              <a:effectLst>
                <a:outerShdw blurRad="38100" dist="38100" dir="2700000" algn="tl">
                  <a:srgbClr val="C0C0C0"/>
                </a:outerShdw>
              </a:effectLst>
              <a:latin typeface="华文新魏" panose="02010800040101010101" pitchFamily="2" charset="-122"/>
              <a:ea typeface="华文新魏" panose="02010800040101010101" pitchFamily="2" charset="-122"/>
            </a:endParaRPr>
          </a:p>
        </p:txBody>
      </p:sp>
      <p:sp>
        <p:nvSpPr>
          <p:cNvPr id="19" name="Text Box 53"/>
          <p:cNvSpPr txBox="1">
            <a:spLocks noChangeArrowheads="1"/>
          </p:cNvSpPr>
          <p:nvPr>
            <p:custDataLst>
              <p:tags r:id="rId16"/>
            </p:custDataLst>
          </p:nvPr>
        </p:nvSpPr>
        <p:spPr bwMode="auto">
          <a:xfrm>
            <a:off x="6514177" y="4138645"/>
            <a:ext cx="4248286"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20000"/>
              </a:spcBef>
              <a:spcAft>
                <a:spcPct val="0"/>
              </a:spcAft>
              <a:buClr>
                <a:srgbClr val="009999"/>
              </a:buClr>
              <a:buSzPct val="70000"/>
              <a:buFont typeface="Wingdings" panose="05000000000000000000" pitchFamily="2" charset="2"/>
              <a:buNone/>
            </a:pPr>
            <a:r>
              <a:rPr lang="zh-CN" altLang="en-US" sz="2800" b="1">
                <a:solidFill>
                  <a:srgbClr val="C00000"/>
                </a:solidFill>
                <a:effectLst>
                  <a:outerShdw blurRad="38100" dist="38100" dir="2700000" algn="tl">
                    <a:srgbClr val="C0C0C0"/>
                  </a:outerShdw>
                </a:effectLst>
                <a:latin typeface="华文新魏" panose="02010800040101010101" pitchFamily="2" charset="-122"/>
                <a:ea typeface="华文新魏" panose="02010800040101010101" pitchFamily="2" charset="-122"/>
              </a:rPr>
              <a:t>能与溴等发生加成反应。</a:t>
            </a:r>
            <a:endParaRPr lang="zh-CN" altLang="en-US" sz="2800" b="1">
              <a:solidFill>
                <a:srgbClr val="C00000"/>
              </a:solidFill>
              <a:effectLst>
                <a:outerShdw blurRad="38100" dist="38100" dir="2700000" algn="tl">
                  <a:srgbClr val="C0C0C0"/>
                </a:outerShdw>
              </a:effectLst>
              <a:latin typeface="华文新魏" panose="02010800040101010101" pitchFamily="2" charset="-122"/>
              <a:ea typeface="华文新魏" panose="02010800040101010101" pitchFamily="2" charset="-122"/>
            </a:endParaRPr>
          </a:p>
        </p:txBody>
      </p:sp>
      <p:sp>
        <p:nvSpPr>
          <p:cNvPr id="20" name="Text Box 60"/>
          <p:cNvSpPr txBox="1">
            <a:spLocks noChangeArrowheads="1"/>
          </p:cNvSpPr>
          <p:nvPr>
            <p:custDataLst>
              <p:tags r:id="rId17"/>
            </p:custDataLst>
          </p:nvPr>
        </p:nvSpPr>
        <p:spPr bwMode="auto">
          <a:xfrm>
            <a:off x="1275939" y="4999576"/>
            <a:ext cx="399596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20000"/>
              </a:spcBef>
              <a:spcAft>
                <a:spcPct val="0"/>
              </a:spcAft>
              <a:buClr>
                <a:srgbClr val="009999"/>
              </a:buClr>
              <a:buSzPct val="70000"/>
              <a:buFont typeface="Wingdings" panose="05000000000000000000" pitchFamily="2" charset="2"/>
              <a:buNone/>
            </a:pPr>
            <a:r>
              <a:rPr lang="zh-CN" altLang="en-US" sz="2800" b="1">
                <a:effectLst>
                  <a:outerShdw blurRad="38100" dist="38100" dir="2700000" algn="tl">
                    <a:srgbClr val="C0C0C0"/>
                  </a:outerShdw>
                </a:effectLst>
                <a:latin typeface="华文新魏" panose="02010800040101010101" pitchFamily="2" charset="-122"/>
                <a:ea typeface="华文新魏" panose="02010800040101010101" pitchFamily="2" charset="-122"/>
              </a:rPr>
              <a:t>高温时发生分解反应</a:t>
            </a:r>
            <a:endParaRPr lang="zh-CN" altLang="en-US" sz="2800" b="1">
              <a:effectLst>
                <a:outerShdw blurRad="38100" dist="38100" dir="2700000" algn="tl">
                  <a:srgbClr val="C0C0C0"/>
                </a:outerShdw>
              </a:effectLst>
              <a:latin typeface="华文新魏" panose="02010800040101010101" pitchFamily="2" charset="-122"/>
              <a:ea typeface="华文新魏" panose="02010800040101010101" pitchFamily="2" charset="-122"/>
            </a:endParaRPr>
          </a:p>
        </p:txBody>
      </p:sp>
      <p:sp>
        <p:nvSpPr>
          <p:cNvPr id="21" name="Text Box 61"/>
          <p:cNvSpPr txBox="1">
            <a:spLocks noChangeArrowheads="1"/>
          </p:cNvSpPr>
          <p:nvPr>
            <p:custDataLst>
              <p:tags r:id="rId18"/>
            </p:custDataLst>
          </p:nvPr>
        </p:nvSpPr>
        <p:spPr bwMode="auto">
          <a:xfrm>
            <a:off x="6312777" y="5013009"/>
            <a:ext cx="5411527"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20000"/>
              </a:spcBef>
              <a:spcAft>
                <a:spcPct val="0"/>
              </a:spcAft>
              <a:buClr>
                <a:srgbClr val="009999"/>
              </a:buClr>
              <a:buSzPct val="70000"/>
              <a:buFont typeface="Wingdings" panose="05000000000000000000" pitchFamily="2" charset="2"/>
              <a:buNone/>
            </a:pPr>
            <a:r>
              <a:rPr lang="zh-CN" altLang="en-US" sz="2800" b="1">
                <a:solidFill>
                  <a:srgbClr val="C00000"/>
                </a:solidFill>
                <a:effectLst>
                  <a:outerShdw blurRad="38100" dist="38100" dir="2700000" algn="tl">
                    <a:srgbClr val="C0C0C0"/>
                  </a:outerShdw>
                </a:effectLst>
                <a:latin typeface="华文新魏" panose="02010800040101010101" pitchFamily="2" charset="-122"/>
                <a:ea typeface="华文新魏" panose="02010800040101010101" pitchFamily="2" charset="-122"/>
              </a:rPr>
              <a:t>在一定条件下能发生加聚反应。</a:t>
            </a:r>
            <a:endParaRPr lang="zh-CN" altLang="en-US" sz="2800" b="1">
              <a:solidFill>
                <a:srgbClr val="C00000"/>
              </a:solidFill>
              <a:effectLst>
                <a:outerShdw blurRad="38100" dist="38100" dir="2700000" algn="tl">
                  <a:srgbClr val="C0C0C0"/>
                </a:outerShdw>
              </a:effectLst>
              <a:latin typeface="华文新魏" panose="02010800040101010101" pitchFamily="2" charset="-122"/>
              <a:ea typeface="华文新魏" panose="02010800040101010101" pitchFamily="2"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18"/>
                                        </p:tgtEl>
                                        <p:attrNameLst>
                                          <p:attrName>style.visibility</p:attrName>
                                        </p:attrNameLst>
                                      </p:cBhvr>
                                      <p:to>
                                        <p:strVal val="visible"/>
                                      </p:to>
                                    </p:set>
                                    <p:anim calcmode="discrete" valueType="clr">
                                      <p:cBhvr override="childStyle">
                                        <p:cTn id="27"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8"/>
                                        </p:tgtEl>
                                        <p:attrNameLst>
                                          <p:attrName>fillcolor</p:attrName>
                                        </p:attrNameLst>
                                      </p:cBhvr>
                                      <p:tavLst>
                                        <p:tav tm="0">
                                          <p:val>
                                            <p:clrVal>
                                              <a:schemeClr val="accent2"/>
                                            </p:clrVal>
                                          </p:val>
                                        </p:tav>
                                        <p:tav tm="50000">
                                          <p:val>
                                            <p:clrVal>
                                              <a:schemeClr val="hlink"/>
                                            </p:clrVal>
                                          </p:val>
                                        </p:tav>
                                      </p:tavLst>
                                    </p:anim>
                                    <p:set>
                                      <p:cBhvr>
                                        <p:cTn id="29" dur="80"/>
                                        <p:tgtEl>
                                          <p:spTgt spid="18"/>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19"/>
                                        </p:tgtEl>
                                        <p:attrNameLst>
                                          <p:attrName>style.visibility</p:attrName>
                                        </p:attrNameLst>
                                      </p:cBhvr>
                                      <p:to>
                                        <p:strVal val="visible"/>
                                      </p:to>
                                    </p:set>
                                    <p:anim calcmode="discrete" valueType="clr">
                                      <p:cBhvr override="childStyle">
                                        <p:cTn id="34"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19"/>
                                        </p:tgtEl>
                                        <p:attrNameLst>
                                          <p:attrName>fillcolor</p:attrName>
                                        </p:attrNameLst>
                                      </p:cBhvr>
                                      <p:tavLst>
                                        <p:tav tm="0">
                                          <p:val>
                                            <p:clrVal>
                                              <a:schemeClr val="accent2"/>
                                            </p:clrVal>
                                          </p:val>
                                        </p:tav>
                                        <p:tav tm="50000">
                                          <p:val>
                                            <p:clrVal>
                                              <a:schemeClr val="hlink"/>
                                            </p:clrVal>
                                          </p:val>
                                        </p:tav>
                                      </p:tavLst>
                                    </p:anim>
                                    <p:set>
                                      <p:cBhvr>
                                        <p:cTn id="36" dur="80"/>
                                        <p:tgtEl>
                                          <p:spTgt spid="19"/>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27" presetClass="entr" presetSubtype="0" fill="hold" grpId="0" nodeType="clickEffect">
                                  <p:stCondLst>
                                    <p:cond delay="0"/>
                                  </p:stCondLst>
                                  <p:iterate type="lt">
                                    <p:tmPct val="50000"/>
                                  </p:iterate>
                                  <p:childTnLst>
                                    <p:set>
                                      <p:cBhvr>
                                        <p:cTn id="40" dur="1" fill="hold">
                                          <p:stCondLst>
                                            <p:cond delay="0"/>
                                          </p:stCondLst>
                                        </p:cTn>
                                        <p:tgtEl>
                                          <p:spTgt spid="20"/>
                                        </p:tgtEl>
                                        <p:attrNameLst>
                                          <p:attrName>style.visibility</p:attrName>
                                        </p:attrNameLst>
                                      </p:cBhvr>
                                      <p:to>
                                        <p:strVal val="visible"/>
                                      </p:to>
                                    </p:set>
                                    <p:anim calcmode="discrete" valueType="clr">
                                      <p:cBhvr override="childStyle">
                                        <p:cTn id="41"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20"/>
                                        </p:tgtEl>
                                        <p:attrNameLst>
                                          <p:attrName>fillcolor</p:attrName>
                                        </p:attrNameLst>
                                      </p:cBhvr>
                                      <p:tavLst>
                                        <p:tav tm="0">
                                          <p:val>
                                            <p:clrVal>
                                              <a:schemeClr val="accent2"/>
                                            </p:clrVal>
                                          </p:val>
                                        </p:tav>
                                        <p:tav tm="50000">
                                          <p:val>
                                            <p:clrVal>
                                              <a:schemeClr val="hlink"/>
                                            </p:clrVal>
                                          </p:val>
                                        </p:tav>
                                      </p:tavLst>
                                    </p:anim>
                                    <p:set>
                                      <p:cBhvr>
                                        <p:cTn id="43" dur="80"/>
                                        <p:tgtEl>
                                          <p:spTgt spid="20"/>
                                        </p:tgtEl>
                                        <p:attrNameLst>
                                          <p:attrName>fill.type</p:attrName>
                                        </p:attrNameLst>
                                      </p:cBhvr>
                                      <p:to>
                                        <p:strVal val="solid"/>
                                      </p:to>
                                    </p:set>
                                  </p:childTnLst>
                                </p:cTn>
                              </p:par>
                            </p:childTnLst>
                          </p:cTn>
                        </p:par>
                      </p:childTnLst>
                    </p:cTn>
                  </p:par>
                  <p:par>
                    <p:cTn id="44" fill="hold">
                      <p:stCondLst>
                        <p:cond delay="indefinite"/>
                      </p:stCondLst>
                      <p:childTnLst>
                        <p:par>
                          <p:cTn id="45" fill="hold">
                            <p:stCondLst>
                              <p:cond delay="0"/>
                            </p:stCondLst>
                            <p:childTnLst>
                              <p:par>
                                <p:cTn id="46" presetID="27" presetClass="entr" presetSubtype="0" fill="hold" grpId="0" nodeType="clickEffect">
                                  <p:stCondLst>
                                    <p:cond delay="0"/>
                                  </p:stCondLst>
                                  <p:iterate type="lt">
                                    <p:tmPct val="50000"/>
                                  </p:iterate>
                                  <p:childTnLst>
                                    <p:set>
                                      <p:cBhvr>
                                        <p:cTn id="47" dur="1" fill="hold">
                                          <p:stCondLst>
                                            <p:cond delay="0"/>
                                          </p:stCondLst>
                                        </p:cTn>
                                        <p:tgtEl>
                                          <p:spTgt spid="21"/>
                                        </p:tgtEl>
                                        <p:attrNameLst>
                                          <p:attrName>style.visibility</p:attrName>
                                        </p:attrNameLst>
                                      </p:cBhvr>
                                      <p:to>
                                        <p:strVal val="visible"/>
                                      </p:to>
                                    </p:set>
                                    <p:anim calcmode="discrete" valueType="clr">
                                      <p:cBhvr override="childStyle">
                                        <p:cTn id="48"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21"/>
                                        </p:tgtEl>
                                        <p:attrNameLst>
                                          <p:attrName>fillcolor</p:attrName>
                                        </p:attrNameLst>
                                      </p:cBhvr>
                                      <p:tavLst>
                                        <p:tav tm="0">
                                          <p:val>
                                            <p:clrVal>
                                              <a:schemeClr val="accent2"/>
                                            </p:clrVal>
                                          </p:val>
                                        </p:tav>
                                        <p:tav tm="50000">
                                          <p:val>
                                            <p:clrVal>
                                              <a:schemeClr val="hlink"/>
                                            </p:clrVal>
                                          </p:val>
                                        </p:tav>
                                      </p:tavLst>
                                    </p:anim>
                                    <p:set>
                                      <p:cBhvr>
                                        <p:cTn id="50" dur="80"/>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6" grpId="0" bldLvl="0" animBg="1"/>
      <p:bldP spid="17" grpId="0" bldLvl="0" animBg="1"/>
      <p:bldP spid="18" grpId="0"/>
      <p:bldP spid="19" grpId="0"/>
      <p:bldP spid="20" grpId="0"/>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31699" y="125588"/>
            <a:ext cx="3333247" cy="645160"/>
          </a:xfrm>
          <a:prstGeom prst="rect">
            <a:avLst/>
          </a:prstGeom>
          <a:noFill/>
        </p:spPr>
        <p:txBody>
          <a:bodyPr wrap="square" rtlCol="0">
            <a:spAutoFit/>
          </a:bodyPr>
          <a:lstStyle/>
          <a:p>
            <a:r>
              <a:rPr lang="zh-CN" altLang="en-US" sz="3600" b="1">
                <a:solidFill>
                  <a:srgbClr val="FF0000"/>
                </a:solidFill>
                <a:latin typeface="黑体" panose="02010609060101010101" charset="-122"/>
                <a:ea typeface="黑体" panose="02010609060101010101" charset="-122"/>
              </a:rPr>
              <a:t>【课堂练习】</a:t>
            </a:r>
            <a:endParaRPr lang="zh-CN" altLang="en-US" sz="3600" b="1">
              <a:solidFill>
                <a:srgbClr val="FF0000"/>
              </a:solidFill>
              <a:latin typeface="黑体" panose="02010609060101010101" charset="-122"/>
              <a:ea typeface="黑体" panose="02010609060101010101" charset="-122"/>
            </a:endParaRPr>
          </a:p>
        </p:txBody>
      </p:sp>
      <p:sp>
        <p:nvSpPr>
          <p:cNvPr id="4" name="文本框 3"/>
          <p:cNvSpPr txBox="1"/>
          <p:nvPr>
            <p:custDataLst>
              <p:tags r:id="rId2"/>
            </p:custDataLst>
          </p:nvPr>
        </p:nvSpPr>
        <p:spPr>
          <a:xfrm>
            <a:off x="236951" y="1070724"/>
            <a:ext cx="11718098" cy="5908040"/>
          </a:xfrm>
          <a:prstGeom prst="rect">
            <a:avLst/>
          </a:prstGeom>
          <a:noFill/>
        </p:spPr>
        <p:txBody>
          <a:bodyPr wrap="square">
            <a:spAutoFit/>
          </a:bodyPr>
          <a:lstStyle/>
          <a:p>
            <a:pPr algn="just">
              <a:lnSpc>
                <a:spcPct val="125000"/>
              </a:lnSpc>
            </a:pPr>
            <a:r>
              <a:rPr lang="en-US" altLang="zh-CN" sz="2800" b="1" kern="100">
                <a:latin typeface="黑体" panose="02010609060101010101" charset="-122"/>
                <a:ea typeface="黑体" panose="02010609060101010101" charset="-122"/>
                <a:cs typeface="Times New Roman" panose="02020603050405020304" pitchFamily="18" charset="0"/>
              </a:rPr>
              <a:t>4</a:t>
            </a:r>
            <a:r>
              <a:rPr lang="zh-CN" altLang="en-US" sz="2800" b="1" kern="100">
                <a:latin typeface="黑体" panose="02010609060101010101" charset="-122"/>
                <a:ea typeface="黑体" panose="02010609060101010101" charset="-122"/>
                <a:cs typeface="Times New Roman" panose="02020603050405020304" pitchFamily="18" charset="0"/>
              </a:rPr>
              <a:t>、</a:t>
            </a:r>
            <a:r>
              <a:rPr lang="zh-CN" altLang="zh-CN" sz="2800" b="1" kern="100">
                <a:solidFill>
                  <a:srgbClr val="000000"/>
                </a:solidFill>
                <a:latin typeface="黑体" panose="02010609060101010101" charset="-122"/>
                <a:ea typeface="黑体" panose="02010609060101010101" charset="-122"/>
                <a:cs typeface="Times New Roman" panose="02020603050405020304" pitchFamily="18" charset="0"/>
              </a:rPr>
              <a:t>下列有关乙烯的叙述中，不正确的是</a:t>
            </a:r>
            <a:r>
              <a:rPr lang="en-US" altLang="zh-CN" sz="2800" b="1" kern="100">
                <a:solidFill>
                  <a:srgbClr val="000000"/>
                </a:solidFill>
                <a:latin typeface="黑体" panose="02010609060101010101" charset="-122"/>
                <a:ea typeface="黑体" panose="02010609060101010101" charset="-122"/>
                <a:cs typeface="Times New Roman" panose="02020603050405020304" pitchFamily="18" charset="0"/>
              </a:rPr>
              <a:t>_______________</a:t>
            </a:r>
            <a:r>
              <a:rPr lang="zh-CN" altLang="zh-CN" sz="2800" b="1" kern="100">
                <a:solidFill>
                  <a:srgbClr val="000000"/>
                </a:solidFill>
                <a:latin typeface="黑体" panose="02010609060101010101" charset="-122"/>
                <a:ea typeface="黑体" panose="02010609060101010101" charset="-122"/>
                <a:cs typeface="Times New Roman" panose="02020603050405020304" pitchFamily="18" charset="0"/>
              </a:rPr>
              <a:t>（填字母序号）。</a:t>
            </a:r>
            <a:endParaRPr lang="zh-CN" altLang="zh-CN" sz="2800" b="1" kern="100">
              <a:latin typeface="黑体" panose="02010609060101010101" charset="-122"/>
              <a:ea typeface="黑体" panose="02010609060101010101" charset="-122"/>
              <a:cs typeface="Times New Roman" panose="02020603050405020304" pitchFamily="18" charset="0"/>
            </a:endParaRPr>
          </a:p>
          <a:p>
            <a:pPr algn="just">
              <a:lnSpc>
                <a:spcPct val="125000"/>
              </a:lnSpc>
            </a:pPr>
            <a:r>
              <a:rPr lang="en-US" altLang="zh-CN" sz="2800" b="1" kern="100">
                <a:solidFill>
                  <a:srgbClr val="000000"/>
                </a:solidFill>
                <a:latin typeface="黑体" panose="02010609060101010101" charset="-122"/>
                <a:ea typeface="黑体" panose="02010609060101010101" charset="-122"/>
                <a:cs typeface="Times New Roman" panose="02020603050405020304" pitchFamily="18" charset="0"/>
              </a:rPr>
              <a:t>A</a:t>
            </a:r>
            <a:r>
              <a:rPr lang="zh-CN" altLang="zh-CN" sz="2800" b="1" kern="100">
                <a:solidFill>
                  <a:srgbClr val="000000"/>
                </a:solidFill>
                <a:latin typeface="黑体" panose="02010609060101010101" charset="-122"/>
                <a:ea typeface="黑体" panose="02010609060101010101" charset="-122"/>
                <a:cs typeface="Times New Roman" panose="02020603050405020304" pitchFamily="18" charset="0"/>
              </a:rPr>
              <a:t>．乙烯的化学性质比乙烷活泼</a:t>
            </a:r>
            <a:endParaRPr lang="zh-CN" altLang="zh-CN" sz="2800" b="1" kern="100">
              <a:latin typeface="黑体" panose="02010609060101010101" charset="-122"/>
              <a:ea typeface="黑体" panose="02010609060101010101" charset="-122"/>
              <a:cs typeface="Times New Roman" panose="02020603050405020304" pitchFamily="18" charset="0"/>
            </a:endParaRPr>
          </a:p>
          <a:p>
            <a:pPr algn="just">
              <a:lnSpc>
                <a:spcPct val="125000"/>
              </a:lnSpc>
            </a:pPr>
            <a:r>
              <a:rPr lang="en-US" altLang="zh-CN" sz="2800" b="1" kern="100">
                <a:solidFill>
                  <a:srgbClr val="000000"/>
                </a:solidFill>
                <a:latin typeface="黑体" panose="02010609060101010101" charset="-122"/>
                <a:ea typeface="黑体" panose="02010609060101010101" charset="-122"/>
                <a:cs typeface="Times New Roman" panose="02020603050405020304" pitchFamily="18" charset="0"/>
              </a:rPr>
              <a:t>B</a:t>
            </a:r>
            <a:r>
              <a:rPr lang="zh-CN" altLang="zh-CN" sz="2800" b="1" kern="100">
                <a:solidFill>
                  <a:srgbClr val="000000"/>
                </a:solidFill>
                <a:latin typeface="黑体" panose="02010609060101010101" charset="-122"/>
                <a:ea typeface="黑体" panose="02010609060101010101" charset="-122"/>
                <a:cs typeface="Times New Roman" panose="02020603050405020304" pitchFamily="18" charset="0"/>
              </a:rPr>
              <a:t>．乙烯可用作香蕉等果实的催熟剂</a:t>
            </a:r>
            <a:endParaRPr lang="zh-CN" altLang="zh-CN" sz="2800" b="1" kern="100">
              <a:latin typeface="黑体" panose="02010609060101010101" charset="-122"/>
              <a:ea typeface="黑体" panose="02010609060101010101" charset="-122"/>
              <a:cs typeface="Times New Roman" panose="02020603050405020304" pitchFamily="18" charset="0"/>
            </a:endParaRPr>
          </a:p>
          <a:p>
            <a:pPr algn="just">
              <a:lnSpc>
                <a:spcPct val="125000"/>
              </a:lnSpc>
            </a:pPr>
            <a:r>
              <a:rPr lang="en-US" altLang="zh-CN" sz="2800" b="1" kern="100">
                <a:solidFill>
                  <a:srgbClr val="000000"/>
                </a:solidFill>
                <a:latin typeface="黑体" panose="02010609060101010101" charset="-122"/>
                <a:ea typeface="黑体" panose="02010609060101010101" charset="-122"/>
                <a:cs typeface="Times New Roman" panose="02020603050405020304" pitchFamily="18" charset="0"/>
              </a:rPr>
              <a:t>C</a:t>
            </a:r>
            <a:r>
              <a:rPr lang="zh-CN" altLang="zh-CN" sz="2800" b="1" kern="100">
                <a:solidFill>
                  <a:srgbClr val="000000"/>
                </a:solidFill>
                <a:latin typeface="黑体" panose="02010609060101010101" charset="-122"/>
                <a:ea typeface="黑体" panose="02010609060101010101" charset="-122"/>
                <a:cs typeface="Times New Roman" panose="02020603050405020304" pitchFamily="18" charset="0"/>
              </a:rPr>
              <a:t>．乙烯双键中的一个键可以断裂，容易发生加成反应和取代反应</a:t>
            </a:r>
            <a:endParaRPr lang="zh-CN" altLang="zh-CN" sz="2800" b="1" kern="100">
              <a:latin typeface="黑体" panose="02010609060101010101" charset="-122"/>
              <a:ea typeface="黑体" panose="02010609060101010101" charset="-122"/>
              <a:cs typeface="Times New Roman" panose="02020603050405020304" pitchFamily="18" charset="0"/>
            </a:endParaRPr>
          </a:p>
          <a:p>
            <a:pPr algn="just">
              <a:lnSpc>
                <a:spcPct val="125000"/>
              </a:lnSpc>
            </a:pPr>
            <a:r>
              <a:rPr lang="en-US" altLang="zh-CN" sz="2800" b="1" kern="100">
                <a:solidFill>
                  <a:srgbClr val="000000"/>
                </a:solidFill>
                <a:latin typeface="黑体" panose="02010609060101010101" charset="-122"/>
                <a:ea typeface="黑体" panose="02010609060101010101" charset="-122"/>
                <a:cs typeface="Times New Roman" panose="02020603050405020304" pitchFamily="18" charset="0"/>
              </a:rPr>
              <a:t>D</a:t>
            </a:r>
            <a:r>
              <a:rPr lang="zh-CN" altLang="zh-CN" sz="2800" b="1" kern="100">
                <a:solidFill>
                  <a:srgbClr val="000000"/>
                </a:solidFill>
                <a:latin typeface="黑体" panose="02010609060101010101" charset="-122"/>
                <a:ea typeface="黑体" panose="02010609060101010101" charset="-122"/>
                <a:cs typeface="Times New Roman" panose="02020603050405020304" pitchFamily="18" charset="0"/>
              </a:rPr>
              <a:t>．用浸泡过高锰酸钾溶液的硅藻土保鲜水果的方法，原理是乙烯和高锰酸钾发生加成反应</a:t>
            </a:r>
            <a:endParaRPr lang="zh-CN" altLang="zh-CN" sz="2800" b="1" kern="100">
              <a:latin typeface="黑体" panose="02010609060101010101" charset="-122"/>
              <a:ea typeface="黑体" panose="02010609060101010101" charset="-122"/>
              <a:cs typeface="Times New Roman" panose="02020603050405020304" pitchFamily="18" charset="0"/>
            </a:endParaRPr>
          </a:p>
          <a:p>
            <a:pPr algn="just">
              <a:lnSpc>
                <a:spcPct val="125000"/>
              </a:lnSpc>
            </a:pPr>
            <a:r>
              <a:rPr lang="en-US" altLang="zh-CN" sz="2800" b="1" kern="100">
                <a:solidFill>
                  <a:srgbClr val="000000"/>
                </a:solidFill>
                <a:latin typeface="黑体" panose="02010609060101010101" charset="-122"/>
                <a:ea typeface="黑体" panose="02010609060101010101" charset="-122"/>
                <a:cs typeface="Times New Roman" panose="02020603050405020304" pitchFamily="18" charset="0"/>
              </a:rPr>
              <a:t>E</a:t>
            </a:r>
            <a:r>
              <a:rPr lang="zh-CN" altLang="zh-CN" sz="2800" b="1" kern="100">
                <a:solidFill>
                  <a:srgbClr val="000000"/>
                </a:solidFill>
                <a:latin typeface="黑体" panose="02010609060101010101" charset="-122"/>
                <a:ea typeface="黑体" panose="02010609060101010101" charset="-122"/>
                <a:cs typeface="Times New Roman" panose="02020603050405020304" pitchFamily="18" charset="0"/>
              </a:rPr>
              <a:t>．相同物质的量的乙烯和甲烷完全燃烧后生成水的质量相同</a:t>
            </a:r>
            <a:endParaRPr lang="zh-CN" altLang="zh-CN" sz="2800" b="1" kern="100">
              <a:latin typeface="黑体" panose="02010609060101010101" charset="-122"/>
              <a:ea typeface="黑体" panose="02010609060101010101" charset="-122"/>
              <a:cs typeface="Times New Roman" panose="02020603050405020304" pitchFamily="18" charset="0"/>
            </a:endParaRPr>
          </a:p>
          <a:p>
            <a:pPr algn="just">
              <a:lnSpc>
                <a:spcPct val="125000"/>
              </a:lnSpc>
            </a:pPr>
            <a:r>
              <a:rPr lang="en-US" altLang="zh-CN" sz="2800" b="1" kern="100">
                <a:solidFill>
                  <a:srgbClr val="000000"/>
                </a:solidFill>
                <a:latin typeface="黑体" panose="02010609060101010101" charset="-122"/>
                <a:ea typeface="黑体" panose="02010609060101010101" charset="-122"/>
                <a:cs typeface="Times New Roman" panose="02020603050405020304" pitchFamily="18" charset="0"/>
              </a:rPr>
              <a:t>F</a:t>
            </a:r>
            <a:r>
              <a:rPr lang="zh-CN" altLang="zh-CN" sz="2800" b="1" kern="100">
                <a:solidFill>
                  <a:srgbClr val="000000"/>
                </a:solidFill>
                <a:latin typeface="黑体" panose="02010609060101010101" charset="-122"/>
                <a:ea typeface="黑体" panose="02010609060101010101" charset="-122"/>
                <a:cs typeface="Times New Roman" panose="02020603050405020304" pitchFamily="18" charset="0"/>
              </a:rPr>
              <a:t>．乙烯属于不饱和链烃，乙烷属于饱和链烃</a:t>
            </a:r>
            <a:endParaRPr lang="zh-CN" altLang="zh-CN" sz="2800" b="1" kern="100">
              <a:latin typeface="黑体" panose="02010609060101010101" charset="-122"/>
              <a:ea typeface="黑体" panose="02010609060101010101" charset="-122"/>
              <a:cs typeface="Times New Roman" panose="02020603050405020304" pitchFamily="18" charset="0"/>
            </a:endParaRPr>
          </a:p>
          <a:p>
            <a:pPr algn="just">
              <a:lnSpc>
                <a:spcPct val="125000"/>
              </a:lnSpc>
            </a:pPr>
            <a:r>
              <a:rPr lang="en-US" altLang="zh-CN" sz="2800" b="1" kern="100">
                <a:latin typeface="黑体" panose="02010609060101010101" charset="-122"/>
                <a:ea typeface="黑体" panose="02010609060101010101" charset="-122"/>
                <a:cs typeface="Times New Roman" panose="02020603050405020304" pitchFamily="18" charset="0"/>
              </a:rPr>
              <a:t>G</a:t>
            </a:r>
            <a:r>
              <a:rPr lang="zh-CN" altLang="zh-CN" sz="2800" b="1" kern="100">
                <a:latin typeface="黑体" panose="02010609060101010101" charset="-122"/>
                <a:ea typeface="黑体" panose="02010609060101010101" charset="-122"/>
                <a:cs typeface="Times New Roman" panose="02020603050405020304" pitchFamily="18" charset="0"/>
              </a:rPr>
              <a:t>．乙烯分子中所有原子处于同一平面上，乙烷分子则为立体结构，所有原子不可能在同一平面</a:t>
            </a:r>
            <a:endParaRPr lang="zh-CN" altLang="zh-CN" sz="2800" b="1" kern="100">
              <a:latin typeface="黑体" panose="02010609060101010101" charset="-122"/>
              <a:ea typeface="黑体" panose="02010609060101010101" charset="-122"/>
              <a:cs typeface="Times New Roman" panose="02020603050405020304" pitchFamily="18" charset="0"/>
            </a:endParaRPr>
          </a:p>
          <a:p>
            <a:endParaRPr lang="zh-CN" altLang="en-US" sz="2800" b="1">
              <a:latin typeface="黑体" panose="02010609060101010101" charset="-122"/>
              <a:ea typeface="黑体" panose="02010609060101010101" charset="-122"/>
            </a:endParaRPr>
          </a:p>
        </p:txBody>
      </p:sp>
      <p:sp>
        <p:nvSpPr>
          <p:cNvPr id="5" name="文本占位符 2"/>
          <p:cNvSpPr>
            <a:spLocks noGrp="1"/>
          </p:cNvSpPr>
          <p:nvPr>
            <p:custDataLst>
              <p:tags r:id="rId3"/>
            </p:custDataLst>
          </p:nvPr>
        </p:nvSpPr>
        <p:spPr>
          <a:xfrm>
            <a:off x="7376993" y="974611"/>
            <a:ext cx="815061" cy="896950"/>
          </a:xfrm>
          <a:prstGeom prst="rect">
            <a:avLst/>
          </a:prstGeom>
        </p:spPr>
        <p:txBody>
          <a:bodyPr vert="horz" lIns="91408" tIns="45703" rIns="91408" bIns="45703" rtlCol="0">
            <a:normAutofit/>
          </a:bodyPr>
          <a:lstStyle>
            <a:lvl1pPr marL="0" indent="0" algn="l" defTabSz="1296035" rtl="0" eaLnBrk="1" latinLnBrk="0" hangingPunct="1">
              <a:lnSpc>
                <a:spcPct val="90000"/>
              </a:lnSpc>
              <a:spcBef>
                <a:spcPts val="1415"/>
              </a:spcBef>
              <a:buFontTx/>
              <a:buNone/>
              <a:defRPr sz="3200" kern="1200">
                <a:solidFill>
                  <a:srgbClr val="FF0000"/>
                </a:solidFill>
                <a:latin typeface="+mn-lt"/>
                <a:ea typeface="+mn-ea"/>
                <a:cs typeface="+mn-cs"/>
              </a:defRPr>
            </a:lvl1pPr>
            <a:lvl2pPr marL="647700" indent="0" algn="l" defTabSz="1296035" rtl="0" eaLnBrk="1" latinLnBrk="0" hangingPunct="1">
              <a:lnSpc>
                <a:spcPct val="90000"/>
              </a:lnSpc>
              <a:spcBef>
                <a:spcPts val="710"/>
              </a:spcBef>
              <a:buFontTx/>
              <a:buNone/>
              <a:defRPr sz="3600" kern="1200">
                <a:solidFill>
                  <a:schemeClr val="tx1"/>
                </a:solidFill>
                <a:latin typeface="+mn-lt"/>
                <a:ea typeface="+mn-ea"/>
                <a:cs typeface="+mn-cs"/>
              </a:defRPr>
            </a:lvl2pPr>
            <a:lvl3pPr marL="1296035" indent="0" algn="l" defTabSz="1296035" rtl="0" eaLnBrk="1" latinLnBrk="0" hangingPunct="1">
              <a:lnSpc>
                <a:spcPct val="90000"/>
              </a:lnSpc>
              <a:spcBef>
                <a:spcPts val="710"/>
              </a:spcBef>
              <a:buFontTx/>
              <a:buNone/>
              <a:defRPr sz="3600" kern="1200">
                <a:solidFill>
                  <a:schemeClr val="tx1"/>
                </a:solidFill>
                <a:latin typeface="+mn-lt"/>
                <a:ea typeface="+mn-ea"/>
                <a:cs typeface="+mn-cs"/>
              </a:defRPr>
            </a:lvl3pPr>
            <a:lvl4pPr marL="1943735" indent="0" algn="l" defTabSz="1296035" rtl="0" eaLnBrk="1" latinLnBrk="0" hangingPunct="1">
              <a:lnSpc>
                <a:spcPct val="90000"/>
              </a:lnSpc>
              <a:spcBef>
                <a:spcPts val="710"/>
              </a:spcBef>
              <a:buFontTx/>
              <a:buNone/>
              <a:defRPr sz="3600" kern="1200">
                <a:solidFill>
                  <a:schemeClr val="tx1"/>
                </a:solidFill>
                <a:latin typeface="+mn-lt"/>
                <a:ea typeface="+mn-ea"/>
                <a:cs typeface="+mn-cs"/>
              </a:defRPr>
            </a:lvl4pPr>
            <a:lvl5pPr marL="2592070" indent="0" algn="l" defTabSz="1296035" rtl="0" eaLnBrk="1" latinLnBrk="0" hangingPunct="1">
              <a:lnSpc>
                <a:spcPct val="90000"/>
              </a:lnSpc>
              <a:spcBef>
                <a:spcPts val="710"/>
              </a:spcBef>
              <a:buFontTx/>
              <a:buNone/>
              <a:defRPr sz="3600" kern="1200">
                <a:solidFill>
                  <a:schemeClr val="tx1"/>
                </a:solidFill>
                <a:latin typeface="+mn-lt"/>
                <a:ea typeface="+mn-ea"/>
                <a:cs typeface="+mn-cs"/>
              </a:defRPr>
            </a:lvl5pPr>
            <a:lvl6pPr marL="3564255" indent="-323850" algn="l" defTabSz="1296035" rtl="0" eaLnBrk="1" latinLnBrk="0" hangingPunct="1">
              <a:lnSpc>
                <a:spcPct val="90000"/>
              </a:lnSpc>
              <a:spcBef>
                <a:spcPts val="710"/>
              </a:spcBef>
              <a:buFont typeface="Arial" panose="020B0604020202020204" pitchFamily="34" charset="0"/>
              <a:buChar char="•"/>
              <a:defRPr sz="2550" kern="1200">
                <a:solidFill>
                  <a:schemeClr val="tx1"/>
                </a:solidFill>
                <a:latin typeface="+mn-lt"/>
                <a:ea typeface="+mn-ea"/>
                <a:cs typeface="+mn-cs"/>
              </a:defRPr>
            </a:lvl6pPr>
            <a:lvl7pPr marL="4211955" indent="-323850" algn="l" defTabSz="1296035" rtl="0" eaLnBrk="1" latinLnBrk="0" hangingPunct="1">
              <a:lnSpc>
                <a:spcPct val="90000"/>
              </a:lnSpc>
              <a:spcBef>
                <a:spcPts val="710"/>
              </a:spcBef>
              <a:buFont typeface="Arial" panose="020B0604020202020204" pitchFamily="34" charset="0"/>
              <a:buChar char="•"/>
              <a:defRPr sz="2550" kern="1200">
                <a:solidFill>
                  <a:schemeClr val="tx1"/>
                </a:solidFill>
                <a:latin typeface="+mn-lt"/>
                <a:ea typeface="+mn-ea"/>
                <a:cs typeface="+mn-cs"/>
              </a:defRPr>
            </a:lvl7pPr>
            <a:lvl8pPr marL="4860290" indent="-323850" algn="l" defTabSz="1296035" rtl="0" eaLnBrk="1" latinLnBrk="0" hangingPunct="1">
              <a:lnSpc>
                <a:spcPct val="90000"/>
              </a:lnSpc>
              <a:spcBef>
                <a:spcPts val="710"/>
              </a:spcBef>
              <a:buFont typeface="Arial" panose="020B0604020202020204" pitchFamily="34" charset="0"/>
              <a:buChar char="•"/>
              <a:defRPr sz="2550" kern="1200">
                <a:solidFill>
                  <a:schemeClr val="tx1"/>
                </a:solidFill>
                <a:latin typeface="+mn-lt"/>
                <a:ea typeface="+mn-ea"/>
                <a:cs typeface="+mn-cs"/>
              </a:defRPr>
            </a:lvl8pPr>
            <a:lvl9pPr marL="5507990" indent="-323850" algn="l" defTabSz="1296035" rtl="0" eaLnBrk="1" latinLnBrk="0" hangingPunct="1">
              <a:lnSpc>
                <a:spcPct val="90000"/>
              </a:lnSpc>
              <a:spcBef>
                <a:spcPts val="710"/>
              </a:spcBef>
              <a:buFont typeface="Arial" panose="020B0604020202020204" pitchFamily="34" charset="0"/>
              <a:buChar char="•"/>
              <a:defRPr sz="2550" kern="1200">
                <a:solidFill>
                  <a:schemeClr val="tx1"/>
                </a:solidFill>
                <a:latin typeface="+mn-lt"/>
                <a:ea typeface="+mn-ea"/>
                <a:cs typeface="+mn-cs"/>
              </a:defRPr>
            </a:lvl9pPr>
          </a:lstStyle>
          <a:p>
            <a:r>
              <a:rPr lang="en-US" altLang="zh-CN"/>
              <a:t>CD</a:t>
            </a:r>
            <a:endParaRPr lang="zh-CN" altLang="en-US"/>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192485" y="549172"/>
            <a:ext cx="11405785" cy="2030095"/>
          </a:xfrm>
          <a:prstGeom prst="rect">
            <a:avLst/>
          </a:prstGeom>
        </p:spPr>
        <p:txBody>
          <a:bodyPr wrap="square">
            <a:spAutoFit/>
          </a:bodyPr>
          <a:lstStyle/>
          <a:p>
            <a:pPr algn="just">
              <a:lnSpc>
                <a:spcPct val="150000"/>
              </a:lnSpc>
              <a:spcAft>
                <a:spcPct val="0"/>
              </a:spcAft>
            </a:pPr>
            <a:r>
              <a:rPr lang="en-US" altLang="zh-CN" sz="2800" kern="100">
                <a:latin typeface="微软雅黑" panose="020B0503020204020204" charset="-122"/>
                <a:ea typeface="微软雅黑" panose="020B0503020204020204" charset="-122"/>
                <a:cs typeface="微软雅黑" panose="020B0503020204020204" charset="-122"/>
              </a:rPr>
              <a:t>1.(2020·</a:t>
            </a:r>
            <a:r>
              <a:rPr lang="zh-CN" altLang="zh-CN" sz="2800" kern="100">
                <a:latin typeface="微软雅黑" panose="020B0503020204020204" charset="-122"/>
                <a:ea typeface="微软雅黑" panose="020B0503020204020204" charset="-122"/>
                <a:cs typeface="微软雅黑" panose="020B0503020204020204" charset="-122"/>
              </a:rPr>
              <a:t>北京市第九中学月考</a:t>
            </a:r>
            <a:r>
              <a:rPr lang="en-US" altLang="zh-CN" sz="2800" kern="100">
                <a:latin typeface="微软雅黑" panose="020B0503020204020204" charset="-122"/>
                <a:ea typeface="微软雅黑" panose="020B0503020204020204" charset="-122"/>
                <a:cs typeface="微软雅黑" panose="020B0503020204020204" charset="-122"/>
              </a:rPr>
              <a:t>)1 mol</a:t>
            </a:r>
            <a:r>
              <a:rPr lang="zh-CN" altLang="zh-CN" sz="2800" kern="100">
                <a:latin typeface="微软雅黑" panose="020B0503020204020204" charset="-122"/>
                <a:ea typeface="微软雅黑" panose="020B0503020204020204" charset="-122"/>
                <a:cs typeface="微软雅黑" panose="020B0503020204020204" charset="-122"/>
              </a:rPr>
              <a:t>乙烯与</a:t>
            </a:r>
            <a:r>
              <a:rPr lang="en-US" altLang="zh-CN" sz="2800" kern="100" err="1">
                <a:latin typeface="微软雅黑" panose="020B0503020204020204" charset="-122"/>
                <a:ea typeface="微软雅黑" panose="020B0503020204020204" charset="-122"/>
                <a:cs typeface="微软雅黑" panose="020B0503020204020204" charset="-122"/>
              </a:rPr>
              <a:t>HCl</a:t>
            </a:r>
            <a:r>
              <a:rPr lang="zh-CN" altLang="zh-CN" sz="2800" kern="100">
                <a:latin typeface="微软雅黑" panose="020B0503020204020204" charset="-122"/>
                <a:ea typeface="微软雅黑" panose="020B0503020204020204" charset="-122"/>
                <a:cs typeface="微软雅黑" panose="020B0503020204020204" charset="-122"/>
              </a:rPr>
              <a:t>完全加成后再被</a:t>
            </a:r>
            <a:r>
              <a:rPr lang="en-US" altLang="zh-CN" sz="2800" kern="100">
                <a:latin typeface="微软雅黑" panose="020B0503020204020204" charset="-122"/>
                <a:ea typeface="微软雅黑" panose="020B0503020204020204" charset="-122"/>
                <a:cs typeface="微软雅黑" panose="020B0503020204020204" charset="-122"/>
              </a:rPr>
              <a:t>Cl</a:t>
            </a:r>
            <a:r>
              <a:rPr lang="en-US" altLang="zh-CN" sz="2800" kern="100" baseline="-25000">
                <a:latin typeface="微软雅黑" panose="020B0503020204020204" charset="-122"/>
                <a:ea typeface="微软雅黑" panose="020B0503020204020204" charset="-122"/>
                <a:cs typeface="微软雅黑" panose="020B0503020204020204" charset="-122"/>
              </a:rPr>
              <a:t>2</a:t>
            </a:r>
            <a:r>
              <a:rPr lang="zh-CN" altLang="zh-CN" sz="2800" kern="100">
                <a:latin typeface="微软雅黑" panose="020B0503020204020204" charset="-122"/>
                <a:ea typeface="微软雅黑" panose="020B0503020204020204" charset="-122"/>
                <a:cs typeface="微软雅黑" panose="020B0503020204020204" charset="-122"/>
              </a:rPr>
              <a:t>彻底取代，则消耗氯气的物质的量是（</a:t>
            </a:r>
            <a:r>
              <a:rPr lang="en-US" altLang="zh-CN" sz="2800" kern="100">
                <a:latin typeface="微软雅黑" panose="020B0503020204020204" charset="-122"/>
                <a:ea typeface="微软雅黑" panose="020B0503020204020204" charset="-122"/>
                <a:cs typeface="微软雅黑" panose="020B0503020204020204" charset="-122"/>
              </a:rPr>
              <a:t>     </a:t>
            </a:r>
            <a:r>
              <a:rPr lang="zh-CN" altLang="zh-CN" sz="2800" kern="100">
                <a:latin typeface="微软雅黑" panose="020B0503020204020204" charset="-122"/>
                <a:ea typeface="微软雅黑" panose="020B0503020204020204" charset="-122"/>
                <a:cs typeface="微软雅黑" panose="020B0503020204020204" charset="-122"/>
              </a:rPr>
              <a:t>）</a:t>
            </a:r>
            <a:endParaRPr lang="zh-CN" altLang="zh-CN" sz="2800" kern="100">
              <a:latin typeface="微软雅黑" panose="020B0503020204020204" charset="-122"/>
              <a:ea typeface="微软雅黑" panose="020B0503020204020204" charset="-122"/>
              <a:cs typeface="微软雅黑" panose="020B0503020204020204" charset="-122"/>
            </a:endParaRPr>
          </a:p>
          <a:p>
            <a:pPr algn="just">
              <a:lnSpc>
                <a:spcPct val="150000"/>
              </a:lnSpc>
              <a:spcAft>
                <a:spcPct val="0"/>
              </a:spcAft>
            </a:pPr>
            <a:r>
              <a:rPr lang="en-US" altLang="zh-CN" sz="2800" kern="100">
                <a:latin typeface="微软雅黑" panose="020B0503020204020204" charset="-122"/>
                <a:ea typeface="微软雅黑" panose="020B0503020204020204" charset="-122"/>
                <a:cs typeface="微软雅黑" panose="020B0503020204020204" charset="-122"/>
              </a:rPr>
              <a:t>A.2 mol  	  B.2.5 mol	     C.4 mol           	D.5 mol</a:t>
            </a:r>
            <a:endParaRPr lang="zh-CN" altLang="zh-CN" sz="2800" kern="100">
              <a:effectLst/>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custDataLst>
              <p:tags r:id="rId2"/>
            </p:custDataLst>
          </p:nvPr>
        </p:nvSpPr>
        <p:spPr>
          <a:xfrm>
            <a:off x="264922" y="45077"/>
            <a:ext cx="2011680" cy="645160"/>
          </a:xfrm>
          <a:prstGeom prst="rect">
            <a:avLst/>
          </a:prstGeom>
          <a:noFill/>
        </p:spPr>
        <p:txBody>
          <a:bodyPr wrap="none" rtlCol="0">
            <a:spAutoFit/>
          </a:bodyPr>
          <a:lstStyle/>
          <a:p>
            <a:r>
              <a:rPr lang="zh-CN" altLang="en-US" sz="3600" b="1">
                <a:solidFill>
                  <a:srgbClr val="C00000"/>
                </a:solidFill>
                <a:latin typeface="微软雅黑" panose="020B0503020204020204" charset="-122"/>
                <a:ea typeface="微软雅黑" panose="020B0503020204020204" charset="-122"/>
              </a:rPr>
              <a:t>巩固练习</a:t>
            </a:r>
            <a:endParaRPr lang="zh-CN" altLang="en-US" sz="3600" b="1">
              <a:solidFill>
                <a:srgbClr val="C00000"/>
              </a:solidFill>
              <a:latin typeface="微软雅黑" panose="020B0503020204020204" charset="-122"/>
              <a:ea typeface="微软雅黑" panose="020B0503020204020204" charset="-122"/>
            </a:endParaRPr>
          </a:p>
        </p:txBody>
      </p:sp>
      <p:sp>
        <p:nvSpPr>
          <p:cNvPr id="8" name="矩形 7"/>
          <p:cNvSpPr/>
          <p:nvPr>
            <p:custDataLst>
              <p:tags r:id="rId3"/>
            </p:custDataLst>
          </p:nvPr>
        </p:nvSpPr>
        <p:spPr>
          <a:xfrm>
            <a:off x="336658" y="2565579"/>
            <a:ext cx="11405992" cy="3969385"/>
          </a:xfrm>
          <a:prstGeom prst="rect">
            <a:avLst/>
          </a:prstGeom>
        </p:spPr>
        <p:txBody>
          <a:bodyPr wrap="square">
            <a:spAutoFit/>
          </a:bodyPr>
          <a:lstStyle/>
          <a:p>
            <a:pPr algn="just">
              <a:lnSpc>
                <a:spcPct val="150000"/>
              </a:lnSpc>
              <a:spcAft>
                <a:spcPct val="0"/>
              </a:spcAft>
            </a:pPr>
            <a:r>
              <a:rPr lang="en-US" altLang="zh-CN" sz="2800" kern="100">
                <a:latin typeface="微软雅黑" panose="020B0503020204020204" charset="-122"/>
                <a:ea typeface="微软雅黑" panose="020B0503020204020204" charset="-122"/>
                <a:cs typeface="微软雅黑" panose="020B0503020204020204" charset="-122"/>
              </a:rPr>
              <a:t>2.</a:t>
            </a:r>
            <a:r>
              <a:rPr lang="zh-CN" altLang="zh-CN" sz="2800" kern="100">
                <a:latin typeface="微软雅黑" panose="020B0503020204020204" charset="-122"/>
                <a:ea typeface="微软雅黑" panose="020B0503020204020204" charset="-122"/>
                <a:cs typeface="微软雅黑" panose="020B0503020204020204" charset="-122"/>
              </a:rPr>
              <a:t>下列各反应不属于加成反应的是</a:t>
            </a:r>
            <a:r>
              <a:rPr lang="zh-CN" altLang="zh-CN" sz="2800" kern="100">
                <a:latin typeface="微软雅黑" panose="020B0503020204020204" charset="-122"/>
                <a:ea typeface="微软雅黑" panose="020B0503020204020204" charset="-122"/>
                <a:cs typeface="微软雅黑" panose="020B0503020204020204" charset="-122"/>
                <a:sym typeface="+mn-ea"/>
              </a:rPr>
              <a:t>（</a:t>
            </a:r>
            <a:r>
              <a:rPr lang="en-US" altLang="zh-CN" sz="2800" kern="100">
                <a:latin typeface="微软雅黑" panose="020B0503020204020204" charset="-122"/>
                <a:ea typeface="微软雅黑" panose="020B0503020204020204" charset="-122"/>
                <a:cs typeface="微软雅黑" panose="020B0503020204020204" charset="-122"/>
                <a:sym typeface="+mn-ea"/>
              </a:rPr>
              <a:t>     </a:t>
            </a:r>
            <a:r>
              <a:rPr lang="zh-CN" altLang="zh-CN" sz="2800" kern="100">
                <a:latin typeface="微软雅黑" panose="020B0503020204020204" charset="-122"/>
                <a:ea typeface="微软雅黑" panose="020B0503020204020204" charset="-122"/>
                <a:cs typeface="微软雅黑" panose="020B0503020204020204" charset="-122"/>
                <a:sym typeface="+mn-ea"/>
              </a:rPr>
              <a:t>）</a:t>
            </a:r>
            <a:endParaRPr lang="zh-CN" altLang="zh-CN" sz="2800" kern="100">
              <a:latin typeface="微软雅黑" panose="020B0503020204020204" charset="-122"/>
              <a:ea typeface="微软雅黑" panose="020B0503020204020204" charset="-122"/>
              <a:cs typeface="微软雅黑" panose="020B0503020204020204" charset="-122"/>
            </a:endParaRPr>
          </a:p>
          <a:p>
            <a:pPr algn="just">
              <a:lnSpc>
                <a:spcPct val="150000"/>
              </a:lnSpc>
              <a:spcAft>
                <a:spcPct val="0"/>
              </a:spcAft>
            </a:pP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A.CH</a:t>
            </a:r>
            <a:r>
              <a:rPr lang="en-US" altLang="zh-CN" sz="2800" b="1" kern="100" baseline="-25000">
                <a:latin typeface="Times New Roman" panose="02020603050405020304" pitchFamily="18" charset="0"/>
                <a:ea typeface="方正中等线简体" panose="03000509000000000000" pitchFamily="65" charset="-122"/>
                <a:cs typeface="Courier New" panose="02070309020205020404" pitchFamily="49" charset="0"/>
              </a:rPr>
              <a:t>2</a:t>
            </a:r>
            <a:r>
              <a:rPr lang="en-US" altLang="zh-CN" sz="2800" b="1" kern="100" spc="-80">
                <a:latin typeface="Times New Roman" panose="02020603050405020304" pitchFamily="18" charset="0"/>
                <a:cs typeface="Courier New" panose="02070309020205020404" pitchFamily="49" charset="0"/>
              </a:rPr>
              <a:t>=</a:t>
            </a:r>
            <a:r>
              <a:rPr lang="en-US" altLang="zh-CN" sz="2800" b="1" kern="100">
                <a:latin typeface="Times New Roman" panose="02020603050405020304" pitchFamily="18" charset="0"/>
                <a:cs typeface="Courier New" panose="02070309020205020404" pitchFamily="49" charset="0"/>
              </a:rPr>
              <a:t>=</a:t>
            </a: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CH</a:t>
            </a:r>
            <a:r>
              <a:rPr lang="en-US" altLang="zh-CN" sz="2800" b="1" kern="100" baseline="-25000">
                <a:latin typeface="Times New Roman" panose="02020603050405020304" pitchFamily="18" charset="0"/>
                <a:ea typeface="方正中等线简体" panose="03000509000000000000" pitchFamily="65" charset="-122"/>
                <a:cs typeface="Courier New" panose="02070309020205020404" pitchFamily="49" charset="0"/>
              </a:rPr>
              <a:t>2</a:t>
            </a:r>
            <a:r>
              <a:rPr lang="zh-CN" altLang="zh-CN" sz="2800" b="1" kern="1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H—OH              CH</a:t>
            </a:r>
            <a:r>
              <a:rPr lang="en-US" altLang="zh-CN" sz="2800" b="1" kern="100" baseline="-25000">
                <a:latin typeface="Times New Roman" panose="02020603050405020304" pitchFamily="18" charset="0"/>
                <a:ea typeface="方正中等线简体" panose="03000509000000000000" pitchFamily="65" charset="-122"/>
                <a:cs typeface="Courier New" panose="02070309020205020404" pitchFamily="49" charset="0"/>
              </a:rPr>
              <a:t>3</a:t>
            </a: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—CH</a:t>
            </a:r>
            <a:r>
              <a:rPr lang="en-US" altLang="zh-CN" sz="2800" b="1" kern="100" baseline="-25000">
                <a:latin typeface="Times New Roman" panose="02020603050405020304" pitchFamily="18" charset="0"/>
                <a:ea typeface="方正中等线简体" panose="03000509000000000000" pitchFamily="65" charset="-122"/>
                <a:cs typeface="Courier New" panose="02070309020205020404" pitchFamily="49" charset="0"/>
              </a:rPr>
              <a:t>2</a:t>
            </a: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—OH</a:t>
            </a:r>
            <a:endParaRPr lang="zh-CN" altLang="zh-CN" sz="2800" b="1"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ct val="0"/>
              </a:spcAft>
            </a:pP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B.CH</a:t>
            </a:r>
            <a:r>
              <a:rPr lang="en-US" altLang="zh-CN" sz="2800" b="1" kern="100" baseline="-25000">
                <a:latin typeface="Times New Roman" panose="02020603050405020304" pitchFamily="18" charset="0"/>
                <a:ea typeface="方正中等线简体" panose="03000509000000000000" pitchFamily="65" charset="-122"/>
                <a:cs typeface="Courier New" panose="02070309020205020404" pitchFamily="49" charset="0"/>
              </a:rPr>
              <a:t>3</a:t>
            </a: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CH</a:t>
            </a:r>
            <a:r>
              <a:rPr lang="en-US" altLang="zh-CN" sz="2800" b="1" kern="100" spc="-80">
                <a:latin typeface="Times New Roman" panose="02020603050405020304" pitchFamily="18" charset="0"/>
                <a:cs typeface="Courier New" panose="02070309020205020404" pitchFamily="49" charset="0"/>
              </a:rPr>
              <a:t>=</a:t>
            </a:r>
            <a:r>
              <a:rPr lang="en-US" altLang="zh-CN" sz="2800" b="1" kern="100">
                <a:latin typeface="Times New Roman" panose="02020603050405020304" pitchFamily="18" charset="0"/>
                <a:cs typeface="Courier New" panose="02070309020205020404" pitchFamily="49" charset="0"/>
              </a:rPr>
              <a:t>=</a:t>
            </a: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CH</a:t>
            </a:r>
            <a:r>
              <a:rPr lang="en-US" altLang="zh-CN" sz="2800" b="1" kern="100" baseline="-25000">
                <a:latin typeface="Times New Roman" panose="02020603050405020304" pitchFamily="18" charset="0"/>
                <a:ea typeface="方正中等线简体" panose="03000509000000000000" pitchFamily="65" charset="-122"/>
                <a:cs typeface="Courier New" panose="02070309020205020404" pitchFamily="49" charset="0"/>
              </a:rPr>
              <a:t>2</a:t>
            </a:r>
            <a:r>
              <a:rPr lang="zh-CN" altLang="zh-CN" sz="2800" b="1" kern="1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Br</a:t>
            </a:r>
            <a:r>
              <a:rPr lang="en-US" altLang="zh-CN" sz="2800" b="1" kern="100" baseline="-25000">
                <a:latin typeface="Times New Roman" panose="02020603050405020304" pitchFamily="18" charset="0"/>
                <a:ea typeface="方正中等线简体" panose="03000509000000000000" pitchFamily="65" charset="-122"/>
                <a:cs typeface="Courier New" panose="02070309020205020404" pitchFamily="49" charset="0"/>
              </a:rPr>
              <a:t>2</a:t>
            </a:r>
            <a:r>
              <a:rPr lang="en-US" altLang="zh-CN" sz="2800" b="1" kern="100" spc="-600">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b="1" kern="100">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CH</a:t>
            </a:r>
            <a:r>
              <a:rPr lang="en-US" altLang="zh-CN" sz="2800" b="1" kern="100" baseline="-25000">
                <a:latin typeface="Times New Roman" panose="02020603050405020304" pitchFamily="18" charset="0"/>
                <a:ea typeface="方正中等线简体" panose="03000509000000000000" pitchFamily="65" charset="-122"/>
                <a:cs typeface="Courier New" panose="02070309020205020404" pitchFamily="49" charset="0"/>
              </a:rPr>
              <a:t>3</a:t>
            </a: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CHBrCH</a:t>
            </a:r>
            <a:r>
              <a:rPr lang="en-US" altLang="zh-CN" sz="2800" b="1" kern="100" baseline="-25000">
                <a:latin typeface="Times New Roman" panose="02020603050405020304" pitchFamily="18" charset="0"/>
                <a:ea typeface="方正中等线简体" panose="03000509000000000000" pitchFamily="65" charset="-122"/>
                <a:cs typeface="Courier New" panose="02070309020205020404" pitchFamily="49" charset="0"/>
              </a:rPr>
              <a:t>2</a:t>
            </a: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Br</a:t>
            </a:r>
            <a:endPar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endParaRPr>
          </a:p>
          <a:p>
            <a:pPr algn="just">
              <a:lnSpc>
                <a:spcPct val="150000"/>
              </a:lnSpc>
              <a:spcAft>
                <a:spcPct val="0"/>
              </a:spcAft>
            </a:pPr>
            <a:endParaRPr lang="zh-CN" altLang="zh-CN" sz="2800" b="1"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ct val="0"/>
              </a:spcAft>
            </a:pP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C.</a:t>
            </a:r>
            <a:r>
              <a:rPr lang="en-US" altLang="zh-CN" sz="2800" b="1" kern="100">
                <a:latin typeface="宋体" panose="02010600030101010101" pitchFamily="2" charset="-122"/>
                <a:ea typeface="方正中等线简体" panose="03000509000000000000" pitchFamily="65" charset="-122"/>
                <a:cs typeface="Courier New" panose="02070309020205020404" pitchFamily="49" charset="0"/>
              </a:rPr>
              <a:t>           </a:t>
            </a:r>
            <a:r>
              <a:rPr lang="zh-CN" altLang="zh-CN" sz="2800" b="1" kern="1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H</a:t>
            </a:r>
            <a:r>
              <a:rPr lang="en-US" altLang="zh-CN" sz="2800" b="1" kern="100" baseline="-25000">
                <a:latin typeface="Times New Roman" panose="02020603050405020304" pitchFamily="18" charset="0"/>
                <a:ea typeface="方正中等线简体" panose="03000509000000000000" pitchFamily="65" charset="-122"/>
                <a:cs typeface="Courier New" panose="02070309020205020404" pitchFamily="49" charset="0"/>
              </a:rPr>
              <a:t>2                      </a:t>
            </a: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CH</a:t>
            </a:r>
            <a:r>
              <a:rPr lang="en-US" altLang="zh-CN" sz="2800" b="1" kern="100" baseline="-25000">
                <a:latin typeface="Times New Roman" panose="02020603050405020304" pitchFamily="18" charset="0"/>
                <a:ea typeface="方正中等线简体" panose="03000509000000000000" pitchFamily="65" charset="-122"/>
                <a:cs typeface="Courier New" panose="02070309020205020404" pitchFamily="49" charset="0"/>
              </a:rPr>
              <a:t>3</a:t>
            </a: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—CH</a:t>
            </a:r>
            <a:r>
              <a:rPr lang="en-US" altLang="zh-CN" sz="2800" b="1" kern="100" baseline="-25000">
                <a:latin typeface="Times New Roman" panose="02020603050405020304" pitchFamily="18" charset="0"/>
                <a:ea typeface="方正中等线简体" panose="03000509000000000000" pitchFamily="65" charset="-122"/>
                <a:cs typeface="Courier New" panose="02070309020205020404" pitchFamily="49" charset="0"/>
              </a:rPr>
              <a:t>2</a:t>
            </a: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—OH</a:t>
            </a:r>
            <a:endParaRPr lang="zh-CN" altLang="zh-CN" sz="2800" b="1"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ct val="0"/>
              </a:spcAft>
            </a:pP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D.CH</a:t>
            </a:r>
            <a:r>
              <a:rPr lang="en-US" altLang="zh-CN" sz="2800" b="1" kern="100" baseline="-25000">
                <a:latin typeface="Times New Roman" panose="02020603050405020304" pitchFamily="18" charset="0"/>
                <a:ea typeface="方正中等线简体" panose="03000509000000000000" pitchFamily="65" charset="-122"/>
                <a:cs typeface="Courier New" panose="02070309020205020404" pitchFamily="49" charset="0"/>
              </a:rPr>
              <a:t>3</a:t>
            </a: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—CH</a:t>
            </a:r>
            <a:r>
              <a:rPr lang="en-US" altLang="zh-CN" sz="2800" b="1" kern="100" baseline="-25000">
                <a:latin typeface="Times New Roman" panose="02020603050405020304" pitchFamily="18" charset="0"/>
                <a:ea typeface="方正中等线简体" panose="03000509000000000000" pitchFamily="65" charset="-122"/>
                <a:cs typeface="Courier New" panose="02070309020205020404" pitchFamily="49" charset="0"/>
              </a:rPr>
              <a:t>3</a:t>
            </a:r>
            <a:r>
              <a:rPr lang="zh-CN" altLang="zh-CN" sz="2800" b="1" kern="1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2Cl</a:t>
            </a:r>
            <a:r>
              <a:rPr lang="en-US" altLang="zh-CN" sz="2800" b="1" kern="100" baseline="-25000">
                <a:latin typeface="Times New Roman" panose="02020603050405020304" pitchFamily="18" charset="0"/>
                <a:ea typeface="方正中等线简体" panose="03000509000000000000" pitchFamily="65" charset="-122"/>
                <a:cs typeface="Courier New" panose="02070309020205020404" pitchFamily="49" charset="0"/>
              </a:rPr>
              <a:t>2                 </a:t>
            </a: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CH</a:t>
            </a:r>
            <a:r>
              <a:rPr lang="en-US" altLang="zh-CN" sz="2800" b="1" kern="100" baseline="-25000">
                <a:latin typeface="Times New Roman" panose="02020603050405020304" pitchFamily="18" charset="0"/>
                <a:ea typeface="方正中等线简体" panose="03000509000000000000" pitchFamily="65" charset="-122"/>
                <a:cs typeface="Courier New" panose="02070309020205020404" pitchFamily="49" charset="0"/>
              </a:rPr>
              <a:t>2</a:t>
            </a: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Cl—CH</a:t>
            </a:r>
            <a:r>
              <a:rPr lang="en-US" altLang="zh-CN" sz="2800" b="1" kern="100" baseline="-25000">
                <a:latin typeface="Times New Roman" panose="02020603050405020304" pitchFamily="18" charset="0"/>
                <a:ea typeface="方正中等线简体" panose="03000509000000000000" pitchFamily="65" charset="-122"/>
                <a:cs typeface="Courier New" panose="02070309020205020404" pitchFamily="49" charset="0"/>
              </a:rPr>
              <a:t>2</a:t>
            </a: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Cl</a:t>
            </a:r>
            <a:r>
              <a:rPr lang="zh-CN" altLang="zh-CN" sz="2800" b="1" kern="1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1" kern="100">
                <a:latin typeface="Times New Roman" panose="02020603050405020304" pitchFamily="18" charset="0"/>
                <a:ea typeface="方正中等线简体" panose="03000509000000000000" pitchFamily="65" charset="-122"/>
                <a:cs typeface="Courier New" panose="02070309020205020404" pitchFamily="49" charset="0"/>
              </a:rPr>
              <a:t>2HCl</a:t>
            </a:r>
            <a:endParaRPr lang="zh-CN" altLang="zh-CN" sz="2800" b="1" kern="100">
              <a:effectLst/>
              <a:latin typeface="宋体" panose="02010600030101010101" pitchFamily="2" charset="-122"/>
              <a:ea typeface="宋体" panose="02010600030101010101" pitchFamily="2" charset="-122"/>
              <a:cs typeface="Courier New" panose="02070309020205020404" pitchFamily="49" charset="0"/>
            </a:endParaRPr>
          </a:p>
        </p:txBody>
      </p:sp>
      <p:sp>
        <p:nvSpPr>
          <p:cNvPr id="21" name="TextBox 9"/>
          <p:cNvSpPr txBox="1"/>
          <p:nvPr>
            <p:custDataLst>
              <p:tags r:id="rId4"/>
            </p:custDataLst>
          </p:nvPr>
        </p:nvSpPr>
        <p:spPr>
          <a:xfrm>
            <a:off x="5664322" y="1340648"/>
            <a:ext cx="981375" cy="645160"/>
          </a:xfrm>
          <a:prstGeom prst="rect">
            <a:avLst/>
          </a:prstGeom>
          <a:noFill/>
        </p:spPr>
        <p:txBody>
          <a:bodyPr wrap="square" rtlCol="0">
            <a:spAutoFit/>
          </a:bodyPr>
          <a:lstStyle/>
          <a:p>
            <a:r>
              <a:rPr lang="en-US" altLang="zh-CN" sz="3600" b="1">
                <a:solidFill>
                  <a:srgbClr val="FF0000"/>
                </a:solidFill>
                <a:latin typeface="华文细黑" panose="02010600040101010101" charset="-122"/>
                <a:ea typeface="华文细黑" panose="02010600040101010101" charset="-122"/>
              </a:rPr>
              <a:t>D</a:t>
            </a:r>
            <a:endParaRPr lang="en-US" altLang="zh-CN" sz="3600" b="1">
              <a:solidFill>
                <a:srgbClr val="FF0000"/>
              </a:solidFill>
              <a:latin typeface="华文细黑" panose="02010600040101010101" charset="-122"/>
              <a:ea typeface="华文细黑" panose="02010600040101010101" charset="-122"/>
            </a:endParaRPr>
          </a:p>
        </p:txBody>
      </p:sp>
      <p:pic>
        <p:nvPicPr>
          <p:cNvPr id="22136" name="Picture 632"/>
          <p:cNvPicPr>
            <a:picLocks noChangeAspect="1" noChangeArrowheads="1"/>
          </p:cNvPicPr>
          <p:nvPr>
            <p:custDataLst>
              <p:tags r:id="rId5"/>
            </p:custDataLst>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65134" y="4675744"/>
            <a:ext cx="1972133" cy="10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对象 9"/>
          <p:cNvGraphicFramePr>
            <a:graphicFrameLocks noChangeAspect="1"/>
          </p:cNvGraphicFramePr>
          <p:nvPr>
            <p:custDataLst>
              <p:tags r:id="rId7"/>
            </p:custDataLst>
          </p:nvPr>
        </p:nvGraphicFramePr>
        <p:xfrm>
          <a:off x="3926587" y="3123244"/>
          <a:ext cx="1564450" cy="793332"/>
        </p:xfrm>
        <a:graphic>
          <a:graphicData uri="http://schemas.openxmlformats.org/presentationml/2006/ole">
            <mc:AlternateContent xmlns:mc="http://schemas.openxmlformats.org/markup-compatibility/2006">
              <mc:Choice xmlns:v="urn:schemas-microsoft-com:vml" Requires="v">
                <p:oleObj spid="_x0000_s1042" name="文档" r:id="rId8" imgW="1566545" imgH="795655" progId="Word.Document.12">
                  <p:embed/>
                </p:oleObj>
              </mc:Choice>
              <mc:Fallback>
                <p:oleObj name="文档" r:id="rId8" imgW="1566545" imgH="795655" progId="Word.Document.12">
                  <p:embed/>
                  <p:pic>
                    <p:nvPicPr>
                      <p:cNvPr id="0" name="OLE substitute image"/>
                      <p:cNvPicPr/>
                      <p:nvPr/>
                    </p:nvPicPr>
                    <p:blipFill>
                      <a:blip r:embed="rId9"/>
                      <a:stretch>
                        <a:fillRect/>
                      </a:stretch>
                    </p:blipFill>
                    <p:spPr>
                      <a:xfrm>
                        <a:off x="3926587" y="3123244"/>
                        <a:ext cx="1564450" cy="793332"/>
                      </a:xfrm>
                      <a:prstGeom prst="rect">
                        <a:avLst/>
                      </a:prstGeom>
                    </p:spPr>
                  </p:pic>
                </p:oleObj>
              </mc:Fallback>
            </mc:AlternateContent>
          </a:graphicData>
        </a:graphic>
      </p:graphicFrame>
      <p:graphicFrame>
        <p:nvGraphicFramePr>
          <p:cNvPr id="11" name="对象 10"/>
          <p:cNvGraphicFramePr>
            <a:graphicFrameLocks noChangeAspect="1"/>
          </p:cNvGraphicFramePr>
          <p:nvPr>
            <p:custDataLst>
              <p:tags r:id="rId10"/>
            </p:custDataLst>
          </p:nvPr>
        </p:nvGraphicFramePr>
        <p:xfrm>
          <a:off x="3523629" y="5050169"/>
          <a:ext cx="1591423" cy="793332"/>
        </p:xfrm>
        <a:graphic>
          <a:graphicData uri="http://schemas.openxmlformats.org/presentationml/2006/ole">
            <mc:AlternateContent xmlns:mc="http://schemas.openxmlformats.org/markup-compatibility/2006">
              <mc:Choice xmlns:v="urn:schemas-microsoft-com:vml" Requires="v">
                <p:oleObj spid="_x0000_s1043" name="文档" r:id="rId11" imgW="1593850" imgH="795655" progId="Word.Document.12">
                  <p:embed/>
                </p:oleObj>
              </mc:Choice>
              <mc:Fallback>
                <p:oleObj name="文档" r:id="rId11" imgW="1593850" imgH="795655" progId="Word.Document.12">
                  <p:embed/>
                  <p:pic>
                    <p:nvPicPr>
                      <p:cNvPr id="0" name="OLE substitute image"/>
                      <p:cNvPicPr/>
                      <p:nvPr/>
                    </p:nvPicPr>
                    <p:blipFill>
                      <a:blip r:embed="rId12"/>
                      <a:stretch>
                        <a:fillRect/>
                      </a:stretch>
                    </p:blipFill>
                    <p:spPr>
                      <a:xfrm>
                        <a:off x="3523629" y="5050169"/>
                        <a:ext cx="1591423" cy="793332"/>
                      </a:xfrm>
                      <a:prstGeom prst="rect">
                        <a:avLst/>
                      </a:prstGeom>
                    </p:spPr>
                  </p:pic>
                </p:oleObj>
              </mc:Fallback>
            </mc:AlternateContent>
          </a:graphicData>
        </a:graphic>
      </p:graphicFrame>
      <p:graphicFrame>
        <p:nvGraphicFramePr>
          <p:cNvPr id="12" name="对象 11"/>
          <p:cNvGraphicFramePr>
            <a:graphicFrameLocks noChangeAspect="1"/>
          </p:cNvGraphicFramePr>
          <p:nvPr>
            <p:custDataLst>
              <p:tags r:id="rId13"/>
            </p:custDataLst>
          </p:nvPr>
        </p:nvGraphicFramePr>
        <p:xfrm>
          <a:off x="3414642" y="5679914"/>
          <a:ext cx="1321690" cy="793332"/>
        </p:xfrm>
        <a:graphic>
          <a:graphicData uri="http://schemas.openxmlformats.org/presentationml/2006/ole">
            <mc:AlternateContent xmlns:mc="http://schemas.openxmlformats.org/markup-compatibility/2006">
              <mc:Choice xmlns:v="urn:schemas-microsoft-com:vml" Requires="v">
                <p:oleObj spid="_x0000_s1044" name="文档" r:id="rId14" imgW="1324610" imgH="795655" progId="Word.Document.12">
                  <p:embed/>
                </p:oleObj>
              </mc:Choice>
              <mc:Fallback>
                <p:oleObj name="文档" r:id="rId14" imgW="1324610" imgH="795655" progId="Word.Document.12">
                  <p:embed/>
                  <p:pic>
                    <p:nvPicPr>
                      <p:cNvPr id="0" name="OLE substitute image"/>
                      <p:cNvPicPr/>
                      <p:nvPr/>
                    </p:nvPicPr>
                    <p:blipFill>
                      <a:blip r:embed="rId15"/>
                      <a:stretch>
                        <a:fillRect/>
                      </a:stretch>
                    </p:blipFill>
                    <p:spPr>
                      <a:xfrm>
                        <a:off x="3414642" y="5679914"/>
                        <a:ext cx="1321690" cy="793332"/>
                      </a:xfrm>
                      <a:prstGeom prst="rect">
                        <a:avLst/>
                      </a:prstGeom>
                    </p:spPr>
                  </p:pic>
                </p:oleObj>
              </mc:Fallback>
            </mc:AlternateContent>
          </a:graphicData>
        </a:graphic>
      </p:graphicFrame>
      <p:sp>
        <p:nvSpPr>
          <p:cNvPr id="3" name="TextBox 9"/>
          <p:cNvSpPr txBox="1"/>
          <p:nvPr>
            <p:custDataLst>
              <p:tags r:id="rId16"/>
            </p:custDataLst>
          </p:nvPr>
        </p:nvSpPr>
        <p:spPr>
          <a:xfrm>
            <a:off x="6024301" y="2708819"/>
            <a:ext cx="981375" cy="645160"/>
          </a:xfrm>
          <a:prstGeom prst="rect">
            <a:avLst/>
          </a:prstGeom>
          <a:noFill/>
        </p:spPr>
        <p:txBody>
          <a:bodyPr wrap="square" rtlCol="0">
            <a:spAutoFit/>
          </a:bodyPr>
          <a:lstStyle/>
          <a:p>
            <a:r>
              <a:rPr lang="en-US" altLang="zh-CN" sz="3600" b="1">
                <a:solidFill>
                  <a:srgbClr val="FF0000"/>
                </a:solidFill>
                <a:latin typeface="华文细黑" panose="02010600040101010101" charset="-122"/>
                <a:ea typeface="华文细黑" panose="02010600040101010101" charset="-122"/>
              </a:rPr>
              <a:t>D</a:t>
            </a:r>
            <a:endParaRPr lang="en-US" altLang="zh-CN" sz="3600" b="1">
              <a:solidFill>
                <a:srgbClr val="FF0000"/>
              </a:solidFill>
              <a:latin typeface="华文细黑" panose="02010600040101010101" charset="-122"/>
              <a:ea typeface="华文细黑"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480147" y="189195"/>
            <a:ext cx="11309161" cy="1863725"/>
          </a:xfrm>
          <a:prstGeom prst="rect">
            <a:avLst/>
          </a:prstGeom>
          <a:noFill/>
          <a:ln w="9525">
            <a:noFill/>
          </a:ln>
        </p:spPr>
        <p:txBody>
          <a:bodyPr wrap="square">
            <a:spAutoFit/>
          </a:bodyPr>
          <a:lstStyle/>
          <a:p>
            <a:pPr indent="0">
              <a:lnSpc>
                <a:spcPct val="120000"/>
              </a:lnSpc>
              <a:buNone/>
            </a:pPr>
            <a:r>
              <a:rPr lang="en-US" altLang="zh-CN" sz="2400">
                <a:latin typeface="微软雅黑" panose="020B0503020204020204" charset="-122"/>
                <a:ea typeface="微软雅黑" panose="020B0503020204020204" charset="-122"/>
                <a:cs typeface="微软雅黑" panose="020B0503020204020204" charset="-122"/>
              </a:rPr>
              <a:t>3</a:t>
            </a:r>
            <a:r>
              <a:rPr lang="zh-CN" altLang="en-US" sz="2400">
                <a:latin typeface="微软雅黑" panose="020B0503020204020204" charset="-122"/>
                <a:ea typeface="微软雅黑" panose="020B0503020204020204" charset="-122"/>
                <a:cs typeface="微软雅黑" panose="020B0503020204020204" charset="-122"/>
              </a:rPr>
              <a:t>、</a:t>
            </a:r>
            <a:r>
              <a:rPr lang="zh-CN" sz="2400">
                <a:latin typeface="微软雅黑" panose="020B0503020204020204" charset="-122"/>
                <a:ea typeface="微软雅黑" panose="020B0503020204020204" charset="-122"/>
                <a:cs typeface="微软雅黑" panose="020B0503020204020204" charset="-122"/>
              </a:rPr>
              <a:t>甲烷中混有乙烯，欲除去乙烯得到纯净的甲烷，可依次将其通过下列哪组试剂的洗气瓶</a:t>
            </a:r>
            <a:r>
              <a:rPr lang="en-US" sz="2400">
                <a:latin typeface="微软雅黑" panose="020B0503020204020204" charset="-122"/>
                <a:ea typeface="微软雅黑" panose="020B0503020204020204" charset="-122"/>
                <a:cs typeface="微软雅黑" panose="020B0503020204020204" charset="-122"/>
              </a:rPr>
              <a:t>(</a:t>
            </a:r>
            <a:r>
              <a:rPr lang="zh-CN" sz="2400">
                <a:latin typeface="微软雅黑" panose="020B0503020204020204" charset="-122"/>
                <a:ea typeface="微软雅黑" panose="020B0503020204020204" charset="-122"/>
                <a:cs typeface="微软雅黑" panose="020B0503020204020204" charset="-122"/>
              </a:rPr>
              <a:t>　　</a:t>
            </a:r>
            <a:r>
              <a:rPr lang="en-US" sz="2400">
                <a:latin typeface="微软雅黑" panose="020B0503020204020204" charset="-122"/>
                <a:ea typeface="微软雅黑" panose="020B0503020204020204" charset="-122"/>
                <a:cs typeface="微软雅黑" panose="020B0503020204020204" charset="-122"/>
              </a:rPr>
              <a:t>)</a:t>
            </a:r>
            <a:endParaRPr lang="en-US" sz="2400">
              <a:latin typeface="微软雅黑" panose="020B0503020204020204" charset="-122"/>
              <a:ea typeface="微软雅黑" panose="020B0503020204020204" charset="-122"/>
              <a:cs typeface="微软雅黑" panose="020B0503020204020204" charset="-122"/>
            </a:endParaRPr>
          </a:p>
          <a:p>
            <a:pPr indent="0">
              <a:lnSpc>
                <a:spcPct val="120000"/>
              </a:lnSpc>
              <a:buNone/>
            </a:pPr>
            <a:r>
              <a:rPr lang="en-US" sz="2400">
                <a:latin typeface="微软雅黑" panose="020B0503020204020204" charset="-122"/>
                <a:ea typeface="微软雅黑" panose="020B0503020204020204" charset="-122"/>
                <a:cs typeface="微软雅黑" panose="020B0503020204020204" charset="-122"/>
              </a:rPr>
              <a:t>     A</a:t>
            </a:r>
            <a:r>
              <a:rPr lang="zh-CN" sz="2400">
                <a:latin typeface="微软雅黑" panose="020B0503020204020204" charset="-122"/>
                <a:ea typeface="微软雅黑" panose="020B0503020204020204" charset="-122"/>
                <a:cs typeface="微软雅黑" panose="020B0503020204020204" charset="-122"/>
              </a:rPr>
              <a:t>．澄清石灰水，浓硫酸  </a:t>
            </a:r>
            <a:r>
              <a:rPr lang="en-US" altLang="zh-CN" sz="2400">
                <a:latin typeface="微软雅黑" panose="020B0503020204020204" charset="-122"/>
                <a:ea typeface="微软雅黑" panose="020B0503020204020204" charset="-122"/>
                <a:cs typeface="微软雅黑" panose="020B0503020204020204" charset="-122"/>
              </a:rPr>
              <a:t>               </a:t>
            </a:r>
            <a:r>
              <a:rPr lang="en-US" sz="2400">
                <a:latin typeface="微软雅黑" panose="020B0503020204020204" charset="-122"/>
                <a:ea typeface="微软雅黑" panose="020B0503020204020204" charset="-122"/>
                <a:cs typeface="微软雅黑" panose="020B0503020204020204" charset="-122"/>
              </a:rPr>
              <a:t>B</a:t>
            </a:r>
            <a:r>
              <a:rPr lang="zh-CN" sz="2400">
                <a:latin typeface="微软雅黑" panose="020B0503020204020204" charset="-122"/>
                <a:ea typeface="微软雅黑" panose="020B0503020204020204" charset="-122"/>
                <a:cs typeface="微软雅黑" panose="020B0503020204020204" charset="-122"/>
              </a:rPr>
              <a:t>．溴水，浓硫酸</a:t>
            </a:r>
            <a:endParaRPr lang="en-US" sz="2400">
              <a:latin typeface="微软雅黑" panose="020B0503020204020204" charset="-122"/>
              <a:ea typeface="微软雅黑" panose="020B0503020204020204" charset="-122"/>
              <a:cs typeface="微软雅黑" panose="020B0503020204020204" charset="-122"/>
            </a:endParaRPr>
          </a:p>
          <a:p>
            <a:pPr indent="0">
              <a:lnSpc>
                <a:spcPct val="120000"/>
              </a:lnSpc>
              <a:buNone/>
            </a:pPr>
            <a:r>
              <a:rPr lang="en-US" sz="2400">
                <a:latin typeface="微软雅黑" panose="020B0503020204020204" charset="-122"/>
                <a:ea typeface="微软雅黑" panose="020B0503020204020204" charset="-122"/>
                <a:cs typeface="微软雅黑" panose="020B0503020204020204" charset="-122"/>
              </a:rPr>
              <a:t>     C</a:t>
            </a:r>
            <a:r>
              <a:rPr lang="zh-CN" sz="2400">
                <a:latin typeface="微软雅黑" panose="020B0503020204020204" charset="-122"/>
                <a:ea typeface="微软雅黑" panose="020B0503020204020204" charset="-122"/>
                <a:cs typeface="微软雅黑" panose="020B0503020204020204" charset="-122"/>
              </a:rPr>
              <a:t>．酸性高锰酸钾溶液，浓硫酸</a:t>
            </a:r>
            <a:r>
              <a:rPr lang="en-US" altLang="zh-CN" sz="2400">
                <a:latin typeface="微软雅黑" panose="020B0503020204020204" charset="-122"/>
                <a:ea typeface="微软雅黑" panose="020B0503020204020204" charset="-122"/>
                <a:cs typeface="微软雅黑" panose="020B0503020204020204" charset="-122"/>
              </a:rPr>
              <a:t>       </a:t>
            </a:r>
            <a:r>
              <a:rPr lang="en-US" sz="2400">
                <a:latin typeface="微软雅黑" panose="020B0503020204020204" charset="-122"/>
                <a:ea typeface="微软雅黑" panose="020B0503020204020204" charset="-122"/>
                <a:cs typeface="微软雅黑" panose="020B0503020204020204" charset="-122"/>
              </a:rPr>
              <a:t>D</a:t>
            </a:r>
            <a:r>
              <a:rPr lang="zh-CN" sz="2400">
                <a:latin typeface="微软雅黑" panose="020B0503020204020204" charset="-122"/>
                <a:ea typeface="微软雅黑" panose="020B0503020204020204" charset="-122"/>
                <a:cs typeface="微软雅黑" panose="020B0503020204020204" charset="-122"/>
              </a:rPr>
              <a:t>．浓硫酸，酸性高锰酸钾溶液</a:t>
            </a:r>
            <a:endParaRPr lang="zh-CN" altLang="en-US" sz="240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custDataLst>
              <p:tags r:id="rId2"/>
            </p:custDataLst>
          </p:nvPr>
        </p:nvSpPr>
        <p:spPr>
          <a:xfrm>
            <a:off x="1992437" y="549173"/>
            <a:ext cx="487680" cy="645160"/>
          </a:xfrm>
          <a:prstGeom prst="rect">
            <a:avLst/>
          </a:prstGeom>
          <a:noFill/>
        </p:spPr>
        <p:txBody>
          <a:bodyPr wrap="none" rtlCol="0">
            <a:spAutoFit/>
          </a:bodyPr>
          <a:lstStyle/>
          <a:p>
            <a:r>
              <a:rPr lang="en-US" altLang="zh-CN" sz="3600">
                <a:solidFill>
                  <a:srgbClr val="C00000"/>
                </a:solidFill>
              </a:rPr>
              <a:t>B</a:t>
            </a:r>
            <a:endParaRPr lang="en-US" altLang="zh-CN" sz="3600">
              <a:solidFill>
                <a:srgbClr val="C00000"/>
              </a:solidFill>
            </a:endParaRPr>
          </a:p>
        </p:txBody>
      </p:sp>
      <p:sp>
        <p:nvSpPr>
          <p:cNvPr id="7" name="矩形 6"/>
          <p:cNvSpPr/>
          <p:nvPr>
            <p:custDataLst>
              <p:tags r:id="rId3"/>
            </p:custDataLst>
          </p:nvPr>
        </p:nvSpPr>
        <p:spPr>
          <a:xfrm>
            <a:off x="410945" y="2493183"/>
            <a:ext cx="11090761" cy="1228090"/>
          </a:xfrm>
          <a:prstGeom prst="rect">
            <a:avLst/>
          </a:prstGeom>
        </p:spPr>
        <p:txBody>
          <a:bodyPr wrap="square" lIns="121832" tIns="60914" rIns="121832" bIns="60914">
            <a:spAutoFit/>
          </a:bodyPr>
          <a:lstStyle/>
          <a:p>
            <a:pPr marL="360045" indent="-360045" algn="just">
              <a:lnSpc>
                <a:spcPct val="150000"/>
              </a:lnSpc>
              <a:spcAft>
                <a:spcPct val="0"/>
              </a:spcAft>
              <a:tabLst>
                <a:tab pos="2700655" algn="l"/>
              </a:tabLst>
            </a:pPr>
            <a:r>
              <a:rPr lang="en-US" altLang="zh-CN" sz="2400" kern="100">
                <a:latin typeface="微软雅黑" panose="020B0503020204020204" charset="-122"/>
                <a:ea typeface="微软雅黑" panose="020B0503020204020204" charset="-122"/>
                <a:cs typeface="微软雅黑" panose="020B0503020204020204" charset="-122"/>
              </a:rPr>
              <a:t>4.(</a:t>
            </a:r>
            <a:r>
              <a:rPr lang="en-US" altLang="zh-CN" sz="2400" kern="100">
                <a:latin typeface="华文楷体" panose="02010600040101010101" pitchFamily="2" charset="-122"/>
                <a:ea typeface="华文楷体" panose="02010600040101010101" pitchFamily="2" charset="-122"/>
                <a:cs typeface="华文楷体" panose="02010600040101010101" pitchFamily="2" charset="-122"/>
              </a:rPr>
              <a:t>2021·</a:t>
            </a:r>
            <a:r>
              <a:rPr lang="zh-CN" altLang="zh-CN" sz="2400" kern="100">
                <a:latin typeface="华文楷体" panose="02010600040101010101" pitchFamily="2" charset="-122"/>
                <a:ea typeface="华文楷体" panose="02010600040101010101" pitchFamily="2" charset="-122"/>
                <a:cs typeface="华文楷体" panose="02010600040101010101" pitchFamily="2" charset="-122"/>
              </a:rPr>
              <a:t>河北省唐县第一中学高一期中</a:t>
            </a:r>
            <a:r>
              <a:rPr lang="en-US" altLang="zh-CN" sz="2400" kern="100">
                <a:latin typeface="微软雅黑" panose="020B0503020204020204" charset="-122"/>
                <a:ea typeface="微软雅黑" panose="020B0503020204020204" charset="-122"/>
                <a:cs typeface="微软雅黑" panose="020B0503020204020204" charset="-122"/>
              </a:rPr>
              <a:t>)</a:t>
            </a:r>
            <a:r>
              <a:rPr lang="zh-CN" altLang="zh-CN" sz="2400" kern="100">
                <a:latin typeface="微软雅黑" panose="020B0503020204020204" charset="-122"/>
                <a:ea typeface="微软雅黑" panose="020B0503020204020204" charset="-122"/>
                <a:cs typeface="微软雅黑" panose="020B0503020204020204" charset="-122"/>
              </a:rPr>
              <a:t>抗击新冠肺炎的战疫中，</a:t>
            </a:r>
            <a:r>
              <a:rPr lang="en-US" altLang="zh-CN" sz="2400" kern="100">
                <a:latin typeface="微软雅黑" panose="020B0503020204020204" charset="-122"/>
                <a:ea typeface="微软雅黑" panose="020B0503020204020204" charset="-122"/>
                <a:cs typeface="微软雅黑" panose="020B0503020204020204" charset="-122"/>
              </a:rPr>
              <a:t>N95</a:t>
            </a:r>
            <a:r>
              <a:rPr lang="zh-CN" altLang="zh-CN" sz="2400" kern="100">
                <a:latin typeface="微软雅黑" panose="020B0503020204020204" charset="-122"/>
                <a:ea typeface="微软雅黑" panose="020B0503020204020204" charset="-122"/>
                <a:cs typeface="微软雅黑" panose="020B0503020204020204" charset="-122"/>
              </a:rPr>
              <a:t>口罩发挥了重要作用，丙烯是制造</a:t>
            </a:r>
            <a:r>
              <a:rPr lang="en-US" altLang="zh-CN" sz="2400" kern="100">
                <a:latin typeface="微软雅黑" panose="020B0503020204020204" charset="-122"/>
                <a:ea typeface="微软雅黑" panose="020B0503020204020204" charset="-122"/>
                <a:cs typeface="微软雅黑" panose="020B0503020204020204" charset="-122"/>
              </a:rPr>
              <a:t>N95</a:t>
            </a:r>
            <a:r>
              <a:rPr lang="zh-CN" altLang="zh-CN" sz="2400" kern="100">
                <a:latin typeface="微软雅黑" panose="020B0503020204020204" charset="-122"/>
                <a:ea typeface="微软雅黑" panose="020B0503020204020204" charset="-122"/>
                <a:cs typeface="微软雅黑" panose="020B0503020204020204" charset="-122"/>
              </a:rPr>
              <a:t>口罩的原料。下列有关丙烯的说法错误的是</a:t>
            </a:r>
            <a:r>
              <a:rPr lang="en-US" altLang="zh-CN" sz="2400" kern="100">
                <a:latin typeface="微软雅黑" panose="020B0503020204020204" charset="-122"/>
                <a:ea typeface="微软雅黑" panose="020B0503020204020204" charset="-122"/>
                <a:cs typeface="微软雅黑" panose="020B0503020204020204" charset="-122"/>
              </a:rPr>
              <a:t>(</a:t>
            </a:r>
            <a:r>
              <a:rPr lang="zh-CN" altLang="zh-CN" sz="2400" kern="100">
                <a:latin typeface="微软雅黑" panose="020B0503020204020204" charset="-122"/>
                <a:ea typeface="微软雅黑" panose="020B0503020204020204" charset="-122"/>
                <a:cs typeface="微软雅黑" panose="020B0503020204020204" charset="-122"/>
              </a:rPr>
              <a:t>　　</a:t>
            </a:r>
            <a:r>
              <a:rPr lang="en-US" altLang="zh-CN" sz="2400" kern="100">
                <a:latin typeface="微软雅黑" panose="020B0503020204020204" charset="-122"/>
                <a:ea typeface="微软雅黑" panose="020B0503020204020204" charset="-122"/>
                <a:cs typeface="微软雅黑" panose="020B0503020204020204" charset="-122"/>
              </a:rPr>
              <a:t>)</a:t>
            </a:r>
            <a:endParaRPr lang="zh-CN" altLang="zh-CN" sz="2400" kern="100">
              <a:effectLst/>
              <a:latin typeface="微软雅黑" panose="020B0503020204020204" charset="-122"/>
              <a:ea typeface="微软雅黑" panose="020B0503020204020204" charset="-122"/>
              <a:cs typeface="微软雅黑" panose="020B0503020204020204" charset="-122"/>
            </a:endParaRPr>
          </a:p>
        </p:txBody>
      </p:sp>
      <p:sp>
        <p:nvSpPr>
          <p:cNvPr id="6" name="TextBox 5"/>
          <p:cNvSpPr txBox="1"/>
          <p:nvPr>
            <p:custDataLst>
              <p:tags r:id="rId4"/>
            </p:custDataLst>
          </p:nvPr>
        </p:nvSpPr>
        <p:spPr>
          <a:xfrm>
            <a:off x="10631835" y="3199313"/>
            <a:ext cx="1079566" cy="460375"/>
          </a:xfrm>
          <a:prstGeom prst="rect">
            <a:avLst/>
          </a:prstGeom>
          <a:noFill/>
        </p:spPr>
        <p:txBody>
          <a:bodyPr wrap="square" rtlCol="0">
            <a:spAutoFit/>
          </a:bodyPr>
          <a:lstStyle/>
          <a:p>
            <a:r>
              <a:rPr lang="en-US" altLang="zh-CN" sz="2400" b="1">
                <a:solidFill>
                  <a:srgbClr val="C00000"/>
                </a:solidFill>
                <a:latin typeface="Times New Roman" panose="02020603050405020304" pitchFamily="18" charset="0"/>
                <a:ea typeface="华文细黑" panose="02010600040101010101" charset="-122"/>
                <a:cs typeface="Times New Roman" panose="02020603050405020304" pitchFamily="18" charset="0"/>
              </a:rPr>
              <a:t>B</a:t>
            </a:r>
            <a:endParaRPr lang="en-US" altLang="zh-CN" sz="2400" b="1">
              <a:solidFill>
                <a:srgbClr val="C00000"/>
              </a:solidFill>
              <a:latin typeface="Times New Roman" panose="02020603050405020304" pitchFamily="18" charset="0"/>
              <a:ea typeface="华文细黑" panose="02010600040101010101" charset="-122"/>
              <a:cs typeface="Times New Roman" panose="02020603050405020304" pitchFamily="18" charset="0"/>
            </a:endParaRPr>
          </a:p>
        </p:txBody>
      </p:sp>
      <p:graphicFrame>
        <p:nvGraphicFramePr>
          <p:cNvPr id="3" name="对象 2"/>
          <p:cNvGraphicFramePr>
            <a:graphicFrameLocks noChangeAspect="1"/>
          </p:cNvGraphicFramePr>
          <p:nvPr>
            <p:custDataLst>
              <p:tags r:id="rId5"/>
            </p:custDataLst>
          </p:nvPr>
        </p:nvGraphicFramePr>
        <p:xfrm>
          <a:off x="840761" y="3788978"/>
          <a:ext cx="10235575" cy="2673490"/>
        </p:xfrm>
        <a:graphic>
          <a:graphicData uri="http://schemas.openxmlformats.org/presentationml/2006/ole">
            <mc:AlternateContent xmlns:mc="http://schemas.openxmlformats.org/markup-compatibility/2006">
              <mc:Choice xmlns:v="urn:schemas-microsoft-com:vml" Requires="v">
                <p:oleObj spid="_x0000_s1045" name="Document" r:id="rId6" imgW="11306810" imgH="2959735" progId="Word.Document.8">
                  <p:embed/>
                </p:oleObj>
              </mc:Choice>
              <mc:Fallback>
                <p:oleObj name="Document" r:id="rId6" imgW="11306810" imgH="2959735" progId="Word.Document.8">
                  <p:embed/>
                  <p:pic>
                    <p:nvPicPr>
                      <p:cNvPr id="0" name="OLE substitute image"/>
                      <p:cNvPicPr/>
                      <p:nvPr/>
                    </p:nvPicPr>
                    <p:blipFill>
                      <a:blip r:embed="rId7"/>
                      <a:stretch>
                        <a:fillRect/>
                      </a:stretch>
                    </p:blipFill>
                    <p:spPr>
                      <a:xfrm>
                        <a:off x="840761" y="3788978"/>
                        <a:ext cx="10235575" cy="267349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1200">
        <p:zoom/>
      </p:transition>
    </mc:Choice>
    <mc:Fallback>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409312" y="908891"/>
            <a:ext cx="11571636" cy="859155"/>
          </a:xfrm>
          <a:prstGeom prst="rect">
            <a:avLst/>
          </a:prstGeom>
        </p:spPr>
        <p:txBody>
          <a:bodyPr wrap="square" lIns="121832" tIns="60914" rIns="121832" bIns="60914">
            <a:spAutoFit/>
          </a:bodyPr>
          <a:lstStyle/>
          <a:p>
            <a:pPr algn="just">
              <a:lnSpc>
                <a:spcPct val="150000"/>
              </a:lnSpc>
              <a:spcAft>
                <a:spcPct val="0"/>
              </a:spcAft>
              <a:tabLst>
                <a:tab pos="2700655" algn="l"/>
              </a:tabLst>
            </a:pPr>
            <a:r>
              <a:rPr lang="en-US" altLang="zh-CN" sz="3200" kern="100">
                <a:latin typeface="Times New Roman" panose="02020603050405020304"/>
                <a:ea typeface="微软雅黑" panose="020B0503020204020204" charset="-122"/>
                <a:cs typeface="Courier New" panose="02070309020205020404"/>
              </a:rPr>
              <a:t>5.</a:t>
            </a:r>
            <a:r>
              <a:rPr lang="zh-CN" altLang="zh-CN" sz="3200" kern="100">
                <a:latin typeface="Times New Roman" panose="02020603050405020304"/>
                <a:ea typeface="微软雅黑" panose="020B0503020204020204" charset="-122"/>
                <a:cs typeface="Times New Roman" panose="02020603050405020304"/>
              </a:rPr>
              <a:t>下列说法正确的是</a:t>
            </a:r>
            <a:r>
              <a:rPr lang="en-US" altLang="zh-CN" sz="3200" kern="100">
                <a:latin typeface="Times New Roman" panose="02020603050405020304"/>
                <a:ea typeface="微软雅黑" panose="020B0503020204020204" charset="-122"/>
                <a:cs typeface="Courier New" panose="02070309020205020404"/>
              </a:rPr>
              <a:t>(</a:t>
            </a:r>
            <a:r>
              <a:rPr lang="zh-CN" altLang="zh-CN" sz="3200" kern="100">
                <a:latin typeface="Times New Roman" panose="02020603050405020304"/>
                <a:ea typeface="微软雅黑" panose="020B0503020204020204" charset="-122"/>
                <a:cs typeface="Times New Roman" panose="02020603050405020304"/>
              </a:rPr>
              <a:t>　　</a:t>
            </a:r>
            <a:r>
              <a:rPr lang="en-US" altLang="zh-CN" sz="3200" kern="100">
                <a:latin typeface="Times New Roman" panose="02020603050405020304"/>
                <a:ea typeface="微软雅黑" panose="020B0503020204020204" charset="-122"/>
                <a:cs typeface="Courier New" panose="02070309020205020404"/>
              </a:rPr>
              <a:t>)</a:t>
            </a:r>
            <a:endParaRPr lang="en-US" altLang="zh-CN" sz="3200" kern="100">
              <a:effectLst/>
              <a:latin typeface="Times New Roman" panose="02020603050405020304"/>
              <a:ea typeface="微软雅黑" panose="020B0503020204020204" charset="-122"/>
              <a:cs typeface="Courier New" panose="02070309020205020404"/>
            </a:endParaRPr>
          </a:p>
        </p:txBody>
      </p:sp>
      <p:sp>
        <p:nvSpPr>
          <p:cNvPr id="6" name="TextBox 5"/>
          <p:cNvSpPr txBox="1"/>
          <p:nvPr>
            <p:custDataLst>
              <p:tags r:id="rId2"/>
            </p:custDataLst>
          </p:nvPr>
        </p:nvSpPr>
        <p:spPr>
          <a:xfrm>
            <a:off x="4368227" y="1215451"/>
            <a:ext cx="1079566" cy="553085"/>
          </a:xfrm>
          <a:prstGeom prst="rect">
            <a:avLst/>
          </a:prstGeom>
          <a:noFill/>
        </p:spPr>
        <p:txBody>
          <a:bodyPr wrap="square" rtlCol="0">
            <a:spAutoFit/>
          </a:bodyPr>
          <a:lstStyle/>
          <a:p>
            <a:r>
              <a:rPr lang="en-US" altLang="zh-CN" sz="3000" b="1">
                <a:solidFill>
                  <a:srgbClr val="C00000"/>
                </a:solidFill>
                <a:latin typeface="Times New Roman" panose="02020603050405020304" pitchFamily="18" charset="0"/>
                <a:ea typeface="华文细黑" panose="02010600040101010101" charset="-122"/>
                <a:cs typeface="Times New Roman" panose="02020603050405020304" pitchFamily="18" charset="0"/>
              </a:rPr>
              <a:t>C</a:t>
            </a:r>
            <a:endParaRPr lang="zh-CN" altLang="en-US" sz="3000" b="1">
              <a:solidFill>
                <a:srgbClr val="C00000"/>
              </a:solidFill>
              <a:latin typeface="Times New Roman" panose="02020603050405020304" pitchFamily="18" charset="0"/>
              <a:ea typeface="华文细黑" panose="02010600040101010101" charset="-122"/>
              <a:cs typeface="Times New Roman" panose="02020603050405020304" pitchFamily="18" charset="0"/>
            </a:endParaRPr>
          </a:p>
        </p:txBody>
      </p:sp>
      <p:graphicFrame>
        <p:nvGraphicFramePr>
          <p:cNvPr id="5" name="对象 4"/>
          <p:cNvGraphicFramePr>
            <a:graphicFrameLocks noChangeAspect="1"/>
          </p:cNvGraphicFramePr>
          <p:nvPr>
            <p:custDataLst>
              <p:tags r:id="rId3"/>
            </p:custDataLst>
          </p:nvPr>
        </p:nvGraphicFramePr>
        <p:xfrm>
          <a:off x="552524" y="1989087"/>
          <a:ext cx="11725644" cy="3167428"/>
        </p:xfrm>
        <a:graphic>
          <a:graphicData uri="http://schemas.openxmlformats.org/presentationml/2006/ole">
            <mc:AlternateContent xmlns:mc="http://schemas.openxmlformats.org/markup-compatibility/2006">
              <mc:Choice xmlns:v="urn:schemas-microsoft-com:vml" Requires="v">
                <p:oleObj spid="_x0000_s1046" name="Document" r:id="rId4" imgW="11355705" imgH="2978150" progId="Word.Document.8">
                  <p:embed/>
                </p:oleObj>
              </mc:Choice>
              <mc:Fallback>
                <p:oleObj name="Document" r:id="rId4" imgW="11355705" imgH="2978150" progId="Word.Document.8">
                  <p:embed/>
                  <p:pic>
                    <p:nvPicPr>
                      <p:cNvPr id="0" name="OLE substitute image"/>
                      <p:cNvPicPr/>
                      <p:nvPr/>
                    </p:nvPicPr>
                    <p:blipFill>
                      <a:blip r:embed="rId5"/>
                      <a:stretch>
                        <a:fillRect/>
                      </a:stretch>
                    </p:blipFill>
                    <p:spPr>
                      <a:xfrm>
                        <a:off x="552524" y="1989087"/>
                        <a:ext cx="11725644" cy="3167428"/>
                      </a:xfrm>
                      <a:prstGeom prst="rect">
                        <a:avLst/>
                      </a:prstGeom>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Box 3"/>
          <p:cNvSpPr txBox="1">
            <a:spLocks noChangeArrowheads="1"/>
          </p:cNvSpPr>
          <p:nvPr>
            <p:custDataLst>
              <p:tags r:id="rId1"/>
            </p:custDataLst>
          </p:nvPr>
        </p:nvSpPr>
        <p:spPr bwMode="auto">
          <a:xfrm>
            <a:off x="336347" y="405913"/>
            <a:ext cx="11827743"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400">
                <a:latin typeface="微软雅黑" panose="020B0503020204020204" charset="-122"/>
                <a:ea typeface="微软雅黑" panose="020B0503020204020204" charset="-122"/>
                <a:cs typeface="微软雅黑" panose="020B0503020204020204" charset="-122"/>
              </a:rPr>
              <a:t>练习</a:t>
            </a:r>
            <a:r>
              <a:rPr lang="en-US" altLang="zh-CN" sz="2400">
                <a:latin typeface="微软雅黑" panose="020B0503020204020204" charset="-122"/>
                <a:ea typeface="微软雅黑" panose="020B0503020204020204" charset="-122"/>
                <a:cs typeface="微软雅黑" panose="020B0503020204020204" charset="-122"/>
              </a:rPr>
              <a:t>6.</a:t>
            </a:r>
            <a:r>
              <a:rPr lang="zh-CN" altLang="en-US" sz="2400">
                <a:latin typeface="微软雅黑" panose="020B0503020204020204" charset="-122"/>
                <a:ea typeface="微软雅黑" panose="020B0503020204020204" charset="-122"/>
                <a:cs typeface="微软雅黑" panose="020B0503020204020204" charset="-122"/>
              </a:rPr>
              <a:t>某烃</a:t>
            </a:r>
            <a:r>
              <a:rPr lang="en-US" altLang="zh-CN" sz="2400">
                <a:latin typeface="微软雅黑" panose="020B0503020204020204" charset="-122"/>
                <a:ea typeface="微软雅黑" panose="020B0503020204020204" charset="-122"/>
                <a:cs typeface="微软雅黑" panose="020B0503020204020204" charset="-122"/>
              </a:rPr>
              <a:t>A</a:t>
            </a:r>
            <a:r>
              <a:rPr lang="zh-CN" altLang="en-US" sz="2400">
                <a:latin typeface="微软雅黑" panose="020B0503020204020204" charset="-122"/>
                <a:ea typeface="微软雅黑" panose="020B0503020204020204" charset="-122"/>
                <a:cs typeface="微软雅黑" panose="020B0503020204020204" charset="-122"/>
              </a:rPr>
              <a:t>是有机化学工业的基本原料，其产量可以用来衡量一个国家的石油化工发展水平，</a:t>
            </a:r>
            <a:r>
              <a:rPr lang="en-US" altLang="zh-CN" sz="2400">
                <a:latin typeface="微软雅黑" panose="020B0503020204020204" charset="-122"/>
                <a:ea typeface="微软雅黑" panose="020B0503020204020204" charset="-122"/>
                <a:cs typeface="微软雅黑" panose="020B0503020204020204" charset="-122"/>
              </a:rPr>
              <a:t>A</a:t>
            </a:r>
            <a:r>
              <a:rPr lang="zh-CN" altLang="en-US" sz="2400">
                <a:latin typeface="微软雅黑" panose="020B0503020204020204" charset="-122"/>
                <a:ea typeface="微软雅黑" panose="020B0503020204020204" charset="-122"/>
                <a:cs typeface="微软雅黑" panose="020B0503020204020204" charset="-122"/>
              </a:rPr>
              <a:t>还是一种植物生长调节剂，</a:t>
            </a:r>
            <a:r>
              <a:rPr lang="en-US" altLang="zh-CN" sz="2400">
                <a:latin typeface="微软雅黑" panose="020B0503020204020204" charset="-122"/>
                <a:ea typeface="微软雅黑" panose="020B0503020204020204" charset="-122"/>
                <a:cs typeface="微软雅黑" panose="020B0503020204020204" charset="-122"/>
              </a:rPr>
              <a:t>A</a:t>
            </a:r>
            <a:r>
              <a:rPr lang="zh-CN" altLang="en-US" sz="2400">
                <a:latin typeface="微软雅黑" panose="020B0503020204020204" charset="-122"/>
                <a:ea typeface="微软雅黑" panose="020B0503020204020204" charset="-122"/>
                <a:cs typeface="微软雅黑" panose="020B0503020204020204" charset="-122"/>
              </a:rPr>
              <a:t>可发生如图所示的一系列化学反应，其中</a:t>
            </a:r>
            <a:r>
              <a:rPr lang="en-US" altLang="zh-CN" sz="2400">
                <a:latin typeface="微软雅黑" panose="020B0503020204020204" charset="-122"/>
                <a:ea typeface="微软雅黑" panose="020B0503020204020204" charset="-122"/>
                <a:cs typeface="微软雅黑" panose="020B0503020204020204" charset="-122"/>
              </a:rPr>
              <a:t>①②③</a:t>
            </a:r>
            <a:r>
              <a:rPr lang="zh-CN" altLang="en-US" sz="2400">
                <a:latin typeface="微软雅黑" panose="020B0503020204020204" charset="-122"/>
                <a:ea typeface="微软雅黑" panose="020B0503020204020204" charset="-122"/>
                <a:cs typeface="微软雅黑" panose="020B0503020204020204" charset="-122"/>
              </a:rPr>
              <a:t>属于同种反应类型。根据如图回答下列问题：</a:t>
            </a:r>
            <a:endParaRPr lang="zh-CN" altLang="en-US" sz="2400">
              <a:latin typeface="微软雅黑" panose="020B0503020204020204" charset="-122"/>
              <a:ea typeface="微软雅黑" panose="020B0503020204020204" charset="-122"/>
              <a:cs typeface="微软雅黑" panose="020B0503020204020204" charset="-122"/>
            </a:endParaRPr>
          </a:p>
        </p:txBody>
      </p:sp>
      <p:pic>
        <p:nvPicPr>
          <p:cNvPr id="31749" name="Picture 1"/>
          <p:cNvPicPr>
            <a:picLocks noChangeAspect="1" noChangeArrowheads="1"/>
          </p:cNvPicPr>
          <p:nvPr>
            <p:custDataLst>
              <p:tags r:id="rId2"/>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320589" y="2062423"/>
            <a:ext cx="4569862" cy="349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p:cNvSpPr txBox="1">
            <a:spLocks noChangeArrowheads="1"/>
          </p:cNvSpPr>
          <p:nvPr>
            <p:custDataLst>
              <p:tags r:id="rId4"/>
            </p:custDataLst>
          </p:nvPr>
        </p:nvSpPr>
        <p:spPr bwMode="auto">
          <a:xfrm>
            <a:off x="121007" y="2348479"/>
            <a:ext cx="8558609" cy="396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altLang="zh-CN" sz="2400" b="1">
                <a:latin typeface="华文新魏" panose="02010800040101010101" pitchFamily="2" charset="-122"/>
                <a:ea typeface="华文新魏" panose="02010800040101010101" pitchFamily="2" charset="-122"/>
                <a:cs typeface="Times New Roman" panose="02020603050405020304" pitchFamily="18" charset="0"/>
              </a:rPr>
              <a:t>  (1)</a:t>
            </a:r>
            <a:r>
              <a:rPr lang="zh-CN" altLang="en-US" sz="2400" b="1">
                <a:latin typeface="华文新魏" panose="02010800040101010101" pitchFamily="2" charset="-122"/>
                <a:ea typeface="华文新魏" panose="02010800040101010101" pitchFamily="2" charset="-122"/>
                <a:cs typeface="Times New Roman" panose="02020603050405020304" pitchFamily="18" charset="0"/>
              </a:rPr>
              <a:t>写出</a:t>
            </a:r>
            <a:r>
              <a:rPr lang="en-US" altLang="zh-CN" sz="2400" b="1">
                <a:latin typeface="华文新魏" panose="02010800040101010101" pitchFamily="2" charset="-122"/>
                <a:ea typeface="华文新魏" panose="02010800040101010101" pitchFamily="2" charset="-122"/>
                <a:cs typeface="Times New Roman" panose="02020603050405020304" pitchFamily="18" charset="0"/>
              </a:rPr>
              <a:t>A</a:t>
            </a:r>
            <a:r>
              <a:rPr lang="zh-CN" altLang="en-US" sz="2400" b="1">
                <a:latin typeface="华文新魏" panose="02010800040101010101" pitchFamily="2" charset="-122"/>
                <a:ea typeface="华文新魏" panose="02010800040101010101" pitchFamily="2" charset="-122"/>
                <a:cs typeface="Times New Roman" panose="02020603050405020304" pitchFamily="18" charset="0"/>
              </a:rPr>
              <a:t>、</a:t>
            </a:r>
            <a:r>
              <a:rPr lang="en-US" altLang="zh-CN" sz="2400" b="1">
                <a:latin typeface="华文新魏" panose="02010800040101010101" pitchFamily="2" charset="-122"/>
                <a:ea typeface="华文新魏" panose="02010800040101010101" pitchFamily="2" charset="-122"/>
                <a:cs typeface="Times New Roman" panose="02020603050405020304" pitchFamily="18" charset="0"/>
              </a:rPr>
              <a:t>B</a:t>
            </a:r>
            <a:r>
              <a:rPr lang="zh-CN" altLang="en-US" sz="2400" b="1">
                <a:latin typeface="华文新魏" panose="02010800040101010101" pitchFamily="2" charset="-122"/>
                <a:ea typeface="华文新魏" panose="02010800040101010101" pitchFamily="2" charset="-122"/>
                <a:cs typeface="Times New Roman" panose="02020603050405020304" pitchFamily="18" charset="0"/>
              </a:rPr>
              <a:t>、</a:t>
            </a:r>
            <a:r>
              <a:rPr lang="en-US" altLang="zh-CN" sz="2400" b="1">
                <a:latin typeface="华文新魏" panose="02010800040101010101" pitchFamily="2" charset="-122"/>
                <a:ea typeface="华文新魏" panose="02010800040101010101" pitchFamily="2" charset="-122"/>
                <a:cs typeface="Times New Roman" panose="02020603050405020304" pitchFamily="18" charset="0"/>
              </a:rPr>
              <a:t>C</a:t>
            </a:r>
            <a:r>
              <a:rPr lang="zh-CN" altLang="en-US" sz="2400" b="1">
                <a:latin typeface="华文新魏" panose="02010800040101010101" pitchFamily="2" charset="-122"/>
                <a:ea typeface="华文新魏" panose="02010800040101010101" pitchFamily="2" charset="-122"/>
                <a:cs typeface="Times New Roman" panose="02020603050405020304" pitchFamily="18" charset="0"/>
              </a:rPr>
              <a:t>、</a:t>
            </a:r>
            <a:r>
              <a:rPr lang="en-US" altLang="zh-CN" sz="2400" b="1">
                <a:latin typeface="华文新魏" panose="02010800040101010101" pitchFamily="2" charset="-122"/>
                <a:ea typeface="华文新魏" panose="02010800040101010101" pitchFamily="2" charset="-122"/>
                <a:cs typeface="Times New Roman" panose="02020603050405020304" pitchFamily="18" charset="0"/>
              </a:rPr>
              <a:t>D</a:t>
            </a:r>
            <a:r>
              <a:rPr lang="zh-CN" altLang="en-US" sz="2400" b="1">
                <a:latin typeface="华文新魏" panose="02010800040101010101" pitchFamily="2" charset="-122"/>
                <a:ea typeface="华文新魏" panose="02010800040101010101" pitchFamily="2" charset="-122"/>
                <a:cs typeface="Times New Roman" panose="02020603050405020304" pitchFamily="18" charset="0"/>
              </a:rPr>
              <a:t>、</a:t>
            </a:r>
            <a:r>
              <a:rPr lang="en-US" altLang="zh-CN" sz="2400" b="1">
                <a:latin typeface="华文新魏" panose="02010800040101010101" pitchFamily="2" charset="-122"/>
                <a:ea typeface="华文新魏" panose="02010800040101010101" pitchFamily="2" charset="-122"/>
                <a:cs typeface="Times New Roman" panose="02020603050405020304" pitchFamily="18" charset="0"/>
              </a:rPr>
              <a:t>E</a:t>
            </a:r>
            <a:r>
              <a:rPr lang="zh-CN" altLang="en-US" sz="2400" b="1">
                <a:latin typeface="华文新魏" panose="02010800040101010101" pitchFamily="2" charset="-122"/>
                <a:ea typeface="华文新魏" panose="02010800040101010101" pitchFamily="2" charset="-122"/>
                <a:cs typeface="Times New Roman" panose="02020603050405020304" pitchFamily="18" charset="0"/>
              </a:rPr>
              <a:t>的结构简式：</a:t>
            </a:r>
            <a:endParaRPr lang="zh-CN" altLang="en-US" sz="2400">
              <a:latin typeface="华文新魏" panose="02010800040101010101" pitchFamily="2" charset="-122"/>
              <a:ea typeface="华文新魏" panose="02010800040101010101" pitchFamily="2" charset="-122"/>
              <a:cs typeface="Times New Roman" panose="02020603050405020304" pitchFamily="18" charset="0"/>
            </a:endParaRPr>
          </a:p>
          <a:p>
            <a:pPr lvl="1" eaLnBrk="1" hangingPunct="1">
              <a:lnSpc>
                <a:spcPct val="150000"/>
              </a:lnSpc>
            </a:pPr>
            <a:r>
              <a:rPr lang="en-US" altLang="zh-CN" sz="2400" b="1">
                <a:latin typeface="华文新魏" panose="02010800040101010101" pitchFamily="2" charset="-122"/>
                <a:ea typeface="华文新魏" panose="02010800040101010101" pitchFamily="2" charset="-122"/>
                <a:cs typeface="Times New Roman" panose="02020603050405020304" pitchFamily="18" charset="0"/>
              </a:rPr>
              <a:t>A________________</a:t>
            </a:r>
            <a:r>
              <a:rPr lang="zh-CN" altLang="en-US" sz="2400" b="1">
                <a:latin typeface="华文新魏" panose="02010800040101010101" pitchFamily="2" charset="-122"/>
                <a:ea typeface="华文新魏" panose="02010800040101010101" pitchFamily="2" charset="-122"/>
                <a:cs typeface="Times New Roman" panose="02020603050405020304" pitchFamily="18" charset="0"/>
              </a:rPr>
              <a:t>，</a:t>
            </a:r>
            <a:r>
              <a:rPr lang="en-US" altLang="zh-CN" sz="2400" b="1">
                <a:latin typeface="华文新魏" panose="02010800040101010101" pitchFamily="2" charset="-122"/>
                <a:ea typeface="华文新魏" panose="02010800040101010101" pitchFamily="2" charset="-122"/>
                <a:cs typeface="Times New Roman" panose="02020603050405020304" pitchFamily="18" charset="0"/>
              </a:rPr>
              <a:t>B________________</a:t>
            </a:r>
            <a:r>
              <a:rPr lang="zh-CN" altLang="en-US" sz="2400" b="1">
                <a:latin typeface="华文新魏" panose="02010800040101010101" pitchFamily="2" charset="-122"/>
                <a:ea typeface="华文新魏" panose="02010800040101010101" pitchFamily="2" charset="-122"/>
                <a:cs typeface="Times New Roman" panose="02020603050405020304" pitchFamily="18" charset="0"/>
              </a:rPr>
              <a:t>，</a:t>
            </a:r>
            <a:endParaRPr lang="zh-CN" altLang="en-US" sz="2400">
              <a:latin typeface="华文新魏" panose="02010800040101010101" pitchFamily="2" charset="-122"/>
              <a:ea typeface="华文新魏" panose="02010800040101010101" pitchFamily="2" charset="-122"/>
              <a:cs typeface="Times New Roman" panose="02020603050405020304" pitchFamily="18" charset="0"/>
            </a:endParaRPr>
          </a:p>
          <a:p>
            <a:pPr lvl="1" eaLnBrk="1" hangingPunct="1">
              <a:lnSpc>
                <a:spcPct val="150000"/>
              </a:lnSpc>
            </a:pPr>
            <a:r>
              <a:rPr lang="en-US" altLang="zh-CN" sz="2400" b="1">
                <a:latin typeface="华文新魏" panose="02010800040101010101" pitchFamily="2" charset="-122"/>
                <a:ea typeface="华文新魏" panose="02010800040101010101" pitchFamily="2" charset="-122"/>
                <a:cs typeface="Times New Roman" panose="02020603050405020304" pitchFamily="18" charset="0"/>
              </a:rPr>
              <a:t>C________________</a:t>
            </a:r>
            <a:r>
              <a:rPr lang="zh-CN" altLang="en-US" sz="2400" b="1">
                <a:latin typeface="华文新魏" panose="02010800040101010101" pitchFamily="2" charset="-122"/>
                <a:ea typeface="华文新魏" panose="02010800040101010101" pitchFamily="2" charset="-122"/>
                <a:cs typeface="Times New Roman" panose="02020603050405020304" pitchFamily="18" charset="0"/>
              </a:rPr>
              <a:t>，</a:t>
            </a:r>
            <a:r>
              <a:rPr lang="en-US" altLang="zh-CN" sz="2400" b="1">
                <a:latin typeface="华文新魏" panose="02010800040101010101" pitchFamily="2" charset="-122"/>
                <a:ea typeface="华文新魏" panose="02010800040101010101" pitchFamily="2" charset="-122"/>
                <a:cs typeface="Times New Roman" panose="02020603050405020304" pitchFamily="18" charset="0"/>
              </a:rPr>
              <a:t>D________________</a:t>
            </a:r>
            <a:r>
              <a:rPr lang="zh-CN" altLang="en-US" sz="2400" b="1">
                <a:latin typeface="华文新魏" panose="02010800040101010101" pitchFamily="2" charset="-122"/>
                <a:ea typeface="华文新魏" panose="02010800040101010101" pitchFamily="2" charset="-122"/>
                <a:cs typeface="Times New Roman" panose="02020603050405020304" pitchFamily="18" charset="0"/>
              </a:rPr>
              <a:t>，</a:t>
            </a:r>
            <a:endParaRPr lang="zh-CN" altLang="en-US" sz="2400">
              <a:latin typeface="华文新魏" panose="02010800040101010101" pitchFamily="2" charset="-122"/>
              <a:ea typeface="华文新魏" panose="02010800040101010101" pitchFamily="2" charset="-122"/>
              <a:cs typeface="Times New Roman" panose="02020603050405020304" pitchFamily="18" charset="0"/>
            </a:endParaRPr>
          </a:p>
          <a:p>
            <a:pPr lvl="1" eaLnBrk="1" hangingPunct="1">
              <a:lnSpc>
                <a:spcPct val="150000"/>
              </a:lnSpc>
            </a:pPr>
            <a:r>
              <a:rPr lang="en-US" altLang="zh-CN" sz="2400" b="1">
                <a:latin typeface="华文新魏" panose="02010800040101010101" pitchFamily="2" charset="-122"/>
                <a:ea typeface="华文新魏" panose="02010800040101010101" pitchFamily="2" charset="-122"/>
                <a:cs typeface="Times New Roman" panose="02020603050405020304" pitchFamily="18" charset="0"/>
              </a:rPr>
              <a:t>E________________</a:t>
            </a:r>
            <a:r>
              <a:rPr lang="zh-CN" altLang="en-US" sz="2400" b="1">
                <a:latin typeface="华文新魏" panose="02010800040101010101" pitchFamily="2" charset="-122"/>
                <a:ea typeface="华文新魏" panose="02010800040101010101" pitchFamily="2" charset="-122"/>
                <a:cs typeface="Times New Roman" panose="02020603050405020304" pitchFamily="18" charset="0"/>
              </a:rPr>
              <a:t>。</a:t>
            </a:r>
            <a:endParaRPr lang="zh-CN" altLang="en-US" sz="2400">
              <a:latin typeface="华文新魏" panose="02010800040101010101" pitchFamily="2" charset="-122"/>
              <a:ea typeface="华文新魏" panose="02010800040101010101" pitchFamily="2" charset="-122"/>
              <a:cs typeface="Times New Roman" panose="02020603050405020304" pitchFamily="18" charset="0"/>
            </a:endParaRPr>
          </a:p>
          <a:p>
            <a:pPr eaLnBrk="1" hangingPunct="1">
              <a:lnSpc>
                <a:spcPct val="150000"/>
              </a:lnSpc>
            </a:pPr>
            <a:r>
              <a:rPr lang="en-US" altLang="zh-CN" sz="2400" b="1">
                <a:latin typeface="华文新魏" panose="02010800040101010101" pitchFamily="2" charset="-122"/>
                <a:ea typeface="华文新魏" panose="02010800040101010101" pitchFamily="2" charset="-122"/>
                <a:cs typeface="Times New Roman" panose="02020603050405020304" pitchFamily="18" charset="0"/>
              </a:rPr>
              <a:t> (2)</a:t>
            </a:r>
            <a:r>
              <a:rPr lang="zh-CN" altLang="en-US" sz="2400" b="1">
                <a:latin typeface="华文新魏" panose="02010800040101010101" pitchFamily="2" charset="-122"/>
                <a:ea typeface="华文新魏" panose="02010800040101010101" pitchFamily="2" charset="-122"/>
                <a:cs typeface="Times New Roman" panose="02020603050405020304" pitchFamily="18" charset="0"/>
              </a:rPr>
              <a:t>写出</a:t>
            </a:r>
            <a:r>
              <a:rPr lang="en-US" altLang="zh-CN" sz="2400" b="1">
                <a:latin typeface="华文新魏" panose="02010800040101010101" pitchFamily="2" charset="-122"/>
                <a:ea typeface="华文新魏" panose="02010800040101010101" pitchFamily="2" charset="-122"/>
                <a:cs typeface="Times New Roman" panose="02020603050405020304" pitchFamily="18" charset="0"/>
              </a:rPr>
              <a:t>②</a:t>
            </a:r>
            <a:r>
              <a:rPr lang="zh-CN" altLang="en-US" sz="2400" b="1">
                <a:latin typeface="华文新魏" panose="02010800040101010101" pitchFamily="2" charset="-122"/>
                <a:ea typeface="华文新魏" panose="02010800040101010101" pitchFamily="2" charset="-122"/>
                <a:cs typeface="Times New Roman" panose="02020603050405020304" pitchFamily="18" charset="0"/>
              </a:rPr>
              <a:t>、</a:t>
            </a:r>
            <a:r>
              <a:rPr lang="en-US" altLang="zh-CN" sz="2400" b="1">
                <a:latin typeface="华文新魏" panose="02010800040101010101" pitchFamily="2" charset="-122"/>
                <a:ea typeface="华文新魏" panose="02010800040101010101" pitchFamily="2" charset="-122"/>
                <a:cs typeface="Times New Roman" panose="02020603050405020304" pitchFamily="18" charset="0"/>
              </a:rPr>
              <a:t>⑤</a:t>
            </a:r>
            <a:r>
              <a:rPr lang="zh-CN" altLang="en-US" sz="2400" b="1">
                <a:latin typeface="华文新魏" panose="02010800040101010101" pitchFamily="2" charset="-122"/>
                <a:ea typeface="华文新魏" panose="02010800040101010101" pitchFamily="2" charset="-122"/>
                <a:cs typeface="Times New Roman" panose="02020603050405020304" pitchFamily="18" charset="0"/>
              </a:rPr>
              <a:t>两步反应的化学方程式，并注明反应类型：</a:t>
            </a:r>
            <a:endParaRPr lang="zh-CN" altLang="en-US" sz="2400">
              <a:latin typeface="华文新魏" panose="02010800040101010101" pitchFamily="2" charset="-122"/>
              <a:ea typeface="华文新魏" panose="02010800040101010101" pitchFamily="2" charset="-122"/>
              <a:cs typeface="Times New Roman" panose="02020603050405020304" pitchFamily="18" charset="0"/>
            </a:endParaRPr>
          </a:p>
          <a:p>
            <a:pPr lvl="1" eaLnBrk="1" hangingPunct="1">
              <a:lnSpc>
                <a:spcPct val="150000"/>
              </a:lnSpc>
            </a:pPr>
            <a:r>
              <a:rPr lang="en-US" altLang="zh-CN" sz="2400" b="1">
                <a:latin typeface="华文新魏" panose="02010800040101010101" pitchFamily="2" charset="-122"/>
                <a:ea typeface="华文新魏" panose="02010800040101010101" pitchFamily="2" charset="-122"/>
                <a:cs typeface="Times New Roman" panose="02020603050405020304" pitchFamily="18" charset="0"/>
              </a:rPr>
              <a:t>②______________________________</a:t>
            </a:r>
            <a:r>
              <a:rPr lang="zh-CN" altLang="en-US" sz="2400" b="1">
                <a:latin typeface="华文新魏" panose="02010800040101010101" pitchFamily="2" charset="-122"/>
                <a:ea typeface="华文新魏" panose="02010800040101010101" pitchFamily="2" charset="-122"/>
                <a:cs typeface="Times New Roman" panose="02020603050405020304" pitchFamily="18" charset="0"/>
              </a:rPr>
              <a:t>，反应类型</a:t>
            </a:r>
            <a:r>
              <a:rPr lang="en-US" altLang="zh-CN" sz="2400" b="1">
                <a:latin typeface="华文新魏" panose="02010800040101010101" pitchFamily="2" charset="-122"/>
                <a:ea typeface="华文新魏" panose="02010800040101010101" pitchFamily="2" charset="-122"/>
                <a:cs typeface="Times New Roman" panose="02020603050405020304" pitchFamily="18" charset="0"/>
              </a:rPr>
              <a:t>________</a:t>
            </a:r>
            <a:r>
              <a:rPr lang="zh-CN" altLang="en-US" sz="2400" b="1">
                <a:latin typeface="华文新魏" panose="02010800040101010101" pitchFamily="2" charset="-122"/>
                <a:ea typeface="华文新魏" panose="02010800040101010101" pitchFamily="2" charset="-122"/>
                <a:cs typeface="Times New Roman" panose="02020603050405020304" pitchFamily="18" charset="0"/>
              </a:rPr>
              <a:t>。</a:t>
            </a:r>
            <a:endParaRPr lang="zh-CN" altLang="en-US" sz="2400">
              <a:latin typeface="华文新魏" panose="02010800040101010101" pitchFamily="2" charset="-122"/>
              <a:ea typeface="华文新魏" panose="02010800040101010101" pitchFamily="2" charset="-122"/>
              <a:cs typeface="Times New Roman" panose="02020603050405020304" pitchFamily="18" charset="0"/>
            </a:endParaRPr>
          </a:p>
          <a:p>
            <a:pPr lvl="1" eaLnBrk="1" hangingPunct="1">
              <a:lnSpc>
                <a:spcPct val="150000"/>
              </a:lnSpc>
            </a:pPr>
            <a:r>
              <a:rPr lang="en-US" altLang="zh-CN" sz="2400" b="1">
                <a:latin typeface="华文新魏" panose="02010800040101010101" pitchFamily="2" charset="-122"/>
                <a:ea typeface="华文新魏" panose="02010800040101010101" pitchFamily="2" charset="-122"/>
                <a:cs typeface="Times New Roman" panose="02020603050405020304" pitchFamily="18" charset="0"/>
              </a:rPr>
              <a:t>⑤______________________________</a:t>
            </a:r>
            <a:r>
              <a:rPr lang="zh-CN" altLang="en-US" sz="2400" b="1">
                <a:latin typeface="华文新魏" panose="02010800040101010101" pitchFamily="2" charset="-122"/>
                <a:ea typeface="华文新魏" panose="02010800040101010101" pitchFamily="2" charset="-122"/>
                <a:cs typeface="Times New Roman" panose="02020603050405020304" pitchFamily="18" charset="0"/>
              </a:rPr>
              <a:t>，反应类型</a:t>
            </a:r>
            <a:r>
              <a:rPr lang="en-US" altLang="zh-CN" sz="2400" b="1">
                <a:latin typeface="华文新魏" panose="02010800040101010101" pitchFamily="2" charset="-122"/>
                <a:ea typeface="华文新魏" panose="02010800040101010101" pitchFamily="2" charset="-122"/>
                <a:cs typeface="Times New Roman" panose="02020603050405020304" pitchFamily="18" charset="0"/>
              </a:rPr>
              <a:t>________</a:t>
            </a:r>
            <a:r>
              <a:rPr lang="zh-CN" altLang="en-US" sz="2400" b="1">
                <a:latin typeface="华文新魏" panose="02010800040101010101" pitchFamily="2" charset="-122"/>
                <a:ea typeface="华文新魏" panose="02010800040101010101" pitchFamily="2" charset="-122"/>
                <a:cs typeface="Times New Roman" panose="02020603050405020304" pitchFamily="18" charset="0"/>
              </a:rPr>
              <a:t>。</a:t>
            </a:r>
            <a:endParaRPr lang="zh-CN" altLang="en-US" sz="2400">
              <a:latin typeface="华文新魏" panose="02010800040101010101" pitchFamily="2" charset="-122"/>
              <a:ea typeface="华文新魏" panose="02010800040101010101" pitchFamily="2" charset="-122"/>
              <a:cs typeface="Times New Roman" panose="02020603050405020304" pitchFamily="18" charset="0"/>
            </a:endParaRPr>
          </a:p>
        </p:txBody>
      </p:sp>
      <p:sp>
        <p:nvSpPr>
          <p:cNvPr id="2" name="文本框 1"/>
          <p:cNvSpPr txBox="1"/>
          <p:nvPr>
            <p:custDataLst>
              <p:tags r:id="rId5"/>
            </p:custDataLst>
          </p:nvPr>
        </p:nvSpPr>
        <p:spPr>
          <a:xfrm>
            <a:off x="895212" y="2997339"/>
            <a:ext cx="1434465" cy="368300"/>
          </a:xfrm>
          <a:prstGeom prst="rect">
            <a:avLst/>
          </a:prstGeom>
          <a:noFill/>
        </p:spPr>
        <p:txBody>
          <a:bodyPr wrap="none" rtlCol="0" anchor="t">
            <a:spAutoFit/>
          </a:bodyPr>
          <a:lstStyle/>
          <a:p>
            <a:r>
              <a:rPr lang="en-US" altLang="zh-CN" b="1">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 CH</a:t>
            </a:r>
            <a:r>
              <a:rPr lang="en-US" altLang="zh-CN" b="1" baseline="-3000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2</a:t>
            </a:r>
            <a:r>
              <a:rPr lang="en-US" altLang="zh-CN" b="1">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=CH</a:t>
            </a:r>
            <a:r>
              <a:rPr lang="en-US" altLang="zh-CN" b="1" baseline="-3000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2</a:t>
            </a:r>
            <a:r>
              <a:rPr lang="zh-CN" altLang="en-US" b="1">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endParaRPr lang="zh-CN" altLang="en-US"/>
          </a:p>
        </p:txBody>
      </p:sp>
      <p:sp>
        <p:nvSpPr>
          <p:cNvPr id="3" name="文本框 2"/>
          <p:cNvSpPr txBox="1"/>
          <p:nvPr>
            <p:custDataLst>
              <p:tags r:id="rId6"/>
            </p:custDataLst>
          </p:nvPr>
        </p:nvSpPr>
        <p:spPr>
          <a:xfrm>
            <a:off x="4213858" y="2997339"/>
            <a:ext cx="1017270" cy="368300"/>
          </a:xfrm>
          <a:prstGeom prst="rect">
            <a:avLst/>
          </a:prstGeom>
          <a:noFill/>
        </p:spPr>
        <p:txBody>
          <a:bodyPr wrap="none" rtlCol="0" anchor="t">
            <a:spAutoFit/>
          </a:bodyPr>
          <a:lstStyle/>
          <a:p>
            <a:r>
              <a:rPr lang="en-US" altLang="zh-CN" b="1">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CH</a:t>
            </a:r>
            <a:r>
              <a:rPr lang="en-US" altLang="zh-CN" b="1" baseline="-3000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3</a:t>
            </a:r>
            <a:r>
              <a:rPr lang="en-US" altLang="zh-CN" b="1">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CH</a:t>
            </a:r>
            <a:r>
              <a:rPr lang="en-US" altLang="zh-CN" b="1" baseline="-3000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3</a:t>
            </a:r>
            <a:endParaRPr lang="zh-CN" altLang="en-US"/>
          </a:p>
        </p:txBody>
      </p:sp>
      <p:sp>
        <p:nvSpPr>
          <p:cNvPr id="5" name="文本框 4"/>
          <p:cNvSpPr txBox="1"/>
          <p:nvPr>
            <p:custDataLst>
              <p:tags r:id="rId7"/>
            </p:custDataLst>
          </p:nvPr>
        </p:nvSpPr>
        <p:spPr>
          <a:xfrm>
            <a:off x="989794" y="3591496"/>
            <a:ext cx="1245870" cy="368300"/>
          </a:xfrm>
          <a:prstGeom prst="rect">
            <a:avLst/>
          </a:prstGeom>
          <a:noFill/>
        </p:spPr>
        <p:txBody>
          <a:bodyPr wrap="none" rtlCol="0" anchor="t">
            <a:spAutoFit/>
          </a:bodyPr>
          <a:lstStyle/>
          <a:p>
            <a:r>
              <a:rPr lang="en-US" altLang="zh-CN" b="1">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CH</a:t>
            </a:r>
            <a:r>
              <a:rPr lang="en-US" altLang="zh-CN" b="1" baseline="-3000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3</a:t>
            </a:r>
            <a:r>
              <a:rPr lang="en-US" altLang="zh-CN" b="1">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CH</a:t>
            </a:r>
            <a:r>
              <a:rPr lang="en-US" altLang="zh-CN" b="1" baseline="-3000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2</a:t>
            </a:r>
            <a:r>
              <a:rPr lang="en-US" altLang="zh-CN" b="1">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Cl</a:t>
            </a:r>
            <a:endParaRPr lang="zh-CN" altLang="en-US"/>
          </a:p>
        </p:txBody>
      </p:sp>
      <p:sp>
        <p:nvSpPr>
          <p:cNvPr id="6" name="文本框 5"/>
          <p:cNvSpPr txBox="1"/>
          <p:nvPr>
            <p:custDataLst>
              <p:tags r:id="rId8"/>
            </p:custDataLst>
          </p:nvPr>
        </p:nvSpPr>
        <p:spPr>
          <a:xfrm>
            <a:off x="4036119" y="3591496"/>
            <a:ext cx="1372870" cy="368300"/>
          </a:xfrm>
          <a:prstGeom prst="rect">
            <a:avLst/>
          </a:prstGeom>
          <a:noFill/>
        </p:spPr>
        <p:txBody>
          <a:bodyPr wrap="none" rtlCol="0" anchor="t">
            <a:spAutoFit/>
          </a:bodyPr>
          <a:lstStyle/>
          <a:p>
            <a:r>
              <a:rPr lang="en-US" altLang="zh-CN" b="1">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CH</a:t>
            </a:r>
            <a:r>
              <a:rPr lang="en-US" altLang="zh-CN" b="1" baseline="-3000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3</a:t>
            </a:r>
            <a:r>
              <a:rPr lang="en-US" altLang="zh-CN" b="1">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CH</a:t>
            </a:r>
            <a:r>
              <a:rPr lang="en-US" altLang="zh-CN" b="1" baseline="-3000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2</a:t>
            </a:r>
            <a:r>
              <a:rPr lang="en-US" altLang="zh-CN" b="1">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OH</a:t>
            </a:r>
            <a:endParaRPr lang="zh-CN" altLang="en-US"/>
          </a:p>
        </p:txBody>
      </p:sp>
      <p:pic>
        <p:nvPicPr>
          <p:cNvPr id="20" name="Picture 6"/>
          <p:cNvPicPr>
            <a:picLocks noChangeAspect="1" noChangeArrowheads="1"/>
          </p:cNvPicPr>
          <p:nvPr>
            <p:custDataLst>
              <p:tags r:id="rId9"/>
            </p:custDataLst>
          </p:nvPr>
        </p:nvPicPr>
        <p:blipFill>
          <a:blip r:embed="rId10">
            <a:clrChange>
              <a:clrFrom>
                <a:srgbClr val="FFFFFF"/>
              </a:clrFrom>
              <a:clrTo>
                <a:srgbClr val="FFFFFF">
                  <a:alpha val="0"/>
                </a:srgbClr>
              </a:clrTo>
            </a:clrChange>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bwMode="auto">
          <a:xfrm>
            <a:off x="989958" y="4148957"/>
            <a:ext cx="1997975" cy="27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65" name="Group 29"/>
          <p:cNvGrpSpPr/>
          <p:nvPr>
            <p:custDataLst>
              <p:tags r:id="rId11"/>
            </p:custDataLst>
          </p:nvPr>
        </p:nvGrpSpPr>
        <p:grpSpPr>
          <a:xfrm>
            <a:off x="989794" y="5030549"/>
            <a:ext cx="6952146" cy="706514"/>
            <a:chOff x="884" y="2305"/>
            <a:chExt cx="4649" cy="445"/>
          </a:xfrm>
        </p:grpSpPr>
        <p:sp>
          <p:nvSpPr>
            <p:cNvPr id="39948" name="Rectangle 12"/>
            <p:cNvSpPr>
              <a:spLocks noRot="1" noChangeArrowheads="1"/>
            </p:cNvSpPr>
            <p:nvPr>
              <p:custDataLst>
                <p:tags r:id="rId12"/>
              </p:custDataLst>
            </p:nvPr>
          </p:nvSpPr>
          <p:spPr bwMode="auto">
            <a:xfrm>
              <a:off x="884" y="2364"/>
              <a:ext cx="4649"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buFontTx/>
                <a:buNone/>
              </a:pPr>
              <a:r>
                <a:rPr lang="en-US" altLang="zh-CN" sz="1800" b="1">
                  <a:solidFill>
                    <a:srgbClr val="FF0000"/>
                  </a:solidFill>
                </a:rPr>
                <a:t>CH</a:t>
              </a:r>
              <a:r>
                <a:rPr lang="en-US" altLang="zh-CN" sz="1800" b="1" baseline="-25000">
                  <a:solidFill>
                    <a:srgbClr val="FF0000"/>
                  </a:solidFill>
                </a:rPr>
                <a:t>2</a:t>
              </a:r>
              <a:r>
                <a:rPr lang="zh-CN" altLang="en-US" sz="1800" b="1">
                  <a:solidFill>
                    <a:srgbClr val="FF0000"/>
                  </a:solidFill>
                </a:rPr>
                <a:t>＝</a:t>
              </a:r>
              <a:r>
                <a:rPr lang="en-US" altLang="zh-CN" sz="1800" b="1">
                  <a:solidFill>
                    <a:srgbClr val="FF0000"/>
                  </a:solidFill>
                </a:rPr>
                <a:t>CH</a:t>
              </a:r>
              <a:r>
                <a:rPr lang="en-US" altLang="zh-CN" sz="1800" b="1" baseline="-25000">
                  <a:solidFill>
                    <a:srgbClr val="FF0000"/>
                  </a:solidFill>
                </a:rPr>
                <a:t>2  </a:t>
              </a:r>
              <a:r>
                <a:rPr lang="en-US" altLang="zh-CN" sz="1800" b="1">
                  <a:solidFill>
                    <a:srgbClr val="FF0000"/>
                  </a:solidFill>
                </a:rPr>
                <a:t>+ HCl</a:t>
              </a:r>
              <a:endParaRPr lang="en-US" altLang="zh-CN" sz="1800" b="1">
                <a:solidFill>
                  <a:srgbClr val="FF0000"/>
                </a:solidFill>
              </a:endParaRPr>
            </a:p>
          </p:txBody>
        </p:sp>
        <p:sp>
          <p:nvSpPr>
            <p:cNvPr id="39955" name="Text Box 19"/>
            <p:cNvSpPr txBox="1">
              <a:spLocks noChangeArrowheads="1"/>
            </p:cNvSpPr>
            <p:nvPr>
              <p:custDataLst>
                <p:tags r:id="rId13"/>
              </p:custDataLst>
            </p:nvPr>
          </p:nvSpPr>
          <p:spPr bwMode="auto">
            <a:xfrm>
              <a:off x="2793" y="2376"/>
              <a:ext cx="1518" cy="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buClr>
                  <a:schemeClr val="hlink"/>
                </a:buClr>
                <a:buSzPct val="70000"/>
                <a:buFont typeface="Wingdings" panose="05000000000000000000" pitchFamily="2" charset="2"/>
                <a:buNone/>
              </a:pPr>
              <a:r>
                <a:rPr lang="en-US" altLang="zh-CN" b="1">
                  <a:solidFill>
                    <a:srgbClr val="FF0000"/>
                  </a:solidFill>
                  <a:effectLst>
                    <a:outerShdw blurRad="38100" dist="38100" dir="2700000" algn="tl">
                      <a:srgbClr val="C0C0C0"/>
                    </a:outerShdw>
                  </a:effectLst>
                  <a:latin typeface="Garamond" panose="02020404030301010803" pitchFamily="18" charset="0"/>
                </a:rPr>
                <a:t>CH</a:t>
              </a:r>
              <a:r>
                <a:rPr lang="en-US" altLang="zh-CN" b="1" baseline="-25000">
                  <a:solidFill>
                    <a:srgbClr val="FF0000"/>
                  </a:solidFill>
                  <a:effectLst>
                    <a:outerShdw blurRad="38100" dist="38100" dir="2700000" algn="tl">
                      <a:srgbClr val="C0C0C0"/>
                    </a:outerShdw>
                  </a:effectLst>
                  <a:latin typeface="Garamond" panose="02020404030301010803" pitchFamily="18" charset="0"/>
                </a:rPr>
                <a:t>3</a:t>
              </a:r>
              <a:r>
                <a:rPr lang="zh-CN" altLang="en-US" b="1">
                  <a:solidFill>
                    <a:srgbClr val="FF0000"/>
                  </a:solidFill>
                  <a:effectLst>
                    <a:outerShdw blurRad="38100" dist="38100" dir="2700000" algn="tl">
                      <a:srgbClr val="C0C0C0"/>
                    </a:outerShdw>
                  </a:effectLst>
                  <a:latin typeface="Garamond" panose="02020404030301010803" pitchFamily="18" charset="0"/>
                </a:rPr>
                <a:t>－</a:t>
              </a:r>
              <a:r>
                <a:rPr lang="en-US" altLang="zh-CN" b="1">
                  <a:solidFill>
                    <a:srgbClr val="FF0000"/>
                  </a:solidFill>
                  <a:effectLst>
                    <a:outerShdw blurRad="38100" dist="38100" dir="2700000" algn="tl">
                      <a:srgbClr val="C0C0C0"/>
                    </a:outerShdw>
                  </a:effectLst>
                  <a:latin typeface="Garamond" panose="02020404030301010803" pitchFamily="18" charset="0"/>
                </a:rPr>
                <a:t>CH</a:t>
              </a:r>
              <a:r>
                <a:rPr lang="en-US" altLang="zh-CN" b="1" baseline="-25000">
                  <a:solidFill>
                    <a:srgbClr val="FF0000"/>
                  </a:solidFill>
                  <a:effectLst>
                    <a:outerShdw blurRad="38100" dist="38100" dir="2700000" algn="tl">
                      <a:srgbClr val="C0C0C0"/>
                    </a:outerShdw>
                  </a:effectLst>
                  <a:latin typeface="Garamond" panose="02020404030301010803" pitchFamily="18" charset="0"/>
                </a:rPr>
                <a:t>2</a:t>
              </a:r>
              <a:r>
                <a:rPr lang="en-US" altLang="zh-CN" b="1">
                  <a:solidFill>
                    <a:srgbClr val="FF0000"/>
                  </a:solidFill>
                  <a:effectLst>
                    <a:outerShdw blurRad="38100" dist="38100" dir="2700000" algn="tl">
                      <a:srgbClr val="C0C0C0"/>
                    </a:outerShdw>
                  </a:effectLst>
                  <a:latin typeface="Garamond" panose="02020404030301010803" pitchFamily="18" charset="0"/>
                </a:rPr>
                <a:t>Cl</a:t>
              </a:r>
              <a:endParaRPr lang="zh-CN" altLang="en-US">
                <a:solidFill>
                  <a:srgbClr val="FF0000"/>
                </a:solidFill>
                <a:latin typeface="Garamond" panose="02020404030301010803" pitchFamily="18" charset="0"/>
              </a:endParaRPr>
            </a:p>
          </p:txBody>
        </p:sp>
        <p:grpSp>
          <p:nvGrpSpPr>
            <p:cNvPr id="39962" name="Group 26"/>
            <p:cNvGrpSpPr/>
            <p:nvPr>
              <p:custDataLst>
                <p:tags r:id="rId14"/>
              </p:custDataLst>
            </p:nvPr>
          </p:nvGrpSpPr>
          <p:grpSpPr>
            <a:xfrm>
              <a:off x="2098" y="2305"/>
              <a:ext cx="695" cy="445"/>
              <a:chOff x="2914" y="2158"/>
              <a:chExt cx="695" cy="445"/>
            </a:xfrm>
          </p:grpSpPr>
          <p:sp>
            <p:nvSpPr>
              <p:cNvPr id="39963" name="Text Box 27"/>
              <p:cNvSpPr txBox="1">
                <a:spLocks noChangeArrowheads="1"/>
              </p:cNvSpPr>
              <p:nvPr>
                <p:custDataLst>
                  <p:tags r:id="rId15"/>
                </p:custDataLst>
              </p:nvPr>
            </p:nvSpPr>
            <p:spPr bwMode="auto">
              <a:xfrm>
                <a:off x="2914" y="2158"/>
                <a:ext cx="695" cy="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zh-CN" altLang="en-US" sz="2000" b="1">
                    <a:solidFill>
                      <a:srgbClr val="FF0000"/>
                    </a:solidFill>
                    <a:latin typeface="华文新魏" panose="02010800040101010101" pitchFamily="2" charset="-122"/>
                    <a:ea typeface="华文新魏" panose="02010800040101010101" pitchFamily="2" charset="-122"/>
                  </a:rPr>
                  <a:t>催化剂</a:t>
                </a:r>
                <a:r>
                  <a:rPr lang="en-US" altLang="zh-CN" sz="2000" b="1">
                    <a:solidFill>
                      <a:srgbClr val="FF0000"/>
                    </a:solidFill>
                  </a:rPr>
                  <a:t>△</a:t>
                </a:r>
                <a:endParaRPr lang="en-US" altLang="zh-CN" sz="2000" b="1">
                  <a:solidFill>
                    <a:srgbClr val="FF0000"/>
                  </a:solidFill>
                </a:endParaRPr>
              </a:p>
            </p:txBody>
          </p:sp>
          <p:sp>
            <p:nvSpPr>
              <p:cNvPr id="39964" name="Line 28"/>
              <p:cNvSpPr>
                <a:spLocks noChangeShapeType="1"/>
              </p:cNvSpPr>
              <p:nvPr>
                <p:custDataLst>
                  <p:tags r:id="rId16"/>
                </p:custDataLst>
              </p:nvPr>
            </p:nvSpPr>
            <p:spPr bwMode="auto">
              <a:xfrm>
                <a:off x="2944" y="2381"/>
                <a:ext cx="665" cy="0"/>
              </a:xfrm>
              <a:prstGeom prst="line">
                <a:avLst/>
              </a:prstGeom>
              <a:noFill/>
              <a:ln w="28575">
                <a:solidFill>
                  <a:srgbClr val="FF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rgbClr val="FF0000"/>
                  </a:solidFill>
                </a:endParaRPr>
              </a:p>
            </p:txBody>
          </p:sp>
        </p:grpSp>
      </p:grpSp>
      <p:sp>
        <p:nvSpPr>
          <p:cNvPr id="9" name="文本框 8"/>
          <p:cNvSpPr txBox="1"/>
          <p:nvPr>
            <p:custDataLst>
              <p:tags r:id="rId17"/>
            </p:custDataLst>
          </p:nvPr>
        </p:nvSpPr>
        <p:spPr>
          <a:xfrm>
            <a:off x="7218288" y="5228602"/>
            <a:ext cx="1102360" cy="368300"/>
          </a:xfrm>
          <a:prstGeom prst="rect">
            <a:avLst/>
          </a:prstGeom>
          <a:noFill/>
        </p:spPr>
        <p:txBody>
          <a:bodyPr wrap="none" rtlCol="0" anchor="t">
            <a:spAutoFit/>
          </a:bodyPr>
          <a:lstStyle/>
          <a:p>
            <a:r>
              <a:rPr lang="zh-CN" altLang="en-US" b="1">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加成反应</a:t>
            </a:r>
            <a:endParaRPr lang="zh-CN" altLang="en-US"/>
          </a:p>
        </p:txBody>
      </p:sp>
      <p:grpSp>
        <p:nvGrpSpPr>
          <p:cNvPr id="39956" name="Group 20"/>
          <p:cNvGrpSpPr/>
          <p:nvPr>
            <p:custDataLst>
              <p:tags r:id="rId18"/>
            </p:custDataLst>
          </p:nvPr>
        </p:nvGrpSpPr>
        <p:grpSpPr>
          <a:xfrm>
            <a:off x="938868" y="5597006"/>
            <a:ext cx="7055615" cy="961698"/>
            <a:chOff x="783" y="1246"/>
            <a:chExt cx="4446" cy="606"/>
          </a:xfrm>
        </p:grpSpPr>
        <p:sp>
          <p:nvSpPr>
            <p:cNvPr id="39944" name="Rectangle 8"/>
            <p:cNvSpPr>
              <a:spLocks noRot="1" noChangeArrowheads="1"/>
            </p:cNvSpPr>
            <p:nvPr>
              <p:custDataLst>
                <p:tags r:id="rId19"/>
              </p:custDataLst>
            </p:nvPr>
          </p:nvSpPr>
          <p:spPr bwMode="auto">
            <a:xfrm>
              <a:off x="783" y="1377"/>
              <a:ext cx="4446" cy="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buFontTx/>
                <a:buNone/>
              </a:pPr>
              <a:r>
                <a:rPr lang="en-US" altLang="zh-CN" sz="1800" b="1">
                  <a:solidFill>
                    <a:srgbClr val="FF0000"/>
                  </a:solidFill>
                </a:rPr>
                <a:t>CH</a:t>
              </a:r>
              <a:r>
                <a:rPr lang="en-US" altLang="zh-CN" sz="1800" b="1" baseline="-25000">
                  <a:solidFill>
                    <a:srgbClr val="FF0000"/>
                  </a:solidFill>
                </a:rPr>
                <a:t>3</a:t>
              </a:r>
              <a:r>
                <a:rPr lang="en-US" altLang="zh-CN" sz="1800" b="1">
                  <a:solidFill>
                    <a:srgbClr val="FF0000"/>
                  </a:solidFill>
                </a:rPr>
                <a:t>CH</a:t>
              </a:r>
              <a:r>
                <a:rPr lang="en-US" altLang="zh-CN" sz="1800" b="1" baseline="-25000">
                  <a:solidFill>
                    <a:srgbClr val="FF0000"/>
                  </a:solidFill>
                </a:rPr>
                <a:t>3</a:t>
              </a:r>
              <a:r>
                <a:rPr lang="en-US" altLang="zh-CN" sz="1800" b="1">
                  <a:solidFill>
                    <a:srgbClr val="FF0000"/>
                  </a:solidFill>
                </a:rPr>
                <a:t>+ Cl</a:t>
              </a:r>
              <a:r>
                <a:rPr lang="en-US" altLang="zh-CN" sz="1800" b="1" baseline="-25000">
                  <a:solidFill>
                    <a:srgbClr val="FF0000"/>
                  </a:solidFill>
                </a:rPr>
                <a:t>2                      </a:t>
              </a:r>
              <a:r>
                <a:rPr lang="en-US" altLang="zh-CN" sz="1800" b="1">
                  <a:solidFill>
                    <a:srgbClr val="FF0000"/>
                  </a:solidFill>
                </a:rPr>
                <a:t>CH</a:t>
              </a:r>
              <a:r>
                <a:rPr lang="en-US" altLang="zh-CN" sz="1800" b="1" baseline="-25000">
                  <a:solidFill>
                    <a:srgbClr val="FF0000"/>
                  </a:solidFill>
                </a:rPr>
                <a:t>3</a:t>
              </a:r>
              <a:r>
                <a:rPr lang="en-US" altLang="zh-CN" sz="1800" b="1">
                  <a:solidFill>
                    <a:srgbClr val="FF0000"/>
                  </a:solidFill>
                </a:rPr>
                <a:t>CH</a:t>
              </a:r>
              <a:r>
                <a:rPr lang="en-US" altLang="zh-CN" sz="1800" b="1" baseline="-25000">
                  <a:solidFill>
                    <a:srgbClr val="FF0000"/>
                  </a:solidFill>
                </a:rPr>
                <a:t>2</a:t>
              </a:r>
              <a:r>
                <a:rPr lang="en-US" altLang="zh-CN" sz="1800" b="1">
                  <a:solidFill>
                    <a:srgbClr val="FF0000"/>
                  </a:solidFill>
                </a:rPr>
                <a:t>Cl + HCl</a:t>
              </a:r>
              <a:endParaRPr lang="en-US" altLang="zh-CN" sz="1800" b="1" baseline="-25000">
                <a:solidFill>
                  <a:srgbClr val="FF0000"/>
                </a:solidFill>
              </a:endParaRPr>
            </a:p>
          </p:txBody>
        </p:sp>
        <p:sp>
          <p:nvSpPr>
            <p:cNvPr id="39945" name="Text Box 9"/>
            <p:cNvSpPr txBox="1">
              <a:spLocks noChangeArrowheads="1"/>
            </p:cNvSpPr>
            <p:nvPr>
              <p:custDataLst>
                <p:tags r:id="rId20"/>
              </p:custDataLst>
            </p:nvPr>
          </p:nvSpPr>
          <p:spPr bwMode="auto">
            <a:xfrm>
              <a:off x="1698" y="1246"/>
              <a:ext cx="545" cy="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CN" altLang="en-US" sz="2400" b="1">
                  <a:solidFill>
                    <a:srgbClr val="FF0000"/>
                  </a:solidFill>
                  <a:latin typeface="华文新魏" panose="02010800040101010101" pitchFamily="2" charset="-122"/>
                  <a:ea typeface="华文新魏" panose="02010800040101010101" pitchFamily="2" charset="-122"/>
                </a:rPr>
                <a:t>光照</a:t>
              </a:r>
              <a:endParaRPr lang="zh-CN" altLang="en-US" sz="2400" b="1">
                <a:solidFill>
                  <a:srgbClr val="FF0000"/>
                </a:solidFill>
                <a:latin typeface="华文新魏" panose="02010800040101010101" pitchFamily="2" charset="-122"/>
                <a:ea typeface="华文新魏" panose="02010800040101010101" pitchFamily="2" charset="-122"/>
              </a:endParaRPr>
            </a:p>
          </p:txBody>
        </p:sp>
        <p:sp>
          <p:nvSpPr>
            <p:cNvPr id="39946" name="Line 10"/>
            <p:cNvSpPr>
              <a:spLocks noChangeShapeType="1"/>
            </p:cNvSpPr>
            <p:nvPr>
              <p:custDataLst>
                <p:tags r:id="rId21"/>
              </p:custDataLst>
            </p:nvPr>
          </p:nvSpPr>
          <p:spPr bwMode="auto">
            <a:xfrm flipV="1">
              <a:off x="1773" y="1512"/>
              <a:ext cx="394" cy="2"/>
            </a:xfrm>
            <a:prstGeom prst="line">
              <a:avLst/>
            </a:prstGeom>
            <a:noFill/>
            <a:ln w="38100">
              <a:solidFill>
                <a:srgbClr val="FF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rgbClr val="FF0000"/>
                </a:solidFill>
              </a:endParaRPr>
            </a:p>
          </p:txBody>
        </p:sp>
      </p:grpSp>
      <p:sp>
        <p:nvSpPr>
          <p:cNvPr id="10" name="文本框 9"/>
          <p:cNvSpPr txBox="1"/>
          <p:nvPr>
            <p:custDataLst>
              <p:tags r:id="rId22"/>
            </p:custDataLst>
          </p:nvPr>
        </p:nvSpPr>
        <p:spPr>
          <a:xfrm>
            <a:off x="7218288" y="5737064"/>
            <a:ext cx="1102360" cy="368300"/>
          </a:xfrm>
          <a:prstGeom prst="rect">
            <a:avLst/>
          </a:prstGeom>
          <a:noFill/>
        </p:spPr>
        <p:txBody>
          <a:bodyPr wrap="none" rtlCol="0" anchor="t">
            <a:spAutoFit/>
          </a:bodyPr>
          <a:lstStyle/>
          <a:p>
            <a:r>
              <a:rPr lang="zh-CN" altLang="en-US" b="1">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取代反应</a:t>
            </a:r>
            <a:endParaRPr lang="zh-CN" altLang="en-US"/>
          </a:p>
        </p:txBody>
      </p:sp>
      <p:pic>
        <p:nvPicPr>
          <p:cNvPr id="39966" name="New picture"/>
          <p:cNvPicPr/>
          <p:nvPr>
            <p:custDataLst>
              <p:tags r:id="rId23"/>
            </p:custDataLst>
          </p:nvPr>
        </p:nvPicPr>
        <p:blipFill>
          <a:blip r:embed="rId24"/>
          <a:stretch>
            <a:fillRect/>
          </a:stretch>
        </p:blipFill>
        <p:spPr>
          <a:xfrm>
            <a:off x="12012180" y="11770051"/>
            <a:ext cx="317391" cy="228522"/>
          </a:xfrm>
          <a:prstGeom prst="cube">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9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9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120804" y="116818"/>
            <a:ext cx="12069115" cy="1337945"/>
          </a:xfrm>
          <a:prstGeom prst="rect">
            <a:avLst/>
          </a:prstGeom>
        </p:spPr>
        <p:txBody>
          <a:bodyPr wrap="square" lIns="121832" tIns="60914" rIns="121832" bIns="60914">
            <a:spAutoFit/>
          </a:bodyPr>
          <a:lstStyle/>
          <a:p>
            <a:pPr indent="0" algn="l">
              <a:lnSpc>
                <a:spcPct val="110000"/>
              </a:lnSpc>
              <a:spcAft>
                <a:spcPct val="0"/>
              </a:spcAft>
              <a:buNone/>
              <a:tabLst>
                <a:tab pos="2700655" algn="l"/>
              </a:tabLst>
            </a:pPr>
            <a:r>
              <a:rPr lang="en-US" altLang="zh-CN" sz="2400" kern="100">
                <a:latin typeface="微软雅黑" panose="020B0503020204020204" charset="-122"/>
                <a:ea typeface="微软雅黑" panose="020B0503020204020204" charset="-122"/>
                <a:cs typeface="微软雅黑" panose="020B0503020204020204" charset="-122"/>
              </a:rPr>
              <a:t>7.(2021·</a:t>
            </a:r>
            <a:r>
              <a:rPr lang="zh-CN" altLang="zh-CN" sz="2400" kern="100">
                <a:latin typeface="微软雅黑" panose="020B0503020204020204" charset="-122"/>
                <a:ea typeface="微软雅黑" panose="020B0503020204020204" charset="-122"/>
                <a:cs typeface="微软雅黑" panose="020B0503020204020204" charset="-122"/>
              </a:rPr>
              <a:t>珠海市第二中学高一期中</a:t>
            </a:r>
            <a:r>
              <a:rPr lang="en-US" altLang="zh-CN" sz="2400" kern="100">
                <a:latin typeface="微软雅黑" panose="020B0503020204020204" charset="-122"/>
                <a:ea typeface="微软雅黑" panose="020B0503020204020204" charset="-122"/>
                <a:cs typeface="微软雅黑" panose="020B0503020204020204" charset="-122"/>
              </a:rPr>
              <a:t>)</a:t>
            </a:r>
            <a:r>
              <a:rPr lang="zh-CN" altLang="zh-CN" sz="2400" kern="100">
                <a:latin typeface="微软雅黑" panose="020B0503020204020204" charset="-122"/>
                <a:ea typeface="微软雅黑" panose="020B0503020204020204" charset="-122"/>
                <a:cs typeface="微软雅黑" panose="020B0503020204020204" charset="-122"/>
              </a:rPr>
              <a:t>某烃</a:t>
            </a:r>
            <a:r>
              <a:rPr lang="en-US" altLang="zh-CN" sz="2400" kern="100">
                <a:latin typeface="微软雅黑" panose="020B0503020204020204" charset="-122"/>
                <a:ea typeface="微软雅黑" panose="020B0503020204020204" charset="-122"/>
                <a:cs typeface="微软雅黑" panose="020B0503020204020204" charset="-122"/>
              </a:rPr>
              <a:t>A</a:t>
            </a:r>
            <a:r>
              <a:rPr lang="zh-CN" altLang="zh-CN" sz="2400" kern="100">
                <a:latin typeface="微软雅黑" panose="020B0503020204020204" charset="-122"/>
                <a:ea typeface="微软雅黑" panose="020B0503020204020204" charset="-122"/>
                <a:cs typeface="微软雅黑" panose="020B0503020204020204" charset="-122"/>
              </a:rPr>
              <a:t>是有机化学工业的基本原料，其产量可以用来衡量一个国家的石油化工发展水平，</a:t>
            </a:r>
            <a:r>
              <a:rPr lang="en-US" altLang="zh-CN" sz="2400" kern="100">
                <a:latin typeface="微软雅黑" panose="020B0503020204020204" charset="-122"/>
                <a:ea typeface="微软雅黑" panose="020B0503020204020204" charset="-122"/>
                <a:cs typeface="微软雅黑" panose="020B0503020204020204" charset="-122"/>
              </a:rPr>
              <a:t>A</a:t>
            </a:r>
            <a:r>
              <a:rPr lang="zh-CN" altLang="zh-CN" sz="2400" kern="100">
                <a:latin typeface="微软雅黑" panose="020B0503020204020204" charset="-122"/>
                <a:ea typeface="微软雅黑" panose="020B0503020204020204" charset="-122"/>
                <a:cs typeface="微软雅黑" panose="020B0503020204020204" charset="-122"/>
              </a:rPr>
              <a:t>还是一种植物生长调节剂，</a:t>
            </a:r>
            <a:r>
              <a:rPr lang="en-US" altLang="zh-CN" sz="2400" kern="100">
                <a:latin typeface="微软雅黑" panose="020B0503020204020204" charset="-122"/>
                <a:ea typeface="微软雅黑" panose="020B0503020204020204" charset="-122"/>
                <a:cs typeface="微软雅黑" panose="020B0503020204020204" charset="-122"/>
              </a:rPr>
              <a:t>A</a:t>
            </a:r>
            <a:r>
              <a:rPr lang="zh-CN" altLang="zh-CN" sz="2400" kern="100">
                <a:latin typeface="微软雅黑" panose="020B0503020204020204" charset="-122"/>
                <a:ea typeface="微软雅黑" panose="020B0503020204020204" charset="-122"/>
                <a:cs typeface="微软雅黑" panose="020B0503020204020204" charset="-122"/>
              </a:rPr>
              <a:t>可发生如图所示的一系列化学反应。根据下图回答下列问题：</a:t>
            </a:r>
            <a:endParaRPr lang="zh-CN" altLang="zh-CN" sz="2400" kern="100">
              <a:effectLst/>
              <a:latin typeface="微软雅黑" panose="020B0503020204020204" charset="-122"/>
              <a:ea typeface="微软雅黑" panose="020B0503020204020204" charset="-122"/>
              <a:cs typeface="微软雅黑" panose="020B0503020204020204" charset="-122"/>
            </a:endParaRPr>
          </a:p>
        </p:txBody>
      </p:sp>
      <p:graphicFrame>
        <p:nvGraphicFramePr>
          <p:cNvPr id="2" name="对象 1"/>
          <p:cNvGraphicFramePr>
            <a:graphicFrameLocks noChangeAspect="1"/>
          </p:cNvGraphicFramePr>
          <p:nvPr>
            <p:custDataLst>
              <p:tags r:id="rId2"/>
            </p:custDataLst>
          </p:nvPr>
        </p:nvGraphicFramePr>
        <p:xfrm>
          <a:off x="480782" y="1413248"/>
          <a:ext cx="10673643" cy="697101"/>
        </p:xfrm>
        <a:graphic>
          <a:graphicData uri="http://schemas.openxmlformats.org/presentationml/2006/ole">
            <mc:AlternateContent xmlns:mc="http://schemas.openxmlformats.org/markup-compatibility/2006">
              <mc:Choice xmlns:v="urn:schemas-microsoft-com:vml" Requires="v">
                <p:oleObj spid="_x0000_s1047" name="Document" r:id="rId3" imgW="11195685" imgH="807085" progId="Word.Document.8">
                  <p:embed/>
                </p:oleObj>
              </mc:Choice>
              <mc:Fallback>
                <p:oleObj name="Document" r:id="rId3" imgW="11195685" imgH="807085" progId="Word.Document.8">
                  <p:embed/>
                  <p:pic>
                    <p:nvPicPr>
                      <p:cNvPr id="0" name="OLE substitute image"/>
                      <p:cNvPicPr/>
                      <p:nvPr/>
                    </p:nvPicPr>
                    <p:blipFill>
                      <a:blip r:embed="rId4"/>
                      <a:stretch>
                        <a:fillRect/>
                      </a:stretch>
                    </p:blipFill>
                    <p:spPr>
                      <a:xfrm>
                        <a:off x="480782" y="1413248"/>
                        <a:ext cx="10673643" cy="697101"/>
                      </a:xfrm>
                      <a:prstGeom prst="rect">
                        <a:avLst/>
                      </a:prstGeom>
                    </p:spPr>
                  </p:pic>
                </p:oleObj>
              </mc:Fallback>
            </mc:AlternateContent>
          </a:graphicData>
        </a:graphic>
      </p:graphicFrame>
      <p:sp>
        <p:nvSpPr>
          <p:cNvPr id="3" name="文本框 2"/>
          <p:cNvSpPr txBox="1"/>
          <p:nvPr>
            <p:custDataLst>
              <p:tags r:id="rId5"/>
            </p:custDataLst>
          </p:nvPr>
        </p:nvSpPr>
        <p:spPr>
          <a:xfrm>
            <a:off x="336664" y="1989087"/>
            <a:ext cx="11418995" cy="2861310"/>
          </a:xfrm>
          <a:prstGeom prst="rect">
            <a:avLst/>
          </a:prstGeom>
          <a:noFill/>
          <a:ln w="9525">
            <a:noFill/>
          </a:ln>
        </p:spPr>
        <p:txBody>
          <a:bodyPr wrap="square">
            <a:spAutoFit/>
          </a:bodyPr>
          <a:lstStyle/>
          <a:p>
            <a:pPr indent="0">
              <a:lnSpc>
                <a:spcPct val="150000"/>
              </a:lnSpc>
            </a:pPr>
            <a:r>
              <a:rPr lang="en-US" sz="2400" b="0">
                <a:latin typeface="Times New Roman" panose="02020603050405020304" pitchFamily="18" charset="0"/>
                <a:ea typeface="微软雅黑" panose="020B0503020204020204" charset="-122"/>
              </a:rPr>
              <a:t>(1)A</a:t>
            </a:r>
            <a:r>
              <a:rPr lang="zh-CN" sz="2400" b="0">
                <a:ea typeface="微软雅黑" panose="020B0503020204020204" charset="-122"/>
              </a:rPr>
              <a:t>的结构简式是</a:t>
            </a:r>
            <a:r>
              <a:rPr lang="en-US" sz="2400" b="0">
                <a:latin typeface="Times New Roman" panose="02020603050405020304" pitchFamily="18" charset="0"/>
                <a:ea typeface="微软雅黑" panose="020B0503020204020204" charset="-122"/>
              </a:rPr>
              <a:t>________</a:t>
            </a:r>
            <a:r>
              <a:rPr lang="zh-CN" sz="2400" b="0">
                <a:ea typeface="微软雅黑" panose="020B0503020204020204" charset="-122"/>
              </a:rPr>
              <a:t>，</a:t>
            </a:r>
            <a:r>
              <a:rPr lang="en-US" sz="2400" b="0">
                <a:latin typeface="Times New Roman" panose="02020603050405020304" pitchFamily="18" charset="0"/>
                <a:ea typeface="微软雅黑" panose="020B0503020204020204" charset="-122"/>
              </a:rPr>
              <a:t>B</a:t>
            </a:r>
            <a:r>
              <a:rPr lang="zh-CN" sz="2400" b="0">
                <a:ea typeface="微软雅黑" panose="020B0503020204020204" charset="-122"/>
              </a:rPr>
              <a:t>生成</a:t>
            </a:r>
            <a:r>
              <a:rPr lang="en-US" sz="2400" b="0">
                <a:latin typeface="Times New Roman" panose="02020603050405020304" pitchFamily="18" charset="0"/>
                <a:ea typeface="微软雅黑" panose="020B0503020204020204" charset="-122"/>
              </a:rPr>
              <a:t>C</a:t>
            </a:r>
            <a:r>
              <a:rPr lang="zh-CN" sz="2400" b="0">
                <a:ea typeface="微软雅黑" panose="020B0503020204020204" charset="-122"/>
              </a:rPr>
              <a:t>的反应类型是</a:t>
            </a:r>
            <a:r>
              <a:rPr lang="en-US" sz="2400" b="0">
                <a:latin typeface="Times New Roman" panose="02020603050405020304" pitchFamily="18" charset="0"/>
                <a:ea typeface="微软雅黑" panose="020B0503020204020204" charset="-122"/>
              </a:rPr>
              <a:t>________</a:t>
            </a:r>
            <a:r>
              <a:rPr lang="zh-CN" sz="2400" b="0">
                <a:ea typeface="微软雅黑" panose="020B0503020204020204" charset="-122"/>
              </a:rPr>
              <a:t>。</a:t>
            </a:r>
            <a:endParaRPr lang="en-US" sz="2400" b="0">
              <a:latin typeface="Times New Roman" panose="02020603050405020304" pitchFamily="18" charset="0"/>
              <a:ea typeface="微软雅黑" panose="020B0503020204020204" charset="-122"/>
            </a:endParaRPr>
          </a:p>
          <a:p>
            <a:pPr indent="0">
              <a:lnSpc>
                <a:spcPct val="150000"/>
              </a:lnSpc>
            </a:pPr>
            <a:r>
              <a:rPr lang="en-US" sz="2400" b="0">
                <a:latin typeface="Times New Roman" panose="02020603050405020304" pitchFamily="18" charset="0"/>
                <a:ea typeface="微软雅黑" panose="020B0503020204020204" charset="-122"/>
              </a:rPr>
              <a:t>(2)E</a:t>
            </a:r>
            <a:r>
              <a:rPr lang="zh-CN" sz="2400" b="0">
                <a:ea typeface="微软雅黑" panose="020B0503020204020204" charset="-122"/>
              </a:rPr>
              <a:t>是一种高分子化合物，</a:t>
            </a:r>
            <a:r>
              <a:rPr lang="en-US" sz="2400" b="0">
                <a:latin typeface="Times New Roman" panose="02020603050405020304" pitchFamily="18" charset="0"/>
                <a:ea typeface="微软雅黑" panose="020B0503020204020204" charset="-122"/>
              </a:rPr>
              <a:t>A</a:t>
            </a:r>
            <a:r>
              <a:rPr lang="zh-CN" sz="2400" b="0">
                <a:ea typeface="微软雅黑" panose="020B0503020204020204" charset="-122"/>
              </a:rPr>
              <a:t>生成</a:t>
            </a:r>
            <a:r>
              <a:rPr lang="en-US" sz="2400" b="0">
                <a:latin typeface="Times New Roman" panose="02020603050405020304" pitchFamily="18" charset="0"/>
                <a:ea typeface="微软雅黑" panose="020B0503020204020204" charset="-122"/>
              </a:rPr>
              <a:t>E</a:t>
            </a:r>
            <a:r>
              <a:rPr lang="zh-CN" sz="2400" b="0">
                <a:ea typeface="微软雅黑" panose="020B0503020204020204" charset="-122"/>
              </a:rPr>
              <a:t>的反应类型为</a:t>
            </a:r>
            <a:r>
              <a:rPr lang="en-US" sz="2400" b="0">
                <a:latin typeface="Times New Roman" panose="02020603050405020304" pitchFamily="18" charset="0"/>
                <a:ea typeface="微软雅黑" panose="020B0503020204020204" charset="-122"/>
              </a:rPr>
              <a:t>________</a:t>
            </a:r>
            <a:r>
              <a:rPr lang="zh-CN" sz="2400" b="0">
                <a:ea typeface="微软雅黑" panose="020B0503020204020204" charset="-122"/>
              </a:rPr>
              <a:t>，</a:t>
            </a:r>
            <a:endParaRPr lang="zh-CN" sz="2400" b="0">
              <a:ea typeface="微软雅黑" panose="020B0503020204020204" charset="-122"/>
            </a:endParaRPr>
          </a:p>
          <a:p>
            <a:pPr indent="0">
              <a:lnSpc>
                <a:spcPct val="150000"/>
              </a:lnSpc>
            </a:pPr>
            <a:r>
              <a:rPr lang="zh-CN" sz="2400" b="0">
                <a:ea typeface="微软雅黑" panose="020B0503020204020204" charset="-122"/>
              </a:rPr>
              <a:t>化学反应方程式是</a:t>
            </a:r>
            <a:r>
              <a:rPr lang="en-US" sz="2400" b="0">
                <a:latin typeface="Times New Roman" panose="02020603050405020304" pitchFamily="18" charset="0"/>
                <a:ea typeface="微软雅黑" panose="020B0503020204020204" charset="-122"/>
              </a:rPr>
              <a:t>______________________________________</a:t>
            </a:r>
            <a:r>
              <a:rPr lang="zh-CN" sz="2400" b="0">
                <a:ea typeface="微软雅黑" panose="020B0503020204020204" charset="-122"/>
              </a:rPr>
              <a:t>。</a:t>
            </a:r>
            <a:endParaRPr lang="zh-CN" sz="2400" b="0">
              <a:ea typeface="微软雅黑" panose="020B0503020204020204" charset="-122"/>
            </a:endParaRPr>
          </a:p>
          <a:p>
            <a:pPr indent="0">
              <a:lnSpc>
                <a:spcPct val="150000"/>
              </a:lnSpc>
            </a:pPr>
            <a:r>
              <a:rPr lang="en-US" altLang="zh-CN" sz="2400" kern="100">
                <a:latin typeface="Times New Roman" panose="02020603050405020304"/>
                <a:ea typeface="微软雅黑" panose="020B0503020204020204" charset="-122"/>
                <a:cs typeface="Courier New" panose="02070309020205020404"/>
                <a:sym typeface="+mn-ea"/>
              </a:rPr>
              <a:t>(3)F</a:t>
            </a:r>
            <a:r>
              <a:rPr lang="zh-CN" altLang="zh-CN" sz="2400" kern="100">
                <a:latin typeface="Times New Roman" panose="02020603050405020304"/>
                <a:ea typeface="微软雅黑" panose="020B0503020204020204" charset="-122"/>
                <a:cs typeface="Times New Roman" panose="02020603050405020304"/>
                <a:sym typeface="+mn-ea"/>
              </a:rPr>
              <a:t>是</a:t>
            </a:r>
            <a:r>
              <a:rPr lang="en-US" altLang="zh-CN" sz="2400" kern="100">
                <a:latin typeface="Times New Roman" panose="02020603050405020304"/>
                <a:ea typeface="微软雅黑" panose="020B0503020204020204" charset="-122"/>
                <a:cs typeface="Courier New" panose="02070309020205020404"/>
                <a:sym typeface="+mn-ea"/>
              </a:rPr>
              <a:t>B</a:t>
            </a:r>
            <a:r>
              <a:rPr lang="zh-CN" altLang="zh-CN" sz="2400" kern="100">
                <a:latin typeface="Times New Roman" panose="02020603050405020304"/>
                <a:ea typeface="微软雅黑" panose="020B0503020204020204" charset="-122"/>
                <a:cs typeface="Times New Roman" panose="02020603050405020304"/>
                <a:sym typeface="+mn-ea"/>
              </a:rPr>
              <a:t>的一种同系物，其相对分子质量为</a:t>
            </a:r>
            <a:r>
              <a:rPr lang="en-US" altLang="zh-CN" sz="2400" kern="100">
                <a:latin typeface="Times New Roman" panose="02020603050405020304"/>
                <a:ea typeface="微软雅黑" panose="020B0503020204020204" charset="-122"/>
                <a:cs typeface="Courier New" panose="02070309020205020404"/>
                <a:sym typeface="+mn-ea"/>
              </a:rPr>
              <a:t>72</a:t>
            </a:r>
            <a:r>
              <a:rPr lang="zh-CN" altLang="zh-CN" sz="2400" kern="100">
                <a:latin typeface="Times New Roman" panose="02020603050405020304"/>
                <a:ea typeface="微软雅黑" panose="020B0503020204020204" charset="-122"/>
                <a:cs typeface="Times New Roman" panose="02020603050405020304"/>
                <a:sym typeface="+mn-ea"/>
              </a:rPr>
              <a:t>，则</a:t>
            </a:r>
            <a:r>
              <a:rPr lang="en-US" altLang="zh-CN" sz="2400" kern="100">
                <a:latin typeface="Times New Roman" panose="02020603050405020304"/>
                <a:ea typeface="微软雅黑" panose="020B0503020204020204" charset="-122"/>
                <a:cs typeface="Courier New" panose="02070309020205020404"/>
                <a:sym typeface="+mn-ea"/>
              </a:rPr>
              <a:t>F</a:t>
            </a:r>
            <a:r>
              <a:rPr lang="zh-CN" altLang="zh-CN" sz="2400" kern="100">
                <a:latin typeface="Times New Roman" panose="02020603050405020304"/>
                <a:ea typeface="微软雅黑" panose="020B0503020204020204" charset="-122"/>
                <a:cs typeface="Times New Roman" panose="02020603050405020304"/>
                <a:sym typeface="+mn-ea"/>
              </a:rPr>
              <a:t>的同分异构体有</a:t>
            </a:r>
            <a:r>
              <a:rPr lang="en-US" altLang="zh-CN" sz="2400" kern="100">
                <a:latin typeface="Times New Roman" panose="02020603050405020304"/>
                <a:ea typeface="微软雅黑" panose="020B0503020204020204" charset="-122"/>
                <a:cs typeface="Courier New" panose="02070309020205020404"/>
                <a:sym typeface="+mn-ea"/>
              </a:rPr>
              <a:t>________</a:t>
            </a:r>
            <a:r>
              <a:rPr lang="zh-CN" altLang="zh-CN" sz="2400" kern="100">
                <a:latin typeface="Times New Roman" panose="02020603050405020304"/>
                <a:ea typeface="微软雅黑" panose="020B0503020204020204" charset="-122"/>
                <a:cs typeface="Times New Roman" panose="02020603050405020304"/>
                <a:sym typeface="+mn-ea"/>
              </a:rPr>
              <a:t>种，</a:t>
            </a:r>
            <a:r>
              <a:rPr lang="en-US" altLang="zh-CN" sz="2400" kern="100">
                <a:latin typeface="Times New Roman" panose="02020603050405020304"/>
                <a:ea typeface="微软雅黑" panose="020B0503020204020204" charset="-122"/>
                <a:cs typeface="Courier New" panose="02070309020205020404"/>
                <a:sym typeface="+mn-ea"/>
              </a:rPr>
              <a:t>F</a:t>
            </a:r>
            <a:r>
              <a:rPr lang="zh-CN" altLang="zh-CN" sz="2400" kern="100">
                <a:latin typeface="Times New Roman" panose="02020603050405020304"/>
                <a:ea typeface="微软雅黑" panose="020B0503020204020204" charset="-122"/>
                <a:cs typeface="Times New Roman" panose="02020603050405020304"/>
                <a:sym typeface="+mn-ea"/>
              </a:rPr>
              <a:t>与氯气光照后得到的一氯代物有</a:t>
            </a:r>
            <a:r>
              <a:rPr lang="en-US" altLang="zh-CN" sz="2400" kern="100">
                <a:latin typeface="Times New Roman" panose="02020603050405020304"/>
                <a:ea typeface="微软雅黑" panose="020B0503020204020204" charset="-122"/>
                <a:cs typeface="Courier New" panose="02070309020205020404"/>
                <a:sym typeface="+mn-ea"/>
              </a:rPr>
              <a:t>________</a:t>
            </a:r>
            <a:r>
              <a:rPr lang="zh-CN" altLang="zh-CN" sz="2400" kern="100">
                <a:latin typeface="Times New Roman" panose="02020603050405020304"/>
                <a:ea typeface="微软雅黑" panose="020B0503020204020204" charset="-122"/>
                <a:cs typeface="Times New Roman" panose="02020603050405020304"/>
                <a:sym typeface="+mn-ea"/>
              </a:rPr>
              <a:t>种。</a:t>
            </a:r>
            <a:endParaRPr lang="zh-CN" altLang="zh-CN" sz="2400" b="0" kern="100">
              <a:effectLst/>
              <a:latin typeface="宋体" panose="02010600030101010101" pitchFamily="2" charset="-122"/>
              <a:ea typeface="微软雅黑" panose="020B0503020204020204" charset="-122"/>
              <a:cs typeface="Courier New" panose="02070309020205020404"/>
            </a:endParaRPr>
          </a:p>
        </p:txBody>
      </p:sp>
      <p:sp>
        <p:nvSpPr>
          <p:cNvPr id="4" name="文本框 3"/>
          <p:cNvSpPr txBox="1"/>
          <p:nvPr>
            <p:custDataLst>
              <p:tags r:id="rId6"/>
            </p:custDataLst>
          </p:nvPr>
        </p:nvSpPr>
        <p:spPr>
          <a:xfrm>
            <a:off x="2784771" y="2110349"/>
            <a:ext cx="1353185" cy="368300"/>
          </a:xfrm>
          <a:prstGeom prst="rect">
            <a:avLst/>
          </a:prstGeom>
          <a:noFill/>
        </p:spPr>
        <p:txBody>
          <a:bodyPr wrap="none" rtlCol="0">
            <a:spAutoFit/>
          </a:bodyPr>
          <a:lstStyle/>
          <a:p>
            <a:pPr algn="l"/>
            <a:r>
              <a:rPr lang="en-US">
                <a:solidFill>
                  <a:srgbClr val="C00000"/>
                </a:solidFill>
                <a:latin typeface="Times New Roman" panose="02020603050405020304" pitchFamily="18" charset="0"/>
                <a:ea typeface="微软雅黑" panose="020B0503020204020204" charset="-122"/>
                <a:sym typeface="+mn-ea"/>
              </a:rPr>
              <a:t>CH</a:t>
            </a:r>
            <a:r>
              <a:rPr lang="en-US" baseline="-25000">
                <a:solidFill>
                  <a:srgbClr val="C00000"/>
                </a:solidFill>
                <a:latin typeface="Times New Roman" panose="02020603050405020304" pitchFamily="18" charset="0"/>
                <a:ea typeface="微软雅黑" panose="020B0503020204020204" charset="-122"/>
                <a:sym typeface="+mn-ea"/>
              </a:rPr>
              <a:t>2</a:t>
            </a:r>
            <a:r>
              <a:rPr lang="en-US">
                <a:solidFill>
                  <a:srgbClr val="C00000"/>
                </a:solidFill>
                <a:latin typeface="Times New Roman" panose="02020603050405020304" pitchFamily="18" charset="0"/>
                <a:ea typeface="微软雅黑" panose="020B0503020204020204" charset="-122"/>
                <a:sym typeface="+mn-ea"/>
              </a:rPr>
              <a:t>===CH</a:t>
            </a:r>
            <a:r>
              <a:rPr lang="en-US" baseline="-25000">
                <a:solidFill>
                  <a:srgbClr val="C00000"/>
                </a:solidFill>
                <a:latin typeface="Times New Roman" panose="02020603050405020304" pitchFamily="18" charset="0"/>
                <a:ea typeface="微软雅黑" panose="020B0503020204020204" charset="-122"/>
                <a:sym typeface="+mn-ea"/>
              </a:rPr>
              <a:t>2</a:t>
            </a:r>
            <a:endParaRPr lang="en-US" altLang="zh-CN" b="0" kern="100" baseline="-25000">
              <a:solidFill>
                <a:srgbClr val="C00000"/>
              </a:solidFill>
              <a:effectLst/>
              <a:latin typeface="Times New Roman" panose="02020603050405020304" pitchFamily="18" charset="0"/>
              <a:ea typeface="微软雅黑" panose="020B0503020204020204" charset="-122"/>
              <a:cs typeface="Courier New" panose="02070309020205020404"/>
              <a:sym typeface="+mn-ea"/>
            </a:endParaRPr>
          </a:p>
        </p:txBody>
      </p:sp>
      <p:sp>
        <p:nvSpPr>
          <p:cNvPr id="5" name="文本框 4"/>
          <p:cNvSpPr txBox="1"/>
          <p:nvPr>
            <p:custDataLst>
              <p:tags r:id="rId7"/>
            </p:custDataLst>
          </p:nvPr>
        </p:nvSpPr>
        <p:spPr>
          <a:xfrm>
            <a:off x="7176252" y="2133205"/>
            <a:ext cx="1262380" cy="398780"/>
          </a:xfrm>
          <a:prstGeom prst="rect">
            <a:avLst/>
          </a:prstGeom>
          <a:noFill/>
        </p:spPr>
        <p:txBody>
          <a:bodyPr wrap="none" rtlCol="0">
            <a:spAutoFit/>
          </a:bodyPr>
          <a:lstStyle/>
          <a:p>
            <a:pPr algn="l"/>
            <a:r>
              <a:rPr lang="zh-CN" sz="2000">
                <a:solidFill>
                  <a:srgbClr val="C00000"/>
                </a:solidFill>
                <a:ea typeface="微软雅黑" panose="020B0503020204020204" charset="-122"/>
                <a:sym typeface="+mn-ea"/>
              </a:rPr>
              <a:t>取代</a:t>
            </a:r>
            <a:r>
              <a:rPr lang="zh-CN" sz="2000">
                <a:solidFill>
                  <a:srgbClr val="C00000"/>
                </a:solidFill>
                <a:latin typeface="Times New Roman" panose="02020603050405020304" pitchFamily="18" charset="0"/>
                <a:ea typeface="宋体" panose="02010600030101010101" pitchFamily="2" charset="-122"/>
                <a:sym typeface="+mn-ea"/>
              </a:rPr>
              <a:t>反应</a:t>
            </a:r>
            <a:r>
              <a:rPr lang="en-US" sz="2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a:t>
            </a:r>
            <a:endParaRPr lang="zh-CN" altLang="en-US" sz="2000"/>
          </a:p>
        </p:txBody>
      </p:sp>
      <p:sp>
        <p:nvSpPr>
          <p:cNvPr id="6" name="文本框 5"/>
          <p:cNvSpPr txBox="1"/>
          <p:nvPr>
            <p:custDataLst>
              <p:tags r:id="rId8"/>
            </p:custDataLst>
          </p:nvPr>
        </p:nvSpPr>
        <p:spPr>
          <a:xfrm>
            <a:off x="6960392" y="2709043"/>
            <a:ext cx="1198880" cy="398780"/>
          </a:xfrm>
          <a:prstGeom prst="rect">
            <a:avLst/>
          </a:prstGeom>
          <a:noFill/>
        </p:spPr>
        <p:txBody>
          <a:bodyPr wrap="none" rtlCol="0">
            <a:spAutoFit/>
          </a:bodyPr>
          <a:lstStyle/>
          <a:p>
            <a:pPr algn="l"/>
            <a:r>
              <a:rPr lang="zh-CN" sz="2000">
                <a:solidFill>
                  <a:srgbClr val="C00000"/>
                </a:solidFill>
                <a:ea typeface="微软雅黑" panose="020B0503020204020204" charset="-122"/>
                <a:sym typeface="+mn-ea"/>
              </a:rPr>
              <a:t>加聚反应</a:t>
            </a:r>
            <a:endParaRPr lang="zh-CN" altLang="en-US" sz="2000">
              <a:solidFill>
                <a:srgbClr val="C00000"/>
              </a:solidFill>
              <a:ea typeface="微软雅黑" panose="020B0503020204020204" charset="-122"/>
              <a:sym typeface="+mn-ea"/>
            </a:endParaRPr>
          </a:p>
        </p:txBody>
      </p:sp>
      <p:sp>
        <p:nvSpPr>
          <p:cNvPr id="8" name="文本框 7"/>
          <p:cNvSpPr txBox="1"/>
          <p:nvPr>
            <p:custDataLst>
              <p:tags r:id="rId9"/>
            </p:custDataLst>
          </p:nvPr>
        </p:nvSpPr>
        <p:spPr>
          <a:xfrm>
            <a:off x="9551983" y="3717237"/>
            <a:ext cx="347980" cy="491490"/>
          </a:xfrm>
          <a:prstGeom prst="rect">
            <a:avLst/>
          </a:prstGeom>
          <a:noFill/>
        </p:spPr>
        <p:txBody>
          <a:bodyPr wrap="none" rtlCol="0">
            <a:spAutoFit/>
          </a:bodyPr>
          <a:lstStyle/>
          <a:p>
            <a:pPr algn="l"/>
            <a:r>
              <a:rPr lang="en-US" sz="2600">
                <a:solidFill>
                  <a:srgbClr val="C00000"/>
                </a:solidFill>
                <a:latin typeface="Times New Roman" panose="02020603050405020304" pitchFamily="18" charset="0"/>
                <a:ea typeface="微软雅黑" panose="020B0503020204020204" charset="-122"/>
                <a:sym typeface="+mn-ea"/>
              </a:rPr>
              <a:t>3</a:t>
            </a:r>
            <a:endParaRPr lang="zh-CN" altLang="en-US"/>
          </a:p>
        </p:txBody>
      </p:sp>
      <p:sp>
        <p:nvSpPr>
          <p:cNvPr id="10" name="文本框 9"/>
          <p:cNvSpPr txBox="1"/>
          <p:nvPr>
            <p:custDataLst>
              <p:tags r:id="rId10"/>
            </p:custDataLst>
          </p:nvPr>
        </p:nvSpPr>
        <p:spPr>
          <a:xfrm>
            <a:off x="4728146" y="4221333"/>
            <a:ext cx="430530" cy="491490"/>
          </a:xfrm>
          <a:prstGeom prst="rect">
            <a:avLst/>
          </a:prstGeom>
          <a:noFill/>
        </p:spPr>
        <p:txBody>
          <a:bodyPr wrap="none" rtlCol="0">
            <a:spAutoFit/>
          </a:bodyPr>
          <a:lstStyle/>
          <a:p>
            <a:pPr algn="l"/>
            <a:r>
              <a:rPr lang="en-US" sz="2600">
                <a:solidFill>
                  <a:srgbClr val="C00000"/>
                </a:solidFill>
                <a:latin typeface="Times New Roman" panose="02020603050405020304" pitchFamily="18" charset="0"/>
                <a:ea typeface="微软雅黑" panose="020B0503020204020204" charset="-122"/>
                <a:sym typeface="+mn-ea"/>
              </a:rPr>
              <a:t>8</a:t>
            </a:r>
            <a:r>
              <a:rPr lang="en-US" sz="26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a:t>
            </a:r>
            <a:endParaRPr lang="zh-CN" altLang="en-US"/>
          </a:p>
        </p:txBody>
      </p:sp>
      <p:pic>
        <p:nvPicPr>
          <p:cNvPr id="323591" name="图片 323590" descr="G:/2019新化学/19XXH7-23.TIF"/>
          <p:cNvPicPr>
            <a:picLocks noChangeAspect="1"/>
          </p:cNvPicPr>
          <p:nvPr>
            <p:custDataLst>
              <p:tags r:id="rId11"/>
            </p:custDataLst>
          </p:nvPr>
        </p:nvPicPr>
        <p:blipFill>
          <a:blip r:embed="rId12" r:link="rId13"/>
          <a:srcRect t="4178" r="23445" b="54044"/>
          <a:stretch>
            <a:fillRect/>
          </a:stretch>
        </p:blipFill>
        <p:spPr>
          <a:xfrm>
            <a:off x="3288232" y="3101401"/>
            <a:ext cx="3823897" cy="449497"/>
          </a:xfrm>
          <a:prstGeom prst="rect">
            <a:avLst/>
          </a:prstGeom>
          <a:noFill/>
          <a:ln w="9525">
            <a:noFill/>
          </a:ln>
        </p:spPr>
      </p:pic>
      <p:sp>
        <p:nvSpPr>
          <p:cNvPr id="12" name="矩形 11"/>
          <p:cNvSpPr/>
          <p:nvPr>
            <p:custDataLst>
              <p:tags r:id="rId14"/>
            </p:custDataLst>
          </p:nvPr>
        </p:nvSpPr>
        <p:spPr>
          <a:xfrm>
            <a:off x="336566" y="4541697"/>
            <a:ext cx="11237475" cy="2225040"/>
          </a:xfrm>
          <a:prstGeom prst="rect">
            <a:avLst/>
          </a:prstGeom>
        </p:spPr>
        <p:txBody>
          <a:bodyPr wrap="square" lIns="121832" tIns="60914" rIns="121832" bIns="60914">
            <a:spAutoFit/>
          </a:bodyPr>
          <a:lstStyle/>
          <a:p>
            <a:pPr algn="just">
              <a:lnSpc>
                <a:spcPct val="190000"/>
              </a:lnSpc>
              <a:spcAft>
                <a:spcPct val="0"/>
              </a:spcAft>
              <a:tabLst>
                <a:tab pos="2700655" algn="l"/>
              </a:tabLst>
            </a:pPr>
            <a:r>
              <a:rPr lang="en-US" altLang="zh-CN" sz="2400" kern="100">
                <a:latin typeface="Times New Roman" panose="02020603050405020304"/>
                <a:ea typeface="微软雅黑" panose="020B0503020204020204" charset="-122"/>
                <a:cs typeface="Courier New" panose="02070309020205020404"/>
              </a:rPr>
              <a:t>(4)</a:t>
            </a:r>
            <a:r>
              <a:rPr lang="zh-CN" altLang="zh-CN" sz="2400" kern="100">
                <a:latin typeface="Times New Roman" panose="02020603050405020304"/>
                <a:ea typeface="微软雅黑" panose="020B0503020204020204" charset="-122"/>
                <a:cs typeface="Times New Roman" panose="02020603050405020304"/>
              </a:rPr>
              <a:t>下图显示的是烃中的碳原子相互结合的几种方式：</a:t>
            </a:r>
            <a:endParaRPr lang="zh-CN" altLang="zh-CN" sz="2400" kern="100">
              <a:latin typeface="宋体" panose="02010600030101010101" pitchFamily="2" charset="-122"/>
              <a:cs typeface="Courier New" panose="02070309020205020404"/>
            </a:endParaRPr>
          </a:p>
          <a:p>
            <a:pPr algn="just">
              <a:lnSpc>
                <a:spcPct val="190000"/>
              </a:lnSpc>
              <a:spcAft>
                <a:spcPct val="0"/>
              </a:spcAft>
              <a:tabLst>
                <a:tab pos="2700655" algn="l"/>
              </a:tabLst>
            </a:pPr>
            <a:endParaRPr lang="en-US" altLang="zh-CN" sz="2400" kern="100">
              <a:latin typeface="Times New Roman" panose="02020603050405020304"/>
              <a:ea typeface="微软雅黑" panose="020B0503020204020204" charset="-122"/>
              <a:cs typeface="Times New Roman" panose="02020603050405020304"/>
            </a:endParaRPr>
          </a:p>
          <a:p>
            <a:pPr algn="just">
              <a:lnSpc>
                <a:spcPct val="190000"/>
              </a:lnSpc>
              <a:spcAft>
                <a:spcPct val="0"/>
              </a:spcAft>
              <a:tabLst>
                <a:tab pos="2700655" algn="l"/>
              </a:tabLst>
            </a:pPr>
            <a:r>
              <a:rPr lang="zh-CN" altLang="zh-CN" sz="2400" kern="100">
                <a:latin typeface="Times New Roman" panose="02020603050405020304"/>
                <a:ea typeface="微软雅黑" panose="020B0503020204020204" charset="-122"/>
                <a:cs typeface="Times New Roman" panose="02020603050405020304"/>
              </a:rPr>
              <a:t>图中，互为同分异构体的是</a:t>
            </a:r>
            <a:r>
              <a:rPr lang="en-US" altLang="zh-CN" sz="2400" kern="100">
                <a:latin typeface="Times New Roman" panose="02020603050405020304"/>
                <a:ea typeface="微软雅黑" panose="020B0503020204020204" charset="-122"/>
                <a:cs typeface="Courier New" panose="02070309020205020404"/>
              </a:rPr>
              <a:t>________</a:t>
            </a:r>
            <a:r>
              <a:rPr lang="zh-CN" altLang="zh-CN" sz="2400" kern="100">
                <a:latin typeface="Times New Roman" panose="02020603050405020304"/>
                <a:ea typeface="微软雅黑" panose="020B0503020204020204" charset="-122"/>
                <a:cs typeface="Times New Roman" panose="02020603050405020304"/>
              </a:rPr>
              <a:t>，互为同系物的是</a:t>
            </a:r>
            <a:r>
              <a:rPr lang="en-US" altLang="zh-CN" sz="2400" kern="100">
                <a:latin typeface="Times New Roman" panose="02020603050405020304"/>
                <a:ea typeface="微软雅黑" panose="020B0503020204020204" charset="-122"/>
                <a:cs typeface="Courier New" panose="02070309020205020404"/>
              </a:rPr>
              <a:t>________</a:t>
            </a:r>
            <a:r>
              <a:rPr lang="zh-CN" altLang="zh-CN" sz="2400" kern="100">
                <a:latin typeface="Times New Roman" panose="02020603050405020304"/>
                <a:ea typeface="微软雅黑" panose="020B0503020204020204" charset="-122"/>
                <a:cs typeface="Times New Roman" panose="02020603050405020304"/>
              </a:rPr>
              <a:t>。</a:t>
            </a:r>
            <a:endParaRPr lang="zh-CN" altLang="zh-CN" sz="2400" kern="100">
              <a:effectLst/>
              <a:latin typeface="Times New Roman" panose="02020603050405020304"/>
              <a:ea typeface="微软雅黑" panose="020B0503020204020204" charset="-122"/>
              <a:cs typeface="Times New Roman" panose="02020603050405020304"/>
            </a:endParaRPr>
          </a:p>
        </p:txBody>
      </p:sp>
      <p:grpSp>
        <p:nvGrpSpPr>
          <p:cNvPr id="13" name="组合 12"/>
          <p:cNvGrpSpPr/>
          <p:nvPr>
            <p:custDataLst>
              <p:tags r:id="rId15"/>
            </p:custDataLst>
          </p:nvPr>
        </p:nvGrpSpPr>
        <p:grpSpPr>
          <a:xfrm>
            <a:off x="1056621" y="5300633"/>
            <a:ext cx="8530280" cy="938356"/>
            <a:chOff x="2455" y="1432"/>
            <a:chExt cx="13436" cy="1478"/>
          </a:xfrm>
        </p:grpSpPr>
        <p:pic>
          <p:nvPicPr>
            <p:cNvPr id="36866" name="Picture 2" descr="R2-392"/>
            <p:cNvPicPr>
              <a:picLocks noChangeAspect="1" noChangeArrowheads="1"/>
            </p:cNvPicPr>
            <p:nvPr>
              <p:custDataLst>
                <p:tags r:id="rId16"/>
              </p:custDataLst>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b="48122"/>
            <a:stretch>
              <a:fillRect/>
            </a:stretch>
          </p:blipFill>
          <p:spPr bwMode="auto">
            <a:xfrm>
              <a:off x="2455" y="1432"/>
              <a:ext cx="6973" cy="1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R2-392"/>
            <p:cNvPicPr>
              <a:picLocks noChangeAspect="1" noChangeArrowheads="1"/>
            </p:cNvPicPr>
            <p:nvPr>
              <p:custDataLst>
                <p:tags r:id="rId18"/>
              </p:custDataLst>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t="53984" b="-1545"/>
            <a:stretch>
              <a:fillRect/>
            </a:stretch>
          </p:blipFill>
          <p:spPr bwMode="auto">
            <a:xfrm>
              <a:off x="8919" y="1555"/>
              <a:ext cx="6973" cy="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文本框 14"/>
          <p:cNvSpPr txBox="1"/>
          <p:nvPr>
            <p:custDataLst>
              <p:tags r:id="rId19"/>
            </p:custDataLst>
          </p:nvPr>
        </p:nvSpPr>
        <p:spPr>
          <a:xfrm>
            <a:off x="4440544" y="6236450"/>
            <a:ext cx="507365" cy="398780"/>
          </a:xfrm>
          <a:prstGeom prst="rect">
            <a:avLst/>
          </a:prstGeom>
          <a:noFill/>
        </p:spPr>
        <p:txBody>
          <a:bodyPr wrap="none" rtlCol="0">
            <a:spAutoFit/>
          </a:bodyPr>
          <a:lstStyle/>
          <a:p>
            <a:pPr algn="l"/>
            <a:r>
              <a:rPr lang="en-US" sz="2000">
                <a:solidFill>
                  <a:srgbClr val="C00000"/>
                </a:solidFill>
                <a:latin typeface="Times New Roman" panose="02020603050405020304" pitchFamily="18" charset="0"/>
                <a:ea typeface="微软雅黑" panose="020B0503020204020204" charset="-122"/>
                <a:sym typeface="+mn-ea"/>
              </a:rPr>
              <a:t>BE</a:t>
            </a:r>
            <a:endParaRPr lang="en-US" altLang="en-US" sz="2000">
              <a:solidFill>
                <a:srgbClr val="C00000"/>
              </a:solidFill>
              <a:latin typeface="Times New Roman" panose="02020603050405020304" pitchFamily="18" charset="0"/>
              <a:ea typeface="微软雅黑" panose="020B0503020204020204" charset="-122"/>
              <a:sym typeface="+mn-ea"/>
            </a:endParaRPr>
          </a:p>
        </p:txBody>
      </p:sp>
      <p:sp>
        <p:nvSpPr>
          <p:cNvPr id="16" name="文本框 15"/>
          <p:cNvSpPr txBox="1"/>
          <p:nvPr>
            <p:custDataLst>
              <p:tags r:id="rId20"/>
            </p:custDataLst>
          </p:nvPr>
        </p:nvSpPr>
        <p:spPr>
          <a:xfrm>
            <a:off x="7824467" y="6236450"/>
            <a:ext cx="1114425" cy="398780"/>
          </a:xfrm>
          <a:prstGeom prst="rect">
            <a:avLst/>
          </a:prstGeom>
          <a:noFill/>
        </p:spPr>
        <p:txBody>
          <a:bodyPr wrap="none" rtlCol="0">
            <a:spAutoFit/>
          </a:bodyPr>
          <a:lstStyle/>
          <a:p>
            <a:pPr indent="0" algn="l"/>
            <a:r>
              <a:rPr lang="en-US" sz="2000">
                <a:solidFill>
                  <a:srgbClr val="C00000"/>
                </a:solidFill>
                <a:latin typeface="Times New Roman" panose="02020603050405020304" pitchFamily="18" charset="0"/>
                <a:ea typeface="微软雅黑" panose="020B0503020204020204" charset="-122"/>
                <a:sym typeface="+mn-ea"/>
              </a:rPr>
              <a:t>AF</a:t>
            </a:r>
            <a:r>
              <a:rPr lang="zh-CN" sz="2000">
                <a:solidFill>
                  <a:srgbClr val="C00000"/>
                </a:solidFill>
                <a:ea typeface="微软雅黑" panose="020B0503020204020204" charset="-122"/>
                <a:sym typeface="+mn-ea"/>
              </a:rPr>
              <a:t>、</a:t>
            </a:r>
            <a:r>
              <a:rPr lang="en-US" sz="2000">
                <a:solidFill>
                  <a:srgbClr val="C00000"/>
                </a:solidFill>
                <a:latin typeface="Times New Roman" panose="02020603050405020304" pitchFamily="18" charset="0"/>
                <a:ea typeface="微软雅黑" panose="020B0503020204020204" charset="-122"/>
                <a:sym typeface="+mn-ea"/>
              </a:rPr>
              <a:t>BD</a:t>
            </a:r>
            <a:endParaRPr lang="en-US" altLang="en-US" sz="2000">
              <a:solidFill>
                <a:srgbClr val="C00000"/>
              </a:solidFill>
              <a:latin typeface="Times New Roman" panose="02020603050405020304" pitchFamily="18" charset="0"/>
              <a:ea typeface="微软雅黑" panose="020B0503020204020204" charset="-122"/>
              <a:sym typeface="+mn-ea"/>
            </a:endParaRPr>
          </a:p>
        </p:txBody>
      </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359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p:tgtEl>
                                          <p:spTgt spid="10"/>
                                        </p:tgtEl>
                                        <p:attrNameLst>
                                          <p:attrName>ppt_y</p:attrName>
                                        </p:attrNameLst>
                                      </p:cBhvr>
                                      <p:tavLst>
                                        <p:tav tm="0">
                                          <p:val>
                                            <p:strVal val="#ppt_y+#ppt_h*1.125000"/>
                                          </p:val>
                                        </p:tav>
                                        <p:tav tm="100000">
                                          <p:val>
                                            <p:strVal val="#ppt_y"/>
                                          </p:val>
                                        </p:tav>
                                      </p:tavLst>
                                    </p:anim>
                                    <p:animEffect transition="in" filter="wipe(up)">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p:tgtEl>
                                          <p:spTgt spid="15"/>
                                        </p:tgtEl>
                                        <p:attrNameLst>
                                          <p:attrName>ppt_y</p:attrName>
                                        </p:attrNameLst>
                                      </p:cBhvr>
                                      <p:tavLst>
                                        <p:tav tm="0">
                                          <p:val>
                                            <p:strVal val="#ppt_y+#ppt_h*1.125000"/>
                                          </p:val>
                                        </p:tav>
                                        <p:tav tm="100000">
                                          <p:val>
                                            <p:strVal val="#ppt_y"/>
                                          </p:val>
                                        </p:tav>
                                      </p:tavLst>
                                    </p:anim>
                                    <p:animEffect transition="in" filter="wipe(up)">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p:tgtEl>
                                          <p:spTgt spid="16"/>
                                        </p:tgtEl>
                                        <p:attrNameLst>
                                          <p:attrName>ppt_y</p:attrName>
                                        </p:attrNameLst>
                                      </p:cBhvr>
                                      <p:tavLst>
                                        <p:tav tm="0">
                                          <p:val>
                                            <p:strVal val="#ppt_y+#ppt_h*1.125000"/>
                                          </p:val>
                                        </p:tav>
                                        <p:tav tm="100000">
                                          <p:val>
                                            <p:strVal val="#ppt_y"/>
                                          </p:val>
                                        </p:tav>
                                      </p:tavLst>
                                    </p:anim>
                                    <p:animEffect transition="in" filter="wipe(up)">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10" grpId="0"/>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8690" name="文本框 2418689"/>
          <p:cNvSpPr txBox="1"/>
          <p:nvPr>
            <p:custDataLst>
              <p:tags r:id="rId1"/>
            </p:custDataLst>
          </p:nvPr>
        </p:nvSpPr>
        <p:spPr>
          <a:xfrm>
            <a:off x="326424" y="981340"/>
            <a:ext cx="11044103" cy="2077720"/>
          </a:xfrm>
          <a:prstGeom prst="rect">
            <a:avLst/>
          </a:prstGeom>
          <a:noFill/>
          <a:ln w="9525">
            <a:noFill/>
          </a:ln>
        </p:spPr>
        <p:txBody>
          <a:bodyPr wrap="square" lIns="116635" tIns="58318" rIns="116635" bIns="58318">
            <a:spAutoFit/>
          </a:bodyPr>
          <a:lstStyle/>
          <a:p>
            <a:pPr defTabSz="1166495"/>
            <a:r>
              <a:rPr lang="en-US" altLang="zh-CN" sz="3185">
                <a:solidFill>
                  <a:srgbClr val="3333FF"/>
                </a:solidFill>
                <a:ea typeface="黑体" panose="02010609060101010101" charset="-122"/>
                <a:cs typeface="+mn-lt"/>
              </a:rPr>
              <a:t>8</a:t>
            </a:r>
            <a:r>
              <a:rPr lang="zh-CN" altLang="en-US" sz="3185">
                <a:solidFill>
                  <a:srgbClr val="3333FF"/>
                </a:solidFill>
                <a:ea typeface="黑体" panose="02010609060101010101" charset="-122"/>
                <a:cs typeface="+mn-lt"/>
              </a:rPr>
              <a:t>、</a:t>
            </a:r>
            <a:endParaRPr lang="zh-CN" altLang="en-US" sz="3185">
              <a:solidFill>
                <a:srgbClr val="3333FF"/>
              </a:solidFill>
              <a:ea typeface="黑体" panose="02010609060101010101" charset="-122"/>
              <a:cs typeface="+mn-lt"/>
            </a:endParaRPr>
          </a:p>
          <a:p>
            <a:pPr defTabSz="1166495">
              <a:lnSpc>
                <a:spcPct val="150000"/>
              </a:lnSpc>
            </a:pPr>
            <a:r>
              <a:rPr lang="en-US" altLang="zh-CN" sz="3185">
                <a:solidFill>
                  <a:srgbClr val="000000"/>
                </a:solidFill>
                <a:ea typeface="黑体" panose="02010609060101010101" charset="-122"/>
                <a:cs typeface="+mn-lt"/>
              </a:rPr>
              <a:t>                                 </a:t>
            </a:r>
            <a:r>
              <a:rPr lang="zh-CN" altLang="en-US" sz="3185">
                <a:solidFill>
                  <a:srgbClr val="000000"/>
                </a:solidFill>
                <a:ea typeface="黑体" panose="02010609060101010101" charset="-122"/>
                <a:cs typeface="+mn-lt"/>
              </a:rPr>
              <a:t>分子中一定在同一个平面上的碳原子有几个</a:t>
            </a:r>
            <a:r>
              <a:rPr lang="en-US" altLang="zh-CN" sz="3185">
                <a:solidFill>
                  <a:srgbClr val="000000"/>
                </a:solidFill>
                <a:ea typeface="黑体" panose="02010609060101010101" charset="-122"/>
                <a:cs typeface="+mn-lt"/>
              </a:rPr>
              <a:t>?</a:t>
            </a:r>
            <a:r>
              <a:rPr lang="zh-CN" altLang="en-US" sz="3185">
                <a:solidFill>
                  <a:srgbClr val="000000"/>
                </a:solidFill>
                <a:ea typeface="黑体" panose="02010609060101010101" charset="-122"/>
                <a:cs typeface="+mn-lt"/>
              </a:rPr>
              <a:t>在同一个平面上的原子最多有多少个</a:t>
            </a:r>
            <a:r>
              <a:rPr lang="en-US" altLang="zh-CN" sz="3185">
                <a:solidFill>
                  <a:srgbClr val="000000"/>
                </a:solidFill>
                <a:ea typeface="黑体" panose="02010609060101010101" charset="-122"/>
                <a:cs typeface="+mn-lt"/>
              </a:rPr>
              <a:t>?</a:t>
            </a:r>
            <a:endParaRPr lang="zh-CN" altLang="en-US" sz="3185">
              <a:solidFill>
                <a:srgbClr val="000000"/>
              </a:solidFill>
              <a:ea typeface="黑体" panose="02010609060101010101" charset="-122"/>
              <a:cs typeface="+mn-lt"/>
            </a:endParaRPr>
          </a:p>
        </p:txBody>
      </p:sp>
      <p:pic>
        <p:nvPicPr>
          <p:cNvPr id="2418691" name="图片 2418690"/>
          <p:cNvPicPr>
            <a:picLocks noChangeAspect="1"/>
          </p:cNvPicPr>
          <p:nvPr>
            <p:custDataLst>
              <p:tags r:id="rId2"/>
            </p:custDataLst>
          </p:nvPr>
        </p:nvPicPr>
        <p:blipFill>
          <a:blip r:embed="rId3"/>
          <a:stretch>
            <a:fillRect/>
          </a:stretch>
        </p:blipFill>
        <p:spPr>
          <a:xfrm>
            <a:off x="552569" y="1413308"/>
            <a:ext cx="2836264" cy="868076"/>
          </a:xfrm>
          <a:prstGeom prst="rect">
            <a:avLst/>
          </a:prstGeom>
          <a:noFill/>
          <a:ln w="9525">
            <a:noFill/>
          </a:ln>
        </p:spPr>
      </p:pic>
      <p:sp>
        <p:nvSpPr>
          <p:cNvPr id="2" name="文本框 1"/>
          <p:cNvSpPr txBox="1"/>
          <p:nvPr>
            <p:custDataLst>
              <p:tags r:id="rId4"/>
            </p:custDataLst>
          </p:nvPr>
        </p:nvSpPr>
        <p:spPr>
          <a:xfrm>
            <a:off x="326424" y="3494280"/>
            <a:ext cx="11207224" cy="1807210"/>
          </a:xfrm>
          <a:prstGeom prst="rect">
            <a:avLst/>
          </a:prstGeom>
          <a:noFill/>
        </p:spPr>
        <p:txBody>
          <a:bodyPr wrap="square" rtlCol="0" anchor="t">
            <a:spAutoFit/>
          </a:bodyPr>
          <a:lstStyle/>
          <a:p>
            <a:pPr defTabSz="1166495"/>
            <a:r>
              <a:rPr lang="zh-CN" altLang="en-US" sz="2790">
                <a:solidFill>
                  <a:srgbClr val="000000"/>
                </a:solidFill>
                <a:ea typeface="黑体" panose="02010609060101010101" charset="-122"/>
                <a:cs typeface="+mn-lt"/>
                <a:sym typeface="+mn-ea"/>
              </a:rPr>
              <a:t>烯烃分子中与碳碳双键两端的碳原子直接相连的原子才与碳碳双键两端的碳原子一定共平面</a:t>
            </a:r>
            <a:r>
              <a:rPr lang="en-US" altLang="zh-CN" sz="2790">
                <a:solidFill>
                  <a:srgbClr val="000000"/>
                </a:solidFill>
                <a:ea typeface="黑体" panose="02010609060101010101" charset="-122"/>
                <a:cs typeface="+mn-lt"/>
                <a:sym typeface="+mn-ea"/>
              </a:rPr>
              <a:t>,</a:t>
            </a:r>
            <a:r>
              <a:rPr lang="zh-CN" altLang="en-US" sz="2790">
                <a:solidFill>
                  <a:srgbClr val="000000"/>
                </a:solidFill>
                <a:ea typeface="黑体" panose="02010609060101010101" charset="-122"/>
                <a:cs typeface="+mn-lt"/>
                <a:sym typeface="+mn-ea"/>
              </a:rPr>
              <a:t>故该分子中一定在同一个平面上的碳原子有</a:t>
            </a:r>
            <a:r>
              <a:rPr lang="en-US" altLang="zh-CN" sz="2790">
                <a:solidFill>
                  <a:srgbClr val="000000"/>
                </a:solidFill>
                <a:ea typeface="黑体" panose="02010609060101010101" charset="-122"/>
                <a:cs typeface="+mn-lt"/>
                <a:sym typeface="+mn-ea"/>
              </a:rPr>
              <a:t>6</a:t>
            </a:r>
            <a:r>
              <a:rPr lang="zh-CN" altLang="en-US" sz="2790">
                <a:solidFill>
                  <a:srgbClr val="000000"/>
                </a:solidFill>
                <a:ea typeface="黑体" panose="02010609060101010101" charset="-122"/>
                <a:cs typeface="+mn-lt"/>
                <a:sym typeface="+mn-ea"/>
              </a:rPr>
              <a:t>个</a:t>
            </a:r>
            <a:r>
              <a:rPr lang="en-US" altLang="zh-CN" sz="2790">
                <a:solidFill>
                  <a:srgbClr val="000000"/>
                </a:solidFill>
                <a:ea typeface="黑体" panose="02010609060101010101" charset="-122"/>
                <a:cs typeface="+mn-lt"/>
                <a:sym typeface="+mn-ea"/>
              </a:rPr>
              <a:t>;</a:t>
            </a:r>
            <a:r>
              <a:rPr lang="zh-CN" altLang="en-US" sz="2790">
                <a:solidFill>
                  <a:srgbClr val="000000"/>
                </a:solidFill>
                <a:ea typeface="黑体" panose="02010609060101010101" charset="-122"/>
                <a:cs typeface="+mn-lt"/>
                <a:sym typeface="+mn-ea"/>
              </a:rPr>
              <a:t>该分子的每个</a:t>
            </a:r>
            <a:r>
              <a:rPr lang="en-US" altLang="zh-CN" sz="2790">
                <a:solidFill>
                  <a:srgbClr val="000000"/>
                </a:solidFill>
                <a:ea typeface="黑体" panose="02010609060101010101" charset="-122"/>
                <a:cs typeface="+mn-lt"/>
                <a:sym typeface="+mn-ea"/>
              </a:rPr>
              <a:t>—CH</a:t>
            </a:r>
            <a:r>
              <a:rPr lang="en-US" altLang="zh-CN" sz="2790" baseline="-30000">
                <a:solidFill>
                  <a:srgbClr val="000000"/>
                </a:solidFill>
                <a:ea typeface="黑体" panose="02010609060101010101" charset="-122"/>
                <a:cs typeface="+mn-lt"/>
                <a:sym typeface="+mn-ea"/>
              </a:rPr>
              <a:t>3</a:t>
            </a:r>
            <a:r>
              <a:rPr lang="zh-CN" altLang="en-US" sz="2790">
                <a:solidFill>
                  <a:srgbClr val="000000"/>
                </a:solidFill>
                <a:ea typeface="黑体" panose="02010609060101010101" charset="-122"/>
                <a:cs typeface="+mn-lt"/>
                <a:sym typeface="+mn-ea"/>
              </a:rPr>
              <a:t>中的</a:t>
            </a:r>
            <a:r>
              <a:rPr lang="en-US" altLang="zh-CN" sz="2790">
                <a:solidFill>
                  <a:srgbClr val="000000"/>
                </a:solidFill>
                <a:ea typeface="黑体" panose="02010609060101010101" charset="-122"/>
                <a:cs typeface="+mn-lt"/>
                <a:sym typeface="+mn-ea"/>
              </a:rPr>
              <a:t>1</a:t>
            </a:r>
            <a:r>
              <a:rPr lang="zh-CN" altLang="en-US" sz="2790">
                <a:solidFill>
                  <a:srgbClr val="000000"/>
                </a:solidFill>
                <a:ea typeface="黑体" panose="02010609060101010101" charset="-122"/>
                <a:cs typeface="+mn-lt"/>
                <a:sym typeface="+mn-ea"/>
              </a:rPr>
              <a:t>个氢原子可以在碳原子所在平面上</a:t>
            </a:r>
            <a:r>
              <a:rPr lang="en-US" altLang="zh-CN" sz="2790">
                <a:solidFill>
                  <a:srgbClr val="000000"/>
                </a:solidFill>
                <a:ea typeface="黑体" panose="02010609060101010101" charset="-122"/>
                <a:cs typeface="+mn-lt"/>
                <a:sym typeface="+mn-ea"/>
              </a:rPr>
              <a:t>,</a:t>
            </a:r>
            <a:r>
              <a:rPr lang="zh-CN" altLang="en-US" sz="2790">
                <a:solidFill>
                  <a:srgbClr val="000000"/>
                </a:solidFill>
                <a:ea typeface="黑体" panose="02010609060101010101" charset="-122"/>
                <a:cs typeface="+mn-lt"/>
                <a:sym typeface="+mn-ea"/>
              </a:rPr>
              <a:t>故在同一个平面上的原子最多有</a:t>
            </a:r>
            <a:r>
              <a:rPr lang="en-US" altLang="zh-CN" sz="2790">
                <a:solidFill>
                  <a:srgbClr val="000000"/>
                </a:solidFill>
                <a:ea typeface="黑体" panose="02010609060101010101" charset="-122"/>
                <a:cs typeface="+mn-lt"/>
                <a:sym typeface="+mn-ea"/>
              </a:rPr>
              <a:t>10</a:t>
            </a:r>
            <a:r>
              <a:rPr lang="zh-CN" altLang="en-US" sz="2790">
                <a:solidFill>
                  <a:srgbClr val="000000"/>
                </a:solidFill>
                <a:ea typeface="黑体" panose="02010609060101010101" charset="-122"/>
                <a:cs typeface="+mn-lt"/>
                <a:sym typeface="+mn-ea"/>
              </a:rPr>
              <a:t>个。</a:t>
            </a:r>
            <a:endParaRPr lang="zh-CN" altLang="en-US" sz="2790">
              <a:ea typeface="黑体" panose="02010609060101010101" charset="-122"/>
              <a:cs typeface="+mn-lt"/>
            </a:endParaRPr>
          </a:p>
        </p:txBody>
      </p:sp>
      <p:pic>
        <p:nvPicPr>
          <p:cNvPr id="2418692" name="New picture"/>
          <p:cNvPicPr/>
          <p:nvPr>
            <p:custDataLst>
              <p:tags r:id="rId5"/>
            </p:custDataLst>
          </p:nvPr>
        </p:nvPicPr>
        <p:blipFill>
          <a:blip r:embed="rId6"/>
          <a:stretch>
            <a:fillRect/>
          </a:stretch>
        </p:blipFill>
        <p:spPr>
          <a:xfrm>
            <a:off x="11850403" y="10967928"/>
            <a:ext cx="341414" cy="265544"/>
          </a:xfrm>
          <a:prstGeom prst="cube">
            <a:avLst/>
          </a:prstGeom>
        </p:spPr>
      </p:pic>
      <p:pic>
        <p:nvPicPr>
          <p:cNvPr id="2418693" name="New picture"/>
          <p:cNvPicPr/>
          <p:nvPr>
            <p:custDataLst>
              <p:tags r:id="rId7"/>
            </p:custDataLst>
          </p:nvPr>
        </p:nvPicPr>
        <p:blipFill>
          <a:blip r:embed="rId8"/>
          <a:stretch>
            <a:fillRect/>
          </a:stretch>
        </p:blipFill>
        <p:spPr>
          <a:xfrm>
            <a:off x="12420381" y="11605651"/>
            <a:ext cx="304744" cy="228558"/>
          </a:xfrm>
          <a:prstGeom prst="cube">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图片 4"/>
          <p:cNvPicPr>
            <a:picLocks noChangeAspect="1"/>
          </p:cNvPicPr>
          <p:nvPr>
            <p:custDataLst>
              <p:tags r:id="rId1"/>
            </p:custDataLst>
          </p:nvPr>
        </p:nvPicPr>
        <p:blipFill>
          <a:blip r:embed="rId2"/>
          <a:stretch>
            <a:fillRect/>
          </a:stretch>
        </p:blipFill>
        <p:spPr>
          <a:xfrm>
            <a:off x="713038" y="1030449"/>
            <a:ext cx="2850177" cy="2370915"/>
          </a:xfrm>
          <a:prstGeom prst="rect">
            <a:avLst/>
          </a:prstGeom>
          <a:noFill/>
          <a:ln w="9525">
            <a:noFill/>
          </a:ln>
        </p:spPr>
      </p:pic>
      <p:pic>
        <p:nvPicPr>
          <p:cNvPr id="50180" name="图片 7"/>
          <p:cNvPicPr>
            <a:picLocks noChangeAspect="1"/>
          </p:cNvPicPr>
          <p:nvPr>
            <p:custDataLst>
              <p:tags r:id="rId3"/>
            </p:custDataLst>
          </p:nvPr>
        </p:nvPicPr>
        <p:blipFill>
          <a:blip r:embed="rId4"/>
          <a:stretch>
            <a:fillRect/>
          </a:stretch>
        </p:blipFill>
        <p:spPr>
          <a:xfrm>
            <a:off x="5621500" y="4125018"/>
            <a:ext cx="2347110" cy="2347110"/>
          </a:xfrm>
          <a:prstGeom prst="rect">
            <a:avLst/>
          </a:prstGeom>
          <a:noFill/>
          <a:ln w="9525">
            <a:noFill/>
          </a:ln>
        </p:spPr>
      </p:pic>
      <p:pic>
        <p:nvPicPr>
          <p:cNvPr id="50181" name="图片 8"/>
          <p:cNvPicPr>
            <a:picLocks noChangeAspect="1"/>
          </p:cNvPicPr>
          <p:nvPr>
            <p:custDataLst>
              <p:tags r:id="rId5"/>
            </p:custDataLst>
          </p:nvPr>
        </p:nvPicPr>
        <p:blipFill>
          <a:blip r:embed="rId6"/>
          <a:stretch>
            <a:fillRect/>
          </a:stretch>
        </p:blipFill>
        <p:spPr>
          <a:xfrm>
            <a:off x="573386" y="3829844"/>
            <a:ext cx="2321720" cy="2497872"/>
          </a:xfrm>
          <a:prstGeom prst="rect">
            <a:avLst/>
          </a:prstGeom>
          <a:noFill/>
          <a:ln w="9525">
            <a:noFill/>
          </a:ln>
        </p:spPr>
      </p:pic>
      <p:pic>
        <p:nvPicPr>
          <p:cNvPr id="50182" name="图片 11"/>
          <p:cNvPicPr>
            <a:picLocks noChangeAspect="1"/>
          </p:cNvPicPr>
          <p:nvPr>
            <p:custDataLst>
              <p:tags r:id="rId7"/>
            </p:custDataLst>
          </p:nvPr>
        </p:nvPicPr>
        <p:blipFill>
          <a:blip r:embed="rId8"/>
          <a:stretch>
            <a:fillRect/>
          </a:stretch>
        </p:blipFill>
        <p:spPr>
          <a:xfrm>
            <a:off x="8438350" y="3828256"/>
            <a:ext cx="2715286" cy="2499459"/>
          </a:xfrm>
          <a:prstGeom prst="rect">
            <a:avLst/>
          </a:prstGeom>
          <a:noFill/>
          <a:ln w="9525">
            <a:noFill/>
          </a:ln>
        </p:spPr>
      </p:pic>
      <p:pic>
        <p:nvPicPr>
          <p:cNvPr id="50183" name="图片 15"/>
          <p:cNvPicPr>
            <a:picLocks noChangeAspect="1"/>
          </p:cNvPicPr>
          <p:nvPr>
            <p:custDataLst>
              <p:tags r:id="rId9"/>
            </p:custDataLst>
          </p:nvPr>
        </p:nvPicPr>
        <p:blipFill>
          <a:blip r:embed="rId10"/>
          <a:stretch>
            <a:fillRect/>
          </a:stretch>
        </p:blipFill>
        <p:spPr>
          <a:xfrm>
            <a:off x="5008934" y="1030449"/>
            <a:ext cx="2375676" cy="2632762"/>
          </a:xfrm>
          <a:prstGeom prst="rect">
            <a:avLst/>
          </a:prstGeom>
          <a:noFill/>
          <a:ln w="9525">
            <a:noFill/>
          </a:ln>
        </p:spPr>
      </p:pic>
      <p:pic>
        <p:nvPicPr>
          <p:cNvPr id="50184" name="图片 8"/>
          <p:cNvPicPr>
            <a:picLocks noChangeAspect="1"/>
          </p:cNvPicPr>
          <p:nvPr>
            <p:custDataLst>
              <p:tags r:id="rId11"/>
            </p:custDataLst>
          </p:nvPr>
        </p:nvPicPr>
        <p:blipFill>
          <a:blip r:embed="rId12"/>
          <a:stretch>
            <a:fillRect/>
          </a:stretch>
        </p:blipFill>
        <p:spPr>
          <a:xfrm>
            <a:off x="7968611" y="927297"/>
            <a:ext cx="3654765" cy="3197721"/>
          </a:xfrm>
          <a:prstGeom prst="rect">
            <a:avLst/>
          </a:prstGeom>
          <a:noFill/>
          <a:ln w="9525">
            <a:noFill/>
          </a:ln>
        </p:spPr>
      </p:pic>
      <p:pic>
        <p:nvPicPr>
          <p:cNvPr id="50185" name="图片 9"/>
          <p:cNvPicPr>
            <a:picLocks noChangeAspect="1"/>
          </p:cNvPicPr>
          <p:nvPr>
            <p:custDataLst>
              <p:tags r:id="rId13"/>
            </p:custDataLst>
          </p:nvPr>
        </p:nvPicPr>
        <p:blipFill>
          <a:blip r:embed="rId14"/>
          <a:stretch>
            <a:fillRect/>
          </a:stretch>
        </p:blipFill>
        <p:spPr>
          <a:xfrm>
            <a:off x="2779258" y="3307734"/>
            <a:ext cx="2739090" cy="1828175"/>
          </a:xfrm>
          <a:prstGeom prst="rect">
            <a:avLst/>
          </a:prstGeom>
          <a:noFill/>
          <a:ln w="9525">
            <a:noFill/>
          </a:ln>
        </p:spPr>
      </p:pic>
      <p:sp>
        <p:nvSpPr>
          <p:cNvPr id="50178" name="文本框 1"/>
          <p:cNvSpPr/>
          <p:nvPr>
            <p:custDataLst>
              <p:tags r:id="rId15"/>
            </p:custDataLst>
          </p:nvPr>
        </p:nvSpPr>
        <p:spPr>
          <a:xfrm>
            <a:off x="3035821" y="189377"/>
            <a:ext cx="6278880" cy="583565"/>
          </a:xfrm>
          <a:prstGeom prst="rect">
            <a:avLst/>
          </a:prstGeom>
          <a:solidFill>
            <a:schemeClr val="accent1">
              <a:lumMod val="20000"/>
              <a:lumOff val="80000"/>
            </a:schemeClr>
          </a:solidFill>
          <a:ln w="9525">
            <a:noFill/>
          </a:ln>
        </p:spPr>
        <p:txBody>
          <a:bodyPr wrap="none" anchor="t" anchorCtr="0">
            <a:spAutoFit/>
          </a:bodyPr>
          <a:lstStyle/>
          <a:p>
            <a:pPr algn="l"/>
            <a:r>
              <a:rPr lang="zh-CN" altLang="en-US" sz="3200" b="1">
                <a:solidFill>
                  <a:schemeClr val="accent5">
                    <a:lumMod val="10000"/>
                  </a:schemeClr>
                </a:solidFill>
                <a:latin typeface="微软雅黑" panose="020B0503020204020204" charset="-122"/>
                <a:ea typeface="微软雅黑" panose="020B0503020204020204" charset="-122"/>
                <a:sym typeface="微软雅黑" panose="020B0503020204020204" charset="-122"/>
              </a:rPr>
              <a:t>在我们身边处处充满着乙烯的产品</a:t>
            </a:r>
            <a:endParaRPr lang="zh-CN" altLang="en-US" sz="3200" b="1">
              <a:solidFill>
                <a:schemeClr val="accent5">
                  <a:lumMod val="10000"/>
                </a:schemeClr>
              </a:solidFill>
              <a:latin typeface="微软雅黑" panose="020B0503020204020204" charset="-122"/>
              <a:ea typeface="微软雅黑" panose="020B0503020204020204" charset="-122"/>
              <a:sym typeface="微软雅黑" panose="020B0503020204020204" charset="-122"/>
            </a:endParaRPr>
          </a:p>
        </p:txBody>
      </p:sp>
      <p:sp>
        <p:nvSpPr>
          <p:cNvPr id="4" name="文本框 3"/>
          <p:cNvSpPr txBox="1"/>
          <p:nvPr>
            <p:custDataLst>
              <p:tags r:id="rId16"/>
            </p:custDataLst>
          </p:nvPr>
        </p:nvSpPr>
        <p:spPr>
          <a:xfrm>
            <a:off x="552524" y="5517128"/>
            <a:ext cx="11243768" cy="1124585"/>
          </a:xfrm>
          <a:prstGeom prst="rect">
            <a:avLst/>
          </a:prstGeom>
          <a:solidFill>
            <a:schemeClr val="accent3">
              <a:lumMod val="20000"/>
              <a:lumOff val="80000"/>
            </a:schemeClr>
          </a:solidFill>
        </p:spPr>
        <p:txBody>
          <a:bodyPr wrap="square" rtlCol="0" anchor="t">
            <a:spAutoFit/>
          </a:bodyPr>
          <a:lstStyle/>
          <a:p>
            <a:pPr>
              <a:lnSpc>
                <a:spcPct val="120000"/>
              </a:lnSpc>
            </a:pPr>
            <a:r>
              <a:rPr lang="en-US" altLang="zh-CN" sz="2800" b="1">
                <a:solidFill>
                  <a:schemeClr val="tx1">
                    <a:lumMod val="50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2800" b="1">
                <a:solidFill>
                  <a:schemeClr val="tx1">
                    <a:lumMod val="50000"/>
                  </a:schemeClr>
                </a:solidFill>
                <a:latin typeface="微软雅黑" panose="020B0503020204020204" charset="-122"/>
                <a:ea typeface="微软雅黑" panose="020B0503020204020204" charset="-122"/>
                <a:cs typeface="微软雅黑" panose="020B0503020204020204" charset="-122"/>
                <a:sym typeface="+mn-ea"/>
              </a:rPr>
              <a:t>乙烯是</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石油化学工业</a:t>
            </a:r>
            <a:r>
              <a:rPr lang="zh-CN" altLang="en-US" sz="2800" b="1">
                <a:solidFill>
                  <a:schemeClr val="tx1">
                    <a:lumMod val="50000"/>
                  </a:schemeClr>
                </a:solidFill>
                <a:latin typeface="微软雅黑" panose="020B0503020204020204" charset="-122"/>
                <a:ea typeface="微软雅黑" panose="020B0503020204020204" charset="-122"/>
                <a:cs typeface="微软雅黑" panose="020B0503020204020204" charset="-122"/>
                <a:sym typeface="+mn-ea"/>
              </a:rPr>
              <a:t>重要的基本原料，通过</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一系列化学反应</a:t>
            </a:r>
            <a:r>
              <a:rPr lang="zh-CN" altLang="en-US" sz="2800" b="1">
                <a:solidFill>
                  <a:schemeClr val="tx1">
                    <a:lumMod val="50000"/>
                  </a:schemeClr>
                </a:solidFill>
                <a:latin typeface="微软雅黑" panose="020B0503020204020204" charset="-122"/>
                <a:ea typeface="微软雅黑" panose="020B0503020204020204" charset="-122"/>
                <a:cs typeface="微软雅黑" panose="020B0503020204020204" charset="-122"/>
                <a:sym typeface="+mn-ea"/>
              </a:rPr>
              <a:t>，可以从乙烯得到</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有机高分子材料</a:t>
            </a:r>
            <a:r>
              <a:rPr lang="zh-CN" altLang="en-US" sz="2800" b="1">
                <a:solidFill>
                  <a:schemeClr val="tx1">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药物</a:t>
            </a:r>
            <a:r>
              <a:rPr lang="zh-CN" altLang="en-US" sz="2800" b="1">
                <a:solidFill>
                  <a:schemeClr val="tx1">
                    <a:lumMod val="50000"/>
                  </a:schemeClr>
                </a:solidFill>
                <a:latin typeface="微软雅黑" panose="020B0503020204020204" charset="-122"/>
                <a:ea typeface="微软雅黑" panose="020B0503020204020204" charset="-122"/>
                <a:cs typeface="微软雅黑" panose="020B0503020204020204" charset="-122"/>
                <a:sym typeface="+mn-ea"/>
              </a:rPr>
              <a:t>等成千上万种有用的物质。</a:t>
            </a:r>
            <a:endParaRPr lang="zh-CN" altLang="en-US" sz="2800" b="1">
              <a:solidFill>
                <a:schemeClr val="tx1">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6000"/>
    </mc:Choice>
    <mc:Fallback>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0179"/>
                                        </p:tgtEl>
                                        <p:attrNameLst>
                                          <p:attrName>style.visibility</p:attrName>
                                        </p:attrNameLst>
                                      </p:cBhvr>
                                      <p:to>
                                        <p:strVal val="visible"/>
                                      </p:to>
                                    </p:set>
                                    <p:anim calcmode="lin" valueType="num">
                                      <p:cBhvr additive="base">
                                        <p:cTn id="7" dur="500"/>
                                        <p:tgtEl>
                                          <p:spTgt spid="50179"/>
                                        </p:tgtEl>
                                        <p:attrNameLst>
                                          <p:attrName>ppt_y</p:attrName>
                                        </p:attrNameLst>
                                      </p:cBhvr>
                                      <p:tavLst>
                                        <p:tav tm="0">
                                          <p:val>
                                            <p:strVal val="#ppt_y+#ppt_h*1.125000"/>
                                          </p:val>
                                        </p:tav>
                                        <p:tav tm="100000">
                                          <p:val>
                                            <p:strVal val="#ppt_y"/>
                                          </p:val>
                                        </p:tav>
                                      </p:tavLst>
                                    </p:anim>
                                    <p:animEffect transition="in" filter="wipe(up)">
                                      <p:cBhvr>
                                        <p:cTn id="8" dur="500"/>
                                        <p:tgtEl>
                                          <p:spTgt spid="50179"/>
                                        </p:tgtEl>
                                      </p:cBhvr>
                                    </p:animEffect>
                                  </p:childTnLst>
                                </p:cTn>
                              </p:par>
                              <p:par>
                                <p:cTn id="9" presetID="12" presetClass="entr" presetSubtype="4" fill="hold" nodeType="withEffect">
                                  <p:stCondLst>
                                    <p:cond delay="0"/>
                                  </p:stCondLst>
                                  <p:childTnLst>
                                    <p:set>
                                      <p:cBhvr>
                                        <p:cTn id="10" dur="1" fill="hold">
                                          <p:stCondLst>
                                            <p:cond delay="0"/>
                                          </p:stCondLst>
                                        </p:cTn>
                                        <p:tgtEl>
                                          <p:spTgt spid="50180"/>
                                        </p:tgtEl>
                                        <p:attrNameLst>
                                          <p:attrName>style.visibility</p:attrName>
                                        </p:attrNameLst>
                                      </p:cBhvr>
                                      <p:to>
                                        <p:strVal val="visible"/>
                                      </p:to>
                                    </p:set>
                                    <p:anim calcmode="lin" valueType="num">
                                      <p:cBhvr additive="base">
                                        <p:cTn id="11" dur="500"/>
                                        <p:tgtEl>
                                          <p:spTgt spid="50180"/>
                                        </p:tgtEl>
                                        <p:attrNameLst>
                                          <p:attrName>ppt_y</p:attrName>
                                        </p:attrNameLst>
                                      </p:cBhvr>
                                      <p:tavLst>
                                        <p:tav tm="0">
                                          <p:val>
                                            <p:strVal val="#ppt_y+#ppt_h*1.125000"/>
                                          </p:val>
                                        </p:tav>
                                        <p:tav tm="100000">
                                          <p:val>
                                            <p:strVal val="#ppt_y"/>
                                          </p:val>
                                        </p:tav>
                                      </p:tavLst>
                                    </p:anim>
                                    <p:animEffect transition="in" filter="wipe(up)">
                                      <p:cBhvr>
                                        <p:cTn id="12" dur="500"/>
                                        <p:tgtEl>
                                          <p:spTgt spid="50180"/>
                                        </p:tgtEl>
                                      </p:cBhvr>
                                    </p:animEffect>
                                  </p:childTnLst>
                                </p:cTn>
                              </p:par>
                              <p:par>
                                <p:cTn id="13" presetID="12" presetClass="entr" presetSubtype="4" fill="hold" nodeType="withEffect">
                                  <p:stCondLst>
                                    <p:cond delay="0"/>
                                  </p:stCondLst>
                                  <p:childTnLst>
                                    <p:set>
                                      <p:cBhvr>
                                        <p:cTn id="14" dur="1" fill="hold">
                                          <p:stCondLst>
                                            <p:cond delay="0"/>
                                          </p:stCondLst>
                                        </p:cTn>
                                        <p:tgtEl>
                                          <p:spTgt spid="50181"/>
                                        </p:tgtEl>
                                        <p:attrNameLst>
                                          <p:attrName>style.visibility</p:attrName>
                                        </p:attrNameLst>
                                      </p:cBhvr>
                                      <p:to>
                                        <p:strVal val="visible"/>
                                      </p:to>
                                    </p:set>
                                    <p:anim calcmode="lin" valueType="num">
                                      <p:cBhvr additive="base">
                                        <p:cTn id="15" dur="500"/>
                                        <p:tgtEl>
                                          <p:spTgt spid="50181"/>
                                        </p:tgtEl>
                                        <p:attrNameLst>
                                          <p:attrName>ppt_y</p:attrName>
                                        </p:attrNameLst>
                                      </p:cBhvr>
                                      <p:tavLst>
                                        <p:tav tm="0">
                                          <p:val>
                                            <p:strVal val="#ppt_y+#ppt_h*1.125000"/>
                                          </p:val>
                                        </p:tav>
                                        <p:tav tm="100000">
                                          <p:val>
                                            <p:strVal val="#ppt_y"/>
                                          </p:val>
                                        </p:tav>
                                      </p:tavLst>
                                    </p:anim>
                                    <p:animEffect transition="in" filter="wipe(up)">
                                      <p:cBhvr>
                                        <p:cTn id="16" dur="500"/>
                                        <p:tgtEl>
                                          <p:spTgt spid="50181"/>
                                        </p:tgtEl>
                                      </p:cBhvr>
                                    </p:animEffect>
                                  </p:childTnLst>
                                </p:cTn>
                              </p:par>
                              <p:par>
                                <p:cTn id="17" presetID="12" presetClass="entr" presetSubtype="4" fill="hold" nodeType="withEffect">
                                  <p:stCondLst>
                                    <p:cond delay="0"/>
                                  </p:stCondLst>
                                  <p:childTnLst>
                                    <p:set>
                                      <p:cBhvr>
                                        <p:cTn id="18" dur="1" fill="hold">
                                          <p:stCondLst>
                                            <p:cond delay="0"/>
                                          </p:stCondLst>
                                        </p:cTn>
                                        <p:tgtEl>
                                          <p:spTgt spid="50182"/>
                                        </p:tgtEl>
                                        <p:attrNameLst>
                                          <p:attrName>style.visibility</p:attrName>
                                        </p:attrNameLst>
                                      </p:cBhvr>
                                      <p:to>
                                        <p:strVal val="visible"/>
                                      </p:to>
                                    </p:set>
                                    <p:anim calcmode="lin" valueType="num">
                                      <p:cBhvr additive="base">
                                        <p:cTn id="19" dur="500"/>
                                        <p:tgtEl>
                                          <p:spTgt spid="50182"/>
                                        </p:tgtEl>
                                        <p:attrNameLst>
                                          <p:attrName>ppt_y</p:attrName>
                                        </p:attrNameLst>
                                      </p:cBhvr>
                                      <p:tavLst>
                                        <p:tav tm="0">
                                          <p:val>
                                            <p:strVal val="#ppt_y+#ppt_h*1.125000"/>
                                          </p:val>
                                        </p:tav>
                                        <p:tav tm="100000">
                                          <p:val>
                                            <p:strVal val="#ppt_y"/>
                                          </p:val>
                                        </p:tav>
                                      </p:tavLst>
                                    </p:anim>
                                    <p:animEffect transition="in" filter="wipe(up)">
                                      <p:cBhvr>
                                        <p:cTn id="20" dur="500"/>
                                        <p:tgtEl>
                                          <p:spTgt spid="50182"/>
                                        </p:tgtEl>
                                      </p:cBhvr>
                                    </p:animEffect>
                                  </p:childTnLst>
                                </p:cTn>
                              </p:par>
                              <p:par>
                                <p:cTn id="21" presetID="12" presetClass="entr" presetSubtype="4" fill="hold" nodeType="withEffect">
                                  <p:stCondLst>
                                    <p:cond delay="0"/>
                                  </p:stCondLst>
                                  <p:childTnLst>
                                    <p:set>
                                      <p:cBhvr>
                                        <p:cTn id="22" dur="1" fill="hold">
                                          <p:stCondLst>
                                            <p:cond delay="0"/>
                                          </p:stCondLst>
                                        </p:cTn>
                                        <p:tgtEl>
                                          <p:spTgt spid="50183"/>
                                        </p:tgtEl>
                                        <p:attrNameLst>
                                          <p:attrName>style.visibility</p:attrName>
                                        </p:attrNameLst>
                                      </p:cBhvr>
                                      <p:to>
                                        <p:strVal val="visible"/>
                                      </p:to>
                                    </p:set>
                                    <p:anim calcmode="lin" valueType="num">
                                      <p:cBhvr additive="base">
                                        <p:cTn id="23" dur="500"/>
                                        <p:tgtEl>
                                          <p:spTgt spid="50183"/>
                                        </p:tgtEl>
                                        <p:attrNameLst>
                                          <p:attrName>ppt_y</p:attrName>
                                        </p:attrNameLst>
                                      </p:cBhvr>
                                      <p:tavLst>
                                        <p:tav tm="0">
                                          <p:val>
                                            <p:strVal val="#ppt_y+#ppt_h*1.125000"/>
                                          </p:val>
                                        </p:tav>
                                        <p:tav tm="100000">
                                          <p:val>
                                            <p:strVal val="#ppt_y"/>
                                          </p:val>
                                        </p:tav>
                                      </p:tavLst>
                                    </p:anim>
                                    <p:animEffect transition="in" filter="wipe(up)">
                                      <p:cBhvr>
                                        <p:cTn id="24" dur="500"/>
                                        <p:tgtEl>
                                          <p:spTgt spid="50183"/>
                                        </p:tgtEl>
                                      </p:cBhvr>
                                    </p:animEffect>
                                  </p:childTnLst>
                                </p:cTn>
                              </p:par>
                              <p:par>
                                <p:cTn id="25" presetID="12" presetClass="entr" presetSubtype="4" fill="hold" nodeType="withEffect">
                                  <p:stCondLst>
                                    <p:cond delay="0"/>
                                  </p:stCondLst>
                                  <p:childTnLst>
                                    <p:set>
                                      <p:cBhvr>
                                        <p:cTn id="26" dur="1" fill="hold">
                                          <p:stCondLst>
                                            <p:cond delay="0"/>
                                          </p:stCondLst>
                                        </p:cTn>
                                        <p:tgtEl>
                                          <p:spTgt spid="50184"/>
                                        </p:tgtEl>
                                        <p:attrNameLst>
                                          <p:attrName>style.visibility</p:attrName>
                                        </p:attrNameLst>
                                      </p:cBhvr>
                                      <p:to>
                                        <p:strVal val="visible"/>
                                      </p:to>
                                    </p:set>
                                    <p:anim calcmode="lin" valueType="num">
                                      <p:cBhvr additive="base">
                                        <p:cTn id="27" dur="500"/>
                                        <p:tgtEl>
                                          <p:spTgt spid="50184"/>
                                        </p:tgtEl>
                                        <p:attrNameLst>
                                          <p:attrName>ppt_y</p:attrName>
                                        </p:attrNameLst>
                                      </p:cBhvr>
                                      <p:tavLst>
                                        <p:tav tm="0">
                                          <p:val>
                                            <p:strVal val="#ppt_y+#ppt_h*1.125000"/>
                                          </p:val>
                                        </p:tav>
                                        <p:tav tm="100000">
                                          <p:val>
                                            <p:strVal val="#ppt_y"/>
                                          </p:val>
                                        </p:tav>
                                      </p:tavLst>
                                    </p:anim>
                                    <p:animEffect transition="in" filter="wipe(up)">
                                      <p:cBhvr>
                                        <p:cTn id="28" dur="500"/>
                                        <p:tgtEl>
                                          <p:spTgt spid="50184"/>
                                        </p:tgtEl>
                                      </p:cBhvr>
                                    </p:animEffect>
                                  </p:childTnLst>
                                </p:cTn>
                              </p:par>
                              <p:par>
                                <p:cTn id="29" presetID="12" presetClass="entr" presetSubtype="4" fill="hold" nodeType="withEffect">
                                  <p:stCondLst>
                                    <p:cond delay="0"/>
                                  </p:stCondLst>
                                  <p:childTnLst>
                                    <p:set>
                                      <p:cBhvr>
                                        <p:cTn id="30" dur="1" fill="hold">
                                          <p:stCondLst>
                                            <p:cond delay="0"/>
                                          </p:stCondLst>
                                        </p:cTn>
                                        <p:tgtEl>
                                          <p:spTgt spid="50185"/>
                                        </p:tgtEl>
                                        <p:attrNameLst>
                                          <p:attrName>style.visibility</p:attrName>
                                        </p:attrNameLst>
                                      </p:cBhvr>
                                      <p:to>
                                        <p:strVal val="visible"/>
                                      </p:to>
                                    </p:set>
                                    <p:anim calcmode="lin" valueType="num">
                                      <p:cBhvr additive="base">
                                        <p:cTn id="31" dur="500"/>
                                        <p:tgtEl>
                                          <p:spTgt spid="50185"/>
                                        </p:tgtEl>
                                        <p:attrNameLst>
                                          <p:attrName>ppt_y</p:attrName>
                                        </p:attrNameLst>
                                      </p:cBhvr>
                                      <p:tavLst>
                                        <p:tav tm="0">
                                          <p:val>
                                            <p:strVal val="#ppt_y+#ppt_h*1.125000"/>
                                          </p:val>
                                        </p:tav>
                                        <p:tav tm="100000">
                                          <p:val>
                                            <p:strVal val="#ppt_y"/>
                                          </p:val>
                                        </p:tav>
                                      </p:tavLst>
                                    </p:anim>
                                    <p:animEffect transition="in" filter="wipe(up)">
                                      <p:cBhvr>
                                        <p:cTn id="32" dur="500"/>
                                        <p:tgtEl>
                                          <p:spTgt spid="5018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552524" y="405690"/>
            <a:ext cx="11208849" cy="730885"/>
          </a:xfrm>
          <a:prstGeom prst="rect">
            <a:avLst/>
          </a:prstGeom>
          <a:solidFill>
            <a:schemeClr val="accent2">
              <a:lumMod val="60000"/>
              <a:lumOff val="40000"/>
            </a:schemeClr>
          </a:solidFill>
        </p:spPr>
        <p:txBody>
          <a:bodyPr wrap="square" rtlCol="0">
            <a:spAutoFit/>
          </a:bodyPr>
          <a:lstStyle/>
          <a:p>
            <a:pPr>
              <a:lnSpc>
                <a:spcPct val="130000"/>
              </a:lnSpc>
            </a:pP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乙烯产量</a:t>
            </a:r>
            <a:r>
              <a:rPr lang="zh-CN" altLang="en-US" sz="3200" b="1">
                <a:solidFill>
                  <a:schemeClr val="tx1">
                    <a:lumMod val="50000"/>
                  </a:schemeClr>
                </a:solidFill>
                <a:latin typeface="微软雅黑" panose="020B0503020204020204" charset="-122"/>
                <a:ea typeface="微软雅黑" panose="020B0503020204020204" charset="-122"/>
                <a:cs typeface="微软雅黑" panose="020B0503020204020204" charset="-122"/>
              </a:rPr>
              <a:t>是</a:t>
            </a:r>
            <a:r>
              <a:rPr lang="zh-CN" altLang="en-US" sz="3200" b="1">
                <a:solidFill>
                  <a:schemeClr val="tx1"/>
                </a:solidFill>
                <a:latin typeface="微软雅黑" panose="020B0503020204020204" charset="-122"/>
                <a:ea typeface="微软雅黑" panose="020B0503020204020204" charset="-122"/>
                <a:cs typeface="微软雅黑" panose="020B0503020204020204" charset="-122"/>
              </a:rPr>
              <a:t>衡量一个国家</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石油化学工业</a:t>
            </a:r>
            <a:r>
              <a:rPr lang="zh-CN" altLang="en-US" sz="3200" b="1">
                <a:solidFill>
                  <a:schemeClr val="tx1">
                    <a:lumMod val="50000"/>
                  </a:schemeClr>
                </a:solidFill>
                <a:latin typeface="微软雅黑" panose="020B0503020204020204" charset="-122"/>
                <a:ea typeface="微软雅黑" panose="020B0503020204020204" charset="-122"/>
                <a:cs typeface="微软雅黑" panose="020B0503020204020204" charset="-122"/>
              </a:rPr>
              <a:t>的发展水平的</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重要标志</a:t>
            </a:r>
            <a:r>
              <a:rPr lang="zh-CN" altLang="en-US" sz="3200" b="1">
                <a:solidFill>
                  <a:schemeClr val="tx1">
                    <a:lumMod val="50000"/>
                  </a:schemeClr>
                </a:solidFill>
                <a:latin typeface="微软雅黑" panose="020B0503020204020204" charset="-122"/>
                <a:ea typeface="微软雅黑" panose="020B0503020204020204" charset="-122"/>
                <a:cs typeface="微软雅黑" panose="020B0503020204020204" charset="-122"/>
              </a:rPr>
              <a:t>。</a:t>
            </a:r>
            <a:endParaRPr lang="zh-CN" altLang="en-US" sz="3200" b="1">
              <a:solidFill>
                <a:schemeClr val="tx1">
                  <a:lumMod val="50000"/>
                </a:schemeClr>
              </a:solidFill>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custDataLst>
              <p:tags r:id="rId2"/>
            </p:custDataLst>
          </p:nvPr>
        </p:nvPicPr>
        <p:blipFill>
          <a:blip r:embed="rId3"/>
          <a:stretch>
            <a:fillRect/>
          </a:stretch>
        </p:blipFill>
        <p:spPr>
          <a:xfrm>
            <a:off x="480782" y="1557367"/>
            <a:ext cx="11306621" cy="45813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7" name="直接连接符 96"/>
          <p:cNvCxnSpPr/>
          <p:nvPr>
            <p:custDataLst>
              <p:tags r:id="rId1"/>
            </p:custDataLst>
          </p:nvPr>
        </p:nvCxnSpPr>
        <p:spPr>
          <a:xfrm>
            <a:off x="48427" y="765033"/>
            <a:ext cx="12095145" cy="0"/>
          </a:xfrm>
          <a:prstGeom prst="line">
            <a:avLst/>
          </a:prstGeom>
        </p:spPr>
        <p:style>
          <a:lnRef idx="3">
            <a:schemeClr val="accent3"/>
          </a:lnRef>
          <a:fillRef idx="0">
            <a:schemeClr val="accent3"/>
          </a:fillRef>
          <a:effectRef idx="2">
            <a:schemeClr val="accent3"/>
          </a:effectRef>
          <a:fontRef idx="minor">
            <a:schemeClr val="tx1"/>
          </a:fontRef>
        </p:style>
      </p:cxnSp>
      <p:sp>
        <p:nvSpPr>
          <p:cNvPr id="99" name="燕尾形 98"/>
          <p:cNvSpPr/>
          <p:nvPr>
            <p:custDataLst>
              <p:tags r:id="rId2"/>
            </p:custDataLst>
          </p:nvPr>
        </p:nvSpPr>
        <p:spPr>
          <a:xfrm>
            <a:off x="264287" y="45712"/>
            <a:ext cx="859631" cy="681229"/>
          </a:xfrm>
          <a:prstGeom prst="chevron">
            <a:avLst/>
          </a:prstGeom>
        </p:spPr>
        <p:style>
          <a:lnRef idx="3">
            <a:schemeClr val="lt1"/>
          </a:lnRef>
          <a:fillRef idx="1">
            <a:schemeClr val="accent1"/>
          </a:fillRef>
          <a:effectRef idx="1">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98" name="TextBox 43"/>
          <p:cNvSpPr txBox="1">
            <a:spLocks noChangeArrowheads="1"/>
          </p:cNvSpPr>
          <p:nvPr>
            <p:custDataLst>
              <p:tags r:id="rId3"/>
            </p:custDataLst>
          </p:nvPr>
        </p:nvSpPr>
        <p:spPr bwMode="auto">
          <a:xfrm>
            <a:off x="1272744" y="117022"/>
            <a:ext cx="4080086"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chemeClr val="tx1">
                    <a:lumMod val="75000"/>
                    <a:lumOff val="25000"/>
                  </a:schemeClr>
                </a:solidFill>
                <a:latin typeface="微软雅黑" panose="020B0503020204020204" charset="-122"/>
              </a:rPr>
              <a:t>教学过程</a:t>
            </a:r>
            <a:r>
              <a:rPr lang="en-US" altLang="zh-CN" sz="2800" b="1">
                <a:solidFill>
                  <a:schemeClr val="tx1">
                    <a:lumMod val="75000"/>
                    <a:lumOff val="25000"/>
                  </a:schemeClr>
                </a:solidFill>
                <a:latin typeface="微软雅黑" panose="020B0503020204020204" charset="-122"/>
              </a:rPr>
              <a:t>-</a:t>
            </a:r>
            <a:r>
              <a:rPr lang="zh-CN" altLang="en-US" sz="2800" b="1">
                <a:solidFill>
                  <a:schemeClr val="tx1">
                    <a:lumMod val="75000"/>
                    <a:lumOff val="25000"/>
                  </a:schemeClr>
                </a:solidFill>
                <a:latin typeface="微软雅黑" panose="020B0503020204020204" charset="-122"/>
              </a:rPr>
              <a:t>物理性质</a:t>
            </a:r>
            <a:endParaRPr lang="zh-CN" altLang="en-US" sz="2800" b="1">
              <a:solidFill>
                <a:schemeClr val="tx1">
                  <a:lumMod val="75000"/>
                  <a:lumOff val="25000"/>
                </a:schemeClr>
              </a:solidFill>
              <a:latin typeface="微软雅黑" panose="020B0503020204020204" charset="-122"/>
            </a:endParaRPr>
          </a:p>
        </p:txBody>
      </p:sp>
      <p:sp>
        <p:nvSpPr>
          <p:cNvPr id="13" name="文本框 12"/>
          <p:cNvSpPr txBox="1"/>
          <p:nvPr>
            <p:custDataLst>
              <p:tags r:id="rId4"/>
            </p:custDataLst>
          </p:nvPr>
        </p:nvSpPr>
        <p:spPr>
          <a:xfrm>
            <a:off x="48186" y="898147"/>
            <a:ext cx="5687999" cy="583565"/>
          </a:xfrm>
          <a:prstGeom prst="rect">
            <a:avLst/>
          </a:prstGeom>
          <a:noFill/>
        </p:spPr>
        <p:txBody>
          <a:bodyPr vert="horz" wrap="square" rtlCol="0" anchor="ctr">
            <a:spAutoFit/>
          </a:bodyPr>
          <a:lstStyle/>
          <a:p>
            <a:pPr defTabSz="457200">
              <a:spcBef>
                <a:spcPct val="0"/>
              </a:spcBef>
            </a:pPr>
            <a:r>
              <a:rPr lang="zh-CN" altLang="en-US" sz="3200" b="1">
                <a:solidFill>
                  <a:srgbClr val="7030A0"/>
                </a:solidFill>
                <a:latin typeface="微软雅黑" panose="020B0503020204020204" charset="-122"/>
                <a:ea typeface="微软雅黑" panose="020B0503020204020204" charset="-122"/>
                <a:cs typeface="微软雅黑" panose="020B0503020204020204" charset="-122"/>
              </a:rPr>
              <a:t>一</a:t>
            </a:r>
            <a:r>
              <a:rPr lang="zh-CN" altLang="zh-CN" sz="3200" b="1">
                <a:solidFill>
                  <a:srgbClr val="7030A0"/>
                </a:solidFill>
                <a:latin typeface="微软雅黑" panose="020B0503020204020204" charset="-122"/>
                <a:ea typeface="微软雅黑" panose="020B0503020204020204" charset="-122"/>
                <a:cs typeface="微软雅黑" panose="020B0503020204020204" charset="-122"/>
              </a:rPr>
              <a:t>、乙烯</a:t>
            </a:r>
            <a:r>
              <a:rPr lang="en-US" altLang="zh-CN" sz="3200" b="1">
                <a:solidFill>
                  <a:srgbClr val="7030A0"/>
                </a:solidFill>
                <a:latin typeface="微软雅黑" panose="020B0503020204020204" charset="-122"/>
                <a:ea typeface="微软雅黑" panose="020B0503020204020204" charset="-122"/>
                <a:cs typeface="微软雅黑" panose="020B0503020204020204" charset="-122"/>
              </a:rPr>
              <a:t>(C</a:t>
            </a:r>
            <a:r>
              <a:rPr lang="en-US" altLang="zh-CN" sz="3200" b="1" baseline="-25000">
                <a:solidFill>
                  <a:srgbClr val="7030A0"/>
                </a:solidFill>
                <a:latin typeface="微软雅黑" panose="020B0503020204020204" charset="-122"/>
                <a:ea typeface="微软雅黑" panose="020B0503020204020204" charset="-122"/>
                <a:cs typeface="微软雅黑" panose="020B0503020204020204" charset="-122"/>
              </a:rPr>
              <a:t>2</a:t>
            </a:r>
            <a:r>
              <a:rPr lang="en-US" altLang="zh-CN" sz="3200" b="1">
                <a:solidFill>
                  <a:srgbClr val="7030A0"/>
                </a:solidFill>
                <a:latin typeface="微软雅黑" panose="020B0503020204020204" charset="-122"/>
                <a:ea typeface="微软雅黑" panose="020B0503020204020204" charset="-122"/>
                <a:cs typeface="微软雅黑" panose="020B0503020204020204" charset="-122"/>
              </a:rPr>
              <a:t>H</a:t>
            </a:r>
            <a:r>
              <a:rPr lang="en-US" altLang="zh-CN" sz="3200" b="1" baseline="-25000">
                <a:solidFill>
                  <a:srgbClr val="7030A0"/>
                </a:solidFill>
                <a:latin typeface="微软雅黑" panose="020B0503020204020204" charset="-122"/>
                <a:ea typeface="微软雅黑" panose="020B0503020204020204" charset="-122"/>
                <a:cs typeface="微软雅黑" panose="020B0503020204020204" charset="-122"/>
              </a:rPr>
              <a:t>4</a:t>
            </a:r>
            <a:r>
              <a:rPr lang="en-US" altLang="zh-CN" sz="3200" b="1">
                <a:solidFill>
                  <a:srgbClr val="7030A0"/>
                </a:solidFill>
                <a:latin typeface="微软雅黑" panose="020B0503020204020204" charset="-122"/>
                <a:ea typeface="微软雅黑" panose="020B0503020204020204" charset="-122"/>
                <a:cs typeface="微软雅黑" panose="020B0503020204020204" charset="-122"/>
              </a:rPr>
              <a:t>)</a:t>
            </a:r>
            <a:r>
              <a:rPr lang="zh-CN" altLang="zh-CN" sz="3200" b="1">
                <a:solidFill>
                  <a:srgbClr val="7030A0"/>
                </a:solidFill>
                <a:latin typeface="微软雅黑" panose="020B0503020204020204" charset="-122"/>
                <a:ea typeface="微软雅黑" panose="020B0503020204020204" charset="-122"/>
                <a:cs typeface="微软雅黑" panose="020B0503020204020204" charset="-122"/>
              </a:rPr>
              <a:t>的</a:t>
            </a:r>
            <a:r>
              <a:rPr lang="zh-CN" altLang="zh-CN" sz="3200" b="1">
                <a:solidFill>
                  <a:srgbClr val="7030A0"/>
                </a:solidFill>
                <a:latin typeface="微软雅黑" panose="020B0503020204020204" charset="-122"/>
                <a:ea typeface="微软雅黑" panose="020B0503020204020204" charset="-122"/>
                <a:cs typeface="宋体" panose="02010600030101010101" pitchFamily="2" charset="-122"/>
              </a:rPr>
              <a:t>物理性质</a:t>
            </a:r>
            <a:endParaRPr lang="zh-CN" altLang="zh-CN" sz="3200" b="1">
              <a:solidFill>
                <a:srgbClr val="7030A0"/>
              </a:solidFill>
              <a:latin typeface="微软雅黑" panose="020B0503020204020204" charset="-122"/>
              <a:ea typeface="微软雅黑" panose="020B0503020204020204" charset="-122"/>
              <a:cs typeface="宋体" panose="02010600030101010101" pitchFamily="2" charset="-122"/>
            </a:endParaRPr>
          </a:p>
        </p:txBody>
      </p:sp>
      <p:pic>
        <p:nvPicPr>
          <p:cNvPr id="16" name="图片 15"/>
          <p:cNvPicPr>
            <a:picLocks noChangeAspect="1"/>
          </p:cNvPicPr>
          <p:nvPr>
            <p:custDataLst>
              <p:tags r:id="rId5"/>
            </p:custDataLst>
          </p:nvPr>
        </p:nvPicPr>
        <p:blipFill>
          <a:blip r:embed="rId6"/>
          <a:stretch>
            <a:fillRect/>
          </a:stretch>
        </p:blipFill>
        <p:spPr>
          <a:xfrm>
            <a:off x="9047886" y="4221333"/>
            <a:ext cx="2960457" cy="2498262"/>
          </a:xfrm>
          <a:prstGeom prst="rect">
            <a:avLst/>
          </a:prstGeom>
        </p:spPr>
      </p:pic>
      <p:graphicFrame>
        <p:nvGraphicFramePr>
          <p:cNvPr id="2" name="表格 1"/>
          <p:cNvGraphicFramePr>
            <a:graphicFrameLocks noGrp="1"/>
          </p:cNvGraphicFramePr>
          <p:nvPr>
            <p:custDataLst>
              <p:tags r:id="rId7"/>
            </p:custDataLst>
          </p:nvPr>
        </p:nvGraphicFramePr>
        <p:xfrm>
          <a:off x="909803" y="1557230"/>
          <a:ext cx="7578090" cy="1882140"/>
        </p:xfrm>
        <a:graphic>
          <a:graphicData uri="http://schemas.openxmlformats.org/drawingml/2006/table">
            <a:tbl>
              <a:tblPr/>
              <a:tblGrid>
                <a:gridCol w="1223010"/>
                <a:gridCol w="1141730"/>
                <a:gridCol w="1642110"/>
                <a:gridCol w="1642110"/>
                <a:gridCol w="1929130"/>
              </a:tblGrid>
              <a:tr h="760095">
                <a:tc>
                  <a:txBody>
                    <a:bodyPr wrap="square"/>
                    <a:lstStyle/>
                    <a:p>
                      <a:pPr algn="ctr">
                        <a:lnSpc>
                          <a:spcPct val="150000"/>
                        </a:lnSpc>
                        <a:spcAft>
                          <a:spcPct val="0"/>
                        </a:spcAft>
                        <a:tabLst>
                          <a:tab pos="2700655" algn="l"/>
                        </a:tabLst>
                      </a:pPr>
                      <a:r>
                        <a:rPr lang="zh-CN" sz="2800" b="1" kern="100">
                          <a:solidFill>
                            <a:srgbClr val="0000FF"/>
                          </a:solidFill>
                          <a:effectLst/>
                          <a:latin typeface="宋体" panose="02010600030101010101" pitchFamily="2" charset="-122"/>
                          <a:ea typeface="宋体" panose="02010600030101010101" pitchFamily="2" charset="-122"/>
                          <a:cs typeface="Times New Roman" panose="02020603050405020304" pitchFamily="18" charset="0"/>
                        </a:rPr>
                        <a:t>颜色</a:t>
                      </a:r>
                      <a:endParaRPr lang="zh-CN" sz="2800" b="1" kern="100">
                        <a:solidFill>
                          <a:srgbClr val="0000FF"/>
                        </a:solidFill>
                        <a:effectLst/>
                        <a:latin typeface="宋体" panose="02010600030101010101" pitchFamily="2" charset="-122"/>
                        <a:ea typeface="宋体" panose="02010600030101010101" pitchFamily="2" charset="-122"/>
                        <a:cs typeface="Times New Roman" panose="02020603050405020304" pitchFamily="18" charset="0"/>
                      </a:endParaRPr>
                    </a:p>
                  </a:txBody>
                  <a:tcPr marL="68557" marR="68557"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tabLst>
                          <a:tab pos="2700655" algn="l"/>
                        </a:tabLst>
                      </a:pPr>
                      <a:r>
                        <a:rPr lang="zh-CN" sz="2800" b="1" kern="100">
                          <a:solidFill>
                            <a:srgbClr val="0000FF"/>
                          </a:solidFill>
                          <a:effectLst/>
                          <a:latin typeface="宋体" panose="02010600030101010101" pitchFamily="2" charset="-122"/>
                          <a:ea typeface="宋体" panose="02010600030101010101" pitchFamily="2" charset="-122"/>
                          <a:cs typeface="Times New Roman" panose="02020603050405020304" pitchFamily="18" charset="0"/>
                        </a:rPr>
                        <a:t>状态</a:t>
                      </a:r>
                      <a:endParaRPr lang="zh-CN" sz="2800" b="1" kern="100">
                        <a:solidFill>
                          <a:srgbClr val="0000FF"/>
                        </a:solidFill>
                        <a:effectLst/>
                        <a:latin typeface="宋体" panose="02010600030101010101" pitchFamily="2" charset="-122"/>
                        <a:ea typeface="宋体" panose="02010600030101010101" pitchFamily="2" charset="-122"/>
                        <a:cs typeface="Times New Roman" panose="02020603050405020304" pitchFamily="18" charset="0"/>
                      </a:endParaRPr>
                    </a:p>
                  </a:txBody>
                  <a:tcPr marL="68557" marR="68557"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tabLst>
                          <a:tab pos="2700655" algn="l"/>
                        </a:tabLst>
                      </a:pPr>
                      <a:r>
                        <a:rPr lang="zh-CN" sz="2800" b="1" kern="100">
                          <a:solidFill>
                            <a:srgbClr val="0000FF"/>
                          </a:solidFill>
                          <a:effectLst/>
                          <a:latin typeface="宋体" panose="02010600030101010101" pitchFamily="2" charset="-122"/>
                          <a:ea typeface="宋体" panose="02010600030101010101" pitchFamily="2" charset="-122"/>
                          <a:cs typeface="Times New Roman" panose="02020603050405020304" pitchFamily="18" charset="0"/>
                        </a:rPr>
                        <a:t>气味</a:t>
                      </a:r>
                      <a:endParaRPr lang="zh-CN" sz="2800" b="1" kern="100">
                        <a:solidFill>
                          <a:srgbClr val="0000FF"/>
                        </a:solidFill>
                        <a:effectLst/>
                        <a:latin typeface="宋体" panose="02010600030101010101" pitchFamily="2" charset="-122"/>
                        <a:ea typeface="宋体" panose="02010600030101010101" pitchFamily="2" charset="-122"/>
                        <a:cs typeface="Times New Roman" panose="02020603050405020304" pitchFamily="18" charset="0"/>
                      </a:endParaRPr>
                    </a:p>
                  </a:txBody>
                  <a:tcPr marL="68557" marR="68557"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tabLst>
                          <a:tab pos="2700655" algn="l"/>
                        </a:tabLst>
                      </a:pPr>
                      <a:r>
                        <a:rPr lang="zh-CN" sz="2800" b="1" kern="100">
                          <a:solidFill>
                            <a:srgbClr val="0000FF"/>
                          </a:solidFill>
                          <a:effectLst/>
                          <a:latin typeface="宋体" panose="02010600030101010101" pitchFamily="2" charset="-122"/>
                          <a:ea typeface="宋体" panose="02010600030101010101" pitchFamily="2" charset="-122"/>
                          <a:cs typeface="Times New Roman" panose="02020603050405020304" pitchFamily="18" charset="0"/>
                        </a:rPr>
                        <a:t>水溶性</a:t>
                      </a:r>
                      <a:endParaRPr lang="zh-CN" sz="2800" b="1" kern="100">
                        <a:solidFill>
                          <a:srgbClr val="0000FF"/>
                        </a:solidFill>
                        <a:effectLst/>
                        <a:latin typeface="宋体" panose="02010600030101010101" pitchFamily="2" charset="-122"/>
                        <a:ea typeface="宋体" panose="02010600030101010101" pitchFamily="2" charset="-122"/>
                        <a:cs typeface="Times New Roman" panose="02020603050405020304" pitchFamily="18" charset="0"/>
                      </a:endParaRPr>
                    </a:p>
                  </a:txBody>
                  <a:tcPr marL="68557" marR="68557"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tabLst>
                          <a:tab pos="2700655" algn="l"/>
                        </a:tabLst>
                      </a:pPr>
                      <a:r>
                        <a:rPr lang="zh-CN" sz="2800" b="1" kern="100">
                          <a:solidFill>
                            <a:srgbClr val="0000FF"/>
                          </a:solidFill>
                          <a:effectLst/>
                          <a:latin typeface="宋体" panose="02010600030101010101" pitchFamily="2" charset="-122"/>
                          <a:ea typeface="宋体" panose="02010600030101010101" pitchFamily="2" charset="-122"/>
                          <a:cs typeface="Times New Roman" panose="02020603050405020304" pitchFamily="18" charset="0"/>
                        </a:rPr>
                        <a:t>密度</a:t>
                      </a:r>
                      <a:endParaRPr lang="zh-CN" sz="2800" b="1" kern="100">
                        <a:solidFill>
                          <a:srgbClr val="0000FF"/>
                        </a:solidFill>
                        <a:effectLst/>
                        <a:latin typeface="宋体" panose="02010600030101010101" pitchFamily="2" charset="-122"/>
                        <a:ea typeface="宋体" panose="02010600030101010101" pitchFamily="2" charset="-122"/>
                        <a:cs typeface="Times New Roman" panose="02020603050405020304" pitchFamily="18" charset="0"/>
                      </a:endParaRPr>
                    </a:p>
                  </a:txBody>
                  <a:tcPr marL="68557" marR="68557"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2045">
                <a:tc>
                  <a:txBody>
                    <a:bodyPr wrap="square"/>
                    <a:lstStyle/>
                    <a:p>
                      <a:pPr algn="ctr">
                        <a:lnSpc>
                          <a:spcPct val="150000"/>
                        </a:lnSpc>
                        <a:spcAft>
                          <a:spcPct val="0"/>
                        </a:spcAft>
                        <a:tabLst>
                          <a:tab pos="2700655" algn="l"/>
                        </a:tabLst>
                      </a:pPr>
                      <a:endParaRPr lang="zh-CN" sz="2800" kern="100">
                        <a:effectLst/>
                        <a:latin typeface="宋体" panose="02010600030101010101" pitchFamily="2" charset="-122"/>
                        <a:ea typeface="宋体" panose="02010600030101010101" pitchFamily="2" charset="-122"/>
                        <a:cs typeface="Courier New" panose="02070309020205020404"/>
                      </a:endParaRPr>
                    </a:p>
                  </a:txBody>
                  <a:tcPr marL="68557" marR="68557"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tabLst>
                          <a:tab pos="2700655" algn="l"/>
                        </a:tabLst>
                      </a:pPr>
                      <a:endParaRPr lang="zh-CN" sz="2800" kern="100">
                        <a:effectLst/>
                        <a:latin typeface="宋体" panose="02010600030101010101" pitchFamily="2" charset="-122"/>
                        <a:ea typeface="宋体" panose="02010600030101010101" pitchFamily="2" charset="-122"/>
                        <a:cs typeface="Courier New" panose="02070309020205020404"/>
                      </a:endParaRPr>
                    </a:p>
                  </a:txBody>
                  <a:tcPr marL="68557" marR="68557"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tabLst>
                          <a:tab pos="2700655" algn="l"/>
                        </a:tabLst>
                      </a:pPr>
                      <a:endParaRPr lang="zh-CN" sz="2800" kern="100">
                        <a:effectLst/>
                        <a:latin typeface="宋体" panose="02010600030101010101" pitchFamily="2" charset="-122"/>
                        <a:ea typeface="宋体" panose="02010600030101010101" pitchFamily="2" charset="-122"/>
                        <a:cs typeface="Courier New" panose="02070309020205020404"/>
                      </a:endParaRPr>
                    </a:p>
                  </a:txBody>
                  <a:tcPr marL="68557" marR="68557"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tabLst>
                          <a:tab pos="2700655" algn="l"/>
                        </a:tabLst>
                      </a:pPr>
                      <a:endParaRPr lang="zh-CN" sz="2800" kern="100">
                        <a:effectLst/>
                        <a:latin typeface="宋体" panose="02010600030101010101" pitchFamily="2" charset="-122"/>
                        <a:ea typeface="宋体" panose="02010600030101010101" pitchFamily="2" charset="-122"/>
                        <a:cs typeface="Courier New" panose="02070309020205020404"/>
                      </a:endParaRPr>
                    </a:p>
                  </a:txBody>
                  <a:tcPr marL="68557" marR="68557"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tabLst>
                          <a:tab pos="2700655" algn="l"/>
                        </a:tabLst>
                      </a:pPr>
                      <a:endParaRPr lang="zh-CN" sz="2800" kern="100">
                        <a:effectLst/>
                        <a:latin typeface="宋体" panose="02010600030101010101" pitchFamily="2" charset="-122"/>
                        <a:ea typeface="宋体" panose="02010600030101010101" pitchFamily="2" charset="-122"/>
                        <a:cs typeface="Courier New" panose="02070309020205020404"/>
                      </a:endParaRPr>
                    </a:p>
                  </a:txBody>
                  <a:tcPr marL="68557" marR="68557"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矩形 3"/>
          <p:cNvSpPr/>
          <p:nvPr>
            <p:custDataLst>
              <p:tags r:id="rId8"/>
            </p:custDataLst>
          </p:nvPr>
        </p:nvSpPr>
        <p:spPr>
          <a:xfrm>
            <a:off x="1079079" y="2612313"/>
            <a:ext cx="897890" cy="521970"/>
          </a:xfrm>
          <a:prstGeom prst="rect">
            <a:avLst/>
          </a:prstGeom>
          <a:noFill/>
          <a:ln w="9525">
            <a:noFill/>
          </a:ln>
        </p:spPr>
        <p:txBody>
          <a:bodyPr wrap="none">
            <a:spAutoFit/>
          </a:bodyPr>
          <a:lstStyle/>
          <a:p>
            <a:r>
              <a:rPr lang="zh-CN" altLang="zh-CN" sz="2800" b="1">
                <a:solidFill>
                  <a:srgbClr val="FF0000"/>
                </a:solidFill>
                <a:latin typeface="宋体" panose="02010600030101010101" pitchFamily="2" charset="-122"/>
                <a:ea typeface="宋体" panose="02010600030101010101" pitchFamily="2" charset="-122"/>
                <a:cs typeface="Times New Roman" panose="02020603050405020304" pitchFamily="18" charset="0"/>
              </a:rPr>
              <a:t>无色</a:t>
            </a:r>
            <a:endParaRPr lang="zh-CN" altLang="zh-CN" sz="2800" b="1">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8" name="矩形 7"/>
          <p:cNvSpPr/>
          <p:nvPr>
            <p:custDataLst>
              <p:tags r:id="rId9"/>
            </p:custDataLst>
          </p:nvPr>
        </p:nvSpPr>
        <p:spPr>
          <a:xfrm>
            <a:off x="2212748" y="2620777"/>
            <a:ext cx="897890" cy="521970"/>
          </a:xfrm>
          <a:prstGeom prst="rect">
            <a:avLst/>
          </a:prstGeom>
          <a:noFill/>
          <a:ln w="9525">
            <a:noFill/>
          </a:ln>
        </p:spPr>
        <p:txBody>
          <a:bodyPr wrap="none">
            <a:spAutoFit/>
          </a:bodyPr>
          <a:lstStyle/>
          <a:p>
            <a:r>
              <a:rPr lang="zh-CN" altLang="zh-CN" sz="2800" b="1">
                <a:solidFill>
                  <a:srgbClr val="FF0000"/>
                </a:solidFill>
                <a:latin typeface="宋体" panose="02010600030101010101" pitchFamily="2" charset="-122"/>
                <a:ea typeface="宋体" panose="02010600030101010101" pitchFamily="2" charset="-122"/>
                <a:cs typeface="Times New Roman" panose="02020603050405020304" pitchFamily="18" charset="0"/>
              </a:rPr>
              <a:t>气体</a:t>
            </a:r>
            <a:endParaRPr lang="zh-CN" altLang="zh-CN" sz="2800" b="1">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9" name="矩形 8"/>
          <p:cNvSpPr/>
          <p:nvPr>
            <p:custDataLst>
              <p:tags r:id="rId10"/>
            </p:custDataLst>
          </p:nvPr>
        </p:nvSpPr>
        <p:spPr>
          <a:xfrm>
            <a:off x="3346417" y="2612313"/>
            <a:ext cx="1612900" cy="521970"/>
          </a:xfrm>
          <a:prstGeom prst="rect">
            <a:avLst/>
          </a:prstGeom>
          <a:noFill/>
          <a:ln w="9525">
            <a:noFill/>
          </a:ln>
        </p:spPr>
        <p:txBody>
          <a:bodyPr wrap="none">
            <a:spAutoFit/>
          </a:bodyPr>
          <a:lstStyle/>
          <a:p>
            <a:r>
              <a:rPr lang="zh-CN" altLang="zh-CN" sz="2800" b="1">
                <a:solidFill>
                  <a:srgbClr val="FF0000"/>
                </a:solidFill>
                <a:latin typeface="宋体" panose="02010600030101010101" pitchFamily="2" charset="-122"/>
                <a:ea typeface="宋体" panose="02010600030101010101" pitchFamily="2" charset="-122"/>
                <a:cs typeface="Times New Roman" panose="02020603050405020304" pitchFamily="18" charset="0"/>
              </a:rPr>
              <a:t>稍有气味</a:t>
            </a:r>
            <a:endParaRPr lang="zh-CN" altLang="zh-CN" sz="2800" b="1">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10" name="矩形 9"/>
          <p:cNvSpPr/>
          <p:nvPr>
            <p:custDataLst>
              <p:tags r:id="rId11"/>
            </p:custDataLst>
          </p:nvPr>
        </p:nvSpPr>
        <p:spPr>
          <a:xfrm>
            <a:off x="4958766" y="2612313"/>
            <a:ext cx="1612900" cy="521970"/>
          </a:xfrm>
          <a:prstGeom prst="rect">
            <a:avLst/>
          </a:prstGeom>
          <a:noFill/>
          <a:ln w="9525">
            <a:noFill/>
          </a:ln>
        </p:spPr>
        <p:txBody>
          <a:bodyPr wrap="none">
            <a:spAutoFit/>
          </a:bodyPr>
          <a:lstStyle/>
          <a:p>
            <a:r>
              <a:rPr lang="zh-CN" altLang="zh-CN" sz="2800" b="1">
                <a:solidFill>
                  <a:srgbClr val="FF0000"/>
                </a:solidFill>
                <a:latin typeface="宋体" panose="02010600030101010101" pitchFamily="2" charset="-122"/>
                <a:ea typeface="宋体" panose="02010600030101010101" pitchFamily="2" charset="-122"/>
                <a:cs typeface="Times New Roman" panose="02020603050405020304" pitchFamily="18" charset="0"/>
              </a:rPr>
              <a:t>难溶于水</a:t>
            </a:r>
            <a:endParaRPr lang="zh-CN" altLang="zh-CN" sz="2800" b="1">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12" name="矩形 11"/>
          <p:cNvSpPr/>
          <p:nvPr>
            <p:custDataLst>
              <p:tags r:id="rId12"/>
            </p:custDataLst>
          </p:nvPr>
        </p:nvSpPr>
        <p:spPr>
          <a:xfrm>
            <a:off x="6571116" y="2612313"/>
            <a:ext cx="1970405" cy="521970"/>
          </a:xfrm>
          <a:prstGeom prst="rect">
            <a:avLst/>
          </a:prstGeom>
          <a:noFill/>
          <a:ln w="9525">
            <a:noFill/>
          </a:ln>
        </p:spPr>
        <p:txBody>
          <a:bodyPr wrap="none">
            <a:spAutoFit/>
          </a:bodyPr>
          <a:lstStyle/>
          <a:p>
            <a:r>
              <a:rPr lang="zh-CN" altLang="zh-CN" sz="2800" b="1">
                <a:solidFill>
                  <a:srgbClr val="FF0000"/>
                </a:solidFill>
                <a:latin typeface="宋体" panose="02010600030101010101" pitchFamily="2" charset="-122"/>
                <a:ea typeface="宋体" panose="02010600030101010101" pitchFamily="2" charset="-122"/>
                <a:cs typeface="Times New Roman" panose="02020603050405020304" pitchFamily="18" charset="0"/>
              </a:rPr>
              <a:t>比空气略小</a:t>
            </a:r>
            <a:endParaRPr lang="zh-CN" altLang="zh-CN" sz="2800" b="1">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3" name="Text Box 11"/>
          <p:cNvSpPr txBox="1"/>
          <p:nvPr>
            <p:custDataLst>
              <p:tags r:id="rId13"/>
            </p:custDataLst>
          </p:nvPr>
        </p:nvSpPr>
        <p:spPr>
          <a:xfrm>
            <a:off x="696642" y="3787709"/>
            <a:ext cx="4628928" cy="645160"/>
          </a:xfrm>
          <a:prstGeom prst="rect">
            <a:avLst/>
          </a:prstGeom>
          <a:noFill/>
          <a:ln w="9525">
            <a:noFill/>
          </a:ln>
        </p:spPr>
        <p:txBody>
          <a:bodyPr wrap="square">
            <a:spAutoFit/>
          </a:bodyPr>
          <a:lstStyle/>
          <a:p>
            <a:pPr algn="l">
              <a:spcBef>
                <a:spcPct val="50000"/>
              </a:spcBef>
            </a:pPr>
            <a:r>
              <a:rPr lang="zh-CN" altLang="en-US" sz="3600" b="1">
                <a:latin typeface="华文新魏" panose="02010800040101010101" pitchFamily="2" charset="-122"/>
                <a:ea typeface="华文新魏" panose="02010800040101010101" pitchFamily="2" charset="-122"/>
                <a:cs typeface="微软雅黑" panose="020B0503020204020204" charset="-122"/>
              </a:rPr>
              <a:t> 思考：如何收集乙烯？</a:t>
            </a:r>
            <a:endParaRPr lang="zh-CN" altLang="en-US" sz="3600" b="1" u="sng">
              <a:latin typeface="华文新魏" panose="02010800040101010101" pitchFamily="2" charset="-122"/>
              <a:ea typeface="华文新魏" panose="02010800040101010101" pitchFamily="2" charset="-122"/>
              <a:cs typeface="微软雅黑" panose="020B0503020204020204" charset="-122"/>
            </a:endParaRPr>
          </a:p>
        </p:txBody>
      </p:sp>
      <p:sp>
        <p:nvSpPr>
          <p:cNvPr id="14" name="文本框 13"/>
          <p:cNvSpPr txBox="1"/>
          <p:nvPr>
            <p:custDataLst>
              <p:tags r:id="rId14"/>
            </p:custDataLst>
          </p:nvPr>
        </p:nvSpPr>
        <p:spPr>
          <a:xfrm>
            <a:off x="3576286" y="5301001"/>
            <a:ext cx="2249981" cy="521970"/>
          </a:xfrm>
          <a:prstGeom prst="rect">
            <a:avLst/>
          </a:prstGeom>
          <a:noFill/>
        </p:spPr>
        <p:txBody>
          <a:bodyPr wrap="square" rtlCol="0">
            <a:spAutoFit/>
          </a:bodyPr>
          <a:lstStyle/>
          <a:p>
            <a:pPr algn="ctr"/>
            <a:r>
              <a:rPr lang="zh-CN" altLang="en-US" sz="2800" b="1">
                <a:solidFill>
                  <a:srgbClr val="FF0000"/>
                </a:solidFill>
                <a:latin typeface="Times New Roman" panose="02020603050405020304" pitchFamily="18" charset="0"/>
                <a:ea typeface="黑体" panose="02010609060101010101" charset="-122"/>
                <a:cs typeface="Times New Roman" panose="02020603050405020304" pitchFamily="18" charset="0"/>
              </a:rPr>
              <a:t>排水集气法</a:t>
            </a:r>
            <a:endParaRPr lang="zh-CN" altLang="en-US" sz="2800" b="1">
              <a:solidFill>
                <a:srgbClr val="FF0000"/>
              </a:solidFill>
              <a:latin typeface="Times New Roman" panose="02020603050405020304" pitchFamily="18" charset="0"/>
              <a:ea typeface="黑体" panose="02010609060101010101" charset="-122"/>
              <a:cs typeface="Times New Roman" panose="02020603050405020304" pitchFamily="18" charset="0"/>
            </a:endParaRPr>
          </a:p>
        </p:txBody>
      </p:sp>
      <p:pic>
        <p:nvPicPr>
          <p:cNvPr id="11" name="图片 10"/>
          <p:cNvPicPr>
            <a:picLocks noChangeAspect="1"/>
          </p:cNvPicPr>
          <p:nvPr>
            <p:custDataLst>
              <p:tags r:id="rId15"/>
            </p:custDataLst>
          </p:nvPr>
        </p:nvPicPr>
        <p:blipFill>
          <a:blip r:embed="rId16"/>
          <a:srcRect l="65168" b="13385"/>
          <a:stretch>
            <a:fillRect/>
          </a:stretch>
        </p:blipFill>
        <p:spPr>
          <a:xfrm>
            <a:off x="1056621" y="4432749"/>
            <a:ext cx="2207486" cy="2074796"/>
          </a:xfrm>
          <a:prstGeom prst="rect">
            <a:avLst/>
          </a:prstGeom>
        </p:spPr>
      </p:pic>
      <p:pic>
        <p:nvPicPr>
          <p:cNvPr id="23" name="图片 9" descr="B4FDA73AF6D6B6D4902C83EEE8CD90E4.png"/>
          <p:cNvPicPr>
            <a:picLocks noChangeAspect="1" noChangeArrowheads="1"/>
          </p:cNvPicPr>
          <p:nvPr>
            <p:custDataLst>
              <p:tags r:id="rId17"/>
            </p:custDataLst>
          </p:nvPr>
        </p:nvPicPr>
        <p:blipFill>
          <a:blip r:embed="rId18">
            <a:extLst>
              <a:ext uri="{28A0092B-C50C-407E-A947-70E740481C1C}">
                <a14:useLocalDpi xmlns:a14="http://schemas.microsoft.com/office/drawing/2010/main" val="0"/>
              </a:ext>
            </a:extLst>
          </a:blip>
          <a:stretch>
            <a:fillRect/>
          </a:stretch>
        </p:blipFill>
        <p:spPr bwMode="auto">
          <a:xfrm>
            <a:off x="9457690" y="812800"/>
            <a:ext cx="2469515"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8" grpId="0"/>
      <p:bldP spid="9" grpId="0"/>
      <p:bldP spid="10" grpId="0"/>
      <p:bldP spid="12" grpId="0"/>
      <p:bldP spid="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Box 43"/>
          <p:cNvSpPr txBox="1">
            <a:spLocks noChangeArrowheads="1"/>
          </p:cNvSpPr>
          <p:nvPr>
            <p:custDataLst>
              <p:tags r:id="rId1"/>
            </p:custDataLst>
          </p:nvPr>
        </p:nvSpPr>
        <p:spPr bwMode="auto">
          <a:xfrm>
            <a:off x="192596" y="68105"/>
            <a:ext cx="5063822"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chemeClr val="tx1">
                    <a:lumMod val="75000"/>
                    <a:lumOff val="25000"/>
                  </a:schemeClr>
                </a:solidFill>
                <a:latin typeface="微软雅黑" panose="020B0503020204020204" charset="-122"/>
              </a:rPr>
              <a:t>教学过程</a:t>
            </a:r>
            <a:r>
              <a:rPr lang="en-US" altLang="zh-CN" sz="2800" b="1">
                <a:solidFill>
                  <a:schemeClr val="tx1">
                    <a:lumMod val="75000"/>
                    <a:lumOff val="25000"/>
                  </a:schemeClr>
                </a:solidFill>
                <a:latin typeface="微软雅黑" panose="020B0503020204020204" charset="-122"/>
              </a:rPr>
              <a:t>  </a:t>
            </a:r>
            <a:r>
              <a:rPr lang="zh-CN" altLang="en-US" sz="2800" b="1">
                <a:solidFill>
                  <a:schemeClr val="tx1">
                    <a:lumMod val="75000"/>
                    <a:lumOff val="25000"/>
                  </a:schemeClr>
                </a:solidFill>
                <a:latin typeface="微软雅黑" panose="020B0503020204020204" charset="-122"/>
              </a:rPr>
              <a:t>乙烯分子结构</a:t>
            </a:r>
            <a:endParaRPr lang="en-US" altLang="zh-CN" sz="2800" b="1">
              <a:solidFill>
                <a:schemeClr val="tx1">
                  <a:lumMod val="75000"/>
                  <a:lumOff val="25000"/>
                </a:schemeClr>
              </a:solidFill>
              <a:latin typeface="微软雅黑" panose="020B0503020204020204" charset="-122"/>
            </a:endParaRPr>
          </a:p>
        </p:txBody>
      </p:sp>
      <p:sp>
        <p:nvSpPr>
          <p:cNvPr id="3" name="文本框 2"/>
          <p:cNvSpPr txBox="1"/>
          <p:nvPr>
            <p:custDataLst>
              <p:tags r:id="rId2"/>
            </p:custDataLst>
          </p:nvPr>
        </p:nvSpPr>
        <p:spPr>
          <a:xfrm>
            <a:off x="4104787" y="53948"/>
            <a:ext cx="3170603" cy="521970"/>
          </a:xfrm>
          <a:prstGeom prst="rect">
            <a:avLst/>
          </a:prstGeom>
          <a:noFill/>
        </p:spPr>
        <p:txBody>
          <a:bodyPr wrap="square" rtlCol="0">
            <a:spAutoFit/>
          </a:bodyPr>
          <a:lstStyle/>
          <a:p>
            <a:r>
              <a:rPr lang="zh-CN" altLang="en-US" sz="2800" b="1">
                <a:solidFill>
                  <a:srgbClr val="FF0000"/>
                </a:solidFill>
                <a:latin typeface="黑体" panose="02010609060101010101" charset="-122"/>
                <a:ea typeface="黑体" panose="02010609060101010101" charset="-122"/>
              </a:rPr>
              <a:t>【思考交流】</a:t>
            </a:r>
            <a:endParaRPr lang="zh-CN" altLang="en-US" sz="2800" b="1">
              <a:solidFill>
                <a:srgbClr val="FF0000"/>
              </a:solidFill>
              <a:latin typeface="黑体" panose="02010609060101010101" charset="-122"/>
              <a:ea typeface="黑体" panose="02010609060101010101" charset="-122"/>
            </a:endParaRPr>
          </a:p>
        </p:txBody>
      </p:sp>
      <p:sp>
        <p:nvSpPr>
          <p:cNvPr id="6" name="文本框 5"/>
          <p:cNvSpPr txBox="1"/>
          <p:nvPr>
            <p:custDataLst>
              <p:tags r:id="rId3"/>
            </p:custDataLst>
          </p:nvPr>
        </p:nvSpPr>
        <p:spPr>
          <a:xfrm>
            <a:off x="200319" y="510482"/>
            <a:ext cx="11720713" cy="977265"/>
          </a:xfrm>
          <a:prstGeom prst="rect">
            <a:avLst/>
          </a:prstGeom>
          <a:noFill/>
        </p:spPr>
        <p:txBody>
          <a:bodyPr wrap="square" rtlCol="0">
            <a:spAutoFit/>
          </a:bodyPr>
          <a:lstStyle/>
          <a:p>
            <a:pPr lvl="0" algn="l">
              <a:lnSpc>
                <a:spcPct val="120000"/>
              </a:lnSpc>
              <a:buClrTx/>
              <a:buSzTx/>
              <a:buFontTx/>
            </a:pPr>
            <a:r>
              <a:rPr lang="en-US" altLang="zh-CN" sz="2400" b="1">
                <a:latin typeface="微软雅黑" panose="020B0503020204020204" charset="-122"/>
                <a:ea typeface="微软雅黑" panose="020B0503020204020204" charset="-122"/>
                <a:cs typeface="微软雅黑" panose="020B0503020204020204" charset="-122"/>
                <a:sym typeface="+mn-ea"/>
              </a:rPr>
              <a:t>1、</a:t>
            </a:r>
            <a:r>
              <a:rPr lang="zh-CN" altLang="en-US" sz="2400" b="1">
                <a:latin typeface="微软雅黑" panose="020B0503020204020204" charset="-122"/>
                <a:ea typeface="微软雅黑" panose="020B0503020204020204" charset="-122"/>
                <a:cs typeface="微软雅黑" panose="020B0503020204020204" charset="-122"/>
                <a:sym typeface="+mn-ea"/>
              </a:rPr>
              <a:t>乙烯可以看成是</a:t>
            </a:r>
            <a:r>
              <a:rPr lang="en-US" altLang="zh-CN" sz="2400" b="1" err="1">
                <a:latin typeface="微软雅黑" panose="020B0503020204020204" charset="-122"/>
                <a:ea typeface="微软雅黑" panose="020B0503020204020204" charset="-122"/>
                <a:cs typeface="微软雅黑" panose="020B0503020204020204" charset="-122"/>
                <a:sym typeface="+mn-ea"/>
              </a:rPr>
              <a:t>乙烷去掉两个氢原子</a:t>
            </a:r>
            <a:r>
              <a:rPr lang="zh-CN" altLang="en-US" sz="2400" b="1">
                <a:latin typeface="微软雅黑" panose="020B0503020204020204" charset="-122"/>
                <a:ea typeface="微软雅黑" panose="020B0503020204020204" charset="-122"/>
                <a:cs typeface="微软雅黑" panose="020B0503020204020204" charset="-122"/>
                <a:sym typeface="+mn-ea"/>
              </a:rPr>
              <a:t>后的产物</a:t>
            </a:r>
            <a:r>
              <a:rPr lang="en-US" altLang="zh-CN" sz="2400" b="1">
                <a:latin typeface="微软雅黑" panose="020B0503020204020204" charset="-122"/>
                <a:ea typeface="微软雅黑" panose="020B0503020204020204" charset="-122"/>
                <a:cs typeface="微软雅黑" panose="020B0503020204020204" charset="-122"/>
                <a:sym typeface="+mn-ea"/>
              </a:rPr>
              <a:t>，</a:t>
            </a:r>
            <a:r>
              <a:rPr lang="zh-CN" altLang="en-US" sz="2400" b="1">
                <a:effectLst/>
                <a:latin typeface="微软雅黑" panose="020B0503020204020204" charset="-122"/>
                <a:ea typeface="微软雅黑" panose="020B0503020204020204" charset="-122"/>
                <a:cs typeface="微软雅黑" panose="020B0503020204020204" charset="-122"/>
                <a:sym typeface="Wingdings" panose="05000000000000000000" pitchFamily="2" charset="2"/>
              </a:rPr>
              <a:t>根据碳原子和氢原子的成键规律，你能写出出乙烯的结构式和结构简式吗？</a:t>
            </a:r>
            <a:endParaRPr lang="zh-CN" altLang="en-US" sz="2400" b="1">
              <a:effectLst/>
              <a:latin typeface="微软雅黑" panose="020B0503020204020204" charset="-122"/>
              <a:ea typeface="微软雅黑" panose="020B0503020204020204" charset="-122"/>
              <a:cs typeface="微软雅黑" panose="020B0503020204020204" charset="-122"/>
              <a:sym typeface="Wingdings" panose="05000000000000000000" pitchFamily="2" charset="2"/>
            </a:endParaRPr>
          </a:p>
        </p:txBody>
      </p:sp>
      <p:sp>
        <p:nvSpPr>
          <p:cNvPr id="4" name="文本框 3"/>
          <p:cNvSpPr txBox="1"/>
          <p:nvPr>
            <p:custDataLst>
              <p:tags r:id="rId4"/>
            </p:custDataLst>
          </p:nvPr>
        </p:nvSpPr>
        <p:spPr>
          <a:xfrm>
            <a:off x="192596" y="2764276"/>
            <a:ext cx="11550416" cy="977265"/>
          </a:xfrm>
          <a:prstGeom prst="rect">
            <a:avLst/>
          </a:prstGeom>
          <a:noFill/>
        </p:spPr>
        <p:txBody>
          <a:bodyPr wrap="square" rtlCol="0" anchor="t">
            <a:spAutoFit/>
          </a:bodyPr>
          <a:lstStyle/>
          <a:p>
            <a:pPr lvl="0" algn="l">
              <a:lnSpc>
                <a:spcPct val="120000"/>
              </a:lnSpc>
              <a:buClrTx/>
              <a:buSzTx/>
              <a:buFontTx/>
            </a:pPr>
            <a:r>
              <a:rPr lang="en-US" altLang="zh-CN" sz="2400" b="1">
                <a:effectLst/>
                <a:latin typeface="微软雅黑" panose="020B0503020204020204" charset="-122"/>
                <a:ea typeface="微软雅黑" panose="020B0503020204020204" charset="-122"/>
                <a:cs typeface="微软雅黑" panose="020B0503020204020204" charset="-122"/>
                <a:sym typeface="Wingdings" panose="05000000000000000000" pitchFamily="2" charset="2"/>
              </a:rPr>
              <a:t>2</a:t>
            </a:r>
            <a:r>
              <a:rPr lang="zh-CN" altLang="en-US" sz="2400" b="1">
                <a:effectLst/>
                <a:latin typeface="微软雅黑" panose="020B0503020204020204" charset="-122"/>
                <a:ea typeface="微软雅黑" panose="020B0503020204020204" charset="-122"/>
                <a:cs typeface="微软雅黑" panose="020B0503020204020204" charset="-122"/>
                <a:sym typeface="Wingdings" panose="05000000000000000000" pitchFamily="2" charset="2"/>
              </a:rPr>
              <a:t>、乙烷是空间立体结构，由乙烷演变成的乙烯的空间结构应该是怎样的？请同学们</a:t>
            </a:r>
            <a:r>
              <a:rPr lang="en-US" altLang="zh-CN" sz="2400" b="1" err="1">
                <a:latin typeface="微软雅黑" panose="020B0503020204020204" charset="-122"/>
                <a:ea typeface="微软雅黑" panose="020B0503020204020204" charset="-122"/>
                <a:cs typeface="微软雅黑" panose="020B0503020204020204" charset="-122"/>
                <a:sym typeface="+mn-ea"/>
              </a:rPr>
              <a:t>尝试制作</a:t>
            </a:r>
            <a:r>
              <a:rPr lang="zh-CN" altLang="en-US" sz="2400" b="1">
                <a:latin typeface="微软雅黑" panose="020B0503020204020204" charset="-122"/>
                <a:ea typeface="微软雅黑" panose="020B0503020204020204" charset="-122"/>
                <a:cs typeface="微软雅黑" panose="020B0503020204020204" charset="-122"/>
                <a:sym typeface="+mn-ea"/>
              </a:rPr>
              <a:t>乙烯</a:t>
            </a:r>
            <a:r>
              <a:rPr lang="en-US" altLang="zh-CN" sz="2400" b="1" err="1">
                <a:latin typeface="微软雅黑" panose="020B0503020204020204" charset="-122"/>
                <a:ea typeface="微软雅黑" panose="020B0503020204020204" charset="-122"/>
                <a:cs typeface="微软雅黑" panose="020B0503020204020204" charset="-122"/>
                <a:sym typeface="+mn-ea"/>
              </a:rPr>
              <a:t>模型</a:t>
            </a:r>
            <a:r>
              <a:rPr lang="zh-CN" altLang="en-US" sz="2400" b="1">
                <a:latin typeface="微软雅黑" panose="020B0503020204020204" charset="-122"/>
                <a:ea typeface="微软雅黑" panose="020B0503020204020204" charset="-122"/>
                <a:cs typeface="微软雅黑" panose="020B0503020204020204" charset="-122"/>
                <a:sym typeface="+mn-ea"/>
              </a:rPr>
              <a:t>归纳出乙烯的结构特点</a:t>
            </a:r>
            <a:endParaRPr lang="zh-CN" altLang="en-US" sz="2400" b="1">
              <a:latin typeface="微软雅黑" panose="020B0503020204020204" charset="-122"/>
              <a:ea typeface="微软雅黑" panose="020B0503020204020204" charset="-122"/>
              <a:cs typeface="微软雅黑" panose="020B0503020204020204" charset="-122"/>
              <a:sym typeface="+mn-ea"/>
            </a:endParaRPr>
          </a:p>
        </p:txBody>
      </p:sp>
      <p:pic>
        <p:nvPicPr>
          <p:cNvPr id="10272" name="图片 234617"/>
          <p:cNvPicPr>
            <a:picLocks noChangeAspect="1"/>
          </p:cNvPicPr>
          <p:nvPr>
            <p:custDataLst>
              <p:tags r:id="rId5"/>
            </p:custDataLst>
          </p:nvPr>
        </p:nvPicPr>
        <p:blipFill>
          <a:blip r:embed="rId6"/>
          <a:stretch>
            <a:fillRect/>
          </a:stretch>
        </p:blipFill>
        <p:spPr>
          <a:xfrm>
            <a:off x="599505" y="1420148"/>
            <a:ext cx="1495783" cy="1217070"/>
          </a:xfrm>
          <a:prstGeom prst="rect">
            <a:avLst/>
          </a:prstGeom>
          <a:noFill/>
          <a:ln w="9525">
            <a:noFill/>
          </a:ln>
        </p:spPr>
      </p:pic>
      <p:pic>
        <p:nvPicPr>
          <p:cNvPr id="10273" name="Picture 123"/>
          <p:cNvPicPr>
            <a:picLocks noChangeAspect="1"/>
          </p:cNvPicPr>
          <p:nvPr>
            <p:custDataLst>
              <p:tags r:id="rId7"/>
            </p:custDataLst>
          </p:nvPr>
        </p:nvPicPr>
        <p:blipFill>
          <a:blip r:embed="rId8"/>
          <a:stretch>
            <a:fillRect/>
          </a:stretch>
        </p:blipFill>
        <p:spPr>
          <a:xfrm>
            <a:off x="3755319" y="1791011"/>
            <a:ext cx="1695136" cy="834236"/>
          </a:xfrm>
          <a:prstGeom prst="rect">
            <a:avLst/>
          </a:prstGeom>
          <a:noFill/>
          <a:ln w="9525">
            <a:noFill/>
          </a:ln>
        </p:spPr>
      </p:pic>
      <p:sp>
        <p:nvSpPr>
          <p:cNvPr id="2" name="右箭头 1"/>
          <p:cNvSpPr/>
          <p:nvPr>
            <p:custDataLst>
              <p:tags r:id="rId9"/>
            </p:custDataLst>
          </p:nvPr>
        </p:nvSpPr>
        <p:spPr>
          <a:xfrm>
            <a:off x="2386288" y="1715630"/>
            <a:ext cx="1078030" cy="515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乙烷">
            <a:hlinkClick r:id="" action="ppaction://media"/>
          </p:cNvPr>
          <p:cNvPicPr/>
          <p:nvPr>
            <a:videoFile r:link="rId10"/>
            <p:extLst>
              <p:ext uri="{DAA4B4D4-6D71-4841-9C94-3DE7FCFB9230}">
                <p14:media xmlns:p14="http://schemas.microsoft.com/office/powerpoint/2010/main" r:embed="rId11"/>
              </p:ext>
            </p:extLst>
            <p:custDataLst>
              <p:tags r:id="rId12"/>
            </p:custDataLst>
          </p:nvPr>
        </p:nvPicPr>
        <p:blipFill>
          <a:blip r:embed="rId13"/>
          <a:stretch>
            <a:fillRect/>
          </a:stretch>
        </p:blipFill>
        <p:spPr>
          <a:xfrm>
            <a:off x="8832045" y="1053526"/>
            <a:ext cx="3007984" cy="1851059"/>
          </a:xfrm>
          <a:prstGeom prst="rect">
            <a:avLst/>
          </a:prstGeom>
        </p:spPr>
      </p:pic>
      <p:pic>
        <p:nvPicPr>
          <p:cNvPr id="8" name="图片 7"/>
          <p:cNvPicPr>
            <a:picLocks noChangeAspect="1"/>
          </p:cNvPicPr>
          <p:nvPr>
            <p:custDataLst>
              <p:tags r:id="rId14"/>
            </p:custDataLst>
          </p:nvPr>
        </p:nvPicPr>
        <p:blipFill>
          <a:blip r:embed="rId15"/>
          <a:stretch>
            <a:fillRect/>
          </a:stretch>
        </p:blipFill>
        <p:spPr>
          <a:xfrm>
            <a:off x="475068" y="3681588"/>
            <a:ext cx="3234726" cy="2148442"/>
          </a:xfrm>
          <a:prstGeom prst="rect">
            <a:avLst/>
          </a:prstGeom>
        </p:spPr>
      </p:pic>
      <p:sp>
        <p:nvSpPr>
          <p:cNvPr id="10" name="AutoShape 7"/>
          <p:cNvSpPr>
            <a:spLocks noChangeArrowheads="1"/>
          </p:cNvSpPr>
          <p:nvPr>
            <p:custDataLst>
              <p:tags r:id="rId16"/>
            </p:custDataLst>
          </p:nvPr>
        </p:nvSpPr>
        <p:spPr bwMode="auto">
          <a:xfrm rot="1703730">
            <a:off x="1395648" y="4366959"/>
            <a:ext cx="904707" cy="358709"/>
          </a:xfrm>
          <a:prstGeom prst="curvedDownArrow">
            <a:avLst>
              <a:gd name="adj1" fmla="val 16311"/>
              <a:gd name="adj2" fmla="val 115086"/>
              <a:gd name="adj3" fmla="val 30028"/>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00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1" name="Text Box 8"/>
          <p:cNvSpPr txBox="1">
            <a:spLocks noChangeArrowheads="1"/>
          </p:cNvSpPr>
          <p:nvPr>
            <p:custDataLst>
              <p:tags r:id="rId17"/>
            </p:custDataLst>
          </p:nvPr>
        </p:nvSpPr>
        <p:spPr bwMode="auto">
          <a:xfrm>
            <a:off x="1775943" y="4140306"/>
            <a:ext cx="853917"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a:spcBef>
                <a:spcPct val="50000"/>
              </a:spcBef>
            </a:pPr>
            <a:r>
              <a:rPr lang="zh-CN" altLang="en-US" sz="1600">
                <a:solidFill>
                  <a:srgbClr val="FF0000"/>
                </a:solidFill>
                <a:highlight>
                  <a:srgbClr val="FFFF00"/>
                </a:highlight>
                <a:latin typeface="Times New Roman" panose="02020603050405020304" pitchFamily="18" charset="0"/>
                <a:ea typeface="微软雅黑" panose="020B0503020204020204" charset="-122"/>
                <a:cs typeface="Times New Roman" panose="02020603050405020304" pitchFamily="18" charset="0"/>
              </a:rPr>
              <a:t>约</a:t>
            </a:r>
            <a:r>
              <a:rPr lang="en-US" altLang="zh-CN" sz="1600">
                <a:solidFill>
                  <a:srgbClr val="FF0000"/>
                </a:solidFill>
                <a:highlight>
                  <a:srgbClr val="FFFF00"/>
                </a:highlight>
                <a:latin typeface="Times New Roman" panose="02020603050405020304" pitchFamily="18" charset="0"/>
                <a:ea typeface="微软雅黑" panose="020B0503020204020204" charset="-122"/>
                <a:cs typeface="Times New Roman" panose="02020603050405020304" pitchFamily="18" charset="0"/>
              </a:rPr>
              <a:t>120°</a:t>
            </a:r>
            <a:endParaRPr lang="en-US" altLang="zh-CN" sz="1600">
              <a:solidFill>
                <a:srgbClr val="FF0000"/>
              </a:solidFill>
              <a:highlight>
                <a:srgbClr val="FFFF00"/>
              </a:highlight>
              <a:latin typeface="Times New Roman" panose="02020603050405020304" pitchFamily="18" charset="0"/>
              <a:ea typeface="微软雅黑" panose="020B0503020204020204" charset="-122"/>
              <a:cs typeface="Times New Roman" panose="02020603050405020304" pitchFamily="18" charset="0"/>
            </a:endParaRPr>
          </a:p>
        </p:txBody>
      </p:sp>
      <p:sp>
        <p:nvSpPr>
          <p:cNvPr id="12" name="AutoShape 3"/>
          <p:cNvSpPr>
            <a:spLocks noChangeArrowheads="1"/>
          </p:cNvSpPr>
          <p:nvPr>
            <p:custDataLst>
              <p:tags r:id="rId18"/>
            </p:custDataLst>
          </p:nvPr>
        </p:nvSpPr>
        <p:spPr bwMode="auto">
          <a:xfrm>
            <a:off x="1056621" y="4565678"/>
            <a:ext cx="307918" cy="742812"/>
          </a:xfrm>
          <a:prstGeom prst="curvedRightArrow">
            <a:avLst>
              <a:gd name="adj1" fmla="val 18536"/>
              <a:gd name="adj2" fmla="val 71918"/>
              <a:gd name="adj3" fmla="val 33454"/>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00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3" name="Text Box 8"/>
          <p:cNvSpPr txBox="1">
            <a:spLocks noChangeArrowheads="1"/>
          </p:cNvSpPr>
          <p:nvPr>
            <p:custDataLst>
              <p:tags r:id="rId19"/>
            </p:custDataLst>
          </p:nvPr>
        </p:nvSpPr>
        <p:spPr bwMode="auto">
          <a:xfrm>
            <a:off x="480565" y="4716590"/>
            <a:ext cx="1078496" cy="30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a:spcBef>
                <a:spcPct val="50000"/>
              </a:spcBef>
            </a:pPr>
            <a:r>
              <a:rPr lang="zh-CN" altLang="en-US" sz="1400">
                <a:solidFill>
                  <a:srgbClr val="FF0000"/>
                </a:solidFill>
                <a:highlight>
                  <a:srgbClr val="FFFF00"/>
                </a:highlight>
                <a:latin typeface="Times New Roman" panose="02020603050405020304" pitchFamily="18" charset="0"/>
                <a:ea typeface="微软雅黑" panose="020B0503020204020204" charset="-122"/>
                <a:cs typeface="Times New Roman" panose="02020603050405020304" pitchFamily="18" charset="0"/>
              </a:rPr>
              <a:t>约</a:t>
            </a:r>
            <a:r>
              <a:rPr lang="en-US" altLang="zh-CN" sz="1400">
                <a:solidFill>
                  <a:srgbClr val="FF0000"/>
                </a:solidFill>
                <a:highlight>
                  <a:srgbClr val="FFFF00"/>
                </a:highlight>
                <a:latin typeface="Times New Roman" panose="02020603050405020304" pitchFamily="18" charset="0"/>
                <a:ea typeface="微软雅黑" panose="020B0503020204020204" charset="-122"/>
                <a:cs typeface="Times New Roman" panose="02020603050405020304" pitchFamily="18" charset="0"/>
              </a:rPr>
              <a:t>120°</a:t>
            </a:r>
            <a:endParaRPr lang="en-US" altLang="zh-CN" sz="1400">
              <a:solidFill>
                <a:srgbClr val="FF0000"/>
              </a:solidFill>
              <a:highlight>
                <a:srgbClr val="FFFF00"/>
              </a:highlight>
              <a:latin typeface="Times New Roman" panose="02020603050405020304" pitchFamily="18" charset="0"/>
              <a:ea typeface="微软雅黑" panose="020B0503020204020204" charset="-122"/>
              <a:cs typeface="Times New Roman" panose="02020603050405020304" pitchFamily="18" charset="0"/>
            </a:endParaRPr>
          </a:p>
        </p:txBody>
      </p:sp>
      <p:sp>
        <p:nvSpPr>
          <p:cNvPr id="14" name="AutoShape 5"/>
          <p:cNvSpPr>
            <a:spLocks noChangeArrowheads="1"/>
          </p:cNvSpPr>
          <p:nvPr>
            <p:custDataLst>
              <p:tags r:id="rId20"/>
            </p:custDataLst>
          </p:nvPr>
        </p:nvSpPr>
        <p:spPr bwMode="auto">
          <a:xfrm rot="-1094831">
            <a:off x="1435646" y="5069774"/>
            <a:ext cx="936452" cy="312362"/>
          </a:xfrm>
          <a:prstGeom prst="curvedUpArrow">
            <a:avLst>
              <a:gd name="adj1" fmla="val 39827"/>
              <a:gd name="adj2" fmla="val 191629"/>
              <a:gd name="adj3" fmla="val 1790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00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5" name="Text Box 10"/>
          <p:cNvSpPr txBox="1">
            <a:spLocks noChangeArrowheads="1"/>
          </p:cNvSpPr>
          <p:nvPr>
            <p:custDataLst>
              <p:tags r:id="rId21"/>
            </p:custDataLst>
          </p:nvPr>
        </p:nvSpPr>
        <p:spPr bwMode="auto">
          <a:xfrm>
            <a:off x="1648966" y="5292618"/>
            <a:ext cx="892645"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ea typeface="宋体" panose="02010600030101010101" pitchFamily="2" charset="-122"/>
              </a:defRPr>
            </a:lvl1pPr>
            <a:lvl2pPr marL="742950" indent="-285750" eaLnBrk="0" hangingPunct="0">
              <a:defRPr sz="3600">
                <a:solidFill>
                  <a:schemeClr val="tx1"/>
                </a:solidFill>
                <a:latin typeface="Arial" panose="020B0604020202020204" pitchFamily="34" charset="0"/>
                <a:ea typeface="宋体" panose="02010600030101010101" pitchFamily="2" charset="-122"/>
              </a:defRPr>
            </a:lvl2pPr>
            <a:lvl3pPr marL="1143000" indent="-228600" eaLnBrk="0" hangingPunct="0">
              <a:defRPr sz="3600">
                <a:solidFill>
                  <a:schemeClr val="tx1"/>
                </a:solidFill>
                <a:latin typeface="Arial" panose="020B0604020202020204" pitchFamily="34" charset="0"/>
                <a:ea typeface="宋体" panose="02010600030101010101" pitchFamily="2" charset="-122"/>
              </a:defRPr>
            </a:lvl3pPr>
            <a:lvl4pPr marL="1600200" indent="-228600" eaLnBrk="0" hangingPunct="0">
              <a:defRPr sz="3600">
                <a:solidFill>
                  <a:schemeClr val="tx1"/>
                </a:solidFill>
                <a:latin typeface="Arial" panose="020B0604020202020204" pitchFamily="34" charset="0"/>
                <a:ea typeface="宋体" panose="02010600030101010101" pitchFamily="2" charset="-122"/>
              </a:defRPr>
            </a:lvl4pPr>
            <a:lvl5pPr marL="2057400" indent="-228600" eaLnBrk="0" hangingPunct="0">
              <a:defRPr sz="3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宋体" panose="02010600030101010101" pitchFamily="2" charset="-122"/>
              </a:defRPr>
            </a:lvl9pPr>
          </a:lstStyle>
          <a:p>
            <a:pPr>
              <a:spcBef>
                <a:spcPct val="50000"/>
              </a:spcBef>
            </a:pPr>
            <a:r>
              <a:rPr lang="zh-CN" altLang="en-US" sz="1600">
                <a:solidFill>
                  <a:srgbClr val="FF0000"/>
                </a:solidFill>
                <a:highlight>
                  <a:srgbClr val="FFFF00"/>
                </a:highlight>
                <a:latin typeface="Times New Roman" panose="02020603050405020304" pitchFamily="18" charset="0"/>
                <a:ea typeface="微软雅黑" panose="020B0503020204020204" charset="-122"/>
                <a:cs typeface="Times New Roman" panose="02020603050405020304" pitchFamily="18" charset="0"/>
              </a:rPr>
              <a:t>约</a:t>
            </a:r>
            <a:r>
              <a:rPr lang="en-US" altLang="zh-CN" sz="1600">
                <a:solidFill>
                  <a:srgbClr val="FF0000"/>
                </a:solidFill>
                <a:highlight>
                  <a:srgbClr val="FFFF00"/>
                </a:highlight>
                <a:latin typeface="Times New Roman" panose="02020603050405020304" pitchFamily="18" charset="0"/>
                <a:ea typeface="微软雅黑" panose="020B0503020204020204" charset="-122"/>
                <a:cs typeface="Times New Roman" panose="02020603050405020304" pitchFamily="18" charset="0"/>
              </a:rPr>
              <a:t>120°</a:t>
            </a:r>
            <a:endParaRPr lang="en-US" altLang="zh-CN" sz="1600">
              <a:solidFill>
                <a:srgbClr val="FF0000"/>
              </a:solidFill>
              <a:highlight>
                <a:srgbClr val="FFFF00"/>
              </a:highlight>
              <a:latin typeface="Times New Roman" panose="02020603050405020304" pitchFamily="18" charset="0"/>
              <a:ea typeface="微软雅黑" panose="020B0503020204020204" charset="-122"/>
              <a:cs typeface="Times New Roman" panose="02020603050405020304" pitchFamily="18" charset="0"/>
            </a:endParaRPr>
          </a:p>
        </p:txBody>
      </p:sp>
      <p:pic>
        <p:nvPicPr>
          <p:cNvPr id="16" name="乙烯结构">
            <a:hlinkClick r:id="" action="ppaction://media"/>
          </p:cNvPr>
          <p:cNvPicPr/>
          <p:nvPr>
            <a:videoFile r:link="rId22"/>
            <p:extLst>
              <p:ext uri="{DAA4B4D4-6D71-4841-9C94-3DE7FCFB9230}">
                <p14:media xmlns:p14="http://schemas.microsoft.com/office/powerpoint/2010/main" r:embed="rId23"/>
              </p:ext>
            </p:extLst>
            <p:custDataLst>
              <p:tags r:id="rId24"/>
            </p:custDataLst>
          </p:nvPr>
        </p:nvPicPr>
        <p:blipFill>
          <a:blip r:embed="rId25"/>
          <a:stretch>
            <a:fillRect/>
          </a:stretch>
        </p:blipFill>
        <p:spPr>
          <a:xfrm>
            <a:off x="4564891" y="3705257"/>
            <a:ext cx="3157905" cy="2211930"/>
          </a:xfrm>
          <a:prstGeom prst="rect">
            <a:avLst/>
          </a:prstGeom>
        </p:spPr>
      </p:pic>
      <p:pic>
        <p:nvPicPr>
          <p:cNvPr id="17" name="乙烯比例模型">
            <a:hlinkClick r:id="" action="ppaction://media"/>
          </p:cNvPr>
          <p:cNvPicPr/>
          <p:nvPr>
            <a:videoFile r:link="rId26"/>
            <p:extLst>
              <p:ext uri="{DAA4B4D4-6D71-4841-9C94-3DE7FCFB9230}">
                <p14:media xmlns:p14="http://schemas.microsoft.com/office/powerpoint/2010/main" r:embed="rId27"/>
              </p:ext>
            </p:extLst>
            <p:custDataLst>
              <p:tags r:id="rId28"/>
            </p:custDataLst>
          </p:nvPr>
        </p:nvPicPr>
        <p:blipFill>
          <a:blip r:embed="rId29"/>
          <a:stretch>
            <a:fillRect/>
          </a:stretch>
        </p:blipFill>
        <p:spPr>
          <a:xfrm>
            <a:off x="8104644" y="3587208"/>
            <a:ext cx="3065212" cy="2178282"/>
          </a:xfrm>
          <a:prstGeom prst="rect">
            <a:avLst/>
          </a:prstGeom>
        </p:spPr>
      </p:pic>
      <p:sp>
        <p:nvSpPr>
          <p:cNvPr id="18" name="文本框 17"/>
          <p:cNvSpPr txBox="1"/>
          <p:nvPr>
            <p:custDataLst>
              <p:tags r:id="rId30"/>
            </p:custDataLst>
          </p:nvPr>
        </p:nvSpPr>
        <p:spPr>
          <a:xfrm>
            <a:off x="475068" y="6343745"/>
            <a:ext cx="11398044" cy="534035"/>
          </a:xfrm>
          <a:prstGeom prst="rect">
            <a:avLst/>
          </a:prstGeom>
          <a:noFill/>
          <a:extLst>
            <a:ext uri="{909E8E84-426E-40DD-AFC4-6F175D3DCCD1}">
              <a14:hiddenFill xmlns:a14="http://schemas.microsoft.com/office/drawing/2010/main">
                <a:solidFill>
                  <a:schemeClr val="accent3">
                    <a:lumMod val="20000"/>
                    <a:lumOff val="80000"/>
                  </a:schemeClr>
                </a:solidFill>
              </a14:hiddenFill>
            </a:ext>
          </a:extLst>
        </p:spPr>
        <p:txBody>
          <a:bodyPr wrap="square" rtlCol="0">
            <a:spAutoFit/>
          </a:bodyPr>
          <a:lstStyle/>
          <a:p>
            <a:pPr lvl="0" algn="l">
              <a:lnSpc>
                <a:spcPct val="120000"/>
              </a:lnSpc>
              <a:buClrTx/>
              <a:buSzTx/>
              <a:buFontTx/>
            </a:pPr>
            <a:r>
              <a:rPr lang="en-US" altLang="zh-CN" sz="2400" b="1">
                <a:latin typeface="微软雅黑" panose="020B0503020204020204" charset="-122"/>
                <a:ea typeface="微软雅黑" panose="020B0503020204020204" charset="-122"/>
                <a:cs typeface="微软雅黑" panose="020B0503020204020204" charset="-122"/>
                <a:sym typeface="+mn-ea"/>
              </a:rPr>
              <a:t>3、</a:t>
            </a:r>
            <a:r>
              <a:rPr lang="zh-CN" altLang="en-US" sz="2400" b="1">
                <a:latin typeface="微软雅黑" panose="020B0503020204020204" charset="-122"/>
                <a:ea typeface="微软雅黑" panose="020B0503020204020204" charset="-122"/>
                <a:cs typeface="微软雅黑" panose="020B0503020204020204" charset="-122"/>
                <a:sym typeface="+mn-ea"/>
              </a:rPr>
              <a:t>注意单键可旋转，双键不能旋转，思考乙烯最多有多少个原子在同一平面</a:t>
            </a:r>
            <a:r>
              <a:rPr lang="zh-CN" altLang="en-US" sz="2400" b="1">
                <a:effectLst/>
                <a:latin typeface="微软雅黑" panose="020B0503020204020204" charset="-122"/>
                <a:ea typeface="微软雅黑" panose="020B0503020204020204" charset="-122"/>
                <a:cs typeface="微软雅黑" panose="020B0503020204020204" charset="-122"/>
                <a:sym typeface="Wingdings" panose="05000000000000000000" pitchFamily="2" charset="2"/>
              </a:rPr>
              <a:t>？</a:t>
            </a:r>
            <a:endParaRPr lang="zh-CN" altLang="en-US" sz="2400" b="1">
              <a:effectLst/>
              <a:latin typeface="微软雅黑" panose="020B0503020204020204" charset="-122"/>
              <a:ea typeface="微软雅黑" panose="020B0503020204020204" charset="-122"/>
              <a:cs typeface="微软雅黑" panose="020B0503020204020204" charset="-122"/>
              <a:sym typeface="Wingdings" panose="05000000000000000000" pitchFamily="2" charset="2"/>
            </a:endParaRPr>
          </a:p>
        </p:txBody>
      </p:sp>
      <p:sp>
        <p:nvSpPr>
          <p:cNvPr id="22" name="右箭头 1"/>
          <p:cNvSpPr/>
          <p:nvPr>
            <p:custDataLst>
              <p:tags r:id="rId31"/>
            </p:custDataLst>
          </p:nvPr>
        </p:nvSpPr>
        <p:spPr>
          <a:xfrm>
            <a:off x="5690089" y="1697210"/>
            <a:ext cx="1078030" cy="515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custDataLst>
              <p:tags r:id="rId32"/>
            </p:custDataLst>
          </p:nvPr>
        </p:nvSpPr>
        <p:spPr>
          <a:xfrm>
            <a:off x="6790405" y="1557807"/>
            <a:ext cx="2235863" cy="583565"/>
          </a:xfrm>
          <a:prstGeom prst="rect">
            <a:avLst/>
          </a:prstGeom>
          <a:noFill/>
          <a:ln w="9525">
            <a:noFill/>
          </a:ln>
        </p:spPr>
        <p:txBody>
          <a:bodyPr wrap="square">
            <a:spAutoFit/>
          </a:bodyPr>
          <a:lstStyle/>
          <a:p>
            <a:pPr lvl="0">
              <a:spcBef>
                <a:spcPct val="50000"/>
              </a:spcBef>
            </a:pPr>
            <a:r>
              <a:rPr lang="en-US" altLang="zh-CN" sz="3200" b="1">
                <a:solidFill>
                  <a:srgbClr val="FF0000"/>
                </a:solidFill>
                <a:latin typeface="Times New Roman" panose="02020603050405020304" pitchFamily="18" charset="0"/>
                <a:ea typeface="黑体" panose="02010609060101010101" charset="-122"/>
              </a:rPr>
              <a:t>CH</a:t>
            </a:r>
            <a:r>
              <a:rPr lang="en-US" altLang="zh-CN" sz="3200" b="1" baseline="-25000">
                <a:solidFill>
                  <a:srgbClr val="FF0000"/>
                </a:solidFill>
                <a:latin typeface="Times New Roman" panose="02020603050405020304" pitchFamily="18" charset="0"/>
                <a:ea typeface="黑体" panose="02010609060101010101" charset="-122"/>
              </a:rPr>
              <a:t>2</a:t>
            </a:r>
            <a:r>
              <a:rPr lang="en-US" altLang="zh-CN" sz="3200" b="1">
                <a:solidFill>
                  <a:srgbClr val="FF0000"/>
                </a:solidFill>
                <a:latin typeface="Times New Roman" panose="02020603050405020304" pitchFamily="18" charset="0"/>
                <a:ea typeface="黑体" panose="02010609060101010101" charset="-122"/>
              </a:rPr>
              <a:t>=CH</a:t>
            </a:r>
            <a:r>
              <a:rPr lang="en-US" altLang="zh-CN" sz="3200" b="1" baseline="-25000">
                <a:solidFill>
                  <a:srgbClr val="FF0000"/>
                </a:solidFill>
                <a:latin typeface="Times New Roman" panose="02020603050405020304" pitchFamily="18" charset="0"/>
                <a:ea typeface="黑体" panose="02010609060101010101" charset="-122"/>
              </a:rPr>
              <a:t>2</a:t>
            </a:r>
            <a:endParaRPr lang="en-US" altLang="zh-CN" sz="3200" b="1" baseline="-25000">
              <a:solidFill>
                <a:srgbClr val="FF0000"/>
              </a:solidFill>
              <a:latin typeface="Times New Roman" panose="02020603050405020304" pitchFamily="18" charset="0"/>
              <a:ea typeface="黑体" panose="02010609060101010101" charset="-122"/>
            </a:endParaRPr>
          </a:p>
        </p:txBody>
      </p:sp>
      <p:sp>
        <p:nvSpPr>
          <p:cNvPr id="24" name="文本框 23"/>
          <p:cNvSpPr txBox="1"/>
          <p:nvPr>
            <p:custDataLst>
              <p:tags r:id="rId33"/>
            </p:custDataLst>
          </p:nvPr>
        </p:nvSpPr>
        <p:spPr>
          <a:xfrm>
            <a:off x="9138640" y="36132"/>
            <a:ext cx="2235863" cy="410845"/>
          </a:xfrm>
          <a:prstGeom prst="rect">
            <a:avLst/>
          </a:prstGeom>
          <a:noFill/>
          <a:ln w="9525">
            <a:noFill/>
          </a:ln>
        </p:spPr>
        <p:txBody>
          <a:bodyPr wrap="square">
            <a:spAutoFit/>
          </a:bodyPr>
          <a:lstStyle/>
          <a:p>
            <a:pPr lvl="0">
              <a:spcBef>
                <a:spcPct val="50000"/>
              </a:spcBef>
            </a:pPr>
            <a:r>
              <a:rPr lang="zh-CN" altLang="en-US" sz="3200" b="1" baseline="-25000">
                <a:solidFill>
                  <a:srgbClr val="FF0000"/>
                </a:solidFill>
                <a:latin typeface="Times New Roman" panose="02020603050405020304" pitchFamily="18" charset="0"/>
                <a:ea typeface="黑体" panose="02010609060101010101" charset="-122"/>
              </a:rPr>
              <a:t>乙烷的结构特点？</a:t>
            </a:r>
            <a:endParaRPr lang="en-US" altLang="zh-CN" sz="3200" b="1" baseline="-25000">
              <a:solidFill>
                <a:srgbClr val="FF0000"/>
              </a:solidFill>
              <a:latin typeface="Times New Roman" panose="02020603050405020304" pitchFamily="18" charset="0"/>
              <a:ea typeface="黑体" panose="02010609060101010101" charset="-122"/>
            </a:endParaRPr>
          </a:p>
        </p:txBody>
      </p:sp>
      <p:sp>
        <p:nvSpPr>
          <p:cNvPr id="25" name="文本框 24"/>
          <p:cNvSpPr txBox="1"/>
          <p:nvPr>
            <p:custDataLst>
              <p:tags r:id="rId34"/>
            </p:custDataLst>
          </p:nvPr>
        </p:nvSpPr>
        <p:spPr>
          <a:xfrm>
            <a:off x="131515" y="5850536"/>
            <a:ext cx="2082935" cy="460375"/>
          </a:xfrm>
          <a:prstGeom prst="rect">
            <a:avLst/>
          </a:prstGeom>
          <a:noFill/>
          <a:ln w="9525">
            <a:noFill/>
          </a:ln>
        </p:spPr>
        <p:txBody>
          <a:bodyPr wrap="square">
            <a:spAutoFit/>
          </a:bodyPr>
          <a:lstStyle/>
          <a:p>
            <a:pPr lvl="0">
              <a:spcBef>
                <a:spcPct val="50000"/>
              </a:spcBef>
            </a:pPr>
            <a:r>
              <a:rPr lang="zh-CN" altLang="en-US" sz="2400" b="1">
                <a:solidFill>
                  <a:srgbClr val="FF0000"/>
                </a:solidFill>
                <a:latin typeface="Times New Roman" panose="02020603050405020304" pitchFamily="18" charset="0"/>
                <a:ea typeface="黑体" panose="02010609060101010101" charset="-122"/>
              </a:rPr>
              <a:t>乙烯结构特点：</a:t>
            </a:r>
            <a:endParaRPr lang="en-US" altLang="zh-CN" sz="2400" b="1" baseline="-25000">
              <a:solidFill>
                <a:srgbClr val="FF0000"/>
              </a:solidFill>
              <a:latin typeface="Times New Roman" panose="02020603050405020304" pitchFamily="18" charset="0"/>
              <a:ea typeface="黑体" panose="02010609060101010101" charset="-122"/>
            </a:endParaRPr>
          </a:p>
        </p:txBody>
      </p:sp>
      <p:sp>
        <p:nvSpPr>
          <p:cNvPr id="26" name="文本框 25"/>
          <p:cNvSpPr txBox="1"/>
          <p:nvPr>
            <p:custDataLst>
              <p:tags r:id="rId35"/>
            </p:custDataLst>
          </p:nvPr>
        </p:nvSpPr>
        <p:spPr>
          <a:xfrm>
            <a:off x="2181710" y="5903621"/>
            <a:ext cx="9691402" cy="398780"/>
          </a:xfrm>
          <a:prstGeom prst="rect">
            <a:avLst/>
          </a:prstGeom>
          <a:solidFill>
            <a:srgbClr val="FFFF00"/>
          </a:solidFill>
          <a:ln w="9525">
            <a:noFill/>
          </a:ln>
        </p:spPr>
        <p:txBody>
          <a:bodyPr wrap="square">
            <a:spAutoFit/>
          </a:bodyPr>
          <a:lstStyle/>
          <a:p>
            <a:pPr>
              <a:spcBef>
                <a:spcPct val="50000"/>
              </a:spcBef>
            </a:pPr>
            <a:r>
              <a:rPr lang="zh-CN" altLang="en-US" sz="2000" b="1">
                <a:solidFill>
                  <a:srgbClr val="FF0000"/>
                </a:solidFill>
                <a:latin typeface="Times New Roman" panose="02020603050405020304" pitchFamily="18" charset="0"/>
                <a:ea typeface="黑体" panose="02010609060101010101" charset="-122"/>
              </a:rPr>
              <a:t>平面结构；键角：</a:t>
            </a:r>
            <a:r>
              <a:rPr lang="zh-CN" altLang="en-US" sz="2000">
                <a:solidFill>
                  <a:srgbClr val="FF0000"/>
                </a:solidFill>
                <a:highlight>
                  <a:srgbClr val="FFFF00"/>
                </a:highlight>
                <a:latin typeface="Times New Roman" panose="02020603050405020304" pitchFamily="18" charset="0"/>
                <a:ea typeface="微软雅黑" panose="020B0503020204020204" charset="-122"/>
                <a:cs typeface="Times New Roman" panose="02020603050405020304" pitchFamily="18" charset="0"/>
              </a:rPr>
              <a:t>约</a:t>
            </a:r>
            <a:r>
              <a:rPr lang="en-US" altLang="zh-CN" sz="2000">
                <a:solidFill>
                  <a:srgbClr val="FF0000"/>
                </a:solidFill>
                <a:highlight>
                  <a:srgbClr val="FFFF00"/>
                </a:highlight>
                <a:latin typeface="Times New Roman" panose="02020603050405020304" pitchFamily="18" charset="0"/>
                <a:ea typeface="微软雅黑" panose="020B0503020204020204" charset="-122"/>
                <a:cs typeface="Times New Roman" panose="02020603050405020304" pitchFamily="18" charset="0"/>
              </a:rPr>
              <a:t>120°;</a:t>
            </a:r>
            <a:r>
              <a:rPr lang="zh-CN" altLang="en-US" sz="2000">
                <a:solidFill>
                  <a:srgbClr val="FF0000"/>
                </a:solidFill>
                <a:highlight>
                  <a:srgbClr val="FFFF00"/>
                </a:highlight>
                <a:latin typeface="Times New Roman" panose="02020603050405020304" pitchFamily="18" charset="0"/>
                <a:ea typeface="微软雅黑" panose="020B0503020204020204" charset="-122"/>
                <a:cs typeface="Times New Roman" panose="02020603050405020304" pitchFamily="18" charset="0"/>
              </a:rPr>
              <a:t>一个分子内有一个</a:t>
            </a:r>
            <a:r>
              <a:rPr lang="en-US" altLang="zh-CN" sz="2000">
                <a:solidFill>
                  <a:srgbClr val="FF0000"/>
                </a:solidFill>
                <a:highlight>
                  <a:srgbClr val="FFFF00"/>
                </a:highlight>
                <a:latin typeface="Times New Roman" panose="02020603050405020304" pitchFamily="18" charset="0"/>
                <a:ea typeface="微软雅黑" panose="020B0503020204020204" charset="-122"/>
                <a:cs typeface="Times New Roman" panose="02020603050405020304" pitchFamily="18" charset="0"/>
              </a:rPr>
              <a:t>C=C</a:t>
            </a:r>
            <a:r>
              <a:rPr lang="zh-CN" altLang="en-US" sz="2000">
                <a:solidFill>
                  <a:srgbClr val="FF0000"/>
                </a:solidFill>
                <a:highlight>
                  <a:srgbClr val="FFFF00"/>
                </a:highlight>
                <a:latin typeface="Times New Roman" panose="02020603050405020304" pitchFamily="18" charset="0"/>
                <a:ea typeface="微软雅黑" panose="020B0503020204020204" charset="-122"/>
                <a:cs typeface="Times New Roman" panose="02020603050405020304" pitchFamily="18" charset="0"/>
              </a:rPr>
              <a:t>和</a:t>
            </a:r>
            <a:r>
              <a:rPr lang="en-US" altLang="zh-CN" sz="2000">
                <a:solidFill>
                  <a:srgbClr val="FF0000"/>
                </a:solidFill>
                <a:highlight>
                  <a:srgbClr val="FFFF00"/>
                </a:highlight>
                <a:latin typeface="Times New Roman" panose="02020603050405020304" pitchFamily="18" charset="0"/>
                <a:ea typeface="微软雅黑" panose="020B0503020204020204" charset="-122"/>
                <a:cs typeface="Times New Roman" panose="02020603050405020304" pitchFamily="18" charset="0"/>
              </a:rPr>
              <a:t>4</a:t>
            </a:r>
            <a:r>
              <a:rPr lang="zh-CN" altLang="en-US" sz="2000">
                <a:solidFill>
                  <a:srgbClr val="FF0000"/>
                </a:solidFill>
                <a:highlight>
                  <a:srgbClr val="FFFF00"/>
                </a:highlight>
                <a:latin typeface="Times New Roman" panose="02020603050405020304" pitchFamily="18" charset="0"/>
                <a:ea typeface="微软雅黑" panose="020B0503020204020204" charset="-122"/>
                <a:cs typeface="Times New Roman" panose="02020603050405020304" pitchFamily="18" charset="0"/>
              </a:rPr>
              <a:t>个</a:t>
            </a:r>
            <a:r>
              <a:rPr lang="en-US" altLang="zh-CN" sz="2000">
                <a:solidFill>
                  <a:srgbClr val="FF0000"/>
                </a:solidFill>
                <a:highlight>
                  <a:srgbClr val="FFFF00"/>
                </a:highlight>
                <a:latin typeface="Times New Roman" panose="02020603050405020304" pitchFamily="18" charset="0"/>
                <a:ea typeface="微软雅黑" panose="020B0503020204020204" charset="-122"/>
                <a:cs typeface="Times New Roman" panose="02020603050405020304" pitchFamily="18" charset="0"/>
              </a:rPr>
              <a:t>C-H;4</a:t>
            </a:r>
            <a:r>
              <a:rPr lang="zh-CN" altLang="en-US" sz="2000">
                <a:solidFill>
                  <a:srgbClr val="FF0000"/>
                </a:solidFill>
                <a:highlight>
                  <a:srgbClr val="FFFF00"/>
                </a:highlight>
                <a:latin typeface="Times New Roman" panose="02020603050405020304" pitchFamily="18" charset="0"/>
                <a:ea typeface="微软雅黑" panose="020B0503020204020204" charset="-122"/>
                <a:cs typeface="Times New Roman" panose="02020603050405020304" pitchFamily="18" charset="0"/>
              </a:rPr>
              <a:t>个氢原子的位置是等同的</a:t>
            </a:r>
            <a:endParaRPr lang="en-US" altLang="zh-CN" sz="2000">
              <a:solidFill>
                <a:srgbClr val="FF0000"/>
              </a:solidFill>
              <a:highlight>
                <a:srgbClr val="FFFF00"/>
              </a:highlight>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72"/>
                                        </p:tgtEl>
                                        <p:attrNameLst>
                                          <p:attrName>style.visibility</p:attrName>
                                        </p:attrNameLst>
                                      </p:cBhvr>
                                      <p:to>
                                        <p:strVal val="visible"/>
                                      </p:to>
                                    </p:set>
                                    <p:anim calcmode="lin" valueType="num">
                                      <p:cBhvr additive="base">
                                        <p:cTn id="13" dur="500" fill="hold"/>
                                        <p:tgtEl>
                                          <p:spTgt spid="10272"/>
                                        </p:tgtEl>
                                        <p:attrNameLst>
                                          <p:attrName>ppt_x</p:attrName>
                                        </p:attrNameLst>
                                      </p:cBhvr>
                                      <p:tavLst>
                                        <p:tav tm="0">
                                          <p:val>
                                            <p:strVal val="#ppt_x"/>
                                          </p:val>
                                        </p:tav>
                                        <p:tav tm="100000">
                                          <p:val>
                                            <p:strVal val="#ppt_x"/>
                                          </p:val>
                                        </p:tav>
                                      </p:tavLst>
                                    </p:anim>
                                    <p:anim calcmode="lin" valueType="num">
                                      <p:cBhvr additive="base">
                                        <p:cTn id="14" dur="500" fill="hold"/>
                                        <p:tgtEl>
                                          <p:spTgt spid="1027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ppt_y</p:attrName>
                                        </p:attrNameLst>
                                      </p:cBhvr>
                                      <p:tavLst>
                                        <p:tav tm="0">
                                          <p:val>
                                            <p:strVal val="#ppt_y+#ppt_h*1.125000"/>
                                          </p:val>
                                        </p:tav>
                                        <p:tav tm="100000">
                                          <p:val>
                                            <p:strVal val="#ppt_y"/>
                                          </p:val>
                                        </p:tav>
                                      </p:tavLst>
                                    </p:anim>
                                    <p:animEffect transition="in" filter="wipe(up)">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73"/>
                                        </p:tgtEl>
                                        <p:attrNameLst>
                                          <p:attrName>style.visibility</p:attrName>
                                        </p:attrNameLst>
                                      </p:cBhvr>
                                      <p:to>
                                        <p:strVal val="visible"/>
                                      </p:to>
                                    </p:set>
                                    <p:anim calcmode="lin" valueType="num">
                                      <p:cBhvr additive="base">
                                        <p:cTn id="25" dur="500" fill="hold"/>
                                        <p:tgtEl>
                                          <p:spTgt spid="10273"/>
                                        </p:tgtEl>
                                        <p:attrNameLst>
                                          <p:attrName>ppt_x</p:attrName>
                                        </p:attrNameLst>
                                      </p:cBhvr>
                                      <p:tavLst>
                                        <p:tav tm="0">
                                          <p:val>
                                            <p:strVal val="#ppt_x"/>
                                          </p:val>
                                        </p:tav>
                                        <p:tav tm="100000">
                                          <p:val>
                                            <p:strVal val="#ppt_x"/>
                                          </p:val>
                                        </p:tav>
                                      </p:tavLst>
                                    </p:anim>
                                    <p:anim calcmode="lin" valueType="num">
                                      <p:cBhvr additive="base">
                                        <p:cTn id="26" dur="500" fill="hold"/>
                                        <p:tgtEl>
                                          <p:spTgt spid="102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p:tgtEl>
                                          <p:spTgt spid="22"/>
                                        </p:tgtEl>
                                        <p:attrNameLst>
                                          <p:attrName>ppt_y</p:attrName>
                                        </p:attrNameLst>
                                      </p:cBhvr>
                                      <p:tavLst>
                                        <p:tav tm="0">
                                          <p:val>
                                            <p:strVal val="#ppt_y+#ppt_h*1.125000"/>
                                          </p:val>
                                        </p:tav>
                                        <p:tav tm="100000">
                                          <p:val>
                                            <p:strVal val="#ppt_y"/>
                                          </p:val>
                                        </p:tav>
                                      </p:tavLst>
                                    </p:anim>
                                    <p:animEffect transition="in" filter="wipe(up)">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1" presetClass="mediacall" presetSubtype="0" fill="hold" nodeType="afterEffect">
                                  <p:stCondLst>
                                    <p:cond delay="0"/>
                                  </p:stCondLst>
                                  <p:childTnLst>
                                    <p:cmd type="call" cmd="playFrom(0.0)">
                                      <p:cBhvr additive="base">
                                        <p:cTn id="41" dur="6038" fill="hold"/>
                                        <p:tgtEl>
                                          <p:spTgt spid="7"/>
                                        </p:tgtEl>
                                      </p:cBhvr>
                                    </p:cmd>
                                  </p:childTnLst>
                                </p:cTn>
                              </p:par>
                            </p:childTnLst>
                          </p:cTn>
                        </p:par>
                      </p:childTnLst>
                    </p:cTn>
                  </p:par>
                  <p:par>
                    <p:cTn id="42" fill="hold">
                      <p:stCondLst>
                        <p:cond delay="indefinite"/>
                      </p:stCondLst>
                      <p:childTnLst>
                        <p:par>
                          <p:cTn id="43" fill="hold">
                            <p:stCondLst>
                              <p:cond delay="0"/>
                            </p:stCondLst>
                            <p:childTnLst>
                              <p:par>
                                <p:cTn id="44" presetID="17" presetClass="entr" presetSubtype="1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p:cTn id="46" dur="500" fill="hold"/>
                                        <p:tgtEl>
                                          <p:spTgt spid="24"/>
                                        </p:tgtEl>
                                        <p:attrNameLst>
                                          <p:attrName>ppt_w</p:attrName>
                                        </p:attrNameLst>
                                      </p:cBhvr>
                                      <p:tavLst>
                                        <p:tav tm="0">
                                          <p:val>
                                            <p:fltVal val="0"/>
                                          </p:val>
                                        </p:tav>
                                        <p:tav tm="100000">
                                          <p:val>
                                            <p:strVal val="#ppt_w"/>
                                          </p:val>
                                        </p:tav>
                                      </p:tavLst>
                                    </p:anim>
                                    <p:anim calcmode="lin" valueType="num">
                                      <p:cBhvr>
                                        <p:cTn id="47"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500" fill="hold"/>
                                        <p:tgtEl>
                                          <p:spTgt spid="4"/>
                                        </p:tgtEl>
                                        <p:attrNameLst>
                                          <p:attrName>ppt_x</p:attrName>
                                        </p:attrNameLst>
                                      </p:cBhvr>
                                      <p:tavLst>
                                        <p:tav tm="0">
                                          <p:val>
                                            <p:strVal val="#ppt_x"/>
                                          </p:val>
                                        </p:tav>
                                        <p:tav tm="100000">
                                          <p:val>
                                            <p:strVal val="#ppt_x"/>
                                          </p:val>
                                        </p:tav>
                                      </p:tavLst>
                                    </p:anim>
                                    <p:anim calcmode="lin" valueType="num">
                                      <p:cBhvr additive="base">
                                        <p:cTn id="5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additive="base">
                                        <p:cTn id="58" dur="500" fill="hold"/>
                                        <p:tgtEl>
                                          <p:spTgt spid="8"/>
                                        </p:tgtEl>
                                        <p:attrNameLst>
                                          <p:attrName>ppt_x</p:attrName>
                                        </p:attrNameLst>
                                      </p:cBhvr>
                                      <p:tavLst>
                                        <p:tav tm="0">
                                          <p:val>
                                            <p:strVal val="#ppt_x"/>
                                          </p:val>
                                        </p:tav>
                                        <p:tav tm="100000">
                                          <p:val>
                                            <p:strVal val="#ppt_x"/>
                                          </p:val>
                                        </p:tav>
                                      </p:tavLst>
                                    </p:anim>
                                    <p:anim calcmode="lin" valueType="num">
                                      <p:cBhvr additive="base">
                                        <p:cTn id="5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p:cTn id="64" dur="1000" fill="hold"/>
                                        <p:tgtEl>
                                          <p:spTgt spid="10"/>
                                        </p:tgtEl>
                                        <p:attrNameLst>
                                          <p:attrName>ppt_w</p:attrName>
                                        </p:attrNameLst>
                                      </p:cBhvr>
                                      <p:tavLst>
                                        <p:tav tm="0">
                                          <p:val>
                                            <p:strVal val="#ppt_w*0.70"/>
                                          </p:val>
                                        </p:tav>
                                        <p:tav tm="100000">
                                          <p:val>
                                            <p:strVal val="#ppt_w"/>
                                          </p:val>
                                        </p:tav>
                                      </p:tavLst>
                                    </p:anim>
                                    <p:anim calcmode="lin" valueType="num">
                                      <p:cBhvr>
                                        <p:cTn id="65" dur="1000" fill="hold"/>
                                        <p:tgtEl>
                                          <p:spTgt spid="10"/>
                                        </p:tgtEl>
                                        <p:attrNameLst>
                                          <p:attrName>ppt_h</p:attrName>
                                        </p:attrNameLst>
                                      </p:cBhvr>
                                      <p:tavLst>
                                        <p:tav tm="0">
                                          <p:val>
                                            <p:strVal val="#ppt_h"/>
                                          </p:val>
                                        </p:tav>
                                        <p:tav tm="100000">
                                          <p:val>
                                            <p:strVal val="#ppt_h"/>
                                          </p:val>
                                        </p:tav>
                                      </p:tavLst>
                                    </p:anim>
                                    <p:animEffect transition="in" filter="fade">
                                      <p:cBhvr>
                                        <p:cTn id="66" dur="1000"/>
                                        <p:tgtEl>
                                          <p:spTgt spid="10"/>
                                        </p:tgtEl>
                                      </p:cBhvr>
                                    </p:animEffect>
                                  </p:childTnLst>
                                </p:cTn>
                              </p:par>
                              <p:par>
                                <p:cTn id="67" presetID="55" presetClass="entr" presetSubtype="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1000" fill="hold"/>
                                        <p:tgtEl>
                                          <p:spTgt spid="11"/>
                                        </p:tgtEl>
                                        <p:attrNameLst>
                                          <p:attrName>ppt_w</p:attrName>
                                        </p:attrNameLst>
                                      </p:cBhvr>
                                      <p:tavLst>
                                        <p:tav tm="0">
                                          <p:val>
                                            <p:strVal val="#ppt_w*0.70"/>
                                          </p:val>
                                        </p:tav>
                                        <p:tav tm="100000">
                                          <p:val>
                                            <p:strVal val="#ppt_w"/>
                                          </p:val>
                                        </p:tav>
                                      </p:tavLst>
                                    </p:anim>
                                    <p:anim calcmode="lin" valueType="num">
                                      <p:cBhvr>
                                        <p:cTn id="70" dur="1000" fill="hold"/>
                                        <p:tgtEl>
                                          <p:spTgt spid="11"/>
                                        </p:tgtEl>
                                        <p:attrNameLst>
                                          <p:attrName>ppt_h</p:attrName>
                                        </p:attrNameLst>
                                      </p:cBhvr>
                                      <p:tavLst>
                                        <p:tav tm="0">
                                          <p:val>
                                            <p:strVal val="#ppt_h"/>
                                          </p:val>
                                        </p:tav>
                                        <p:tav tm="100000">
                                          <p:val>
                                            <p:strVal val="#ppt_h"/>
                                          </p:val>
                                        </p:tav>
                                      </p:tavLst>
                                    </p:anim>
                                    <p:animEffect transition="in" filter="fade">
                                      <p:cBhvr>
                                        <p:cTn id="71" dur="1000"/>
                                        <p:tgtEl>
                                          <p:spTgt spid="11"/>
                                        </p:tgtEl>
                                      </p:cBhvr>
                                    </p:animEffect>
                                  </p:childTnLst>
                                </p:cTn>
                              </p:par>
                              <p:par>
                                <p:cTn id="72" presetID="55" presetClass="entr" presetSubtype="0"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p:cTn id="74" dur="1000" fill="hold"/>
                                        <p:tgtEl>
                                          <p:spTgt spid="12"/>
                                        </p:tgtEl>
                                        <p:attrNameLst>
                                          <p:attrName>ppt_w</p:attrName>
                                        </p:attrNameLst>
                                      </p:cBhvr>
                                      <p:tavLst>
                                        <p:tav tm="0">
                                          <p:val>
                                            <p:strVal val="#ppt_w*0.70"/>
                                          </p:val>
                                        </p:tav>
                                        <p:tav tm="100000">
                                          <p:val>
                                            <p:strVal val="#ppt_w"/>
                                          </p:val>
                                        </p:tav>
                                      </p:tavLst>
                                    </p:anim>
                                    <p:anim calcmode="lin" valueType="num">
                                      <p:cBhvr>
                                        <p:cTn id="75" dur="1000" fill="hold"/>
                                        <p:tgtEl>
                                          <p:spTgt spid="12"/>
                                        </p:tgtEl>
                                        <p:attrNameLst>
                                          <p:attrName>ppt_h</p:attrName>
                                        </p:attrNameLst>
                                      </p:cBhvr>
                                      <p:tavLst>
                                        <p:tav tm="0">
                                          <p:val>
                                            <p:strVal val="#ppt_h"/>
                                          </p:val>
                                        </p:tav>
                                        <p:tav tm="100000">
                                          <p:val>
                                            <p:strVal val="#ppt_h"/>
                                          </p:val>
                                        </p:tav>
                                      </p:tavLst>
                                    </p:anim>
                                    <p:animEffect transition="in" filter="fade">
                                      <p:cBhvr>
                                        <p:cTn id="76" dur="1000"/>
                                        <p:tgtEl>
                                          <p:spTgt spid="12"/>
                                        </p:tgtEl>
                                      </p:cBhvr>
                                    </p:animEffect>
                                  </p:childTnLst>
                                </p:cTn>
                              </p:par>
                              <p:par>
                                <p:cTn id="77" presetID="55" presetClass="entr" presetSubtype="0" fill="hold" grpId="0" nodeType="with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1000" fill="hold"/>
                                        <p:tgtEl>
                                          <p:spTgt spid="13"/>
                                        </p:tgtEl>
                                        <p:attrNameLst>
                                          <p:attrName>ppt_w</p:attrName>
                                        </p:attrNameLst>
                                      </p:cBhvr>
                                      <p:tavLst>
                                        <p:tav tm="0">
                                          <p:val>
                                            <p:strVal val="#ppt_w*0.70"/>
                                          </p:val>
                                        </p:tav>
                                        <p:tav tm="100000">
                                          <p:val>
                                            <p:strVal val="#ppt_w"/>
                                          </p:val>
                                        </p:tav>
                                      </p:tavLst>
                                    </p:anim>
                                    <p:anim calcmode="lin" valueType="num">
                                      <p:cBhvr>
                                        <p:cTn id="80" dur="1000" fill="hold"/>
                                        <p:tgtEl>
                                          <p:spTgt spid="13"/>
                                        </p:tgtEl>
                                        <p:attrNameLst>
                                          <p:attrName>ppt_h</p:attrName>
                                        </p:attrNameLst>
                                      </p:cBhvr>
                                      <p:tavLst>
                                        <p:tav tm="0">
                                          <p:val>
                                            <p:strVal val="#ppt_h"/>
                                          </p:val>
                                        </p:tav>
                                        <p:tav tm="100000">
                                          <p:val>
                                            <p:strVal val="#ppt_h"/>
                                          </p:val>
                                        </p:tav>
                                      </p:tavLst>
                                    </p:anim>
                                    <p:animEffect transition="in" filter="fade">
                                      <p:cBhvr>
                                        <p:cTn id="81" dur="1000"/>
                                        <p:tgtEl>
                                          <p:spTgt spid="13"/>
                                        </p:tgtEl>
                                      </p:cBhvr>
                                    </p:animEffect>
                                  </p:childTnLst>
                                </p:cTn>
                              </p:par>
                              <p:par>
                                <p:cTn id="82" presetID="55" presetClass="entr" presetSubtype="0" fill="hold" grpId="0" nodeType="with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p:cTn id="84" dur="1000" fill="hold"/>
                                        <p:tgtEl>
                                          <p:spTgt spid="14"/>
                                        </p:tgtEl>
                                        <p:attrNameLst>
                                          <p:attrName>ppt_w</p:attrName>
                                        </p:attrNameLst>
                                      </p:cBhvr>
                                      <p:tavLst>
                                        <p:tav tm="0">
                                          <p:val>
                                            <p:strVal val="#ppt_w*0.70"/>
                                          </p:val>
                                        </p:tav>
                                        <p:tav tm="100000">
                                          <p:val>
                                            <p:strVal val="#ppt_w"/>
                                          </p:val>
                                        </p:tav>
                                      </p:tavLst>
                                    </p:anim>
                                    <p:anim calcmode="lin" valueType="num">
                                      <p:cBhvr>
                                        <p:cTn id="85" dur="1000" fill="hold"/>
                                        <p:tgtEl>
                                          <p:spTgt spid="14"/>
                                        </p:tgtEl>
                                        <p:attrNameLst>
                                          <p:attrName>ppt_h</p:attrName>
                                        </p:attrNameLst>
                                      </p:cBhvr>
                                      <p:tavLst>
                                        <p:tav tm="0">
                                          <p:val>
                                            <p:strVal val="#ppt_h"/>
                                          </p:val>
                                        </p:tav>
                                        <p:tav tm="100000">
                                          <p:val>
                                            <p:strVal val="#ppt_h"/>
                                          </p:val>
                                        </p:tav>
                                      </p:tavLst>
                                    </p:anim>
                                    <p:animEffect transition="in" filter="fade">
                                      <p:cBhvr>
                                        <p:cTn id="86" dur="1000"/>
                                        <p:tgtEl>
                                          <p:spTgt spid="14"/>
                                        </p:tgtEl>
                                      </p:cBhvr>
                                    </p:animEffect>
                                  </p:childTnLst>
                                </p:cTn>
                              </p:par>
                              <p:par>
                                <p:cTn id="87" presetID="55" presetClass="entr" presetSubtype="0" fill="hold" grpId="0" nodeType="withEffect">
                                  <p:stCondLst>
                                    <p:cond delay="0"/>
                                  </p:stCondLst>
                                  <p:childTnLst>
                                    <p:set>
                                      <p:cBhvr>
                                        <p:cTn id="88" dur="1" fill="hold">
                                          <p:stCondLst>
                                            <p:cond delay="0"/>
                                          </p:stCondLst>
                                        </p:cTn>
                                        <p:tgtEl>
                                          <p:spTgt spid="15"/>
                                        </p:tgtEl>
                                        <p:attrNameLst>
                                          <p:attrName>style.visibility</p:attrName>
                                        </p:attrNameLst>
                                      </p:cBhvr>
                                      <p:to>
                                        <p:strVal val="visible"/>
                                      </p:to>
                                    </p:set>
                                    <p:anim calcmode="lin" valueType="num">
                                      <p:cBhvr>
                                        <p:cTn id="89" dur="1000" fill="hold"/>
                                        <p:tgtEl>
                                          <p:spTgt spid="15"/>
                                        </p:tgtEl>
                                        <p:attrNameLst>
                                          <p:attrName>ppt_w</p:attrName>
                                        </p:attrNameLst>
                                      </p:cBhvr>
                                      <p:tavLst>
                                        <p:tav tm="0">
                                          <p:val>
                                            <p:strVal val="#ppt_w*0.70"/>
                                          </p:val>
                                        </p:tav>
                                        <p:tav tm="100000">
                                          <p:val>
                                            <p:strVal val="#ppt_w"/>
                                          </p:val>
                                        </p:tav>
                                      </p:tavLst>
                                    </p:anim>
                                    <p:anim calcmode="lin" valueType="num">
                                      <p:cBhvr>
                                        <p:cTn id="90" dur="1000" fill="hold"/>
                                        <p:tgtEl>
                                          <p:spTgt spid="15"/>
                                        </p:tgtEl>
                                        <p:attrNameLst>
                                          <p:attrName>ppt_h</p:attrName>
                                        </p:attrNameLst>
                                      </p:cBhvr>
                                      <p:tavLst>
                                        <p:tav tm="0">
                                          <p:val>
                                            <p:strVal val="#ppt_h"/>
                                          </p:val>
                                        </p:tav>
                                        <p:tav tm="100000">
                                          <p:val>
                                            <p:strVal val="#ppt_h"/>
                                          </p:val>
                                        </p:tav>
                                      </p:tavLst>
                                    </p:anim>
                                    <p:animEffect transition="in" filter="fade">
                                      <p:cBhvr>
                                        <p:cTn id="91" dur="1000"/>
                                        <p:tgtEl>
                                          <p:spTgt spid="15"/>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additive="base">
                                        <p:cTn id="96" dur="500" fill="hold"/>
                                        <p:tgtEl>
                                          <p:spTgt spid="18"/>
                                        </p:tgtEl>
                                        <p:attrNameLst>
                                          <p:attrName>ppt_x</p:attrName>
                                        </p:attrNameLst>
                                      </p:cBhvr>
                                      <p:tavLst>
                                        <p:tav tm="0">
                                          <p:val>
                                            <p:strVal val="#ppt_x"/>
                                          </p:val>
                                        </p:tav>
                                        <p:tav tm="100000">
                                          <p:val>
                                            <p:strVal val="#ppt_x"/>
                                          </p:val>
                                        </p:tav>
                                      </p:tavLst>
                                    </p:anim>
                                    <p:anim calcmode="lin" valueType="num">
                                      <p:cBhvr additive="base">
                                        <p:cTn id="9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nodeType="clickEffect">
                                  <p:stCondLst>
                                    <p:cond delay="0"/>
                                  </p:stCondLst>
                                  <p:childTnLst>
                                    <p:set>
                                      <p:cBhvr>
                                        <p:cTn id="101" dur="1" fill="hold">
                                          <p:stCondLst>
                                            <p:cond delay="0"/>
                                          </p:stCondLst>
                                        </p:cTn>
                                        <p:tgtEl>
                                          <p:spTgt spid="16"/>
                                        </p:tgtEl>
                                        <p:attrNameLst>
                                          <p:attrName>style.visibility</p:attrName>
                                        </p:attrNameLst>
                                      </p:cBhvr>
                                      <p:to>
                                        <p:strVal val="visible"/>
                                      </p:to>
                                    </p:set>
                                    <p:anim calcmode="lin" valueType="num">
                                      <p:cBhvr additive="base">
                                        <p:cTn id="102" dur="500" fill="hold"/>
                                        <p:tgtEl>
                                          <p:spTgt spid="16"/>
                                        </p:tgtEl>
                                        <p:attrNameLst>
                                          <p:attrName>ppt_x</p:attrName>
                                        </p:attrNameLst>
                                      </p:cBhvr>
                                      <p:tavLst>
                                        <p:tav tm="0">
                                          <p:val>
                                            <p:strVal val="#ppt_x"/>
                                          </p:val>
                                        </p:tav>
                                        <p:tav tm="100000">
                                          <p:val>
                                            <p:strVal val="#ppt_x"/>
                                          </p:val>
                                        </p:tav>
                                      </p:tavLst>
                                    </p:anim>
                                    <p:anim calcmode="lin" valueType="num">
                                      <p:cBhvr additive="base">
                                        <p:cTn id="10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nodeType="clickEffect">
                                  <p:stCondLst>
                                    <p:cond delay="0"/>
                                  </p:stCondLst>
                                  <p:childTnLst>
                                    <p:set>
                                      <p:cBhvr>
                                        <p:cTn id="107" dur="1" fill="hold">
                                          <p:stCondLst>
                                            <p:cond delay="0"/>
                                          </p:stCondLst>
                                        </p:cTn>
                                        <p:tgtEl>
                                          <p:spTgt spid="17"/>
                                        </p:tgtEl>
                                        <p:attrNameLst>
                                          <p:attrName>style.visibility</p:attrName>
                                        </p:attrNameLst>
                                      </p:cBhvr>
                                      <p:to>
                                        <p:strVal val="visible"/>
                                      </p:to>
                                    </p:set>
                                    <p:anim calcmode="lin" valueType="num">
                                      <p:cBhvr additive="base">
                                        <p:cTn id="108" dur="500" fill="hold"/>
                                        <p:tgtEl>
                                          <p:spTgt spid="17"/>
                                        </p:tgtEl>
                                        <p:attrNameLst>
                                          <p:attrName>ppt_x</p:attrName>
                                        </p:attrNameLst>
                                      </p:cBhvr>
                                      <p:tavLst>
                                        <p:tav tm="0">
                                          <p:val>
                                            <p:strVal val="#ppt_x"/>
                                          </p:val>
                                        </p:tav>
                                        <p:tav tm="100000">
                                          <p:val>
                                            <p:strVal val="#ppt_x"/>
                                          </p:val>
                                        </p:tav>
                                      </p:tavLst>
                                    </p:anim>
                                    <p:anim calcmode="lin" valueType="num">
                                      <p:cBhvr additive="base">
                                        <p:cTn id="10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7" presetClass="entr" presetSubtype="10" fill="hold" grpId="0" nodeType="clickEffect">
                                  <p:stCondLst>
                                    <p:cond delay="0"/>
                                  </p:stCondLst>
                                  <p:childTnLst>
                                    <p:set>
                                      <p:cBhvr>
                                        <p:cTn id="113" dur="1" fill="hold">
                                          <p:stCondLst>
                                            <p:cond delay="0"/>
                                          </p:stCondLst>
                                        </p:cTn>
                                        <p:tgtEl>
                                          <p:spTgt spid="25"/>
                                        </p:tgtEl>
                                        <p:attrNameLst>
                                          <p:attrName>style.visibility</p:attrName>
                                        </p:attrNameLst>
                                      </p:cBhvr>
                                      <p:to>
                                        <p:strVal val="visible"/>
                                      </p:to>
                                    </p:set>
                                    <p:anim calcmode="lin" valueType="num">
                                      <p:cBhvr>
                                        <p:cTn id="114" dur="500" fill="hold"/>
                                        <p:tgtEl>
                                          <p:spTgt spid="25"/>
                                        </p:tgtEl>
                                        <p:attrNameLst>
                                          <p:attrName>ppt_w</p:attrName>
                                        </p:attrNameLst>
                                      </p:cBhvr>
                                      <p:tavLst>
                                        <p:tav tm="0">
                                          <p:val>
                                            <p:fltVal val="0"/>
                                          </p:val>
                                        </p:tav>
                                        <p:tav tm="100000">
                                          <p:val>
                                            <p:strVal val="#ppt_w"/>
                                          </p:val>
                                        </p:tav>
                                      </p:tavLst>
                                    </p:anim>
                                    <p:anim calcmode="lin" valueType="num">
                                      <p:cBhvr>
                                        <p:cTn id="115"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116" fill="hold">
                      <p:stCondLst>
                        <p:cond delay="indefinite"/>
                      </p:stCondLst>
                      <p:childTnLst>
                        <p:par>
                          <p:cTn id="117" fill="hold">
                            <p:stCondLst>
                              <p:cond delay="0"/>
                            </p:stCondLst>
                            <p:childTnLst>
                              <p:par>
                                <p:cTn id="118" presetID="17" presetClass="entr" presetSubtype="10" fill="hold" grpId="0" nodeType="clickEffect">
                                  <p:stCondLst>
                                    <p:cond delay="0"/>
                                  </p:stCondLst>
                                  <p:childTnLst>
                                    <p:set>
                                      <p:cBhvr>
                                        <p:cTn id="119" dur="1" fill="hold">
                                          <p:stCondLst>
                                            <p:cond delay="0"/>
                                          </p:stCondLst>
                                        </p:cTn>
                                        <p:tgtEl>
                                          <p:spTgt spid="26"/>
                                        </p:tgtEl>
                                        <p:attrNameLst>
                                          <p:attrName>style.visibility</p:attrName>
                                        </p:attrNameLst>
                                      </p:cBhvr>
                                      <p:to>
                                        <p:strVal val="visible"/>
                                      </p:to>
                                    </p:set>
                                    <p:anim calcmode="lin" valueType="num">
                                      <p:cBhvr>
                                        <p:cTn id="120" dur="500" fill="hold"/>
                                        <p:tgtEl>
                                          <p:spTgt spid="26"/>
                                        </p:tgtEl>
                                        <p:attrNameLst>
                                          <p:attrName>ppt_w</p:attrName>
                                        </p:attrNameLst>
                                      </p:cBhvr>
                                      <p:tavLst>
                                        <p:tav tm="0">
                                          <p:val>
                                            <p:fltVal val="0"/>
                                          </p:val>
                                        </p:tav>
                                        <p:tav tm="100000">
                                          <p:val>
                                            <p:strVal val="#ppt_w"/>
                                          </p:val>
                                        </p:tav>
                                      </p:tavLst>
                                    </p:anim>
                                    <p:anim calcmode="lin" valueType="num">
                                      <p:cBhvr>
                                        <p:cTn id="121" dur="500" fill="hold"/>
                                        <p:tgtEl>
                                          <p:spTgt spid="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2" restart="whenNotActive" fill="hold" evtFilter="cancelBubble" nodeType="interactiveSeq">
                <p:stCondLst>
                  <p:cond evt="onClick" delay="0">
                    <p:tgtEl>
                      <p:spTgt spid="7"/>
                    </p:tgtEl>
                  </p:cond>
                </p:stCondLst>
                <p:endSync evt="end" delay="0">
                  <p:rtn val="all"/>
                </p:endSync>
                <p:childTnLst>
                  <p:par>
                    <p:cTn id="123" fill="hold">
                      <p:stCondLst>
                        <p:cond delay="0"/>
                      </p:stCondLst>
                      <p:childTnLst>
                        <p:par>
                          <p:cTn id="124" fill="hold">
                            <p:stCondLst>
                              <p:cond delay="0"/>
                            </p:stCondLst>
                            <p:childTnLst>
                              <p:par>
                                <p:cTn id="125" presetID="2" presetClass="mediacall" presetSubtype="0" fill="hold" nodeType="clickEffect">
                                  <p:stCondLst>
                                    <p:cond delay="0"/>
                                  </p:stCondLst>
                                  <p:childTnLst>
                                    <p:cmd type="call" cmd="togglePause">
                                      <p:cBhvr additive="base">
                                        <p:cTn id="126" dur="1" fill="hold"/>
                                        <p:tgtEl>
                                          <p:spTgt spid="7"/>
                                        </p:tgtEl>
                                      </p:cBhvr>
                                    </p:cmd>
                                  </p:childTnLst>
                                </p:cTn>
                              </p:par>
                            </p:childTnLst>
                          </p:cTn>
                        </p:par>
                      </p:childTnLst>
                    </p:cTn>
                  </p:par>
                </p:childTnLst>
              </p:cTn>
              <p:nextCondLst>
                <p:cond evt="onClick" delay="0">
                  <p:tgtEl>
                    <p:spTgt spid="7"/>
                  </p:tgtEl>
                </p:cond>
              </p:nextCondLst>
            </p:seq>
            <p:video fullScrn="1">
              <p:cMediaNode>
                <p:cTn id="127" fill="remove" display="0">
                  <p:stCondLst>
                    <p:cond delay="indefinite"/>
                  </p:stCondLst>
                  <p:endCondLst>
                    <p:cond evt="onNext" delay="0">
                      <p:tgtEl>
                        <p:sldTgt/>
                      </p:tgtEl>
                    </p:cond>
                    <p:cond evt="onPrev">
                      <p:tgtEl>
                        <p:sldTgt/>
                      </p:tgtEl>
                    </p:cond>
                  </p:endCondLst>
                </p:cTn>
                <p:tgtEl>
                  <p:spTgt spid="7"/>
                </p:tgtEl>
              </p:cMediaNode>
            </p:video>
          </p:childTnLst>
        </p:cTn>
      </p:par>
    </p:tnLst>
    <p:bldLst>
      <p:bldP spid="6" grpId="0"/>
      <p:bldP spid="4" grpId="0"/>
      <p:bldP spid="2" grpId="0" bldLvl="0" animBg="1"/>
      <p:bldP spid="10" grpId="0" bldLvl="0" animBg="1"/>
      <p:bldP spid="11" grpId="0"/>
      <p:bldP spid="12" grpId="0" bldLvl="0" animBg="1"/>
      <p:bldP spid="13" grpId="0"/>
      <p:bldP spid="14" grpId="0" bldLvl="0" animBg="1"/>
      <p:bldP spid="15" grpId="0"/>
      <p:bldP spid="18" grpId="0"/>
      <p:bldP spid="22" grpId="0" bldLvl="0" animBg="1"/>
      <p:bldP spid="23" grpId="0"/>
      <p:bldP spid="24" grpId="0"/>
      <p:bldP spid="25" grpId="0"/>
      <p:bldP spid="2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7" name="直接连接符 96"/>
          <p:cNvCxnSpPr/>
          <p:nvPr>
            <p:custDataLst>
              <p:tags r:id="rId1"/>
            </p:custDataLst>
          </p:nvPr>
        </p:nvCxnSpPr>
        <p:spPr>
          <a:xfrm>
            <a:off x="48427" y="765033"/>
            <a:ext cx="12095145" cy="0"/>
          </a:xfrm>
          <a:prstGeom prst="line">
            <a:avLst/>
          </a:prstGeom>
        </p:spPr>
        <p:style>
          <a:lnRef idx="3">
            <a:schemeClr val="accent3"/>
          </a:lnRef>
          <a:fillRef idx="0">
            <a:schemeClr val="accent3"/>
          </a:fillRef>
          <a:effectRef idx="2">
            <a:schemeClr val="accent3"/>
          </a:effectRef>
          <a:fontRef idx="minor">
            <a:schemeClr val="tx1"/>
          </a:fontRef>
        </p:style>
      </p:cxnSp>
      <p:sp>
        <p:nvSpPr>
          <p:cNvPr id="99" name="燕尾形 98"/>
          <p:cNvSpPr/>
          <p:nvPr>
            <p:custDataLst>
              <p:tags r:id="rId2"/>
            </p:custDataLst>
          </p:nvPr>
        </p:nvSpPr>
        <p:spPr>
          <a:xfrm>
            <a:off x="264287" y="45712"/>
            <a:ext cx="859631" cy="681229"/>
          </a:xfrm>
          <a:prstGeom prst="chevron">
            <a:avLst/>
          </a:prstGeom>
        </p:spPr>
        <p:style>
          <a:lnRef idx="3">
            <a:schemeClr val="lt1"/>
          </a:lnRef>
          <a:fillRef idx="1">
            <a:schemeClr val="accent1"/>
          </a:fillRef>
          <a:effectRef idx="1">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98" name="TextBox 43"/>
          <p:cNvSpPr txBox="1">
            <a:spLocks noChangeArrowheads="1"/>
          </p:cNvSpPr>
          <p:nvPr>
            <p:custDataLst>
              <p:tags r:id="rId3"/>
            </p:custDataLst>
          </p:nvPr>
        </p:nvSpPr>
        <p:spPr bwMode="auto">
          <a:xfrm>
            <a:off x="1272744" y="117022"/>
            <a:ext cx="4080086"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chemeClr val="tx1">
                    <a:lumMod val="75000"/>
                    <a:lumOff val="25000"/>
                  </a:schemeClr>
                </a:solidFill>
                <a:latin typeface="微软雅黑" panose="020B0503020204020204" charset="-122"/>
              </a:rPr>
              <a:t>教学过程</a:t>
            </a:r>
            <a:r>
              <a:rPr lang="en-US" altLang="zh-CN" sz="2800" b="1">
                <a:solidFill>
                  <a:schemeClr val="tx1">
                    <a:lumMod val="75000"/>
                    <a:lumOff val="25000"/>
                  </a:schemeClr>
                </a:solidFill>
                <a:latin typeface="微软雅黑" panose="020B0503020204020204" charset="-122"/>
              </a:rPr>
              <a:t>-</a:t>
            </a:r>
            <a:r>
              <a:rPr lang="zh-CN" altLang="en-US" sz="2800" b="1">
                <a:solidFill>
                  <a:schemeClr val="tx1">
                    <a:lumMod val="75000"/>
                    <a:lumOff val="25000"/>
                  </a:schemeClr>
                </a:solidFill>
                <a:latin typeface="微软雅黑" panose="020B0503020204020204" charset="-122"/>
              </a:rPr>
              <a:t>分子结构</a:t>
            </a:r>
            <a:endParaRPr lang="en-US" altLang="zh-CN" sz="2800" b="1">
              <a:solidFill>
                <a:schemeClr val="tx1">
                  <a:lumMod val="75000"/>
                  <a:lumOff val="25000"/>
                </a:schemeClr>
              </a:solidFill>
              <a:latin typeface="微软雅黑" panose="020B0503020204020204" charset="-122"/>
            </a:endParaRPr>
          </a:p>
        </p:txBody>
      </p:sp>
      <p:sp>
        <p:nvSpPr>
          <p:cNvPr id="2" name="文本框 1"/>
          <p:cNvSpPr txBox="1"/>
          <p:nvPr>
            <p:custDataLst>
              <p:tags r:id="rId4"/>
            </p:custDataLst>
          </p:nvPr>
        </p:nvSpPr>
        <p:spPr>
          <a:xfrm>
            <a:off x="5520479" y="86344"/>
            <a:ext cx="2025910" cy="58356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altLang="zh-CN" sz="3200" b="1">
                <a:solidFill>
                  <a:schemeClr val="bg1"/>
                </a:solidFill>
                <a:latin typeface="微软雅黑" panose="020B0503020204020204" charset="-122"/>
                <a:ea typeface="微软雅黑" panose="020B0503020204020204" charset="-122"/>
              </a:rPr>
              <a:t> </a:t>
            </a:r>
            <a:r>
              <a:rPr lang="zh-CN" altLang="en-US" sz="3200" b="1">
                <a:solidFill>
                  <a:schemeClr val="bg1"/>
                </a:solidFill>
                <a:latin typeface="微软雅黑" panose="020B0503020204020204" charset="-122"/>
                <a:ea typeface="微软雅黑" panose="020B0503020204020204" charset="-122"/>
              </a:rPr>
              <a:t>归纳总结</a:t>
            </a:r>
            <a:endParaRPr lang="zh-CN" altLang="en-US" sz="3200" b="1">
              <a:solidFill>
                <a:schemeClr val="bg1"/>
              </a:solidFill>
              <a:latin typeface="微软雅黑" panose="020B0503020204020204" charset="-122"/>
              <a:ea typeface="微软雅黑" panose="020B0503020204020204" charset="-122"/>
            </a:endParaRPr>
          </a:p>
        </p:txBody>
      </p:sp>
      <p:sp>
        <p:nvSpPr>
          <p:cNvPr id="9" name="文本框 8"/>
          <p:cNvSpPr txBox="1"/>
          <p:nvPr>
            <p:custDataLst>
              <p:tags r:id="rId5"/>
            </p:custDataLst>
          </p:nvPr>
        </p:nvSpPr>
        <p:spPr>
          <a:xfrm>
            <a:off x="121003" y="796267"/>
            <a:ext cx="4555243" cy="521970"/>
          </a:xfrm>
          <a:prstGeom prst="rect">
            <a:avLst/>
          </a:prstGeom>
          <a:noFill/>
        </p:spPr>
        <p:txBody>
          <a:bodyPr vert="horz" wrap="square" rtlCol="0" anchor="ctr">
            <a:spAutoFit/>
          </a:bodyPr>
          <a:lstStyle/>
          <a:p>
            <a:pPr algn="l" defTabSz="457200">
              <a:spcBef>
                <a:spcPct val="0"/>
              </a:spcBef>
            </a:pPr>
            <a:r>
              <a:rPr lang="zh-CN" altLang="zh-CN" sz="2800" b="1">
                <a:solidFill>
                  <a:srgbClr val="7030A0"/>
                </a:solidFill>
                <a:latin typeface="微软雅黑" panose="020B0503020204020204" charset="-122"/>
                <a:ea typeface="微软雅黑" panose="020B0503020204020204" charset="-122"/>
                <a:cs typeface="微软雅黑" panose="020B0503020204020204" charset="-122"/>
              </a:rPr>
              <a:t>二、乙烯的组成</a:t>
            </a:r>
            <a:r>
              <a:rPr lang="zh-CN" altLang="en-US" sz="2800" b="1">
                <a:solidFill>
                  <a:srgbClr val="7030A0"/>
                </a:solidFill>
                <a:latin typeface="微软雅黑" panose="020B0503020204020204" charset="-122"/>
                <a:ea typeface="微软雅黑" panose="020B0503020204020204" charset="-122"/>
                <a:cs typeface="微软雅黑" panose="020B0503020204020204" charset="-122"/>
              </a:rPr>
              <a:t>和</a:t>
            </a:r>
            <a:r>
              <a:rPr lang="zh-CN" altLang="zh-CN" sz="2800" b="1">
                <a:solidFill>
                  <a:srgbClr val="7030A0"/>
                </a:solidFill>
                <a:latin typeface="微软雅黑" panose="020B0503020204020204" charset="-122"/>
                <a:ea typeface="微软雅黑" panose="020B0503020204020204" charset="-122"/>
                <a:cs typeface="微软雅黑" panose="020B0503020204020204" charset="-122"/>
              </a:rPr>
              <a:t>结构</a:t>
            </a:r>
            <a:endParaRPr lang="zh-CN" altLang="zh-CN" sz="2800" b="1">
              <a:solidFill>
                <a:srgbClr val="7030A0"/>
              </a:solidFill>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custDataLst>
              <p:tags r:id="rId6"/>
            </p:custDataLst>
          </p:nvPr>
        </p:nvSpPr>
        <p:spPr>
          <a:xfrm>
            <a:off x="336468" y="1348866"/>
            <a:ext cx="10982384" cy="5518785"/>
          </a:xfrm>
          <a:prstGeom prst="rect">
            <a:avLst/>
          </a:prstGeom>
          <a:noFill/>
          <a:ln w="9525">
            <a:noFill/>
          </a:ln>
        </p:spPr>
        <p:txBody>
          <a:bodyPr wrap="square">
            <a:spAutoFit/>
          </a:bodyPr>
          <a:lstStyle/>
          <a:p>
            <a:pPr lvl="0" fontAlgn="auto">
              <a:lnSpc>
                <a:spcPct val="140000"/>
              </a:lnSpc>
              <a:spcBef>
                <a:spcPct val="0"/>
              </a:spcBef>
            </a:pPr>
            <a:r>
              <a:rPr lang="en-US" altLang="zh-CN" sz="2800" b="1">
                <a:solidFill>
                  <a:srgbClr val="000010"/>
                </a:solidFill>
                <a:latin typeface="微软雅黑" panose="020B0503020204020204" charset="-122"/>
                <a:ea typeface="微软雅黑" panose="020B0503020204020204" charset="-122"/>
                <a:cs typeface="微软雅黑" panose="020B0503020204020204" charset="-122"/>
              </a:rPr>
              <a:t>1</a:t>
            </a:r>
            <a:r>
              <a:rPr lang="zh-CN" altLang="en-US" sz="2800" b="1">
                <a:solidFill>
                  <a:srgbClr val="000010"/>
                </a:solidFill>
                <a:latin typeface="微软雅黑" panose="020B0503020204020204" charset="-122"/>
                <a:ea typeface="微软雅黑" panose="020B0503020204020204" charset="-122"/>
                <a:cs typeface="微软雅黑" panose="020B0503020204020204" charset="-122"/>
              </a:rPr>
              <a:t>、分子式：          </a:t>
            </a:r>
            <a:r>
              <a:rPr lang="en-US" altLang="zh-CN" sz="2800" b="1">
                <a:solidFill>
                  <a:srgbClr val="000010"/>
                </a:solidFill>
                <a:latin typeface="微软雅黑" panose="020B0503020204020204" charset="-122"/>
                <a:ea typeface="微软雅黑" panose="020B0503020204020204" charset="-122"/>
                <a:cs typeface="微软雅黑" panose="020B0503020204020204" charset="-122"/>
              </a:rPr>
              <a:t>  </a:t>
            </a:r>
            <a:r>
              <a:rPr lang="zh-CN" altLang="en-US" sz="2800" b="1">
                <a:solidFill>
                  <a:srgbClr val="000010"/>
                </a:solidFill>
                <a:latin typeface="微软雅黑" panose="020B0503020204020204" charset="-122"/>
                <a:ea typeface="微软雅黑" panose="020B0503020204020204" charset="-122"/>
                <a:cs typeface="微软雅黑" panose="020B0503020204020204" charset="-122"/>
              </a:rPr>
              <a:t>    </a:t>
            </a:r>
            <a:endParaRPr lang="zh-CN" altLang="en-US" sz="2800" b="1">
              <a:solidFill>
                <a:srgbClr val="000010"/>
              </a:solidFill>
              <a:latin typeface="微软雅黑" panose="020B0503020204020204" charset="-122"/>
              <a:ea typeface="微软雅黑" panose="020B0503020204020204" charset="-122"/>
              <a:cs typeface="微软雅黑" panose="020B0503020204020204" charset="-122"/>
            </a:endParaRPr>
          </a:p>
          <a:p>
            <a:pPr lvl="0" fontAlgn="auto">
              <a:lnSpc>
                <a:spcPct val="140000"/>
              </a:lnSpc>
              <a:spcBef>
                <a:spcPct val="0"/>
              </a:spcBef>
            </a:pPr>
            <a:r>
              <a:rPr lang="en-US" altLang="zh-CN" sz="2800" b="1">
                <a:solidFill>
                  <a:srgbClr val="000010"/>
                </a:solidFill>
                <a:latin typeface="微软雅黑" panose="020B0503020204020204" charset="-122"/>
                <a:ea typeface="微软雅黑" panose="020B0503020204020204" charset="-122"/>
                <a:cs typeface="微软雅黑" panose="020B0503020204020204" charset="-122"/>
                <a:sym typeface="+mn-ea"/>
              </a:rPr>
              <a:t>2</a:t>
            </a:r>
            <a:r>
              <a:rPr lang="zh-CN" altLang="en-US" sz="2800" b="1">
                <a:solidFill>
                  <a:srgbClr val="000010"/>
                </a:solidFill>
                <a:latin typeface="微软雅黑" panose="020B0503020204020204" charset="-122"/>
                <a:ea typeface="微软雅黑" panose="020B0503020204020204" charset="-122"/>
                <a:cs typeface="微软雅黑" panose="020B0503020204020204" charset="-122"/>
                <a:sym typeface="+mn-ea"/>
              </a:rPr>
              <a:t>、结构式：</a:t>
            </a:r>
            <a:endParaRPr lang="zh-CN" altLang="en-US" sz="2800" b="1">
              <a:solidFill>
                <a:srgbClr val="000010"/>
              </a:solidFill>
              <a:latin typeface="微软雅黑" panose="020B0503020204020204" charset="-122"/>
              <a:ea typeface="微软雅黑" panose="020B0503020204020204" charset="-122"/>
              <a:cs typeface="微软雅黑" panose="020B0503020204020204" charset="-122"/>
            </a:endParaRPr>
          </a:p>
          <a:p>
            <a:pPr lvl="0" fontAlgn="auto">
              <a:lnSpc>
                <a:spcPct val="200000"/>
              </a:lnSpc>
              <a:spcBef>
                <a:spcPct val="0"/>
              </a:spcBef>
            </a:pPr>
            <a:r>
              <a:rPr lang="en-US" altLang="zh-CN" sz="2800" b="1">
                <a:solidFill>
                  <a:srgbClr val="000010"/>
                </a:solidFill>
                <a:latin typeface="微软雅黑" panose="020B0503020204020204" charset="-122"/>
                <a:ea typeface="微软雅黑" panose="020B0503020204020204" charset="-122"/>
                <a:cs typeface="微软雅黑" panose="020B0503020204020204" charset="-122"/>
              </a:rPr>
              <a:t>3</a:t>
            </a:r>
            <a:r>
              <a:rPr lang="zh-CN" altLang="en-US" sz="2800" b="1">
                <a:solidFill>
                  <a:srgbClr val="000010"/>
                </a:solidFill>
                <a:latin typeface="微软雅黑" panose="020B0503020204020204" charset="-122"/>
                <a:ea typeface="微软雅黑" panose="020B0503020204020204" charset="-122"/>
                <a:cs typeface="微软雅黑" panose="020B0503020204020204" charset="-122"/>
              </a:rPr>
              <a:t>、电子式：                      </a:t>
            </a:r>
            <a:endParaRPr lang="zh-CN" altLang="en-US" sz="2800" b="1">
              <a:solidFill>
                <a:srgbClr val="000010"/>
              </a:solidFill>
              <a:latin typeface="微软雅黑" panose="020B0503020204020204" charset="-122"/>
              <a:ea typeface="微软雅黑" panose="020B0503020204020204" charset="-122"/>
              <a:cs typeface="微软雅黑" panose="020B0503020204020204" charset="-122"/>
            </a:endParaRPr>
          </a:p>
          <a:p>
            <a:pPr lvl="0" fontAlgn="auto">
              <a:spcBef>
                <a:spcPct val="0"/>
              </a:spcBef>
            </a:pPr>
            <a:endParaRPr lang="en-US" altLang="zh-CN" sz="2800" b="1">
              <a:solidFill>
                <a:srgbClr val="000010"/>
              </a:solidFill>
              <a:latin typeface="微软雅黑" panose="020B0503020204020204" charset="-122"/>
              <a:ea typeface="微软雅黑" panose="020B0503020204020204" charset="-122"/>
              <a:cs typeface="微软雅黑" panose="020B0503020204020204" charset="-122"/>
            </a:endParaRPr>
          </a:p>
          <a:p>
            <a:pPr lvl="0" fontAlgn="auto">
              <a:spcBef>
                <a:spcPct val="0"/>
              </a:spcBef>
            </a:pPr>
            <a:r>
              <a:rPr lang="en-US" altLang="zh-CN" sz="2800" b="1">
                <a:solidFill>
                  <a:srgbClr val="000010"/>
                </a:solidFill>
                <a:latin typeface="微软雅黑" panose="020B0503020204020204" charset="-122"/>
                <a:ea typeface="微软雅黑" panose="020B0503020204020204" charset="-122"/>
                <a:cs typeface="微软雅黑" panose="020B0503020204020204" charset="-122"/>
              </a:rPr>
              <a:t>4</a:t>
            </a:r>
            <a:r>
              <a:rPr lang="zh-CN" altLang="en-US" sz="2800" b="1">
                <a:solidFill>
                  <a:srgbClr val="000010"/>
                </a:solidFill>
                <a:latin typeface="微软雅黑" panose="020B0503020204020204" charset="-122"/>
                <a:ea typeface="微软雅黑" panose="020B0503020204020204" charset="-122"/>
                <a:cs typeface="微软雅黑" panose="020B0503020204020204" charset="-122"/>
              </a:rPr>
              <a:t>、</a:t>
            </a:r>
            <a:r>
              <a:rPr lang="zh-CN" altLang="en-US" sz="2800" b="1">
                <a:solidFill>
                  <a:srgbClr val="000010"/>
                </a:solidFill>
                <a:latin typeface="微软雅黑" panose="020B0503020204020204" charset="-122"/>
                <a:ea typeface="微软雅黑" panose="020B0503020204020204" charset="-122"/>
                <a:cs typeface="微软雅黑" panose="020B0503020204020204" charset="-122"/>
                <a:sym typeface="+mn-ea"/>
              </a:rPr>
              <a:t>结构简式：</a:t>
            </a:r>
            <a:endParaRPr lang="zh-CN" altLang="en-US" sz="2800" b="1">
              <a:solidFill>
                <a:srgbClr val="000010"/>
              </a:solidFill>
              <a:latin typeface="微软雅黑" panose="020B0503020204020204" charset="-122"/>
              <a:ea typeface="微软雅黑" panose="020B0503020204020204" charset="-122"/>
              <a:cs typeface="微软雅黑" panose="020B0503020204020204" charset="-122"/>
            </a:endParaRPr>
          </a:p>
          <a:p>
            <a:pPr lvl="0" fontAlgn="auto">
              <a:spcBef>
                <a:spcPct val="0"/>
              </a:spcBef>
            </a:pPr>
            <a:endParaRPr lang="en-US" altLang="zh-CN" sz="2800" b="1">
              <a:solidFill>
                <a:srgbClr val="000010"/>
              </a:solidFill>
              <a:latin typeface="微软雅黑" panose="020B0503020204020204" charset="-122"/>
              <a:ea typeface="微软雅黑" panose="020B0503020204020204" charset="-122"/>
              <a:cs typeface="微软雅黑" panose="020B0503020204020204" charset="-122"/>
            </a:endParaRPr>
          </a:p>
          <a:p>
            <a:pPr lvl="0" fontAlgn="auto">
              <a:lnSpc>
                <a:spcPct val="160000"/>
              </a:lnSpc>
              <a:spcBef>
                <a:spcPct val="0"/>
              </a:spcBef>
            </a:pPr>
            <a:r>
              <a:rPr lang="en-US" altLang="zh-CN" sz="2800" b="1">
                <a:solidFill>
                  <a:srgbClr val="000010"/>
                </a:solidFill>
                <a:latin typeface="微软雅黑" panose="020B0503020204020204" charset="-122"/>
                <a:ea typeface="微软雅黑" panose="020B0503020204020204" charset="-122"/>
                <a:cs typeface="微软雅黑" panose="020B0503020204020204" charset="-122"/>
              </a:rPr>
              <a:t>5</a:t>
            </a:r>
            <a:r>
              <a:rPr lang="zh-CN" altLang="en-US" sz="2800" b="1">
                <a:solidFill>
                  <a:srgbClr val="000010"/>
                </a:solidFill>
                <a:latin typeface="微软雅黑" panose="020B0503020204020204" charset="-122"/>
                <a:ea typeface="微软雅黑" panose="020B0503020204020204" charset="-122"/>
                <a:cs typeface="微软雅黑" panose="020B0503020204020204" charset="-122"/>
              </a:rPr>
              <a:t>、 </a:t>
            </a:r>
            <a:r>
              <a:rPr lang="zh-CN" altLang="en-US" sz="2800" b="1">
                <a:solidFill>
                  <a:srgbClr val="000010"/>
                </a:solidFill>
                <a:latin typeface="微软雅黑" panose="020B0503020204020204" charset="-122"/>
                <a:ea typeface="微软雅黑" panose="020B0503020204020204" charset="-122"/>
                <a:cs typeface="微软雅黑" panose="020B0503020204020204" charset="-122"/>
                <a:sym typeface="+mn-ea"/>
              </a:rPr>
              <a:t>分子的空间构型：</a:t>
            </a:r>
            <a:r>
              <a:rPr lang="zh-CN" altLang="en-US" sz="2800" b="1">
                <a:solidFill>
                  <a:srgbClr val="000010"/>
                </a:solidFill>
                <a:latin typeface="微软雅黑" panose="020B0503020204020204" charset="-122"/>
                <a:ea typeface="微软雅黑" panose="020B0503020204020204" charset="-122"/>
                <a:cs typeface="微软雅黑" panose="020B0503020204020204" charset="-122"/>
              </a:rPr>
              <a:t>    </a:t>
            </a:r>
            <a:endParaRPr lang="zh-CN" altLang="en-US" sz="2800" b="1">
              <a:solidFill>
                <a:srgbClr val="000010"/>
              </a:solidFill>
              <a:latin typeface="微软雅黑" panose="020B0503020204020204" charset="-122"/>
              <a:ea typeface="微软雅黑" panose="020B0503020204020204" charset="-122"/>
              <a:cs typeface="微软雅黑" panose="020B0503020204020204" charset="-122"/>
            </a:endParaRPr>
          </a:p>
          <a:p>
            <a:pPr>
              <a:lnSpc>
                <a:spcPct val="160000"/>
              </a:lnSpc>
              <a:spcBef>
                <a:spcPct val="0"/>
              </a:spcBef>
            </a:pPr>
            <a:r>
              <a:rPr lang="en-US" altLang="zh-CN" sz="2800" b="1">
                <a:solidFill>
                  <a:srgbClr val="000010"/>
                </a:solidFill>
                <a:latin typeface="微软雅黑" panose="020B0503020204020204" charset="-122"/>
                <a:ea typeface="微软雅黑" panose="020B0503020204020204" charset="-122"/>
                <a:cs typeface="微软雅黑" panose="020B0503020204020204" charset="-122"/>
              </a:rPr>
              <a:t>6</a:t>
            </a:r>
            <a:r>
              <a:rPr lang="zh-CN" altLang="en-US" sz="2800" b="1">
                <a:solidFill>
                  <a:srgbClr val="000010"/>
                </a:solidFill>
                <a:latin typeface="微软雅黑" panose="020B0503020204020204" charset="-122"/>
                <a:ea typeface="微软雅黑" panose="020B0503020204020204" charset="-122"/>
                <a:cs typeface="微软雅黑" panose="020B0503020204020204" charset="-122"/>
              </a:rPr>
              <a:t>、</a:t>
            </a:r>
            <a:r>
              <a:rPr lang="zh-CN" altLang="en-US" sz="2800" b="1">
                <a:solidFill>
                  <a:srgbClr val="000010"/>
                </a:solidFill>
                <a:latin typeface="微软雅黑" panose="020B0503020204020204" charset="-122"/>
                <a:ea typeface="微软雅黑" panose="020B0503020204020204" charset="-122"/>
                <a:cs typeface="微软雅黑" panose="020B0503020204020204" charset="-122"/>
                <a:sym typeface="+mn-ea"/>
              </a:rPr>
              <a:t>键角：</a:t>
            </a:r>
            <a:r>
              <a:rPr lang="zh-CN" altLang="en-US" sz="2800" b="1">
                <a:solidFill>
                  <a:srgbClr val="000010"/>
                </a:solidFill>
                <a:latin typeface="微软雅黑" panose="020B0503020204020204" charset="-122"/>
                <a:ea typeface="微软雅黑" panose="020B0503020204020204" charset="-122"/>
                <a:cs typeface="微软雅黑" panose="020B0503020204020204" charset="-122"/>
              </a:rPr>
              <a:t>            </a:t>
            </a:r>
            <a:endParaRPr lang="zh-CN" altLang="en-US" sz="2800" b="1">
              <a:solidFill>
                <a:srgbClr val="000010"/>
              </a:solidFill>
              <a:latin typeface="微软雅黑" panose="020B0503020204020204" charset="-122"/>
              <a:ea typeface="微软雅黑" panose="020B0503020204020204" charset="-122"/>
              <a:cs typeface="微软雅黑" panose="020B0503020204020204" charset="-122"/>
            </a:endParaRPr>
          </a:p>
          <a:p>
            <a:pPr lvl="0" fontAlgn="auto">
              <a:lnSpc>
                <a:spcPct val="160000"/>
              </a:lnSpc>
              <a:spcBef>
                <a:spcPct val="0"/>
              </a:spcBef>
            </a:pPr>
            <a:r>
              <a:rPr lang="en-US" altLang="zh-CN" sz="2800" b="1">
                <a:solidFill>
                  <a:srgbClr val="000010"/>
                </a:solidFill>
                <a:latin typeface="微软雅黑" panose="020B0503020204020204" charset="-122"/>
                <a:ea typeface="微软雅黑" panose="020B0503020204020204" charset="-122"/>
                <a:cs typeface="微软雅黑" panose="020B0503020204020204" charset="-122"/>
              </a:rPr>
              <a:t>7</a:t>
            </a:r>
            <a:r>
              <a:rPr lang="zh-CN" altLang="en-US" sz="2800" b="1">
                <a:solidFill>
                  <a:srgbClr val="000010"/>
                </a:solidFill>
                <a:latin typeface="微软雅黑" panose="020B0503020204020204" charset="-122"/>
                <a:ea typeface="微软雅黑" panose="020B0503020204020204" charset="-122"/>
                <a:cs typeface="微软雅黑" panose="020B0503020204020204" charset="-122"/>
              </a:rPr>
              <a:t>、</a:t>
            </a:r>
            <a:r>
              <a:rPr lang="zh-CN" altLang="en-US" sz="2800" b="1">
                <a:solidFill>
                  <a:srgbClr val="000010"/>
                </a:solidFill>
                <a:latin typeface="微软雅黑" panose="020B0503020204020204" charset="-122"/>
                <a:ea typeface="微软雅黑" panose="020B0503020204020204" charset="-122"/>
                <a:cs typeface="微软雅黑" panose="020B0503020204020204" charset="-122"/>
                <a:sym typeface="+mn-ea"/>
              </a:rPr>
              <a:t>最简式（实验式）：</a:t>
            </a:r>
            <a:endParaRPr lang="zh-CN" altLang="en-US" sz="2800" b="1">
              <a:solidFill>
                <a:srgbClr val="000010"/>
              </a:solidFill>
              <a:latin typeface="微软雅黑" panose="020B0503020204020204" charset="-122"/>
              <a:ea typeface="微软雅黑" panose="020B0503020204020204" charset="-122"/>
              <a:cs typeface="微软雅黑" panose="020B0503020204020204" charset="-122"/>
            </a:endParaRPr>
          </a:p>
        </p:txBody>
      </p:sp>
      <p:sp>
        <p:nvSpPr>
          <p:cNvPr id="14" name="矩形 13"/>
          <p:cNvSpPr/>
          <p:nvPr>
            <p:custDataLst>
              <p:tags r:id="rId7"/>
            </p:custDataLst>
          </p:nvPr>
        </p:nvSpPr>
        <p:spPr>
          <a:xfrm>
            <a:off x="2424281" y="1412768"/>
            <a:ext cx="1367958" cy="534035"/>
          </a:xfrm>
          <a:prstGeom prst="rect">
            <a:avLst/>
          </a:prstGeom>
          <a:noFill/>
          <a:ln w="9525">
            <a:noFill/>
          </a:ln>
        </p:spPr>
        <p:txBody>
          <a:bodyPr>
            <a:spAutoFit/>
          </a:bodyPr>
          <a:lstStyle/>
          <a:p>
            <a:pPr lvl="0">
              <a:lnSpc>
                <a:spcPct val="90000"/>
              </a:lnSpc>
              <a:spcBef>
                <a:spcPct val="20000"/>
              </a:spcBef>
              <a:buClr>
                <a:schemeClr val="tx1"/>
              </a:buClr>
              <a:buSzPct val="75000"/>
              <a:buFont typeface="Wingdings" panose="05000000000000000000" pitchFamily="2" charset="2"/>
              <a:buNone/>
            </a:pPr>
            <a:r>
              <a:rPr lang="en-US" altLang="zh-CN" sz="3200" b="1">
                <a:solidFill>
                  <a:srgbClr val="FF0000"/>
                </a:solidFill>
                <a:latin typeface="Times New Roman" panose="02020603050405020304" pitchFamily="18" charset="0"/>
                <a:ea typeface="黑体" panose="02010609060101010101" charset="-122"/>
              </a:rPr>
              <a:t>C</a:t>
            </a:r>
            <a:r>
              <a:rPr lang="en-US" altLang="zh-CN" sz="3200" b="1" baseline="-25000">
                <a:solidFill>
                  <a:srgbClr val="FF0000"/>
                </a:solidFill>
                <a:latin typeface="Times New Roman" panose="02020603050405020304" pitchFamily="18" charset="0"/>
                <a:ea typeface="黑体" panose="02010609060101010101" charset="-122"/>
              </a:rPr>
              <a:t>2</a:t>
            </a:r>
            <a:r>
              <a:rPr lang="en-US" altLang="zh-CN" sz="3200" b="1">
                <a:solidFill>
                  <a:srgbClr val="FF0000"/>
                </a:solidFill>
                <a:latin typeface="Times New Roman" panose="02020603050405020304" pitchFamily="18" charset="0"/>
                <a:ea typeface="黑体" panose="02010609060101010101" charset="-122"/>
              </a:rPr>
              <a:t>H</a:t>
            </a:r>
            <a:r>
              <a:rPr lang="en-US" altLang="zh-CN" sz="3200" b="1" baseline="-25000">
                <a:solidFill>
                  <a:srgbClr val="FF0000"/>
                </a:solidFill>
                <a:latin typeface="Times New Roman" panose="02020603050405020304" pitchFamily="18" charset="0"/>
                <a:ea typeface="黑体" panose="02010609060101010101" charset="-122"/>
              </a:rPr>
              <a:t>4</a:t>
            </a:r>
            <a:endParaRPr lang="en-US" altLang="zh-CN" sz="3200" b="1" baseline="-25000">
              <a:solidFill>
                <a:srgbClr val="FF0000"/>
              </a:solidFill>
              <a:latin typeface="Times New Roman" panose="02020603050405020304" pitchFamily="18" charset="0"/>
              <a:ea typeface="黑体" panose="02010609060101010101" charset="-122"/>
            </a:endParaRPr>
          </a:p>
        </p:txBody>
      </p:sp>
      <p:grpSp>
        <p:nvGrpSpPr>
          <p:cNvPr id="30" name="组合 29"/>
          <p:cNvGrpSpPr/>
          <p:nvPr>
            <p:custDataLst>
              <p:tags r:id="rId8"/>
            </p:custDataLst>
          </p:nvPr>
        </p:nvGrpSpPr>
        <p:grpSpPr>
          <a:xfrm>
            <a:off x="5016370" y="1388073"/>
            <a:ext cx="4413068" cy="521970"/>
            <a:chOff x="3893980" y="1605185"/>
            <a:chExt cx="4414575" cy="522148"/>
          </a:xfrm>
        </p:grpSpPr>
        <p:sp>
          <p:nvSpPr>
            <p:cNvPr id="23" name="文本框 22"/>
            <p:cNvSpPr txBox="1"/>
            <p:nvPr>
              <p:custDataLst>
                <p:tags r:id="rId9"/>
              </p:custDataLst>
            </p:nvPr>
          </p:nvSpPr>
          <p:spPr>
            <a:xfrm>
              <a:off x="4685949" y="1605185"/>
              <a:ext cx="3622606" cy="522148"/>
            </a:xfrm>
            <a:prstGeom prst="rect">
              <a:avLst/>
            </a:prstGeom>
            <a:noFill/>
          </p:spPr>
          <p:txBody>
            <a:bodyPr wrap="square" rtlCol="0">
              <a:spAutoFit/>
            </a:bodyPr>
            <a:lstStyle/>
            <a:p>
              <a:r>
                <a:rPr lang="zh-CN" altLang="en-US" sz="2800" b="1">
                  <a:solidFill>
                    <a:srgbClr val="0000FF"/>
                  </a:solidFill>
                  <a:latin typeface="宋体" panose="02010600030101010101" pitchFamily="2" charset="-122"/>
                  <a:ea typeface="宋体" panose="02010600030101010101" pitchFamily="2" charset="-122"/>
                </a:rPr>
                <a:t>不饱和烃</a:t>
              </a:r>
              <a:r>
                <a:rPr lang="en-US" altLang="zh-CN" sz="2800" b="1">
                  <a:solidFill>
                    <a:srgbClr val="0000FF"/>
                  </a:solidFill>
                  <a:latin typeface="宋体" panose="02010600030101010101" pitchFamily="2" charset="-122"/>
                  <a:ea typeface="宋体" panose="02010600030101010101" pitchFamily="2" charset="-122"/>
                </a:rPr>
                <a:t>(</a:t>
              </a:r>
              <a:r>
                <a:rPr lang="zh-CN" altLang="en-US" sz="2800" b="1">
                  <a:solidFill>
                    <a:srgbClr val="FF0000"/>
                  </a:solidFill>
                  <a:latin typeface="微软雅黑" panose="020B0503020204020204" charset="-122"/>
                  <a:ea typeface="微软雅黑" panose="020B0503020204020204" charset="-122"/>
                  <a:sym typeface="+mn-ea"/>
                </a:rPr>
                <a:t>烯烃</a:t>
              </a:r>
              <a:r>
                <a:rPr lang="en-US" altLang="zh-CN" sz="2800" b="1">
                  <a:solidFill>
                    <a:srgbClr val="0000FF"/>
                  </a:solidFill>
                  <a:latin typeface="宋体" panose="02010600030101010101" pitchFamily="2" charset="-122"/>
                  <a:ea typeface="宋体" panose="02010600030101010101" pitchFamily="2" charset="-122"/>
                </a:rPr>
                <a:t>)</a:t>
              </a:r>
              <a:endParaRPr lang="en-US" altLang="zh-CN" sz="2800" b="1">
                <a:solidFill>
                  <a:srgbClr val="0000FF"/>
                </a:solidFill>
                <a:latin typeface="宋体" panose="02010600030101010101" pitchFamily="2" charset="-122"/>
                <a:ea typeface="宋体" panose="02010600030101010101" pitchFamily="2" charset="-122"/>
              </a:endParaRPr>
            </a:p>
          </p:txBody>
        </p:sp>
        <p:sp>
          <p:nvSpPr>
            <p:cNvPr id="29" name="右箭头 28"/>
            <p:cNvSpPr/>
            <p:nvPr>
              <p:custDataLst>
                <p:tags r:id="rId10"/>
              </p:custDataLst>
            </p:nvPr>
          </p:nvSpPr>
          <p:spPr>
            <a:xfrm>
              <a:off x="3893980" y="1774497"/>
              <a:ext cx="725005" cy="24397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p:cNvSpPr txBox="1"/>
          <p:nvPr>
            <p:custDataLst>
              <p:tags r:id="rId11"/>
            </p:custDataLst>
          </p:nvPr>
        </p:nvSpPr>
        <p:spPr>
          <a:xfrm>
            <a:off x="3367593" y="1443088"/>
            <a:ext cx="1789430" cy="460375"/>
          </a:xfrm>
          <a:prstGeom prst="rect">
            <a:avLst/>
          </a:prstGeom>
          <a:noFill/>
        </p:spPr>
        <p:txBody>
          <a:bodyPr wrap="none" rtlCol="0" anchor="t">
            <a:spAutoFit/>
          </a:bodyPr>
          <a:lstStyle/>
          <a:p>
            <a:r>
              <a:rPr lang="en-US" altLang="zh-CN" sz="2400" b="1">
                <a:solidFill>
                  <a:srgbClr val="FF0000"/>
                </a:solidFill>
                <a:sym typeface="+mn-ea"/>
              </a:rPr>
              <a:t>(</a:t>
            </a:r>
            <a:r>
              <a:rPr lang="zh-CN" altLang="en-US" sz="2400" b="1">
                <a:solidFill>
                  <a:srgbClr val="FF0000"/>
                </a:solidFill>
                <a:latin typeface="微软雅黑" panose="020B0503020204020204" charset="-122"/>
                <a:ea typeface="微软雅黑" panose="020B0503020204020204" charset="-122"/>
                <a:sym typeface="+mn-ea"/>
              </a:rPr>
              <a:t>通式</a:t>
            </a:r>
            <a:r>
              <a:rPr lang="en-US" altLang="zh-CN" sz="2400" b="1">
                <a:solidFill>
                  <a:srgbClr val="FF0000"/>
                </a:solidFill>
                <a:sym typeface="+mn-ea"/>
              </a:rPr>
              <a:t>C</a:t>
            </a:r>
            <a:r>
              <a:rPr lang="en-US" altLang="zh-CN" sz="2400" b="1" baseline="-25000">
                <a:solidFill>
                  <a:srgbClr val="FF0000"/>
                </a:solidFill>
                <a:sym typeface="+mn-ea"/>
              </a:rPr>
              <a:t>n</a:t>
            </a:r>
            <a:r>
              <a:rPr lang="en-US" altLang="zh-CN" sz="2400" b="1">
                <a:solidFill>
                  <a:srgbClr val="FF0000"/>
                </a:solidFill>
                <a:sym typeface="+mn-ea"/>
              </a:rPr>
              <a:t>H</a:t>
            </a:r>
            <a:r>
              <a:rPr lang="en-US" altLang="zh-CN" sz="2400" b="1" baseline="-25000">
                <a:solidFill>
                  <a:srgbClr val="FF0000"/>
                </a:solidFill>
                <a:sym typeface="+mn-ea"/>
              </a:rPr>
              <a:t>2n</a:t>
            </a:r>
            <a:r>
              <a:rPr lang="en-US" altLang="zh-CN" sz="2400" b="1">
                <a:solidFill>
                  <a:srgbClr val="FF0000"/>
                </a:solidFill>
                <a:sym typeface="+mn-ea"/>
              </a:rPr>
              <a:t>)</a:t>
            </a:r>
            <a:endParaRPr lang="en-US" altLang="zh-CN" sz="2400" b="1">
              <a:solidFill>
                <a:srgbClr val="FF0000"/>
              </a:solidFill>
              <a:sym typeface="+mn-ea"/>
            </a:endParaRPr>
          </a:p>
        </p:txBody>
      </p:sp>
      <p:pic>
        <p:nvPicPr>
          <p:cNvPr id="16" name="图片 15" descr=" 乙烯 结构式"/>
          <p:cNvPicPr>
            <a:picLocks noChangeAspect="1"/>
          </p:cNvPicPr>
          <p:nvPr>
            <p:custDataLst>
              <p:tags r:id="rId12"/>
            </p:custDataLst>
          </p:nvPr>
        </p:nvPicPr>
        <p:blipFill>
          <a:blip r:embed="rId13">
            <a:grayscl/>
            <a:lum contrast="12000"/>
          </a:blip>
          <a:stretch>
            <a:fillRect/>
          </a:stretch>
        </p:blipFill>
        <p:spPr>
          <a:xfrm>
            <a:off x="3216638" y="2040845"/>
            <a:ext cx="2904133" cy="747775"/>
          </a:xfrm>
          <a:prstGeom prst="rect">
            <a:avLst/>
          </a:prstGeom>
          <a:noFill/>
          <a:ln w="12700">
            <a:noFill/>
          </a:ln>
        </p:spPr>
      </p:pic>
      <p:grpSp>
        <p:nvGrpSpPr>
          <p:cNvPr id="17" name="Group 34"/>
          <p:cNvGrpSpPr/>
          <p:nvPr>
            <p:custDataLst>
              <p:tags r:id="rId14"/>
            </p:custDataLst>
          </p:nvPr>
        </p:nvGrpSpPr>
        <p:grpSpPr>
          <a:xfrm>
            <a:off x="2856401" y="2784022"/>
            <a:ext cx="4316029" cy="989730"/>
            <a:chOff x="252405" y="-47096"/>
            <a:chExt cx="2305049" cy="990086"/>
          </a:xfrm>
        </p:grpSpPr>
        <p:grpSp>
          <p:nvGrpSpPr>
            <p:cNvPr id="17424" name="Group 35"/>
            <p:cNvGrpSpPr/>
            <p:nvPr>
              <p:custDataLst>
                <p:tags r:id="rId15"/>
              </p:custDataLst>
            </p:nvPr>
          </p:nvGrpSpPr>
          <p:grpSpPr>
            <a:xfrm>
              <a:off x="252405" y="109552"/>
              <a:ext cx="2305049" cy="833438"/>
              <a:chOff x="159" y="0"/>
              <a:chExt cx="1452" cy="525"/>
            </a:xfrm>
          </p:grpSpPr>
          <p:sp>
            <p:nvSpPr>
              <p:cNvPr id="17426" name="Text Box 17"/>
              <p:cNvSpPr txBox="1"/>
              <p:nvPr>
                <p:custDataLst>
                  <p:tags r:id="rId16"/>
                </p:custDataLst>
              </p:nvPr>
            </p:nvSpPr>
            <p:spPr>
              <a:xfrm>
                <a:off x="159" y="196"/>
                <a:ext cx="1452" cy="329"/>
              </a:xfrm>
              <a:prstGeom prst="rect">
                <a:avLst/>
              </a:prstGeom>
              <a:noFill/>
              <a:ln w="9525">
                <a:noFill/>
              </a:ln>
            </p:spPr>
            <p:txBody>
              <a:bodyPr wrap="square">
                <a:spAutoFit/>
              </a:bodyPr>
              <a:lstStyle/>
              <a:p>
                <a:pPr eaLnBrk="1" hangingPunct="1">
                  <a:spcBef>
                    <a:spcPct val="50000"/>
                  </a:spcBef>
                </a:pPr>
                <a:r>
                  <a:rPr lang="en-US" altLang="zh-CN" sz="28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 H : C :: C : H</a:t>
                </a:r>
                <a:endParaRPr lang="en-US" altLang="zh-CN" sz="2800" b="1">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427" name="Text Box 18"/>
              <p:cNvSpPr txBox="1"/>
              <p:nvPr>
                <p:custDataLst>
                  <p:tags r:id="rId17"/>
                </p:custDataLst>
              </p:nvPr>
            </p:nvSpPr>
            <p:spPr>
              <a:xfrm>
                <a:off x="370" y="0"/>
                <a:ext cx="672" cy="329"/>
              </a:xfrm>
              <a:prstGeom prst="rect">
                <a:avLst/>
              </a:prstGeom>
              <a:noFill/>
              <a:ln w="9525">
                <a:noFill/>
              </a:ln>
            </p:spPr>
            <p:txBody>
              <a:bodyPr wrap="square">
                <a:spAutoFit/>
              </a:bodyPr>
              <a:lstStyle/>
              <a:p>
                <a:pPr eaLnBrk="1" hangingPunct="1">
                  <a:spcBef>
                    <a:spcPct val="50000"/>
                  </a:spcBef>
                </a:pPr>
                <a:r>
                  <a:rPr lang="en-US" altLang="zh-CN" sz="28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800" b="1">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7425" name="TextBox 52"/>
            <p:cNvSpPr txBox="1"/>
            <p:nvPr>
              <p:custDataLst>
                <p:tags r:id="rId18"/>
              </p:custDataLst>
            </p:nvPr>
          </p:nvSpPr>
          <p:spPr>
            <a:xfrm>
              <a:off x="552931" y="-47096"/>
              <a:ext cx="630787" cy="522158"/>
            </a:xfrm>
            <a:prstGeom prst="rect">
              <a:avLst/>
            </a:prstGeom>
            <a:noFill/>
            <a:ln w="9525">
              <a:noFill/>
            </a:ln>
          </p:spPr>
          <p:txBody>
            <a:bodyPr wrap="none">
              <a:spAutoFit/>
            </a:bodyPr>
            <a:lstStyle/>
            <a:p>
              <a:r>
                <a:rPr lang="en-US" altLang="zh-CN" sz="28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H     H</a:t>
              </a:r>
              <a:endParaRPr lang="en-US" altLang="zh-CN" sz="2800" b="1">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8" name="文本框 17"/>
          <p:cNvSpPr txBox="1"/>
          <p:nvPr>
            <p:custDataLst>
              <p:tags r:id="rId19"/>
            </p:custDataLst>
          </p:nvPr>
        </p:nvSpPr>
        <p:spPr>
          <a:xfrm>
            <a:off x="2856401" y="3829554"/>
            <a:ext cx="2235863" cy="583565"/>
          </a:xfrm>
          <a:prstGeom prst="rect">
            <a:avLst/>
          </a:prstGeom>
          <a:noFill/>
          <a:ln w="9525">
            <a:noFill/>
          </a:ln>
        </p:spPr>
        <p:txBody>
          <a:bodyPr wrap="square">
            <a:spAutoFit/>
          </a:bodyPr>
          <a:lstStyle/>
          <a:p>
            <a:pPr lvl="0">
              <a:spcBef>
                <a:spcPct val="50000"/>
              </a:spcBef>
            </a:pPr>
            <a:r>
              <a:rPr lang="en-US" altLang="zh-CN" sz="3200" b="1">
                <a:solidFill>
                  <a:srgbClr val="FF0000"/>
                </a:solidFill>
                <a:latin typeface="Times New Roman" panose="02020603050405020304" pitchFamily="18" charset="0"/>
                <a:ea typeface="黑体" panose="02010609060101010101" charset="-122"/>
              </a:rPr>
              <a:t>CH</a:t>
            </a:r>
            <a:r>
              <a:rPr lang="en-US" altLang="zh-CN" sz="3200" b="1" baseline="-25000">
                <a:solidFill>
                  <a:srgbClr val="FF0000"/>
                </a:solidFill>
                <a:latin typeface="Times New Roman" panose="02020603050405020304" pitchFamily="18" charset="0"/>
                <a:ea typeface="黑体" panose="02010609060101010101" charset="-122"/>
              </a:rPr>
              <a:t>2</a:t>
            </a:r>
            <a:r>
              <a:rPr lang="en-US" altLang="zh-CN" sz="3200" b="1">
                <a:solidFill>
                  <a:srgbClr val="FF0000"/>
                </a:solidFill>
                <a:latin typeface="Times New Roman" panose="02020603050405020304" pitchFamily="18" charset="0"/>
                <a:ea typeface="黑体" panose="02010609060101010101" charset="-122"/>
              </a:rPr>
              <a:t>=CH</a:t>
            </a:r>
            <a:r>
              <a:rPr lang="en-US" altLang="zh-CN" sz="3200" b="1" baseline="-25000">
                <a:solidFill>
                  <a:srgbClr val="FF0000"/>
                </a:solidFill>
                <a:latin typeface="Times New Roman" panose="02020603050405020304" pitchFamily="18" charset="0"/>
                <a:ea typeface="黑体" panose="02010609060101010101" charset="-122"/>
              </a:rPr>
              <a:t>2</a:t>
            </a:r>
            <a:endParaRPr lang="en-US" altLang="zh-CN" sz="3200" b="1" baseline="-25000">
              <a:solidFill>
                <a:srgbClr val="FF0000"/>
              </a:solidFill>
              <a:latin typeface="Times New Roman" panose="02020603050405020304" pitchFamily="18" charset="0"/>
              <a:ea typeface="黑体" panose="02010609060101010101" charset="-122"/>
            </a:endParaRPr>
          </a:p>
        </p:txBody>
      </p:sp>
      <p:grpSp>
        <p:nvGrpSpPr>
          <p:cNvPr id="33" name="组合 32"/>
          <p:cNvGrpSpPr/>
          <p:nvPr>
            <p:custDataLst>
              <p:tags r:id="rId20"/>
            </p:custDataLst>
          </p:nvPr>
        </p:nvGrpSpPr>
        <p:grpSpPr>
          <a:xfrm>
            <a:off x="5088129" y="3816162"/>
            <a:ext cx="2408640" cy="583565"/>
            <a:chOff x="5212017" y="4620954"/>
            <a:chExt cx="2409462" cy="583764"/>
          </a:xfrm>
        </p:grpSpPr>
        <p:sp>
          <p:nvSpPr>
            <p:cNvPr id="31" name="矩形 30"/>
            <p:cNvSpPr/>
            <p:nvPr>
              <p:custDataLst>
                <p:tags r:id="rId21"/>
              </p:custDataLst>
            </p:nvPr>
          </p:nvSpPr>
          <p:spPr>
            <a:xfrm>
              <a:off x="5954670" y="4620954"/>
              <a:ext cx="1666809" cy="583764"/>
            </a:xfrm>
            <a:prstGeom prst="rect">
              <a:avLst/>
            </a:prstGeom>
          </p:spPr>
          <p:txBody>
            <a:bodyPr wrap="none">
              <a:spAutoFit/>
            </a:bodyPr>
            <a:lstStyle/>
            <a:p>
              <a:r>
                <a:rPr lang="en-US" altLang="zh-CN" sz="3200" b="1">
                  <a:solidFill>
                    <a:srgbClr val="0000FF"/>
                  </a:solidFill>
                  <a:latin typeface="Times New Roman" panose="02020603050405020304" pitchFamily="18" charset="0"/>
                  <a:ea typeface="宋体" panose="02010600030101010101" pitchFamily="2" charset="-122"/>
                  <a:cs typeface="Times New Roman" panose="02020603050405020304" pitchFamily="18" charset="0"/>
                </a:rPr>
                <a:t>CH</a:t>
              </a:r>
              <a:r>
                <a:rPr lang="en-US" altLang="zh-CN" sz="3200" b="1" baseline="-25000">
                  <a:solidFill>
                    <a:srgbClr val="0000FF"/>
                  </a:solidFill>
                  <a:latin typeface="Times New Roman" panose="02020603050405020304" pitchFamily="18" charset="0"/>
                  <a:ea typeface="宋体" panose="02010600030101010101" pitchFamily="2" charset="-122"/>
                  <a:cs typeface="Times New Roman" panose="02020603050405020304" pitchFamily="18" charset="0"/>
                </a:rPr>
                <a:t>2</a:t>
              </a:r>
              <a:r>
                <a:rPr lang="en-US" altLang="zh-CN" sz="3200" b="1">
                  <a:solidFill>
                    <a:srgbClr val="0000FF"/>
                  </a:solidFill>
                  <a:latin typeface="Times New Roman" panose="02020603050405020304" pitchFamily="18" charset="0"/>
                  <a:ea typeface="宋体" panose="02010600030101010101" pitchFamily="2" charset="-122"/>
                  <a:cs typeface="Times New Roman" panose="02020603050405020304" pitchFamily="18" charset="0"/>
                </a:rPr>
                <a:t>CH</a:t>
              </a:r>
              <a:r>
                <a:rPr lang="en-US" altLang="zh-CN" sz="3200" b="1" baseline="-25000">
                  <a:solidFill>
                    <a:srgbClr val="0000FF"/>
                  </a:solidFill>
                  <a:latin typeface="Times New Roman" panose="02020603050405020304" pitchFamily="18" charset="0"/>
                  <a:ea typeface="宋体" panose="02010600030101010101" pitchFamily="2" charset="-122"/>
                  <a:cs typeface="Times New Roman" panose="02020603050405020304" pitchFamily="18" charset="0"/>
                </a:rPr>
                <a:t>2</a:t>
              </a:r>
              <a:endParaRPr lang="zh-CN" altLang="en-US" sz="3200">
                <a:solidFill>
                  <a:srgbClr val="0000FF"/>
                </a:solidFill>
              </a:endParaRPr>
            </a:p>
          </p:txBody>
        </p:sp>
        <p:sp>
          <p:nvSpPr>
            <p:cNvPr id="19" name="右箭头 18"/>
            <p:cNvSpPr/>
            <p:nvPr>
              <p:custDataLst>
                <p:tags r:id="rId22"/>
              </p:custDataLst>
            </p:nvPr>
          </p:nvSpPr>
          <p:spPr>
            <a:xfrm>
              <a:off x="5212017" y="4815363"/>
              <a:ext cx="725005" cy="24397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9"/>
          <p:cNvSpPr txBox="1"/>
          <p:nvPr>
            <p:custDataLst>
              <p:tags r:id="rId23"/>
            </p:custDataLst>
          </p:nvPr>
        </p:nvSpPr>
        <p:spPr>
          <a:xfrm>
            <a:off x="4832523" y="3348537"/>
            <a:ext cx="1083947" cy="1568450"/>
          </a:xfrm>
          <a:prstGeom prst="rect">
            <a:avLst/>
          </a:prstGeom>
          <a:noFill/>
        </p:spPr>
        <p:txBody>
          <a:bodyPr wrap="square" rtlCol="0">
            <a:spAutoFit/>
          </a:bodyPr>
          <a:lstStyle/>
          <a:p>
            <a:r>
              <a:rPr lang="en-US" altLang="zh-CN" sz="9600" b="1">
                <a:solidFill>
                  <a:srgbClr val="FF0000"/>
                </a:solidFill>
              </a:rPr>
              <a:t>×</a:t>
            </a:r>
            <a:endParaRPr lang="zh-CN" altLang="en-US" sz="9600" b="1">
              <a:solidFill>
                <a:srgbClr val="FF0000"/>
              </a:solidFill>
            </a:endParaRPr>
          </a:p>
        </p:txBody>
      </p:sp>
      <p:sp>
        <p:nvSpPr>
          <p:cNvPr id="21" name="文本框 20"/>
          <p:cNvSpPr txBox="1"/>
          <p:nvPr>
            <p:custDataLst>
              <p:tags r:id="rId24"/>
            </p:custDataLst>
          </p:nvPr>
        </p:nvSpPr>
        <p:spPr>
          <a:xfrm>
            <a:off x="4008004" y="4871112"/>
            <a:ext cx="5829849" cy="521970"/>
          </a:xfrm>
          <a:prstGeom prst="rect">
            <a:avLst/>
          </a:prstGeom>
          <a:noFill/>
          <a:ln w="9525">
            <a:noFill/>
          </a:ln>
        </p:spPr>
        <p:txBody>
          <a:bodyPr wrap="square">
            <a:spAutoFit/>
          </a:bodyPr>
          <a:lstStyle/>
          <a:p>
            <a:pPr lvl="0">
              <a:spcBef>
                <a:spcPct val="50000"/>
              </a:spcBef>
              <a:buClrTx/>
            </a:pPr>
            <a:r>
              <a:rPr lang="zh-CN" altLang="en-US" sz="2800" b="1">
                <a:solidFill>
                  <a:srgbClr val="FF0000"/>
                </a:solidFill>
                <a:latin typeface="宋体" panose="02010600030101010101" pitchFamily="2" charset="-122"/>
                <a:ea typeface="宋体" panose="02010600030101010101" pitchFamily="2" charset="-122"/>
              </a:rPr>
              <a:t>平面型分子（</a:t>
            </a:r>
            <a:r>
              <a:rPr lang="en-US" altLang="zh-CN" sz="2800" b="1">
                <a:solidFill>
                  <a:srgbClr val="FF0000"/>
                </a:solidFill>
                <a:latin typeface="宋体" panose="02010600030101010101" pitchFamily="2" charset="-122"/>
                <a:ea typeface="宋体" panose="02010600030101010101" pitchFamily="2" charset="-122"/>
              </a:rPr>
              <a:t>6</a:t>
            </a:r>
            <a:r>
              <a:rPr lang="zh-CN" altLang="en-US" sz="2800" b="1">
                <a:solidFill>
                  <a:srgbClr val="FF0000"/>
                </a:solidFill>
                <a:latin typeface="宋体" panose="02010600030101010101" pitchFamily="2" charset="-122"/>
                <a:ea typeface="宋体" panose="02010600030101010101" pitchFamily="2" charset="-122"/>
              </a:rPr>
              <a:t>个原子共平面）</a:t>
            </a:r>
            <a:endParaRPr lang="zh-CN" altLang="en-US" sz="2800" b="1">
              <a:solidFill>
                <a:srgbClr val="FF0000"/>
              </a:solidFill>
              <a:latin typeface="宋体" panose="02010600030101010101" pitchFamily="2" charset="-122"/>
              <a:ea typeface="宋体" panose="02010600030101010101" pitchFamily="2" charset="-122"/>
            </a:endParaRPr>
          </a:p>
        </p:txBody>
      </p:sp>
      <p:sp>
        <p:nvSpPr>
          <p:cNvPr id="22" name="文本框 21"/>
          <p:cNvSpPr txBox="1"/>
          <p:nvPr>
            <p:custDataLst>
              <p:tags r:id="rId25"/>
            </p:custDataLst>
          </p:nvPr>
        </p:nvSpPr>
        <p:spPr>
          <a:xfrm>
            <a:off x="2115382" y="5588111"/>
            <a:ext cx="1367958" cy="583565"/>
          </a:xfrm>
          <a:prstGeom prst="rect">
            <a:avLst/>
          </a:prstGeom>
          <a:noFill/>
          <a:ln w="9525">
            <a:noFill/>
          </a:ln>
        </p:spPr>
        <p:txBody>
          <a:bodyPr>
            <a:spAutoFit/>
          </a:bodyPr>
          <a:lstStyle/>
          <a:p>
            <a:pPr lvl="0">
              <a:buClrTx/>
            </a:pPr>
            <a:r>
              <a:rPr lang="en-US" altLang="zh-CN" sz="3200" b="1">
                <a:solidFill>
                  <a:srgbClr val="FF0000"/>
                </a:solidFill>
                <a:latin typeface="Times New Roman" panose="02020603050405020304" pitchFamily="18" charset="0"/>
                <a:ea typeface="宋体" panose="02010600030101010101" pitchFamily="2" charset="-122"/>
              </a:rPr>
              <a:t>120°</a:t>
            </a:r>
            <a:endParaRPr lang="en-US" altLang="zh-CN" sz="3200" b="1">
              <a:solidFill>
                <a:srgbClr val="FF0000"/>
              </a:solidFill>
              <a:latin typeface="Times New Roman" panose="02020603050405020304" pitchFamily="18" charset="0"/>
              <a:ea typeface="宋体" panose="02010600030101010101" pitchFamily="2" charset="-122"/>
            </a:endParaRPr>
          </a:p>
        </p:txBody>
      </p:sp>
      <p:sp>
        <p:nvSpPr>
          <p:cNvPr id="24" name="矩形 23"/>
          <p:cNvSpPr/>
          <p:nvPr>
            <p:custDataLst>
              <p:tags r:id="rId26"/>
            </p:custDataLst>
          </p:nvPr>
        </p:nvSpPr>
        <p:spPr>
          <a:xfrm>
            <a:off x="4224031" y="6260564"/>
            <a:ext cx="1229625" cy="583565"/>
          </a:xfrm>
          <a:prstGeom prst="rect">
            <a:avLst/>
          </a:prstGeom>
          <a:noFill/>
          <a:ln w="9525">
            <a:noFill/>
          </a:ln>
        </p:spPr>
        <p:txBody>
          <a:bodyPr wrap="square">
            <a:spAutoFit/>
          </a:bodyPr>
          <a:lstStyle/>
          <a:p>
            <a:pPr lvl="0">
              <a:spcBef>
                <a:spcPct val="50000"/>
              </a:spcBef>
            </a:pPr>
            <a:r>
              <a:rPr lang="en-US" altLang="zh-CN" sz="3200" b="1">
                <a:solidFill>
                  <a:srgbClr val="FF0000"/>
                </a:solidFill>
                <a:latin typeface="Times New Roman" panose="02020603050405020304" pitchFamily="18" charset="0"/>
                <a:ea typeface="宋体" panose="02010600030101010101" pitchFamily="2" charset="-122"/>
              </a:rPr>
              <a:t>CH</a:t>
            </a:r>
            <a:r>
              <a:rPr lang="en-US" altLang="zh-CN" sz="3200" b="1" baseline="-25000">
                <a:solidFill>
                  <a:srgbClr val="FF0000"/>
                </a:solidFill>
                <a:latin typeface="Times New Roman" panose="02020603050405020304" pitchFamily="18" charset="0"/>
                <a:ea typeface="宋体" panose="02010600030101010101" pitchFamily="2" charset="-122"/>
              </a:rPr>
              <a:t>2   </a:t>
            </a:r>
            <a:r>
              <a:rPr lang="en-US" altLang="zh-CN" sz="3200" b="1" baseline="-25000">
                <a:latin typeface="Times New Roman" panose="02020603050405020304" pitchFamily="18" charset="0"/>
                <a:ea typeface="宋体" panose="02010600030101010101" pitchFamily="2" charset="-122"/>
              </a:rPr>
              <a:t> </a:t>
            </a:r>
            <a:r>
              <a:rPr lang="en-US" altLang="zh-CN" sz="2800" b="1" baseline="-25000">
                <a:latin typeface="Times New Roman" panose="02020603050405020304" pitchFamily="18" charset="0"/>
                <a:ea typeface="宋体" panose="02010600030101010101" pitchFamily="2" charset="-122"/>
              </a:rPr>
              <a:t>   </a:t>
            </a:r>
            <a:endParaRPr lang="en-US" altLang="zh-CN" sz="2800" b="1" baseline="-25000">
              <a:latin typeface="Times New Roman" panose="02020603050405020304" pitchFamily="18" charset="0"/>
              <a:ea typeface="宋体" panose="02010600030101010101" pitchFamily="2" charset="-122"/>
            </a:endParaRPr>
          </a:p>
        </p:txBody>
      </p:sp>
      <p:pic>
        <p:nvPicPr>
          <p:cNvPr id="25" name="Picture 3" descr="E:\化学资源\化学图片\烃结构和反应式\10.gif"/>
          <p:cNvPicPr>
            <a:picLocks noChangeAspect="1"/>
          </p:cNvPicPr>
          <p:nvPr>
            <p:custDataLst>
              <p:tags r:id="rId27"/>
            </p:custDataLst>
          </p:nvPr>
        </p:nvPicPr>
        <p:blipFill>
          <a:blip r:embed="rId28" r:link="rId29">
            <a:clrChange>
              <a:clrFrom>
                <a:srgbClr val="FFFFFF"/>
              </a:clrFrom>
              <a:clrTo>
                <a:srgbClr val="FFFFFF">
                  <a:alpha val="0"/>
                </a:srgbClr>
              </a:clrTo>
            </a:clrChange>
            <a:lum bright="-20001"/>
          </a:blip>
          <a:srcRect r="50251"/>
          <a:stretch>
            <a:fillRect/>
          </a:stretch>
        </p:blipFill>
        <p:spPr>
          <a:xfrm>
            <a:off x="9064393" y="745352"/>
            <a:ext cx="2980773" cy="2506516"/>
          </a:xfrm>
          <a:prstGeom prst="rect">
            <a:avLst/>
          </a:prstGeom>
          <a:noFill/>
          <a:ln w="9525">
            <a:noFill/>
          </a:ln>
        </p:spPr>
      </p:pic>
      <p:grpSp>
        <p:nvGrpSpPr>
          <p:cNvPr id="26" name="组合 25"/>
          <p:cNvGrpSpPr/>
          <p:nvPr>
            <p:custDataLst>
              <p:tags r:id="rId30"/>
            </p:custDataLst>
          </p:nvPr>
        </p:nvGrpSpPr>
        <p:grpSpPr>
          <a:xfrm>
            <a:off x="9208188" y="1044212"/>
            <a:ext cx="2039557" cy="1553708"/>
            <a:chOff x="2744" y="346"/>
            <a:chExt cx="1134" cy="998"/>
          </a:xfrm>
        </p:grpSpPr>
        <p:sp>
          <p:nvSpPr>
            <p:cNvPr id="27" name="直接连接符 26"/>
            <p:cNvSpPr/>
            <p:nvPr>
              <p:custDataLst>
                <p:tags r:id="rId31"/>
              </p:custDataLst>
            </p:nvPr>
          </p:nvSpPr>
          <p:spPr>
            <a:xfrm>
              <a:off x="3107" y="845"/>
              <a:ext cx="771" cy="0"/>
            </a:xfrm>
            <a:prstGeom prst="line">
              <a:avLst/>
            </a:prstGeom>
            <a:ln w="34925" cap="flat" cmpd="sng">
              <a:solidFill>
                <a:srgbClr val="FF00FF"/>
              </a:solidFill>
              <a:prstDash val="solid"/>
              <a:headEnd type="none" w="med" len="med"/>
              <a:tailEnd type="none" w="med" len="med"/>
            </a:ln>
          </p:spPr>
          <p:txBody>
            <a:bodyPr/>
            <a:lstStyle/>
            <a:p/>
          </p:txBody>
        </p:sp>
        <p:sp>
          <p:nvSpPr>
            <p:cNvPr id="28" name="直接连接符 27"/>
            <p:cNvSpPr/>
            <p:nvPr>
              <p:custDataLst>
                <p:tags r:id="rId32"/>
              </p:custDataLst>
            </p:nvPr>
          </p:nvSpPr>
          <p:spPr>
            <a:xfrm flipH="1" flipV="1">
              <a:off x="2789" y="346"/>
              <a:ext cx="318" cy="499"/>
            </a:xfrm>
            <a:prstGeom prst="line">
              <a:avLst/>
            </a:prstGeom>
            <a:ln w="34925" cap="flat" cmpd="sng">
              <a:solidFill>
                <a:srgbClr val="FF00FF"/>
              </a:solidFill>
              <a:prstDash val="solid"/>
              <a:headEnd type="none" w="med" len="med"/>
              <a:tailEnd type="none" w="med" len="med"/>
            </a:ln>
          </p:spPr>
          <p:txBody>
            <a:bodyPr/>
            <a:lstStyle/>
            <a:p/>
          </p:txBody>
        </p:sp>
        <p:sp>
          <p:nvSpPr>
            <p:cNvPr id="35" name="直接连接符 34"/>
            <p:cNvSpPr/>
            <p:nvPr>
              <p:custDataLst>
                <p:tags r:id="rId33"/>
              </p:custDataLst>
            </p:nvPr>
          </p:nvSpPr>
          <p:spPr>
            <a:xfrm flipH="1">
              <a:off x="2744" y="845"/>
              <a:ext cx="363" cy="499"/>
            </a:xfrm>
            <a:prstGeom prst="line">
              <a:avLst/>
            </a:prstGeom>
            <a:ln w="34925" cap="flat" cmpd="sng">
              <a:solidFill>
                <a:srgbClr val="FF00FF"/>
              </a:solidFill>
              <a:prstDash val="solid"/>
              <a:headEnd type="none" w="med" len="med"/>
              <a:tailEnd type="none" w="med" len="med"/>
            </a:ln>
          </p:spPr>
          <p:txBody>
            <a:bodyPr/>
            <a:lstStyle/>
            <a:p/>
          </p:txBody>
        </p:sp>
      </p:grpSp>
      <p:grpSp>
        <p:nvGrpSpPr>
          <p:cNvPr id="36" name="组合 35"/>
          <p:cNvGrpSpPr/>
          <p:nvPr>
            <p:custDataLst>
              <p:tags r:id="rId34"/>
            </p:custDataLst>
          </p:nvPr>
        </p:nvGrpSpPr>
        <p:grpSpPr>
          <a:xfrm>
            <a:off x="9207854" y="3195753"/>
            <a:ext cx="2609368" cy="2167151"/>
            <a:chOff x="9287510" y="3802063"/>
            <a:chExt cx="2610259" cy="2167890"/>
          </a:xfrm>
        </p:grpSpPr>
        <p:pic>
          <p:nvPicPr>
            <p:cNvPr id="39" name="Picture 3" descr="E:\化学资源\化学图片\烃结构和反应式\10.gif"/>
            <p:cNvPicPr>
              <a:picLocks noChangeAspect="1"/>
            </p:cNvPicPr>
            <p:nvPr>
              <p:custDataLst>
                <p:tags r:id="rId35"/>
              </p:custDataLst>
            </p:nvPr>
          </p:nvPicPr>
          <p:blipFill>
            <a:blip r:embed="rId28" r:link="rId29">
              <a:clrChange>
                <a:clrFrom>
                  <a:srgbClr val="FFFFFF"/>
                </a:clrFrom>
                <a:clrTo>
                  <a:srgbClr val="FFFFFF">
                    <a:alpha val="0"/>
                  </a:srgbClr>
                </a:clrTo>
              </a:clrChange>
              <a:lum bright="-20001"/>
            </a:blip>
            <a:srcRect l="57369"/>
            <a:stretch>
              <a:fillRect/>
            </a:stretch>
          </p:blipFill>
          <p:spPr>
            <a:xfrm>
              <a:off x="9287510" y="3802063"/>
              <a:ext cx="2430145" cy="2167890"/>
            </a:xfrm>
            <a:prstGeom prst="rect">
              <a:avLst/>
            </a:prstGeom>
            <a:noFill/>
            <a:ln w="9525">
              <a:noFill/>
            </a:ln>
          </p:spPr>
        </p:pic>
        <p:sp>
          <p:nvSpPr>
            <p:cNvPr id="40" name="文本框 39"/>
            <p:cNvSpPr txBox="1"/>
            <p:nvPr>
              <p:custDataLst>
                <p:tags r:id="rId36"/>
              </p:custDataLst>
            </p:nvPr>
          </p:nvSpPr>
          <p:spPr>
            <a:xfrm>
              <a:off x="9775902" y="5573990"/>
              <a:ext cx="2121867" cy="368426"/>
            </a:xfrm>
            <a:prstGeom prst="rect">
              <a:avLst/>
            </a:prstGeom>
            <a:solidFill>
              <a:srgbClr val="FFC000"/>
            </a:solidFill>
          </p:spPr>
          <p:txBody>
            <a:bodyPr wrap="square" rtlCol="0">
              <a:spAutoFit/>
            </a:bodyPr>
            <a:lstStyle/>
            <a:p>
              <a:r>
                <a:rPr lang="zh-CN" altLang="en-US"/>
                <a:t>空间填</a:t>
              </a:r>
              <a:r>
                <a:rPr lang="zh-CN" altLang="en-US">
                  <a:sym typeface="+mn-ea"/>
                </a:rPr>
                <a:t>充</a:t>
              </a:r>
              <a:r>
                <a:rPr lang="zh-CN" altLang="en-US"/>
                <a:t>模型</a:t>
              </a:r>
              <a:endParaRPr lang="zh-CN" altLang="en-US"/>
            </a:p>
          </p:txBody>
        </p:sp>
      </p:grpSp>
      <p:grpSp>
        <p:nvGrpSpPr>
          <p:cNvPr id="42" name="组合 41"/>
          <p:cNvGrpSpPr/>
          <p:nvPr>
            <p:custDataLst>
              <p:tags r:id="rId37"/>
            </p:custDataLst>
          </p:nvPr>
        </p:nvGrpSpPr>
        <p:grpSpPr>
          <a:xfrm>
            <a:off x="8643064" y="981180"/>
            <a:ext cx="2273252" cy="1715383"/>
            <a:chOff x="8816340" y="1654810"/>
            <a:chExt cx="2274028" cy="1715969"/>
          </a:xfrm>
        </p:grpSpPr>
        <p:sp>
          <p:nvSpPr>
            <p:cNvPr id="43" name="文本框 42"/>
            <p:cNvSpPr txBox="1"/>
            <p:nvPr>
              <p:custDataLst>
                <p:tags r:id="rId38"/>
              </p:custDataLst>
            </p:nvPr>
          </p:nvSpPr>
          <p:spPr>
            <a:xfrm>
              <a:off x="9889173" y="1654810"/>
              <a:ext cx="1201195" cy="583764"/>
            </a:xfrm>
            <a:prstGeom prst="rect">
              <a:avLst/>
            </a:prstGeom>
            <a:noFill/>
            <a:ln w="9525">
              <a:noFill/>
            </a:ln>
          </p:spPr>
          <p:txBody>
            <a:bodyPr wrap="none" anchor="t">
              <a:spAutoFit/>
            </a:bodyPr>
            <a:lstStyle/>
            <a:p>
              <a:pPr lvl="0">
                <a:buClrTx/>
              </a:pPr>
              <a:r>
                <a:rPr lang="en-US" altLang="zh-CN" sz="3200" b="1">
                  <a:solidFill>
                    <a:srgbClr val="FF0000"/>
                  </a:solidFill>
                  <a:latin typeface="Times New Roman" panose="02020603050405020304" pitchFamily="18" charset="0"/>
                  <a:ea typeface="宋体" panose="02010600030101010101" pitchFamily="2" charset="-122"/>
                </a:rPr>
                <a:t>120°</a:t>
              </a:r>
              <a:endParaRPr lang="en-US" altLang="zh-CN" sz="3200" b="1">
                <a:solidFill>
                  <a:srgbClr val="FF0000"/>
                </a:solidFill>
                <a:latin typeface="Times New Roman" panose="02020603050405020304" pitchFamily="18" charset="0"/>
                <a:ea typeface="宋体" panose="02010600030101010101" pitchFamily="2" charset="-122"/>
              </a:endParaRPr>
            </a:p>
          </p:txBody>
        </p:sp>
        <p:sp>
          <p:nvSpPr>
            <p:cNvPr id="44" name="文本框 43"/>
            <p:cNvSpPr txBox="1"/>
            <p:nvPr>
              <p:custDataLst>
                <p:tags r:id="rId39"/>
              </p:custDataLst>
            </p:nvPr>
          </p:nvSpPr>
          <p:spPr>
            <a:xfrm>
              <a:off x="9767888" y="2787015"/>
              <a:ext cx="1201195" cy="583764"/>
            </a:xfrm>
            <a:prstGeom prst="rect">
              <a:avLst/>
            </a:prstGeom>
            <a:noFill/>
            <a:ln w="9525">
              <a:noFill/>
            </a:ln>
          </p:spPr>
          <p:txBody>
            <a:bodyPr wrap="none" anchor="t">
              <a:spAutoFit/>
            </a:bodyPr>
            <a:lstStyle/>
            <a:p>
              <a:pPr lvl="0">
                <a:buClrTx/>
              </a:pPr>
              <a:r>
                <a:rPr lang="en-US" altLang="zh-CN" sz="3200" b="1">
                  <a:solidFill>
                    <a:srgbClr val="FF0000"/>
                  </a:solidFill>
                  <a:latin typeface="Times New Roman" panose="02020603050405020304" pitchFamily="18" charset="0"/>
                  <a:ea typeface="宋体" panose="02010600030101010101" pitchFamily="2" charset="-122"/>
                </a:rPr>
                <a:t>120°</a:t>
              </a:r>
              <a:endParaRPr lang="en-US" altLang="zh-CN" sz="3200" b="1">
                <a:solidFill>
                  <a:srgbClr val="FF0000"/>
                </a:solidFill>
                <a:latin typeface="Times New Roman" panose="02020603050405020304" pitchFamily="18" charset="0"/>
                <a:ea typeface="宋体" panose="02010600030101010101" pitchFamily="2" charset="-122"/>
              </a:endParaRPr>
            </a:p>
          </p:txBody>
        </p:sp>
        <p:sp>
          <p:nvSpPr>
            <p:cNvPr id="45" name="文本框 44"/>
            <p:cNvSpPr txBox="1"/>
            <p:nvPr>
              <p:custDataLst>
                <p:tags r:id="rId40"/>
              </p:custDataLst>
            </p:nvPr>
          </p:nvSpPr>
          <p:spPr>
            <a:xfrm>
              <a:off x="8816340" y="2110105"/>
              <a:ext cx="1201195" cy="583764"/>
            </a:xfrm>
            <a:prstGeom prst="rect">
              <a:avLst/>
            </a:prstGeom>
            <a:noFill/>
            <a:ln w="9525">
              <a:noFill/>
            </a:ln>
          </p:spPr>
          <p:txBody>
            <a:bodyPr wrap="none" anchor="t">
              <a:spAutoFit/>
            </a:bodyPr>
            <a:lstStyle/>
            <a:p>
              <a:pPr lvl="0">
                <a:buClrTx/>
              </a:pPr>
              <a:r>
                <a:rPr lang="en-US" altLang="zh-CN" sz="3200" b="1">
                  <a:solidFill>
                    <a:srgbClr val="FF0000"/>
                  </a:solidFill>
                  <a:latin typeface="Times New Roman" panose="02020603050405020304" pitchFamily="18" charset="0"/>
                  <a:ea typeface="宋体" panose="02010600030101010101" pitchFamily="2" charset="-122"/>
                </a:rPr>
                <a:t>120°</a:t>
              </a:r>
              <a:endParaRPr lang="en-US" altLang="zh-CN" sz="3200" b="1">
                <a:solidFill>
                  <a:srgbClr val="FF0000"/>
                </a:solidFill>
                <a:latin typeface="Times New Roman" panose="02020603050405020304" pitchFamily="18" charset="0"/>
                <a:ea typeface="宋体" panose="02010600030101010101" pitchFamily="2" charset="-122"/>
              </a:endParaRPr>
            </a:p>
          </p:txBody>
        </p:sp>
      </p:grpSp>
      <p:sp>
        <p:nvSpPr>
          <p:cNvPr id="17412" name="Text Box 4"/>
          <p:cNvSpPr txBox="1"/>
          <p:nvPr>
            <p:custDataLst>
              <p:tags r:id="rId41"/>
            </p:custDataLst>
          </p:nvPr>
        </p:nvSpPr>
        <p:spPr>
          <a:xfrm>
            <a:off x="5592221" y="5661247"/>
            <a:ext cx="6415487" cy="755650"/>
          </a:xfrm>
          <a:prstGeom prst="rect">
            <a:avLst/>
          </a:prstGeom>
          <a:solidFill>
            <a:schemeClr val="tx2">
              <a:lumMod val="40000"/>
              <a:lumOff val="60000"/>
            </a:schemeClr>
          </a:solidFill>
          <a:ln w="9525">
            <a:noFill/>
          </a:ln>
        </p:spPr>
        <p:txBody>
          <a:bodyPr wrap="square">
            <a:spAutoFit/>
          </a:bodyPr>
          <a:lstStyle/>
          <a:p>
            <a:pPr>
              <a:lnSpc>
                <a:spcPct val="120000"/>
              </a:lnSpc>
              <a:spcBef>
                <a:spcPct val="50000"/>
              </a:spcBef>
            </a:pPr>
            <a:r>
              <a:rPr lang="en-US" altLang="zh-CN" b="1">
                <a:solidFill>
                  <a:srgbClr val="FF0000"/>
                </a:solidFill>
                <a:latin typeface="Times New Roman" panose="02020603050405020304" pitchFamily="18" charset="0"/>
                <a:ea typeface="微软雅黑" panose="020B0503020204020204" charset="-122"/>
                <a:cs typeface="Times New Roman" panose="02020603050405020304" pitchFamily="18" charset="0"/>
              </a:rPr>
              <a:t>6</a:t>
            </a:r>
            <a:r>
              <a:rPr lang="zh-CN" altLang="en-US" b="1">
                <a:solidFill>
                  <a:srgbClr val="FF0000"/>
                </a:solidFill>
                <a:latin typeface="Times New Roman" panose="02020603050405020304" pitchFamily="18" charset="0"/>
                <a:ea typeface="微软雅黑" panose="020B0503020204020204" charset="-122"/>
                <a:cs typeface="Times New Roman" panose="02020603050405020304" pitchFamily="18" charset="0"/>
              </a:rPr>
              <a:t>个原子</a:t>
            </a:r>
            <a:r>
              <a:rPr lang="zh-CN" altLang="en-US" b="1">
                <a:solidFill>
                  <a:schemeClr val="tx1"/>
                </a:solidFill>
                <a:latin typeface="Times New Roman" panose="02020603050405020304" pitchFamily="18" charset="0"/>
                <a:ea typeface="微软雅黑" panose="020B0503020204020204" charset="-122"/>
                <a:cs typeface="Times New Roman" panose="02020603050405020304" pitchFamily="18" charset="0"/>
              </a:rPr>
              <a:t>共平面</a:t>
            </a:r>
            <a:r>
              <a:rPr lang="zh-CN" altLang="en-US" b="1">
                <a:solidFill>
                  <a:srgbClr val="FF0000"/>
                </a:solidFill>
                <a:latin typeface="Times New Roman" panose="02020603050405020304" pitchFamily="18" charset="0"/>
                <a:ea typeface="微软雅黑" panose="020B0503020204020204" charset="-122"/>
                <a:cs typeface="Times New Roman" panose="02020603050405020304" pitchFamily="18" charset="0"/>
              </a:rPr>
              <a:t>，键角</a:t>
            </a:r>
            <a:r>
              <a:rPr lang="en-US" altLang="zh-CN" b="1">
                <a:solidFill>
                  <a:schemeClr val="tx1"/>
                </a:solidFill>
                <a:latin typeface="Times New Roman" panose="02020603050405020304" pitchFamily="18" charset="0"/>
                <a:ea typeface="微软雅黑" panose="020B0503020204020204" charset="-122"/>
                <a:cs typeface="Times New Roman" panose="02020603050405020304" pitchFamily="18" charset="0"/>
              </a:rPr>
              <a:t>120</a:t>
            </a:r>
            <a:r>
              <a:rPr lang="en-US" altLang="zh-CN" b="1">
                <a:solidFill>
                  <a:srgbClr val="FF0000"/>
                </a:solidFill>
                <a:latin typeface="Times New Roman" panose="02020603050405020304" pitchFamily="18" charset="0"/>
                <a:ea typeface="微软雅黑" panose="020B0503020204020204" charset="-122"/>
                <a:cs typeface="Times New Roman" panose="02020603050405020304" pitchFamily="18" charset="0"/>
              </a:rPr>
              <a:t>°</a:t>
            </a:r>
            <a:r>
              <a:rPr lang="zh-CN" altLang="en-US" b="1">
                <a:solidFill>
                  <a:srgbClr val="FF0000"/>
                </a:solidFill>
                <a:latin typeface="Times New Roman" panose="02020603050405020304" pitchFamily="18" charset="0"/>
                <a:ea typeface="微软雅黑" panose="020B0503020204020204" charset="-122"/>
                <a:cs typeface="Times New Roman" panose="02020603050405020304" pitchFamily="18" charset="0"/>
              </a:rPr>
              <a:t>，平面形分子，分子中有碳碳双键，碳原子的价键没有全部被氢原子</a:t>
            </a:r>
            <a:r>
              <a:rPr lang="en-US" altLang="zh-CN" b="1">
                <a:solidFill>
                  <a:srgbClr val="FF0000"/>
                </a:solidFill>
                <a:latin typeface="Times New Roman" panose="02020603050405020304" pitchFamily="18" charset="0"/>
                <a:ea typeface="微软雅黑" panose="020B0503020204020204" charset="-122"/>
                <a:cs typeface="Times New Roman" panose="02020603050405020304" pitchFamily="18" charset="0"/>
              </a:rPr>
              <a:t>“</a:t>
            </a:r>
            <a:r>
              <a:rPr lang="zh-CN" altLang="en-US" b="1">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饱和</a:t>
            </a:r>
            <a:r>
              <a:rPr lang="en-US" altLang="zh-CN" b="1">
                <a:solidFill>
                  <a:srgbClr val="FF0000"/>
                </a:solidFill>
                <a:latin typeface="Times New Roman" panose="02020603050405020304" pitchFamily="18" charset="0"/>
                <a:ea typeface="微软雅黑" panose="020B0503020204020204" charset="-122"/>
                <a:cs typeface="Times New Roman" panose="02020603050405020304" pitchFamily="18" charset="0"/>
              </a:rPr>
              <a:t>”</a:t>
            </a:r>
            <a:r>
              <a:rPr lang="zh-CN" altLang="en-US" b="1">
                <a:solidFill>
                  <a:srgbClr val="FF0000"/>
                </a:solidFill>
                <a:latin typeface="Times New Roman" panose="02020603050405020304" pitchFamily="18" charset="0"/>
                <a:ea typeface="微软雅黑" panose="020B0503020204020204" charset="-122"/>
                <a:cs typeface="Times New Roman" panose="02020603050405020304" pitchFamily="18" charset="0"/>
              </a:rPr>
              <a:t>。</a:t>
            </a:r>
            <a:endParaRPr lang="zh-CN" altLang="en-US" b="1">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6"/>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25"/>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blinds(horizontal)">
                                      <p:cBhvr>
                                        <p:cTn id="70" dur="500"/>
                                        <p:tgtEl>
                                          <p:spTgt spid="22"/>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17412"/>
                                        </p:tgtEl>
                                        <p:attrNameLst>
                                          <p:attrName>style.visibility</p:attrName>
                                        </p:attrNameLst>
                                      </p:cBhvr>
                                      <p:to>
                                        <p:strVal val="visible"/>
                                      </p:to>
                                    </p:set>
                                    <p:animEffect transition="in" filter="wipe(down)">
                                      <p:cBhvr>
                                        <p:cTn id="83"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P spid="20" grpId="0"/>
      <p:bldP spid="21" grpId="0"/>
      <p:bldP spid="22" grpId="0"/>
      <p:bldP spid="24" grpId="0"/>
      <p:bldP spid="1741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767114" y="1125012"/>
            <a:ext cx="10816492" cy="5692775"/>
          </a:xfrm>
          <a:prstGeom prst="rect">
            <a:avLst/>
          </a:prstGeom>
          <a:noFill/>
          <a:ln w="9525">
            <a:noFill/>
          </a:ln>
        </p:spPr>
        <p:txBody>
          <a:bodyPr wrap="square">
            <a:spAutoFit/>
          </a:bodyPr>
          <a:lstStyle/>
          <a:p>
            <a:pPr indent="0">
              <a:lnSpc>
                <a:spcPct val="200000"/>
              </a:lnSpc>
            </a:pPr>
            <a:r>
              <a:rPr lang="en-US" sz="2600" b="0">
                <a:latin typeface="微软雅黑" panose="020B0503020204020204" charset="-122"/>
                <a:ea typeface="微软雅黑" panose="020B0503020204020204" charset="-122"/>
                <a:cs typeface="微软雅黑" panose="020B0503020204020204" charset="-122"/>
              </a:rPr>
              <a:t>(1)</a:t>
            </a:r>
            <a:r>
              <a:rPr lang="zh-CN" sz="2600" b="0">
                <a:latin typeface="微软雅黑" panose="020B0503020204020204" charset="-122"/>
                <a:ea typeface="微软雅黑" panose="020B0503020204020204" charset="-122"/>
                <a:cs typeface="微软雅黑" panose="020B0503020204020204" charset="-122"/>
              </a:rPr>
              <a:t>乙烯的结构简式可书写为</a:t>
            </a:r>
            <a:r>
              <a:rPr lang="en-US" sz="2600" b="0">
                <a:latin typeface="微软雅黑" panose="020B0503020204020204" charset="-122"/>
                <a:ea typeface="微软雅黑" panose="020B0503020204020204" charset="-122"/>
                <a:cs typeface="微软雅黑" panose="020B0503020204020204" charset="-122"/>
              </a:rPr>
              <a:t>CH</a:t>
            </a:r>
            <a:r>
              <a:rPr lang="en-US" sz="2600" b="0" baseline="-25000">
                <a:latin typeface="微软雅黑" panose="020B0503020204020204" charset="-122"/>
                <a:ea typeface="微软雅黑" panose="020B0503020204020204" charset="-122"/>
                <a:cs typeface="微软雅黑" panose="020B0503020204020204" charset="-122"/>
              </a:rPr>
              <a:t>2</a:t>
            </a:r>
            <a:r>
              <a:rPr lang="en-US" sz="2600" b="0">
                <a:latin typeface="微软雅黑" panose="020B0503020204020204" charset="-122"/>
                <a:ea typeface="微软雅黑" panose="020B0503020204020204" charset="-122"/>
                <a:cs typeface="微软雅黑" panose="020B0503020204020204" charset="-122"/>
              </a:rPr>
              <a:t>CH</a:t>
            </a:r>
            <a:r>
              <a:rPr lang="en-US" sz="2600" b="0" baseline="-25000">
                <a:latin typeface="微软雅黑" panose="020B0503020204020204" charset="-122"/>
                <a:ea typeface="微软雅黑" panose="020B0503020204020204" charset="-122"/>
                <a:cs typeface="微软雅黑" panose="020B0503020204020204" charset="-122"/>
              </a:rPr>
              <a:t>2</a:t>
            </a:r>
            <a:r>
              <a:rPr lang="en-US" sz="2600" b="0">
                <a:latin typeface="微软雅黑" panose="020B0503020204020204" charset="-122"/>
                <a:ea typeface="微软雅黑" panose="020B0503020204020204" charset="-122"/>
                <a:cs typeface="微软雅黑" panose="020B0503020204020204" charset="-122"/>
              </a:rPr>
              <a:t>(</a:t>
            </a:r>
            <a:r>
              <a:rPr lang="zh-CN" sz="2600" b="0">
                <a:latin typeface="微软雅黑" panose="020B0503020204020204" charset="-122"/>
                <a:ea typeface="微软雅黑" panose="020B0503020204020204" charset="-122"/>
                <a:cs typeface="微软雅黑" panose="020B0503020204020204" charset="-122"/>
              </a:rPr>
              <a:t>　　</a:t>
            </a:r>
            <a:r>
              <a:rPr lang="en-US" sz="2600" b="0">
                <a:latin typeface="微软雅黑" panose="020B0503020204020204" charset="-122"/>
                <a:ea typeface="微软雅黑" panose="020B0503020204020204" charset="-122"/>
                <a:cs typeface="微软雅黑" panose="020B0503020204020204" charset="-122"/>
              </a:rPr>
              <a:t>)</a:t>
            </a:r>
            <a:endParaRPr lang="en-US" sz="2600" b="0">
              <a:latin typeface="微软雅黑" panose="020B0503020204020204" charset="-122"/>
              <a:ea typeface="微软雅黑" panose="020B0503020204020204" charset="-122"/>
              <a:cs typeface="微软雅黑" panose="020B0503020204020204" charset="-122"/>
            </a:endParaRPr>
          </a:p>
          <a:p>
            <a:pPr indent="0">
              <a:lnSpc>
                <a:spcPct val="200000"/>
              </a:lnSpc>
            </a:pPr>
            <a:r>
              <a:rPr lang="en-US" sz="2600" b="0">
                <a:latin typeface="微软雅黑" panose="020B0503020204020204" charset="-122"/>
                <a:ea typeface="微软雅黑" panose="020B0503020204020204" charset="-122"/>
                <a:cs typeface="微软雅黑" panose="020B0503020204020204" charset="-122"/>
              </a:rPr>
              <a:t>(2)</a:t>
            </a:r>
            <a:r>
              <a:rPr lang="zh-CN" sz="2600" b="0">
                <a:latin typeface="微软雅黑" panose="020B0503020204020204" charset="-122"/>
                <a:ea typeface="微软雅黑" panose="020B0503020204020204" charset="-122"/>
                <a:cs typeface="微软雅黑" panose="020B0503020204020204" charset="-122"/>
              </a:rPr>
              <a:t>乙烯的填充模型为</a:t>
            </a:r>
            <a:r>
              <a:rPr lang="en-US" altLang="zh-CN" sz="2600" b="0">
                <a:latin typeface="微软雅黑" panose="020B0503020204020204" charset="-122"/>
                <a:ea typeface="微软雅黑" panose="020B0503020204020204" charset="-122"/>
                <a:cs typeface="微软雅黑" panose="020B0503020204020204" charset="-122"/>
              </a:rPr>
              <a:t>                </a:t>
            </a:r>
            <a:r>
              <a:rPr lang="en-US" sz="2600">
                <a:latin typeface="Times New Roman" panose="02020603050405020304" pitchFamily="18" charset="0"/>
                <a:ea typeface="微软雅黑" panose="020B0503020204020204" charset="-122"/>
                <a:sym typeface="+mn-ea"/>
              </a:rPr>
              <a:t>(</a:t>
            </a:r>
            <a:r>
              <a:rPr lang="zh-CN" sz="2600">
                <a:ea typeface="微软雅黑" panose="020B0503020204020204" charset="-122"/>
                <a:sym typeface="+mn-ea"/>
              </a:rPr>
              <a:t>　　</a:t>
            </a:r>
            <a:r>
              <a:rPr lang="en-US" sz="2600">
                <a:latin typeface="Times New Roman" panose="02020603050405020304" pitchFamily="18" charset="0"/>
                <a:ea typeface="微软雅黑" panose="020B0503020204020204" charset="-122"/>
                <a:sym typeface="+mn-ea"/>
              </a:rPr>
              <a:t>)</a:t>
            </a:r>
            <a:endParaRPr lang="en-US" sz="2600">
              <a:latin typeface="Times New Roman" panose="02020603050405020304" pitchFamily="18" charset="0"/>
              <a:ea typeface="微软雅黑" panose="020B0503020204020204" charset="-122"/>
              <a:sym typeface="+mn-ea"/>
            </a:endParaRPr>
          </a:p>
          <a:p>
            <a:pPr indent="0">
              <a:lnSpc>
                <a:spcPct val="200000"/>
              </a:lnSpc>
            </a:pPr>
            <a:r>
              <a:rPr lang="en-US" sz="2600">
                <a:latin typeface="微软雅黑" panose="020B0503020204020204" charset="-122"/>
                <a:ea typeface="微软雅黑" panose="020B0503020204020204" charset="-122"/>
                <a:cs typeface="微软雅黑" panose="020B0503020204020204" charset="-122"/>
                <a:sym typeface="+mn-ea"/>
              </a:rPr>
              <a:t>(3)</a:t>
            </a:r>
            <a:r>
              <a:rPr lang="zh-CN" sz="2600">
                <a:latin typeface="微软雅黑" panose="020B0503020204020204" charset="-122"/>
                <a:ea typeface="微软雅黑" panose="020B0503020204020204" charset="-122"/>
                <a:cs typeface="微软雅黑" panose="020B0503020204020204" charset="-122"/>
                <a:sym typeface="+mn-ea"/>
              </a:rPr>
              <a:t>乙烯分子中所有原子共平面，可推断丙烯</a:t>
            </a:r>
            <a:r>
              <a:rPr lang="en-US" sz="2600">
                <a:latin typeface="微软雅黑" panose="020B0503020204020204" charset="-122"/>
                <a:ea typeface="微软雅黑" panose="020B0503020204020204" charset="-122"/>
                <a:cs typeface="微软雅黑" panose="020B0503020204020204" charset="-122"/>
                <a:sym typeface="+mn-ea"/>
              </a:rPr>
              <a:t>(CH</a:t>
            </a:r>
            <a:r>
              <a:rPr lang="en-US" sz="2600" baseline="-25000">
                <a:latin typeface="微软雅黑" panose="020B0503020204020204" charset="-122"/>
                <a:ea typeface="微软雅黑" panose="020B0503020204020204" charset="-122"/>
                <a:cs typeface="微软雅黑" panose="020B0503020204020204" charset="-122"/>
                <a:sym typeface="+mn-ea"/>
              </a:rPr>
              <a:t>2</a:t>
            </a:r>
            <a:r>
              <a:rPr lang="en-US" sz="2600">
                <a:latin typeface="微软雅黑" panose="020B0503020204020204" charset="-122"/>
                <a:ea typeface="微软雅黑" panose="020B0503020204020204" charset="-122"/>
                <a:cs typeface="微软雅黑" panose="020B0503020204020204" charset="-122"/>
                <a:sym typeface="+mn-ea"/>
              </a:rPr>
              <a:t>=CH—CH</a:t>
            </a:r>
            <a:r>
              <a:rPr lang="en-US" sz="2600" baseline="-25000">
                <a:latin typeface="微软雅黑" panose="020B0503020204020204" charset="-122"/>
                <a:ea typeface="微软雅黑" panose="020B0503020204020204" charset="-122"/>
                <a:cs typeface="微软雅黑" panose="020B0503020204020204" charset="-122"/>
                <a:sym typeface="+mn-ea"/>
              </a:rPr>
              <a:t>3</a:t>
            </a:r>
            <a:r>
              <a:rPr lang="en-US" sz="2600">
                <a:latin typeface="微软雅黑" panose="020B0503020204020204" charset="-122"/>
                <a:ea typeface="微软雅黑" panose="020B0503020204020204" charset="-122"/>
                <a:cs typeface="微软雅黑" panose="020B0503020204020204" charset="-122"/>
                <a:sym typeface="+mn-ea"/>
              </a:rPr>
              <a:t>)</a:t>
            </a:r>
            <a:r>
              <a:rPr lang="zh-CN" sz="2600">
                <a:latin typeface="微软雅黑" panose="020B0503020204020204" charset="-122"/>
                <a:ea typeface="微软雅黑" panose="020B0503020204020204" charset="-122"/>
                <a:cs typeface="微软雅黑" panose="020B0503020204020204" charset="-122"/>
                <a:sym typeface="+mn-ea"/>
              </a:rPr>
              <a:t>所有原子也共平面</a:t>
            </a:r>
            <a:r>
              <a:rPr lang="en-US" sz="2600">
                <a:latin typeface="微软雅黑" panose="020B0503020204020204" charset="-122"/>
                <a:ea typeface="微软雅黑" panose="020B0503020204020204" charset="-122"/>
                <a:cs typeface="微软雅黑" panose="020B0503020204020204" charset="-122"/>
                <a:sym typeface="+mn-ea"/>
              </a:rPr>
              <a:t>(</a:t>
            </a:r>
            <a:r>
              <a:rPr lang="zh-CN" sz="2600">
                <a:latin typeface="微软雅黑" panose="020B0503020204020204" charset="-122"/>
                <a:ea typeface="微软雅黑" panose="020B0503020204020204" charset="-122"/>
                <a:cs typeface="微软雅黑" panose="020B0503020204020204" charset="-122"/>
                <a:sym typeface="+mn-ea"/>
              </a:rPr>
              <a:t>　　</a:t>
            </a:r>
            <a:r>
              <a:rPr lang="en-US" sz="2600">
                <a:latin typeface="微软雅黑" panose="020B0503020204020204" charset="-122"/>
                <a:ea typeface="微软雅黑" panose="020B0503020204020204" charset="-122"/>
                <a:cs typeface="微软雅黑" panose="020B0503020204020204" charset="-122"/>
                <a:sym typeface="+mn-ea"/>
              </a:rPr>
              <a:t>)</a:t>
            </a:r>
            <a:endParaRPr lang="en-US" sz="2600">
              <a:latin typeface="微软雅黑" panose="020B0503020204020204" charset="-122"/>
              <a:ea typeface="微软雅黑" panose="020B0503020204020204" charset="-122"/>
              <a:cs typeface="微软雅黑" panose="020B0503020204020204" charset="-122"/>
              <a:sym typeface="+mn-ea"/>
            </a:endParaRPr>
          </a:p>
          <a:p>
            <a:pPr indent="0">
              <a:lnSpc>
                <a:spcPct val="200000"/>
              </a:lnSpc>
            </a:pPr>
            <a:r>
              <a:rPr lang="en-US" sz="2600">
                <a:latin typeface="微软雅黑" panose="020B0503020204020204" charset="-122"/>
                <a:ea typeface="微软雅黑" panose="020B0503020204020204" charset="-122"/>
                <a:cs typeface="微软雅黑" panose="020B0503020204020204" charset="-122"/>
                <a:sym typeface="+mn-ea"/>
              </a:rPr>
              <a:t>(4)</a:t>
            </a:r>
            <a:r>
              <a:rPr lang="zh-CN" sz="2600">
                <a:latin typeface="微软雅黑" panose="020B0503020204020204" charset="-122"/>
                <a:ea typeface="微软雅黑" panose="020B0503020204020204" charset="-122"/>
                <a:cs typeface="微软雅黑" panose="020B0503020204020204" charset="-122"/>
                <a:sym typeface="+mn-ea"/>
              </a:rPr>
              <a:t>乙烯是一种无色无味，易溶于水的气体</a:t>
            </a:r>
            <a:r>
              <a:rPr lang="en-US" sz="2600">
                <a:latin typeface="微软雅黑" panose="020B0503020204020204" charset="-122"/>
                <a:ea typeface="微软雅黑" panose="020B0503020204020204" charset="-122"/>
                <a:cs typeface="微软雅黑" panose="020B0503020204020204" charset="-122"/>
                <a:sym typeface="+mn-ea"/>
              </a:rPr>
              <a:t>(</a:t>
            </a:r>
            <a:r>
              <a:rPr lang="zh-CN" sz="2600">
                <a:latin typeface="微软雅黑" panose="020B0503020204020204" charset="-122"/>
                <a:ea typeface="微软雅黑" panose="020B0503020204020204" charset="-122"/>
                <a:cs typeface="微软雅黑" panose="020B0503020204020204" charset="-122"/>
                <a:sym typeface="+mn-ea"/>
              </a:rPr>
              <a:t>　　</a:t>
            </a:r>
            <a:r>
              <a:rPr lang="en-US" sz="2600">
                <a:latin typeface="微软雅黑" panose="020B0503020204020204" charset="-122"/>
                <a:ea typeface="微软雅黑" panose="020B0503020204020204" charset="-122"/>
                <a:cs typeface="微软雅黑" panose="020B0503020204020204" charset="-122"/>
                <a:sym typeface="+mn-ea"/>
              </a:rPr>
              <a:t>)</a:t>
            </a:r>
            <a:endParaRPr lang="en-US" sz="2600">
              <a:latin typeface="微软雅黑" panose="020B0503020204020204" charset="-122"/>
              <a:ea typeface="微软雅黑" panose="020B0503020204020204" charset="-122"/>
              <a:cs typeface="微软雅黑" panose="020B0503020204020204" charset="-122"/>
              <a:sym typeface="+mn-ea"/>
            </a:endParaRPr>
          </a:p>
          <a:p>
            <a:pPr indent="0">
              <a:lnSpc>
                <a:spcPct val="200000"/>
              </a:lnSpc>
            </a:pPr>
            <a:r>
              <a:rPr lang="en-US" sz="2600">
                <a:latin typeface="微软雅黑" panose="020B0503020204020204" charset="-122"/>
                <a:ea typeface="微软雅黑" panose="020B0503020204020204" charset="-122"/>
                <a:cs typeface="微软雅黑" panose="020B0503020204020204" charset="-122"/>
                <a:sym typeface="+mn-ea"/>
              </a:rPr>
              <a:t>(5)</a:t>
            </a:r>
            <a:r>
              <a:rPr lang="zh-CN" sz="2600">
                <a:latin typeface="微软雅黑" panose="020B0503020204020204" charset="-122"/>
                <a:ea typeface="微软雅黑" panose="020B0503020204020204" charset="-122"/>
                <a:cs typeface="微软雅黑" panose="020B0503020204020204" charset="-122"/>
                <a:sym typeface="+mn-ea"/>
              </a:rPr>
              <a:t>乙烯分子中的价键没有全部被氢原子</a:t>
            </a:r>
            <a:r>
              <a:rPr lang="en-US" sz="2600">
                <a:latin typeface="微软雅黑" panose="020B0503020204020204" charset="-122"/>
                <a:ea typeface="微软雅黑" panose="020B0503020204020204" charset="-122"/>
                <a:cs typeface="微软雅黑" panose="020B0503020204020204" charset="-122"/>
                <a:sym typeface="+mn-ea"/>
              </a:rPr>
              <a:t>“</a:t>
            </a:r>
            <a:r>
              <a:rPr lang="zh-CN" sz="2600">
                <a:latin typeface="微软雅黑" panose="020B0503020204020204" charset="-122"/>
                <a:ea typeface="微软雅黑" panose="020B0503020204020204" charset="-122"/>
                <a:cs typeface="微软雅黑" panose="020B0503020204020204" charset="-122"/>
                <a:sym typeface="+mn-ea"/>
              </a:rPr>
              <a:t>饱和</a:t>
            </a:r>
            <a:r>
              <a:rPr lang="en-US" sz="2600">
                <a:latin typeface="微软雅黑" panose="020B0503020204020204" charset="-122"/>
                <a:ea typeface="微软雅黑" panose="020B0503020204020204" charset="-122"/>
                <a:cs typeface="微软雅黑" panose="020B0503020204020204" charset="-122"/>
                <a:sym typeface="+mn-ea"/>
              </a:rPr>
              <a:t>”</a:t>
            </a:r>
            <a:r>
              <a:rPr lang="zh-CN" sz="2600">
                <a:latin typeface="微软雅黑" panose="020B0503020204020204" charset="-122"/>
                <a:ea typeface="微软雅黑" panose="020B0503020204020204" charset="-122"/>
                <a:cs typeface="微软雅黑" panose="020B0503020204020204" charset="-122"/>
                <a:sym typeface="+mn-ea"/>
              </a:rPr>
              <a:t>，因此乙烯的氢原子数比乙烷中少</a:t>
            </a:r>
            <a:r>
              <a:rPr lang="en-US" sz="2600">
                <a:latin typeface="微软雅黑" panose="020B0503020204020204" charset="-122"/>
                <a:ea typeface="微软雅黑" panose="020B0503020204020204" charset="-122"/>
                <a:cs typeface="微软雅黑" panose="020B0503020204020204" charset="-122"/>
                <a:sym typeface="+mn-ea"/>
              </a:rPr>
              <a:t>(</a:t>
            </a:r>
            <a:r>
              <a:rPr lang="zh-CN" sz="2600">
                <a:latin typeface="微软雅黑" panose="020B0503020204020204" charset="-122"/>
                <a:ea typeface="微软雅黑" panose="020B0503020204020204" charset="-122"/>
                <a:cs typeface="微软雅黑" panose="020B0503020204020204" charset="-122"/>
                <a:sym typeface="+mn-ea"/>
              </a:rPr>
              <a:t>　　</a:t>
            </a:r>
            <a:r>
              <a:rPr lang="en-US" sz="2600">
                <a:latin typeface="微软雅黑" panose="020B0503020204020204" charset="-122"/>
                <a:ea typeface="微软雅黑" panose="020B0503020204020204" charset="-122"/>
                <a:cs typeface="微软雅黑" panose="020B0503020204020204" charset="-122"/>
                <a:sym typeface="+mn-ea"/>
              </a:rPr>
              <a:t>)</a:t>
            </a:r>
            <a:endParaRPr lang="zh-CN" altLang="en-US" sz="2600">
              <a:latin typeface="微软雅黑" panose="020B0503020204020204" charset="-122"/>
              <a:ea typeface="微软雅黑" panose="020B0503020204020204" charset="-122"/>
              <a:cs typeface="微软雅黑" panose="020B0503020204020204" charset="-122"/>
            </a:endParaRPr>
          </a:p>
        </p:txBody>
      </p:sp>
      <p:cxnSp>
        <p:nvCxnSpPr>
          <p:cNvPr id="97" name="直接连接符 96"/>
          <p:cNvCxnSpPr/>
          <p:nvPr>
            <p:custDataLst>
              <p:tags r:id="rId2"/>
            </p:custDataLst>
          </p:nvPr>
        </p:nvCxnSpPr>
        <p:spPr>
          <a:xfrm>
            <a:off x="48427" y="765033"/>
            <a:ext cx="12095145" cy="0"/>
          </a:xfrm>
          <a:prstGeom prst="line">
            <a:avLst/>
          </a:prstGeom>
        </p:spPr>
        <p:style>
          <a:lnRef idx="3">
            <a:schemeClr val="accent3"/>
          </a:lnRef>
          <a:fillRef idx="0">
            <a:schemeClr val="accent3"/>
          </a:fillRef>
          <a:effectRef idx="2">
            <a:schemeClr val="accent3"/>
          </a:effectRef>
          <a:fontRef idx="minor">
            <a:schemeClr val="tx1"/>
          </a:fontRef>
        </p:style>
      </p:cxnSp>
      <p:sp>
        <p:nvSpPr>
          <p:cNvPr id="99" name="燕尾形 98"/>
          <p:cNvSpPr/>
          <p:nvPr>
            <p:custDataLst>
              <p:tags r:id="rId3"/>
            </p:custDataLst>
          </p:nvPr>
        </p:nvSpPr>
        <p:spPr>
          <a:xfrm>
            <a:off x="264287" y="45712"/>
            <a:ext cx="859631" cy="681229"/>
          </a:xfrm>
          <a:prstGeom prst="chevron">
            <a:avLst/>
          </a:prstGeom>
        </p:spPr>
        <p:style>
          <a:lnRef idx="3">
            <a:schemeClr val="lt1"/>
          </a:lnRef>
          <a:fillRef idx="1">
            <a:schemeClr val="accent1"/>
          </a:fillRef>
          <a:effectRef idx="1">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98" name="TextBox 43"/>
          <p:cNvSpPr txBox="1">
            <a:spLocks noChangeArrowheads="1"/>
          </p:cNvSpPr>
          <p:nvPr>
            <p:custDataLst>
              <p:tags r:id="rId4"/>
            </p:custDataLst>
          </p:nvPr>
        </p:nvSpPr>
        <p:spPr bwMode="auto">
          <a:xfrm>
            <a:off x="1272481" y="116818"/>
            <a:ext cx="499271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chemeClr val="tx1">
                    <a:lumMod val="75000"/>
                    <a:lumOff val="25000"/>
                  </a:schemeClr>
                </a:solidFill>
                <a:latin typeface="微软雅黑" panose="020B0503020204020204" charset="-122"/>
              </a:rPr>
              <a:t>教学过程</a:t>
            </a:r>
            <a:r>
              <a:rPr lang="en-US" altLang="zh-CN" sz="2800" b="1">
                <a:solidFill>
                  <a:schemeClr val="tx1">
                    <a:lumMod val="75000"/>
                    <a:lumOff val="25000"/>
                  </a:schemeClr>
                </a:solidFill>
                <a:latin typeface="微软雅黑" panose="020B0503020204020204" charset="-122"/>
              </a:rPr>
              <a:t>-</a:t>
            </a:r>
            <a:r>
              <a:rPr lang="zh-CN" altLang="en-US" sz="2800" b="1">
                <a:solidFill>
                  <a:schemeClr val="tx1">
                    <a:lumMod val="75000"/>
                    <a:lumOff val="25000"/>
                  </a:schemeClr>
                </a:solidFill>
                <a:latin typeface="微软雅黑" panose="020B0503020204020204" charset="-122"/>
              </a:rPr>
              <a:t>分子结构</a:t>
            </a:r>
            <a:r>
              <a:rPr lang="en-US" altLang="zh-CN" sz="2800" b="1">
                <a:solidFill>
                  <a:schemeClr val="tx1">
                    <a:lumMod val="75000"/>
                    <a:lumOff val="25000"/>
                  </a:schemeClr>
                </a:solidFill>
                <a:latin typeface="微软雅黑" panose="020B0503020204020204" charset="-122"/>
              </a:rPr>
              <a:t>  </a:t>
            </a:r>
            <a:endParaRPr lang="zh-CN" altLang="en-US" sz="2800" b="1">
              <a:solidFill>
                <a:schemeClr val="tx1">
                  <a:lumMod val="75000"/>
                  <a:lumOff val="25000"/>
                </a:schemeClr>
              </a:solidFill>
              <a:latin typeface="微软雅黑" panose="020B0503020204020204" charset="-122"/>
            </a:endParaRPr>
          </a:p>
        </p:txBody>
      </p:sp>
      <p:sp>
        <p:nvSpPr>
          <p:cNvPr id="6" name="矩形 5"/>
          <p:cNvSpPr/>
          <p:nvPr>
            <p:custDataLst>
              <p:tags r:id="rId5"/>
            </p:custDataLst>
          </p:nvPr>
        </p:nvSpPr>
        <p:spPr>
          <a:xfrm>
            <a:off x="480960" y="405194"/>
            <a:ext cx="11568670" cy="962660"/>
          </a:xfrm>
          <a:prstGeom prst="rect">
            <a:avLst/>
          </a:prstGeom>
        </p:spPr>
        <p:txBody>
          <a:bodyPr wrap="square" lIns="121832" tIns="60914" rIns="121832" bIns="60914">
            <a:spAutoFit/>
          </a:bodyPr>
          <a:lstStyle/>
          <a:p>
            <a:pPr algn="just">
              <a:lnSpc>
                <a:spcPct val="150000"/>
              </a:lnSpc>
              <a:spcAft>
                <a:spcPct val="0"/>
              </a:spcAft>
            </a:pPr>
            <a:endParaRPr lang="zh-CN" altLang="zh-CN" sz="1050" b="1" kern="100">
              <a:latin typeface="宋体" panose="02010600030101010101" pitchFamily="2" charset="-122"/>
              <a:cs typeface="Courier New" panose="02070309020205020404"/>
            </a:endParaRPr>
          </a:p>
          <a:p>
            <a:pPr algn="just">
              <a:lnSpc>
                <a:spcPct val="150000"/>
              </a:lnSpc>
              <a:spcAft>
                <a:spcPct val="0"/>
              </a:spcAft>
            </a:pPr>
            <a:r>
              <a:rPr lang="en-US" altLang="zh-CN" sz="2600" b="1" kern="100">
                <a:latin typeface="Times New Roman" panose="02020603050405020304"/>
                <a:ea typeface="微软雅黑" panose="020B0503020204020204" charset="-122"/>
                <a:cs typeface="Courier New" panose="02070309020205020404"/>
              </a:rPr>
              <a:t>1</a:t>
            </a:r>
            <a:r>
              <a:rPr lang="en-US" altLang="zh-CN" sz="2600" b="1" kern="100">
                <a:latin typeface="Times New Roman" panose="02020603050405020304"/>
                <a:ea typeface="微软雅黑" panose="020B0503020204020204" charset="-122"/>
                <a:cs typeface="Times New Roman" panose="02020603050405020304"/>
              </a:rPr>
              <a:t>.</a:t>
            </a:r>
            <a:r>
              <a:rPr lang="zh-CN" altLang="zh-CN" sz="2600" b="1" kern="100">
                <a:latin typeface="Times New Roman" panose="02020603050405020304"/>
                <a:ea typeface="微软雅黑" panose="020B0503020204020204" charset="-122"/>
                <a:cs typeface="Times New Roman" panose="02020603050405020304"/>
              </a:rPr>
              <a:t>下列描述中正确的打</a:t>
            </a:r>
            <a:r>
              <a:rPr lang="en-US" altLang="zh-CN" sz="2600" b="1" kern="100">
                <a:latin typeface="宋体" panose="02010600030101010101" pitchFamily="2" charset="-122"/>
                <a:ea typeface="微软雅黑" panose="020B0503020204020204" charset="-122"/>
                <a:cs typeface="Times New Roman" panose="02020603050405020304"/>
              </a:rPr>
              <a:t>“√”</a:t>
            </a:r>
            <a:r>
              <a:rPr lang="zh-CN" altLang="zh-CN" sz="2600" b="1" kern="100">
                <a:latin typeface="Times New Roman" panose="02020603050405020304"/>
                <a:ea typeface="微软雅黑" panose="020B0503020204020204" charset="-122"/>
                <a:cs typeface="Times New Roman" panose="02020603050405020304"/>
              </a:rPr>
              <a:t>，错误的打</a:t>
            </a:r>
            <a:r>
              <a:rPr lang="en-US" altLang="zh-CN" sz="2600" b="1" kern="100">
                <a:latin typeface="宋体" panose="02010600030101010101" pitchFamily="2" charset="-122"/>
                <a:ea typeface="微软雅黑" panose="020B0503020204020204" charset="-122"/>
                <a:cs typeface="Times New Roman" panose="02020603050405020304"/>
              </a:rPr>
              <a:t>“×”</a:t>
            </a:r>
            <a:r>
              <a:rPr lang="zh-CN" altLang="zh-CN" sz="2600" b="1" kern="100">
                <a:latin typeface="Times New Roman" panose="02020603050405020304"/>
                <a:ea typeface="微软雅黑" panose="020B0503020204020204" charset="-122"/>
                <a:cs typeface="Times New Roman" panose="02020603050405020304"/>
              </a:rPr>
              <a:t>。</a:t>
            </a:r>
            <a:endParaRPr lang="zh-CN" altLang="zh-CN" sz="1050" b="1" kern="100">
              <a:effectLst/>
              <a:latin typeface="宋体" panose="02010600030101010101" pitchFamily="2" charset="-122"/>
              <a:cs typeface="Courier New" panose="02070309020205020404"/>
            </a:endParaRPr>
          </a:p>
        </p:txBody>
      </p:sp>
      <p:sp>
        <p:nvSpPr>
          <p:cNvPr id="5" name="矩形 4"/>
          <p:cNvSpPr/>
          <p:nvPr>
            <p:custDataLst>
              <p:tags r:id="rId6"/>
            </p:custDataLst>
          </p:nvPr>
        </p:nvSpPr>
        <p:spPr>
          <a:xfrm>
            <a:off x="6200789" y="1340756"/>
            <a:ext cx="647065" cy="829945"/>
          </a:xfrm>
          <a:prstGeom prst="rect">
            <a:avLst/>
          </a:prstGeom>
        </p:spPr>
        <p:txBody>
          <a:bodyPr wrap="none">
            <a:spAutoFit/>
          </a:bodyPr>
          <a:lstStyle/>
          <a:p>
            <a:r>
              <a:rPr lang="en-US" altLang="zh-CN" sz="4800" b="1" kern="100">
                <a:solidFill>
                  <a:srgbClr val="C00000"/>
                </a:solidFill>
                <a:latin typeface="宋体" panose="02010600030101010101" pitchFamily="2" charset="-122"/>
                <a:ea typeface="微软雅黑" panose="020B0503020204020204" charset="-122"/>
                <a:cs typeface="Times New Roman" panose="02020603050405020304"/>
              </a:rPr>
              <a:t>×</a:t>
            </a:r>
            <a:endParaRPr lang="en-US" altLang="zh-CN" sz="4800" b="1" kern="100">
              <a:solidFill>
                <a:srgbClr val="C00000"/>
              </a:solidFill>
              <a:latin typeface="宋体" panose="02010600030101010101" pitchFamily="2" charset="-122"/>
              <a:ea typeface="微软雅黑" panose="020B0503020204020204" charset="-122"/>
              <a:cs typeface="Times New Roman" panose="02020603050405020304"/>
            </a:endParaRPr>
          </a:p>
        </p:txBody>
      </p:sp>
      <p:sp>
        <p:nvSpPr>
          <p:cNvPr id="9" name="矩形 8"/>
          <p:cNvSpPr/>
          <p:nvPr>
            <p:custDataLst>
              <p:tags r:id="rId7"/>
            </p:custDataLst>
          </p:nvPr>
        </p:nvSpPr>
        <p:spPr>
          <a:xfrm>
            <a:off x="5554334" y="2060713"/>
            <a:ext cx="647065" cy="829945"/>
          </a:xfrm>
          <a:prstGeom prst="rect">
            <a:avLst/>
          </a:prstGeom>
        </p:spPr>
        <p:txBody>
          <a:bodyPr wrap="none">
            <a:spAutoFit/>
          </a:bodyPr>
          <a:lstStyle/>
          <a:p>
            <a:r>
              <a:rPr lang="en-US" altLang="zh-CN" sz="4800" b="1" kern="100">
                <a:solidFill>
                  <a:srgbClr val="C00000"/>
                </a:solidFill>
                <a:latin typeface="宋体" panose="02010600030101010101" pitchFamily="2" charset="-122"/>
                <a:ea typeface="微软雅黑" panose="020B0503020204020204" charset="-122"/>
                <a:cs typeface="Times New Roman" panose="02020603050405020304"/>
              </a:rPr>
              <a:t>×</a:t>
            </a:r>
            <a:endParaRPr lang="en-US" altLang="zh-CN" sz="4800" b="1" kern="100">
              <a:solidFill>
                <a:srgbClr val="C00000"/>
              </a:solidFill>
              <a:latin typeface="宋体" panose="02010600030101010101" pitchFamily="2" charset="-122"/>
              <a:ea typeface="微软雅黑" panose="020B0503020204020204" charset="-122"/>
              <a:cs typeface="Times New Roman" panose="02020603050405020304"/>
            </a:endParaRPr>
          </a:p>
        </p:txBody>
      </p:sp>
      <p:sp>
        <p:nvSpPr>
          <p:cNvPr id="10" name="矩形 9"/>
          <p:cNvSpPr/>
          <p:nvPr>
            <p:custDataLst>
              <p:tags r:id="rId8"/>
            </p:custDataLst>
          </p:nvPr>
        </p:nvSpPr>
        <p:spPr>
          <a:xfrm>
            <a:off x="1992470" y="3645539"/>
            <a:ext cx="647065" cy="829945"/>
          </a:xfrm>
          <a:prstGeom prst="rect">
            <a:avLst/>
          </a:prstGeom>
        </p:spPr>
        <p:txBody>
          <a:bodyPr wrap="none">
            <a:spAutoFit/>
          </a:bodyPr>
          <a:lstStyle/>
          <a:p>
            <a:r>
              <a:rPr lang="en-US" altLang="zh-CN" sz="4800" b="1" kern="100">
                <a:solidFill>
                  <a:srgbClr val="C00000"/>
                </a:solidFill>
                <a:latin typeface="宋体" panose="02010600030101010101" pitchFamily="2" charset="-122"/>
                <a:ea typeface="微软雅黑" panose="020B0503020204020204" charset="-122"/>
                <a:cs typeface="Times New Roman" panose="02020603050405020304"/>
              </a:rPr>
              <a:t>×</a:t>
            </a:r>
            <a:endParaRPr lang="en-US" altLang="zh-CN" sz="4800" b="1" kern="100">
              <a:solidFill>
                <a:srgbClr val="C00000"/>
              </a:solidFill>
              <a:latin typeface="宋体" panose="02010600030101010101" pitchFamily="2" charset="-122"/>
              <a:ea typeface="微软雅黑" panose="020B0503020204020204" charset="-122"/>
              <a:cs typeface="Times New Roman" panose="02020603050405020304"/>
            </a:endParaRPr>
          </a:p>
        </p:txBody>
      </p:sp>
      <p:sp>
        <p:nvSpPr>
          <p:cNvPr id="11" name="矩形 10"/>
          <p:cNvSpPr/>
          <p:nvPr>
            <p:custDataLst>
              <p:tags r:id="rId9"/>
            </p:custDataLst>
          </p:nvPr>
        </p:nvSpPr>
        <p:spPr>
          <a:xfrm>
            <a:off x="7030750" y="4435959"/>
            <a:ext cx="647065" cy="829945"/>
          </a:xfrm>
          <a:prstGeom prst="rect">
            <a:avLst/>
          </a:prstGeom>
        </p:spPr>
        <p:txBody>
          <a:bodyPr wrap="none">
            <a:spAutoFit/>
          </a:bodyPr>
          <a:lstStyle/>
          <a:p>
            <a:r>
              <a:rPr lang="en-US" altLang="zh-CN" sz="4800" b="1" kern="100">
                <a:solidFill>
                  <a:srgbClr val="C00000"/>
                </a:solidFill>
                <a:latin typeface="宋体" panose="02010600030101010101" pitchFamily="2" charset="-122"/>
                <a:ea typeface="微软雅黑" panose="020B0503020204020204" charset="-122"/>
                <a:cs typeface="Times New Roman" panose="02020603050405020304"/>
              </a:rPr>
              <a:t>×</a:t>
            </a:r>
            <a:endParaRPr lang="en-US" altLang="zh-CN" sz="4800" b="1" kern="100">
              <a:solidFill>
                <a:srgbClr val="C00000"/>
              </a:solidFill>
              <a:latin typeface="宋体" panose="02010600030101010101" pitchFamily="2" charset="-122"/>
              <a:ea typeface="微软雅黑" panose="020B0503020204020204" charset="-122"/>
              <a:cs typeface="Times New Roman" panose="02020603050405020304"/>
            </a:endParaRPr>
          </a:p>
        </p:txBody>
      </p:sp>
      <p:sp>
        <p:nvSpPr>
          <p:cNvPr id="12" name="矩形 11"/>
          <p:cNvSpPr/>
          <p:nvPr>
            <p:custDataLst>
              <p:tags r:id="rId10"/>
            </p:custDataLst>
          </p:nvPr>
        </p:nvSpPr>
        <p:spPr>
          <a:xfrm>
            <a:off x="2566927" y="6028505"/>
            <a:ext cx="795020" cy="829945"/>
          </a:xfrm>
          <a:prstGeom prst="rect">
            <a:avLst/>
          </a:prstGeom>
        </p:spPr>
        <p:txBody>
          <a:bodyPr wrap="none">
            <a:spAutoFit/>
          </a:bodyPr>
          <a:lstStyle/>
          <a:p>
            <a:r>
              <a:rPr lang="en-US" altLang="zh-CN" sz="4800" b="1" kern="100">
                <a:solidFill>
                  <a:srgbClr val="C00000"/>
                </a:solidFill>
                <a:latin typeface="宋体" panose="02010600030101010101" pitchFamily="2" charset="-122"/>
                <a:ea typeface="微软雅黑" panose="020B0503020204020204" charset="-122"/>
                <a:cs typeface="Times New Roman" panose="02020603050405020304"/>
              </a:rPr>
              <a:t>√</a:t>
            </a:r>
            <a:endParaRPr lang="en-US" altLang="zh-CN" sz="4800" b="1" kern="100">
              <a:solidFill>
                <a:srgbClr val="C00000"/>
              </a:solidFill>
              <a:latin typeface="宋体" panose="02010600030101010101" pitchFamily="2" charset="-122"/>
              <a:ea typeface="微软雅黑" panose="020B0503020204020204" charset="-122"/>
              <a:cs typeface="Times New Roman" panose="02020603050405020304"/>
            </a:endParaRPr>
          </a:p>
        </p:txBody>
      </p:sp>
      <p:pic>
        <p:nvPicPr>
          <p:cNvPr id="3" name="图片 2"/>
          <p:cNvPicPr/>
          <p:nvPr>
            <p:custDataLst>
              <p:tags r:id="rId11"/>
            </p:custDataLst>
          </p:nvPr>
        </p:nvPicPr>
        <p:blipFill>
          <a:blip r:embed="rId12"/>
          <a:stretch>
            <a:fillRect/>
          </a:stretch>
        </p:blipFill>
        <p:spPr>
          <a:xfrm>
            <a:off x="4007236" y="2060828"/>
            <a:ext cx="1328809" cy="845029"/>
          </a:xfrm>
          <a:prstGeom prst="rect">
            <a:avLst/>
          </a:prstGeom>
          <a:noFill/>
          <a:ln w="9525">
            <a:noFill/>
          </a:ln>
        </p:spPr>
      </p:pic>
      <p:grpSp>
        <p:nvGrpSpPr>
          <p:cNvPr id="7" name="Group 4"/>
          <p:cNvGrpSpPr/>
          <p:nvPr>
            <p:custDataLst>
              <p:tags r:id="rId13"/>
            </p:custDataLst>
          </p:nvPr>
        </p:nvGrpSpPr>
        <p:grpSpPr>
          <a:xfrm>
            <a:off x="8400215" y="3572951"/>
            <a:ext cx="2812529" cy="1460229"/>
            <a:chOff x="21" y="26"/>
            <a:chExt cx="1772" cy="920"/>
          </a:xfrm>
        </p:grpSpPr>
        <p:sp>
          <p:nvSpPr>
            <p:cNvPr id="8" name="Text Box 5"/>
            <p:cNvSpPr txBox="1">
              <a:spLocks noChangeArrowheads="1"/>
            </p:cNvSpPr>
            <p:nvPr>
              <p:custDataLst>
                <p:tags r:id="rId14"/>
              </p:custDataLst>
            </p:nvPr>
          </p:nvSpPr>
          <p:spPr bwMode="auto">
            <a:xfrm>
              <a:off x="355" y="317"/>
              <a:ext cx="408"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8E163E"/>
                  </a:solidFill>
                  <a:latin typeface="Arial" panose="020B0604020202020204" pitchFamily="34" charset="0"/>
                  <a:ea typeface="宋体" panose="02010600030101010101" pitchFamily="2" charset="-122"/>
                </a:defRPr>
              </a:lvl1pPr>
              <a:lvl2pPr marL="742950" indent="-285750" eaLnBrk="0" hangingPunct="0">
                <a:defRPr sz="2400">
                  <a:solidFill>
                    <a:srgbClr val="8E163E"/>
                  </a:solidFill>
                  <a:latin typeface="Arial" panose="020B0604020202020204" pitchFamily="34" charset="0"/>
                  <a:ea typeface="宋体" panose="02010600030101010101" pitchFamily="2" charset="-122"/>
                </a:defRPr>
              </a:lvl2pPr>
              <a:lvl3pPr marL="1143000" indent="-228600" eaLnBrk="0" hangingPunct="0">
                <a:defRPr sz="2400">
                  <a:solidFill>
                    <a:srgbClr val="8E163E"/>
                  </a:solidFill>
                  <a:latin typeface="Arial" panose="020B0604020202020204" pitchFamily="34" charset="0"/>
                  <a:ea typeface="宋体" panose="02010600030101010101" pitchFamily="2" charset="-122"/>
                </a:defRPr>
              </a:lvl3pPr>
              <a:lvl4pPr marL="1600200" indent="-228600" eaLnBrk="0" hangingPunct="0">
                <a:defRPr sz="2400">
                  <a:solidFill>
                    <a:srgbClr val="8E163E"/>
                  </a:solidFill>
                  <a:latin typeface="Arial" panose="020B0604020202020204" pitchFamily="34" charset="0"/>
                  <a:ea typeface="宋体" panose="02010600030101010101" pitchFamily="2" charset="-122"/>
                </a:defRPr>
              </a:lvl4pPr>
              <a:lvl5pPr marL="2057400" indent="-228600" eaLnBrk="0" hangingPunct="0">
                <a:defRPr sz="2400">
                  <a:solidFill>
                    <a:srgbClr val="8E163E"/>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400">
                  <a:solidFill>
                    <a:srgbClr val="8E163E"/>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400">
                  <a:solidFill>
                    <a:srgbClr val="8E163E"/>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400">
                  <a:solidFill>
                    <a:srgbClr val="8E163E"/>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400">
                  <a:solidFill>
                    <a:srgbClr val="8E163E"/>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800" b="1">
                  <a:solidFill>
                    <a:schemeClr val="tx1"/>
                  </a:solidFill>
                  <a:latin typeface="Times New Roman" panose="02020603050405020304" pitchFamily="18" charset="0"/>
                  <a:cs typeface="Times New Roman" panose="02020603050405020304" pitchFamily="18" charset="0"/>
                </a:rPr>
                <a:t>C</a:t>
              </a:r>
              <a:endParaRPr lang="en-US" altLang="zh-CN" sz="2800" b="1" baseline="-25000">
                <a:solidFill>
                  <a:schemeClr val="tx1"/>
                </a:solidFill>
                <a:latin typeface="Times New Roman" panose="02020603050405020304" pitchFamily="18" charset="0"/>
                <a:cs typeface="Times New Roman" panose="02020603050405020304" pitchFamily="18" charset="0"/>
              </a:endParaRPr>
            </a:p>
          </p:txBody>
        </p:sp>
        <p:sp>
          <p:nvSpPr>
            <p:cNvPr id="2" name="Text Box 6"/>
            <p:cNvSpPr txBox="1">
              <a:spLocks noChangeArrowheads="1"/>
            </p:cNvSpPr>
            <p:nvPr>
              <p:custDataLst>
                <p:tags r:id="rId15"/>
              </p:custDataLst>
            </p:nvPr>
          </p:nvSpPr>
          <p:spPr bwMode="auto">
            <a:xfrm>
              <a:off x="818" y="319"/>
              <a:ext cx="408"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8E163E"/>
                  </a:solidFill>
                  <a:latin typeface="Arial" panose="020B0604020202020204" pitchFamily="34" charset="0"/>
                  <a:ea typeface="宋体" panose="02010600030101010101" pitchFamily="2" charset="-122"/>
                </a:defRPr>
              </a:lvl1pPr>
              <a:lvl2pPr marL="742950" indent="-285750" eaLnBrk="0" hangingPunct="0">
                <a:defRPr sz="2400">
                  <a:solidFill>
                    <a:srgbClr val="8E163E"/>
                  </a:solidFill>
                  <a:latin typeface="Arial" panose="020B0604020202020204" pitchFamily="34" charset="0"/>
                  <a:ea typeface="宋体" panose="02010600030101010101" pitchFamily="2" charset="-122"/>
                </a:defRPr>
              </a:lvl2pPr>
              <a:lvl3pPr marL="1143000" indent="-228600" eaLnBrk="0" hangingPunct="0">
                <a:defRPr sz="2400">
                  <a:solidFill>
                    <a:srgbClr val="8E163E"/>
                  </a:solidFill>
                  <a:latin typeface="Arial" panose="020B0604020202020204" pitchFamily="34" charset="0"/>
                  <a:ea typeface="宋体" panose="02010600030101010101" pitchFamily="2" charset="-122"/>
                </a:defRPr>
              </a:lvl3pPr>
              <a:lvl4pPr marL="1600200" indent="-228600" eaLnBrk="0" hangingPunct="0">
                <a:defRPr sz="2400">
                  <a:solidFill>
                    <a:srgbClr val="8E163E"/>
                  </a:solidFill>
                  <a:latin typeface="Arial" panose="020B0604020202020204" pitchFamily="34" charset="0"/>
                  <a:ea typeface="宋体" panose="02010600030101010101" pitchFamily="2" charset="-122"/>
                </a:defRPr>
              </a:lvl4pPr>
              <a:lvl5pPr marL="2057400" indent="-228600" eaLnBrk="0" hangingPunct="0">
                <a:defRPr sz="2400">
                  <a:solidFill>
                    <a:srgbClr val="8E163E"/>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400">
                  <a:solidFill>
                    <a:srgbClr val="8E163E"/>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400">
                  <a:solidFill>
                    <a:srgbClr val="8E163E"/>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400">
                  <a:solidFill>
                    <a:srgbClr val="8E163E"/>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400">
                  <a:solidFill>
                    <a:srgbClr val="8E163E"/>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800" b="1">
                  <a:solidFill>
                    <a:schemeClr val="tx1"/>
                  </a:solidFill>
                  <a:latin typeface="Times New Roman" panose="02020603050405020304" pitchFamily="18" charset="0"/>
                  <a:cs typeface="Times New Roman" panose="02020603050405020304" pitchFamily="18" charset="0"/>
                </a:rPr>
                <a:t>C</a:t>
              </a:r>
              <a:endParaRPr lang="en-US" altLang="zh-CN" sz="2800" b="1" baseline="-25000">
                <a:solidFill>
                  <a:schemeClr val="tx1"/>
                </a:solidFill>
                <a:latin typeface="Times New Roman" panose="02020603050405020304" pitchFamily="18" charset="0"/>
                <a:cs typeface="Times New Roman" panose="02020603050405020304" pitchFamily="18" charset="0"/>
              </a:endParaRPr>
            </a:p>
          </p:txBody>
        </p:sp>
        <p:sp>
          <p:nvSpPr>
            <p:cNvPr id="4" name="Line 7"/>
            <p:cNvSpPr>
              <a:spLocks noChangeShapeType="1"/>
            </p:cNvSpPr>
            <p:nvPr>
              <p:custDataLst>
                <p:tags r:id="rId16"/>
              </p:custDataLst>
            </p:nvPr>
          </p:nvSpPr>
          <p:spPr bwMode="auto">
            <a:xfrm>
              <a:off x="590" y="454"/>
              <a:ext cx="272" cy="0"/>
            </a:xfrm>
            <a:prstGeom prst="line">
              <a:avLst/>
            </a:prstGeom>
            <a:noFill/>
            <a:ln w="38100">
              <a:solidFill>
                <a:srgbClr val="CC0000"/>
              </a:solidFill>
              <a:round/>
            </a:ln>
            <a:extLst>
              <a:ext uri="{909E8E84-426E-40DD-AFC4-6F175D3DCCD1}">
                <a14:hiddenFill xmlns:a14="http://schemas.microsoft.com/office/drawing/2010/main">
                  <a:noFill/>
                </a14:hiddenFill>
              </a:ext>
            </a:extLst>
          </p:spPr>
          <p:txBody>
            <a:bodyPr/>
            <a:lstStyle/>
            <a:p>
              <a:endParaRPr lang="zh-CN" altLang="en-US" sz="2800" b="1"/>
            </a:p>
          </p:txBody>
        </p:sp>
        <p:grpSp>
          <p:nvGrpSpPr>
            <p:cNvPr id="13" name="Group 9"/>
            <p:cNvGrpSpPr/>
            <p:nvPr>
              <p:custDataLst>
                <p:tags r:id="rId17"/>
              </p:custDataLst>
            </p:nvPr>
          </p:nvGrpSpPr>
          <p:grpSpPr>
            <a:xfrm>
              <a:off x="590" y="454"/>
              <a:ext cx="272" cy="45"/>
              <a:chOff x="0" y="0"/>
              <a:chExt cx="272" cy="45"/>
            </a:xfrm>
          </p:grpSpPr>
          <p:sp>
            <p:nvSpPr>
              <p:cNvPr id="20" name="Line 10"/>
              <p:cNvSpPr>
                <a:spLocks noChangeShapeType="1"/>
              </p:cNvSpPr>
              <p:nvPr>
                <p:custDataLst>
                  <p:tags r:id="rId18"/>
                </p:custDataLst>
              </p:nvPr>
            </p:nvSpPr>
            <p:spPr bwMode="auto">
              <a:xfrm>
                <a:off x="0" y="0"/>
                <a:ext cx="272" cy="0"/>
              </a:xfrm>
              <a:prstGeom prst="line">
                <a:avLst/>
              </a:prstGeom>
              <a:noFill/>
              <a:ln w="38100">
                <a:solidFill>
                  <a:srgbClr val="CC0000"/>
                </a:solidFill>
                <a:round/>
              </a:ln>
              <a:extLst>
                <a:ext uri="{909E8E84-426E-40DD-AFC4-6F175D3DCCD1}">
                  <a14:hiddenFill xmlns:a14="http://schemas.microsoft.com/office/drawing/2010/main">
                    <a:noFill/>
                  </a14:hiddenFill>
                </a:ext>
              </a:extLst>
            </p:spPr>
            <p:txBody>
              <a:bodyPr/>
              <a:lstStyle/>
              <a:p>
                <a:endParaRPr lang="zh-CN" altLang="en-US" sz="2800" b="1"/>
              </a:p>
            </p:txBody>
          </p:sp>
          <p:sp>
            <p:nvSpPr>
              <p:cNvPr id="21" name="Line 11"/>
              <p:cNvSpPr>
                <a:spLocks noChangeShapeType="1"/>
              </p:cNvSpPr>
              <p:nvPr>
                <p:custDataLst>
                  <p:tags r:id="rId19"/>
                </p:custDataLst>
              </p:nvPr>
            </p:nvSpPr>
            <p:spPr bwMode="auto">
              <a:xfrm>
                <a:off x="0" y="45"/>
                <a:ext cx="272" cy="0"/>
              </a:xfrm>
              <a:prstGeom prst="line">
                <a:avLst/>
              </a:prstGeom>
              <a:noFill/>
              <a:ln w="38100">
                <a:solidFill>
                  <a:srgbClr val="CC0000"/>
                </a:solidFill>
                <a:round/>
              </a:ln>
              <a:extLst>
                <a:ext uri="{909E8E84-426E-40DD-AFC4-6F175D3DCCD1}">
                  <a14:hiddenFill xmlns:a14="http://schemas.microsoft.com/office/drawing/2010/main">
                    <a:noFill/>
                  </a14:hiddenFill>
                </a:ext>
              </a:extLst>
            </p:spPr>
            <p:txBody>
              <a:bodyPr/>
              <a:lstStyle/>
              <a:p>
                <a:endParaRPr lang="zh-CN" altLang="en-US" sz="2800" b="1"/>
              </a:p>
            </p:txBody>
          </p:sp>
        </p:grpSp>
        <p:sp>
          <p:nvSpPr>
            <p:cNvPr id="14" name="Line 12"/>
            <p:cNvSpPr>
              <a:spLocks noChangeShapeType="1"/>
            </p:cNvSpPr>
            <p:nvPr>
              <p:custDataLst>
                <p:tags r:id="rId20"/>
              </p:custDataLst>
            </p:nvPr>
          </p:nvSpPr>
          <p:spPr bwMode="auto">
            <a:xfrm>
              <a:off x="272" y="272"/>
              <a:ext cx="136" cy="136"/>
            </a:xfrm>
            <a:prstGeom prst="line">
              <a:avLst/>
            </a:prstGeom>
            <a:noFill/>
            <a:ln w="38100">
              <a:solidFill>
                <a:srgbClr val="CC0000"/>
              </a:solidFill>
              <a:round/>
            </a:ln>
            <a:extLst>
              <a:ext uri="{909E8E84-426E-40DD-AFC4-6F175D3DCCD1}">
                <a14:hiddenFill xmlns:a14="http://schemas.microsoft.com/office/drawing/2010/main">
                  <a:noFill/>
                </a14:hiddenFill>
              </a:ext>
            </a:extLst>
          </p:spPr>
          <p:txBody>
            <a:bodyPr/>
            <a:lstStyle/>
            <a:p>
              <a:endParaRPr lang="zh-CN" altLang="en-US" sz="2800" b="1"/>
            </a:p>
          </p:txBody>
        </p:sp>
        <p:sp>
          <p:nvSpPr>
            <p:cNvPr id="15" name="Line 13"/>
            <p:cNvSpPr>
              <a:spLocks noChangeShapeType="1"/>
            </p:cNvSpPr>
            <p:nvPr>
              <p:custDataLst>
                <p:tags r:id="rId21"/>
              </p:custDataLst>
            </p:nvPr>
          </p:nvSpPr>
          <p:spPr bwMode="auto">
            <a:xfrm>
              <a:off x="1043" y="590"/>
              <a:ext cx="136" cy="136"/>
            </a:xfrm>
            <a:prstGeom prst="line">
              <a:avLst/>
            </a:prstGeom>
            <a:noFill/>
            <a:ln w="38100">
              <a:solidFill>
                <a:srgbClr val="CC0000"/>
              </a:solidFill>
              <a:round/>
            </a:ln>
            <a:extLst>
              <a:ext uri="{909E8E84-426E-40DD-AFC4-6F175D3DCCD1}">
                <a14:hiddenFill xmlns:a14="http://schemas.microsoft.com/office/drawing/2010/main">
                  <a:noFill/>
                </a14:hiddenFill>
              </a:ext>
            </a:extLst>
          </p:spPr>
          <p:txBody>
            <a:bodyPr/>
            <a:lstStyle/>
            <a:p>
              <a:endParaRPr lang="zh-CN" altLang="en-US" sz="2800" b="1"/>
            </a:p>
          </p:txBody>
        </p:sp>
        <p:sp>
          <p:nvSpPr>
            <p:cNvPr id="16" name="Line 14"/>
            <p:cNvSpPr>
              <a:spLocks noChangeShapeType="1"/>
            </p:cNvSpPr>
            <p:nvPr>
              <p:custDataLst>
                <p:tags r:id="rId22"/>
              </p:custDataLst>
            </p:nvPr>
          </p:nvSpPr>
          <p:spPr bwMode="auto">
            <a:xfrm flipV="1">
              <a:off x="272" y="544"/>
              <a:ext cx="136" cy="136"/>
            </a:xfrm>
            <a:prstGeom prst="line">
              <a:avLst/>
            </a:prstGeom>
            <a:noFill/>
            <a:ln w="38100">
              <a:solidFill>
                <a:srgbClr val="CC0000"/>
              </a:solidFill>
              <a:round/>
            </a:ln>
            <a:extLst>
              <a:ext uri="{909E8E84-426E-40DD-AFC4-6F175D3DCCD1}">
                <a14:hiddenFill xmlns:a14="http://schemas.microsoft.com/office/drawing/2010/main">
                  <a:noFill/>
                </a14:hiddenFill>
              </a:ext>
            </a:extLst>
          </p:spPr>
          <p:txBody>
            <a:bodyPr/>
            <a:lstStyle/>
            <a:p>
              <a:endParaRPr lang="zh-CN" altLang="en-US" sz="2800" b="1"/>
            </a:p>
          </p:txBody>
        </p:sp>
        <p:sp>
          <p:nvSpPr>
            <p:cNvPr id="17" name="Line 15"/>
            <p:cNvSpPr>
              <a:spLocks noChangeShapeType="1"/>
            </p:cNvSpPr>
            <p:nvPr>
              <p:custDataLst>
                <p:tags r:id="rId23"/>
              </p:custDataLst>
            </p:nvPr>
          </p:nvSpPr>
          <p:spPr bwMode="auto">
            <a:xfrm flipV="1">
              <a:off x="1043" y="272"/>
              <a:ext cx="136" cy="136"/>
            </a:xfrm>
            <a:prstGeom prst="line">
              <a:avLst/>
            </a:prstGeom>
            <a:noFill/>
            <a:ln w="38100">
              <a:solidFill>
                <a:srgbClr val="CC0000"/>
              </a:solidFill>
              <a:round/>
            </a:ln>
            <a:extLst>
              <a:ext uri="{909E8E84-426E-40DD-AFC4-6F175D3DCCD1}">
                <a14:hiddenFill xmlns:a14="http://schemas.microsoft.com/office/drawing/2010/main">
                  <a:noFill/>
                </a14:hiddenFill>
              </a:ext>
            </a:extLst>
          </p:spPr>
          <p:txBody>
            <a:bodyPr/>
            <a:lstStyle/>
            <a:p>
              <a:endParaRPr lang="zh-CN" altLang="en-US" sz="2800" b="1"/>
            </a:p>
          </p:txBody>
        </p:sp>
        <p:sp>
          <p:nvSpPr>
            <p:cNvPr id="18" name="Text Box 16"/>
            <p:cNvSpPr txBox="1">
              <a:spLocks noChangeArrowheads="1"/>
            </p:cNvSpPr>
            <p:nvPr>
              <p:custDataLst>
                <p:tags r:id="rId24"/>
              </p:custDataLst>
            </p:nvPr>
          </p:nvSpPr>
          <p:spPr bwMode="auto">
            <a:xfrm>
              <a:off x="21" y="26"/>
              <a:ext cx="408"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8E163E"/>
                  </a:solidFill>
                  <a:latin typeface="Arial" panose="020B0604020202020204" pitchFamily="34" charset="0"/>
                  <a:ea typeface="宋体" panose="02010600030101010101" pitchFamily="2" charset="-122"/>
                </a:defRPr>
              </a:lvl1pPr>
              <a:lvl2pPr marL="742950" indent="-285750" eaLnBrk="0" hangingPunct="0">
                <a:defRPr sz="2400">
                  <a:solidFill>
                    <a:srgbClr val="8E163E"/>
                  </a:solidFill>
                  <a:latin typeface="Arial" panose="020B0604020202020204" pitchFamily="34" charset="0"/>
                  <a:ea typeface="宋体" panose="02010600030101010101" pitchFamily="2" charset="-122"/>
                </a:defRPr>
              </a:lvl2pPr>
              <a:lvl3pPr marL="1143000" indent="-228600" eaLnBrk="0" hangingPunct="0">
                <a:defRPr sz="2400">
                  <a:solidFill>
                    <a:srgbClr val="8E163E"/>
                  </a:solidFill>
                  <a:latin typeface="Arial" panose="020B0604020202020204" pitchFamily="34" charset="0"/>
                  <a:ea typeface="宋体" panose="02010600030101010101" pitchFamily="2" charset="-122"/>
                </a:defRPr>
              </a:lvl3pPr>
              <a:lvl4pPr marL="1600200" indent="-228600" eaLnBrk="0" hangingPunct="0">
                <a:defRPr sz="2400">
                  <a:solidFill>
                    <a:srgbClr val="8E163E"/>
                  </a:solidFill>
                  <a:latin typeface="Arial" panose="020B0604020202020204" pitchFamily="34" charset="0"/>
                  <a:ea typeface="宋体" panose="02010600030101010101" pitchFamily="2" charset="-122"/>
                </a:defRPr>
              </a:lvl4pPr>
              <a:lvl5pPr marL="2057400" indent="-228600" eaLnBrk="0" hangingPunct="0">
                <a:defRPr sz="2400">
                  <a:solidFill>
                    <a:srgbClr val="8E163E"/>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400">
                  <a:solidFill>
                    <a:srgbClr val="8E163E"/>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400">
                  <a:solidFill>
                    <a:srgbClr val="8E163E"/>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400">
                  <a:solidFill>
                    <a:srgbClr val="8E163E"/>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400">
                  <a:solidFill>
                    <a:srgbClr val="8E163E"/>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800" b="1">
                  <a:solidFill>
                    <a:schemeClr val="tx1"/>
                  </a:solidFill>
                  <a:latin typeface="Times New Roman" panose="02020603050405020304" pitchFamily="18" charset="0"/>
                  <a:cs typeface="Times New Roman" panose="02020603050405020304" pitchFamily="18" charset="0"/>
                </a:rPr>
                <a:t>H</a:t>
              </a:r>
              <a:endParaRPr lang="en-US" altLang="zh-CN" sz="2800" b="1" baseline="-25000">
                <a:solidFill>
                  <a:schemeClr val="tx1"/>
                </a:solidFill>
                <a:latin typeface="Times New Roman" panose="02020603050405020304" pitchFamily="18" charset="0"/>
                <a:cs typeface="Times New Roman" panose="02020603050405020304" pitchFamily="18" charset="0"/>
              </a:endParaRPr>
            </a:p>
          </p:txBody>
        </p:sp>
        <p:sp>
          <p:nvSpPr>
            <p:cNvPr id="19" name="Text Box 17"/>
            <p:cNvSpPr txBox="1">
              <a:spLocks noChangeArrowheads="1"/>
            </p:cNvSpPr>
            <p:nvPr>
              <p:custDataLst>
                <p:tags r:id="rId25"/>
              </p:custDataLst>
            </p:nvPr>
          </p:nvSpPr>
          <p:spPr bwMode="auto">
            <a:xfrm>
              <a:off x="21" y="590"/>
              <a:ext cx="408"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8E163E"/>
                  </a:solidFill>
                  <a:latin typeface="Arial" panose="020B0604020202020204" pitchFamily="34" charset="0"/>
                  <a:ea typeface="宋体" panose="02010600030101010101" pitchFamily="2" charset="-122"/>
                </a:defRPr>
              </a:lvl1pPr>
              <a:lvl2pPr marL="742950" indent="-285750" eaLnBrk="0" hangingPunct="0">
                <a:defRPr sz="2400">
                  <a:solidFill>
                    <a:srgbClr val="8E163E"/>
                  </a:solidFill>
                  <a:latin typeface="Arial" panose="020B0604020202020204" pitchFamily="34" charset="0"/>
                  <a:ea typeface="宋体" panose="02010600030101010101" pitchFamily="2" charset="-122"/>
                </a:defRPr>
              </a:lvl2pPr>
              <a:lvl3pPr marL="1143000" indent="-228600" eaLnBrk="0" hangingPunct="0">
                <a:defRPr sz="2400">
                  <a:solidFill>
                    <a:srgbClr val="8E163E"/>
                  </a:solidFill>
                  <a:latin typeface="Arial" panose="020B0604020202020204" pitchFamily="34" charset="0"/>
                  <a:ea typeface="宋体" panose="02010600030101010101" pitchFamily="2" charset="-122"/>
                </a:defRPr>
              </a:lvl3pPr>
              <a:lvl4pPr marL="1600200" indent="-228600" eaLnBrk="0" hangingPunct="0">
                <a:defRPr sz="2400">
                  <a:solidFill>
                    <a:srgbClr val="8E163E"/>
                  </a:solidFill>
                  <a:latin typeface="Arial" panose="020B0604020202020204" pitchFamily="34" charset="0"/>
                  <a:ea typeface="宋体" panose="02010600030101010101" pitchFamily="2" charset="-122"/>
                </a:defRPr>
              </a:lvl4pPr>
              <a:lvl5pPr marL="2057400" indent="-228600" eaLnBrk="0" hangingPunct="0">
                <a:defRPr sz="2400">
                  <a:solidFill>
                    <a:srgbClr val="8E163E"/>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400">
                  <a:solidFill>
                    <a:srgbClr val="8E163E"/>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400">
                  <a:solidFill>
                    <a:srgbClr val="8E163E"/>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400">
                  <a:solidFill>
                    <a:srgbClr val="8E163E"/>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400">
                  <a:solidFill>
                    <a:srgbClr val="8E163E"/>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800" b="1">
                  <a:solidFill>
                    <a:schemeClr val="tx1"/>
                  </a:solidFill>
                  <a:latin typeface="Times New Roman" panose="02020603050405020304" pitchFamily="18" charset="0"/>
                  <a:cs typeface="Times New Roman" panose="02020603050405020304" pitchFamily="18" charset="0"/>
                </a:rPr>
                <a:t>H</a:t>
              </a:r>
              <a:endParaRPr lang="en-US" altLang="zh-CN" sz="2800" b="1" baseline="-25000">
                <a:solidFill>
                  <a:schemeClr val="tx1"/>
                </a:solidFill>
                <a:latin typeface="Times New Roman" panose="02020603050405020304" pitchFamily="18" charset="0"/>
                <a:cs typeface="Times New Roman" panose="02020603050405020304" pitchFamily="18" charset="0"/>
              </a:endParaRPr>
            </a:p>
          </p:txBody>
        </p:sp>
        <p:sp>
          <p:nvSpPr>
            <p:cNvPr id="22" name="Text Box 18"/>
            <p:cNvSpPr txBox="1">
              <a:spLocks noChangeArrowheads="1"/>
            </p:cNvSpPr>
            <p:nvPr>
              <p:custDataLst>
                <p:tags r:id="rId26"/>
              </p:custDataLst>
            </p:nvPr>
          </p:nvSpPr>
          <p:spPr bwMode="auto">
            <a:xfrm>
              <a:off x="1152" y="32"/>
              <a:ext cx="317"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8E163E"/>
                  </a:solidFill>
                  <a:latin typeface="Arial" panose="020B0604020202020204" pitchFamily="34" charset="0"/>
                  <a:ea typeface="宋体" panose="02010600030101010101" pitchFamily="2" charset="-122"/>
                </a:defRPr>
              </a:lvl1pPr>
              <a:lvl2pPr marL="742950" indent="-285750" eaLnBrk="0" hangingPunct="0">
                <a:defRPr sz="2400">
                  <a:solidFill>
                    <a:srgbClr val="8E163E"/>
                  </a:solidFill>
                  <a:latin typeface="Arial" panose="020B0604020202020204" pitchFamily="34" charset="0"/>
                  <a:ea typeface="宋体" panose="02010600030101010101" pitchFamily="2" charset="-122"/>
                </a:defRPr>
              </a:lvl2pPr>
              <a:lvl3pPr marL="1143000" indent="-228600" eaLnBrk="0" hangingPunct="0">
                <a:defRPr sz="2400">
                  <a:solidFill>
                    <a:srgbClr val="8E163E"/>
                  </a:solidFill>
                  <a:latin typeface="Arial" panose="020B0604020202020204" pitchFamily="34" charset="0"/>
                  <a:ea typeface="宋体" panose="02010600030101010101" pitchFamily="2" charset="-122"/>
                </a:defRPr>
              </a:lvl3pPr>
              <a:lvl4pPr marL="1600200" indent="-228600" eaLnBrk="0" hangingPunct="0">
                <a:defRPr sz="2400">
                  <a:solidFill>
                    <a:srgbClr val="8E163E"/>
                  </a:solidFill>
                  <a:latin typeface="Arial" panose="020B0604020202020204" pitchFamily="34" charset="0"/>
                  <a:ea typeface="宋体" panose="02010600030101010101" pitchFamily="2" charset="-122"/>
                </a:defRPr>
              </a:lvl4pPr>
              <a:lvl5pPr marL="2057400" indent="-228600" eaLnBrk="0" hangingPunct="0">
                <a:defRPr sz="2400">
                  <a:solidFill>
                    <a:srgbClr val="8E163E"/>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400">
                  <a:solidFill>
                    <a:srgbClr val="8E163E"/>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400">
                  <a:solidFill>
                    <a:srgbClr val="8E163E"/>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400">
                  <a:solidFill>
                    <a:srgbClr val="8E163E"/>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400">
                  <a:solidFill>
                    <a:srgbClr val="8E163E"/>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800" b="1">
                  <a:solidFill>
                    <a:schemeClr val="tx1"/>
                  </a:solidFill>
                  <a:latin typeface="Times New Roman" panose="02020603050405020304" pitchFamily="18" charset="0"/>
                  <a:cs typeface="Times New Roman" panose="02020603050405020304" pitchFamily="18" charset="0"/>
                </a:rPr>
                <a:t>H</a:t>
              </a:r>
              <a:endParaRPr lang="en-US" altLang="zh-CN" sz="2800" b="1" baseline="-25000">
                <a:solidFill>
                  <a:schemeClr val="tx1"/>
                </a:solidFill>
                <a:latin typeface="Times New Roman" panose="02020603050405020304" pitchFamily="18" charset="0"/>
                <a:cs typeface="Times New Roman" panose="02020603050405020304" pitchFamily="18" charset="0"/>
              </a:endParaRPr>
            </a:p>
          </p:txBody>
        </p:sp>
        <p:sp>
          <p:nvSpPr>
            <p:cNvPr id="23" name="Text Box 19"/>
            <p:cNvSpPr txBox="1">
              <a:spLocks noChangeArrowheads="1"/>
            </p:cNvSpPr>
            <p:nvPr>
              <p:custDataLst>
                <p:tags r:id="rId27"/>
              </p:custDataLst>
            </p:nvPr>
          </p:nvSpPr>
          <p:spPr bwMode="auto">
            <a:xfrm>
              <a:off x="1166" y="617"/>
              <a:ext cx="627"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8E163E"/>
                  </a:solidFill>
                  <a:latin typeface="Arial" panose="020B0604020202020204" pitchFamily="34" charset="0"/>
                  <a:ea typeface="宋体" panose="02010600030101010101" pitchFamily="2" charset="-122"/>
                </a:defRPr>
              </a:lvl1pPr>
              <a:lvl2pPr marL="742950" indent="-285750" eaLnBrk="0" hangingPunct="0">
                <a:defRPr sz="2400">
                  <a:solidFill>
                    <a:srgbClr val="8E163E"/>
                  </a:solidFill>
                  <a:latin typeface="Arial" panose="020B0604020202020204" pitchFamily="34" charset="0"/>
                  <a:ea typeface="宋体" panose="02010600030101010101" pitchFamily="2" charset="-122"/>
                </a:defRPr>
              </a:lvl2pPr>
              <a:lvl3pPr marL="1143000" indent="-228600" eaLnBrk="0" hangingPunct="0">
                <a:defRPr sz="2400">
                  <a:solidFill>
                    <a:srgbClr val="8E163E"/>
                  </a:solidFill>
                  <a:latin typeface="Arial" panose="020B0604020202020204" pitchFamily="34" charset="0"/>
                  <a:ea typeface="宋体" panose="02010600030101010101" pitchFamily="2" charset="-122"/>
                </a:defRPr>
              </a:lvl3pPr>
              <a:lvl4pPr marL="1600200" indent="-228600" eaLnBrk="0" hangingPunct="0">
                <a:defRPr sz="2400">
                  <a:solidFill>
                    <a:srgbClr val="8E163E"/>
                  </a:solidFill>
                  <a:latin typeface="Arial" panose="020B0604020202020204" pitchFamily="34" charset="0"/>
                  <a:ea typeface="宋体" panose="02010600030101010101" pitchFamily="2" charset="-122"/>
                </a:defRPr>
              </a:lvl4pPr>
              <a:lvl5pPr marL="2057400" indent="-228600" eaLnBrk="0" hangingPunct="0">
                <a:defRPr sz="2400">
                  <a:solidFill>
                    <a:srgbClr val="8E163E"/>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400">
                  <a:solidFill>
                    <a:srgbClr val="8E163E"/>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400">
                  <a:solidFill>
                    <a:srgbClr val="8E163E"/>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400">
                  <a:solidFill>
                    <a:srgbClr val="8E163E"/>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400">
                  <a:solidFill>
                    <a:srgbClr val="8E163E"/>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800" b="1">
                  <a:solidFill>
                    <a:schemeClr val="tx1"/>
                  </a:solidFill>
                  <a:latin typeface="Times New Roman" panose="02020603050405020304" pitchFamily="18" charset="0"/>
                  <a:cs typeface="Times New Roman" panose="02020603050405020304" pitchFamily="18" charset="0"/>
                </a:rPr>
                <a:t>CH</a:t>
              </a:r>
              <a:r>
                <a:rPr lang="en-US" altLang="zh-CN" sz="2800" b="1" baseline="-25000">
                  <a:solidFill>
                    <a:schemeClr val="tx1"/>
                  </a:solidFill>
                  <a:latin typeface="Times New Roman" panose="02020603050405020304" pitchFamily="18" charset="0"/>
                  <a:cs typeface="Times New Roman" panose="02020603050405020304" pitchFamily="18" charset="0"/>
                </a:rPr>
                <a:t>3</a:t>
              </a:r>
              <a:endParaRPr lang="en-US" altLang="zh-CN" sz="2800" b="1" baseline="-25000">
                <a:solidFill>
                  <a:schemeClr val="tx1"/>
                </a:solidFill>
                <a:latin typeface="Times New Roman" panose="02020603050405020304" pitchFamily="18" charset="0"/>
                <a:cs typeface="Times New Roman" panose="02020603050405020304" pitchFamily="18" charset="0"/>
              </a:endParaRPr>
            </a:p>
          </p:txBody>
        </p:sp>
      </p:grpSp>
      <p:sp>
        <p:nvSpPr>
          <p:cNvPr id="24" name="矩形 23"/>
          <p:cNvSpPr/>
          <p:nvPr>
            <p:custDataLst>
              <p:tags r:id="rId28"/>
            </p:custDataLst>
          </p:nvPr>
        </p:nvSpPr>
        <p:spPr>
          <a:xfrm>
            <a:off x="8445107" y="3649137"/>
            <a:ext cx="2120153" cy="1289995"/>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heel(1)">
                                      <p:cBhvr>
                                        <p:cTn id="23" dur="20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linds(horizont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linds(horizontal)">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P spid="24"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AS_UNIQUEID" val="303"/>
</p:tagLst>
</file>

<file path=ppt/tags/tag101.xml><?xml version="1.0" encoding="utf-8"?>
<p:tagLst xmlns:p="http://schemas.openxmlformats.org/presentationml/2006/main">
  <p:tag name="AS_UNIQUEID" val="304"/>
</p:tagLst>
</file>

<file path=ppt/tags/tag102.xml><?xml version="1.0" encoding="utf-8"?>
<p:tagLst xmlns:p="http://schemas.openxmlformats.org/presentationml/2006/main">
  <p:tag name="AS_UNIQUEID" val="305"/>
</p:tagLst>
</file>

<file path=ppt/tags/tag103.xml><?xml version="1.0" encoding="utf-8"?>
<p:tagLst xmlns:p="http://schemas.openxmlformats.org/presentationml/2006/main">
  <p:tag name="AS_UNIQUEID" val="306"/>
</p:tagLst>
</file>

<file path=ppt/tags/tag104.xml><?xml version="1.0" encoding="utf-8"?>
<p:tagLst xmlns:p="http://schemas.openxmlformats.org/presentationml/2006/main">
  <p:tag name="AS_UNIQUEID" val="299"/>
</p:tagLst>
</file>

<file path=ppt/tags/tag105.xml><?xml version="1.0" encoding="utf-8"?>
<p:tagLst xmlns:p="http://schemas.openxmlformats.org/presentationml/2006/main">
  <p:tag name="AS_UNIQUEID" val="3096"/>
</p:tagLst>
</file>

<file path=ppt/tags/tag106.xml><?xml version="1.0" encoding="utf-8"?>
<p:tagLst xmlns:p="http://schemas.openxmlformats.org/presentationml/2006/main">
  <p:tag name="AS_UNIQUEID" val="511"/>
</p:tagLst>
</file>

<file path=ppt/tags/tag107.xml><?xml version="1.0" encoding="utf-8"?>
<p:tagLst xmlns:p="http://schemas.openxmlformats.org/presentationml/2006/main">
  <p:tag name="AS_UNIQUEID" val="512"/>
  <p:tag name="KSO_WM_UNIT_PLACING_PICTURE_USER_VIEWPORT" val="{&quot;height&quot;:3450,&quot;width&quot;:11070}"/>
  <p:tag name="REFSHAPE" val="499431124"/>
</p:tagLst>
</file>

<file path=ppt/tags/tag108.xml><?xml version="1.0" encoding="utf-8"?>
<p:tagLst xmlns:p="http://schemas.openxmlformats.org/presentationml/2006/main">
  <p:tag name="AS_UNIQUEID" val="2642"/>
</p:tagLst>
</file>

<file path=ppt/tags/tag109.xml><?xml version="1.0" encoding="utf-8"?>
<p:tagLst xmlns:p="http://schemas.openxmlformats.org/presentationml/2006/main">
  <p:tag name="AS_UNIQUEID" val="2644"/>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AS_UNIQUEID" val="2643"/>
</p:tagLst>
</file>

<file path=ppt/tags/tag111.xml><?xml version="1.0" encoding="utf-8"?>
<p:tagLst xmlns:p="http://schemas.openxmlformats.org/presentationml/2006/main">
  <p:tag name="AS_UNIQUEID" val="1027"/>
</p:tagLst>
</file>

<file path=ppt/tags/tag112.xml><?xml version="1.0" encoding="utf-8"?>
<p:tagLst xmlns:p="http://schemas.openxmlformats.org/presentationml/2006/main">
  <p:tag name="AS_UNIQUEID" val="557"/>
</p:tagLst>
</file>

<file path=ppt/tags/tag113.xml><?xml version="1.0" encoding="utf-8"?>
<p:tagLst xmlns:p="http://schemas.openxmlformats.org/presentationml/2006/main">
  <p:tag name="AS_UNIQUEID" val="1021"/>
  <p:tag name="KSO_WM_UNIT_TABLE_BEAUTIFY" val="smartTable{f50fce57-e488-4601-b16b-f79c95e1cc17}"/>
</p:tagLst>
</file>

<file path=ppt/tags/tag114.xml><?xml version="1.0" encoding="utf-8"?>
<p:tagLst xmlns:p="http://schemas.openxmlformats.org/presentationml/2006/main">
  <p:tag name="AS_UNIQUEID" val="1022"/>
</p:tagLst>
</file>

<file path=ppt/tags/tag115.xml><?xml version="1.0" encoding="utf-8"?>
<p:tagLst xmlns:p="http://schemas.openxmlformats.org/presentationml/2006/main">
  <p:tag name="AS_UNIQUEID" val="1023"/>
</p:tagLst>
</file>

<file path=ppt/tags/tag116.xml><?xml version="1.0" encoding="utf-8"?>
<p:tagLst xmlns:p="http://schemas.openxmlformats.org/presentationml/2006/main">
  <p:tag name="AS_UNIQUEID" val="1024"/>
</p:tagLst>
</file>

<file path=ppt/tags/tag117.xml><?xml version="1.0" encoding="utf-8"?>
<p:tagLst xmlns:p="http://schemas.openxmlformats.org/presentationml/2006/main">
  <p:tag name="AS_UNIQUEID" val="1025"/>
</p:tagLst>
</file>

<file path=ppt/tags/tag118.xml><?xml version="1.0" encoding="utf-8"?>
<p:tagLst xmlns:p="http://schemas.openxmlformats.org/presentationml/2006/main">
  <p:tag name="AS_UNIQUEID" val="1026"/>
</p:tagLst>
</file>

<file path=ppt/tags/tag119.xml><?xml version="1.0" encoding="utf-8"?>
<p:tagLst xmlns:p="http://schemas.openxmlformats.org/presentationml/2006/main">
  <p:tag name="AS_UNIQUEID" val="449"/>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AS_UNIQUEID" val="582"/>
</p:tagLst>
</file>

<file path=ppt/tags/tag121.xml><?xml version="1.0" encoding="utf-8"?>
<p:tagLst xmlns:p="http://schemas.openxmlformats.org/presentationml/2006/main">
  <p:tag name="AS_UNIQUEID" val="583"/>
</p:tagLst>
</file>

<file path=ppt/tags/tag122.xml><?xml version="1.0" encoding="utf-8"?>
<p:tagLst xmlns:p="http://schemas.openxmlformats.org/presentationml/2006/main">
  <p:tag name="AS_UNIQUEID" val="527"/>
</p:tagLst>
</file>

<file path=ppt/tags/tag123.xml><?xml version="1.0" encoding="utf-8"?>
<p:tagLst xmlns:p="http://schemas.openxmlformats.org/presentationml/2006/main">
  <p:tag name="AS_UNIQUEID" val="2643"/>
</p:tagLst>
</file>

<file path=ppt/tags/tag124.xml><?xml version="1.0" encoding="utf-8"?>
<p:tagLst xmlns:p="http://schemas.openxmlformats.org/presentationml/2006/main">
  <p:tag name="AS_UNIQUEID" val="789"/>
</p:tagLst>
</file>

<file path=ppt/tags/tag125.xml><?xml version="1.0" encoding="utf-8"?>
<p:tagLst xmlns:p="http://schemas.openxmlformats.org/presentationml/2006/main">
  <p:tag name="AS_UNIQUEID" val="237"/>
</p:tagLst>
</file>

<file path=ppt/tags/tag126.xml><?xml version="1.0" encoding="utf-8"?>
<p:tagLst xmlns:p="http://schemas.openxmlformats.org/presentationml/2006/main">
  <p:tag name="AS_UNIQUEID" val="3100"/>
</p:tagLst>
</file>

<file path=ppt/tags/tag127.xml><?xml version="1.0" encoding="utf-8"?>
<p:tagLst xmlns:p="http://schemas.openxmlformats.org/presentationml/2006/main">
  <p:tag name="AS_UNIQUEID" val="1417"/>
</p:tagLst>
</file>

<file path=ppt/tags/tag128.xml><?xml version="1.0" encoding="utf-8"?>
<p:tagLst xmlns:p="http://schemas.openxmlformats.org/presentationml/2006/main">
  <p:tag name="AS_UNIQUEID" val="1418"/>
</p:tagLst>
</file>

<file path=ppt/tags/tag129.xml><?xml version="1.0" encoding="utf-8"?>
<p:tagLst xmlns:p="http://schemas.openxmlformats.org/presentationml/2006/main">
  <p:tag name="AS_UNIQUEID" val="310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AS_UNIQUEID" val="3102"/>
</p:tagLst>
</file>

<file path=ppt/tags/tag131.xml><?xml version="1.0" encoding="utf-8"?>
<p:tagLst xmlns:p="http://schemas.openxmlformats.org/presentationml/2006/main">
  <p:tag name="AS_UNIQUEID" val="230"/>
</p:tagLst>
</file>

<file path=ppt/tags/tag132.xml><?xml version="1.0" encoding="utf-8"?>
<p:tagLst xmlns:p="http://schemas.openxmlformats.org/presentationml/2006/main">
  <p:tag name="AS_UNIQUEID" val="231"/>
</p:tagLst>
</file>

<file path=ppt/tags/tag133.xml><?xml version="1.0" encoding="utf-8"?>
<p:tagLst xmlns:p="http://schemas.openxmlformats.org/presentationml/2006/main">
  <p:tag name="AS_UNIQUEID" val="232"/>
</p:tagLst>
</file>

<file path=ppt/tags/tag134.xml><?xml version="1.0" encoding="utf-8"?>
<p:tagLst xmlns:p="http://schemas.openxmlformats.org/presentationml/2006/main">
  <p:tag name="AS_UNIQUEID" val="233"/>
</p:tagLst>
</file>

<file path=ppt/tags/tag135.xml><?xml version="1.0" encoding="utf-8"?>
<p:tagLst xmlns:p="http://schemas.openxmlformats.org/presentationml/2006/main">
  <p:tag name="AS_UNIQUEID" val="234"/>
</p:tagLst>
</file>

<file path=ppt/tags/tag136.xml><?xml version="1.0" encoding="utf-8"?>
<p:tagLst xmlns:p="http://schemas.openxmlformats.org/presentationml/2006/main">
  <p:tag name="AS_UNIQUEID" val="235"/>
</p:tagLst>
</file>

<file path=ppt/tags/tag137.xml><?xml version="1.0" encoding="utf-8"?>
<p:tagLst xmlns:p="http://schemas.openxmlformats.org/presentationml/2006/main">
  <p:tag name="AS_UNIQUEID" val="236"/>
</p:tagLst>
</file>

<file path=ppt/tags/tag138.xml><?xml version="1.0" encoding="utf-8"?>
<p:tagLst xmlns:p="http://schemas.openxmlformats.org/presentationml/2006/main">
  <p:tag name="AS_UNIQUEID" val="3103"/>
</p:tagLst>
</file>

<file path=ppt/tags/tag139.xml><?xml version="1.0" encoding="utf-8"?>
<p:tagLst xmlns:p="http://schemas.openxmlformats.org/presentationml/2006/main">
  <p:tag name="AS_UNIQUEID" val="3104"/>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AS_UNIQUEID" val="237"/>
</p:tagLst>
</file>

<file path=ppt/tags/tag141.xml><?xml version="1.0" encoding="utf-8"?>
<p:tagLst xmlns:p="http://schemas.openxmlformats.org/presentationml/2006/main">
  <p:tag name="AS_UNIQUEID" val="3105"/>
</p:tagLst>
</file>

<file path=ppt/tags/tag142.xml><?xml version="1.0" encoding="utf-8"?>
<p:tagLst xmlns:p="http://schemas.openxmlformats.org/presentationml/2006/main">
  <p:tag name="AS_UNIQUEID" val="336"/>
</p:tagLst>
</file>

<file path=ppt/tags/tag143.xml><?xml version="1.0" encoding="utf-8"?>
<p:tagLst xmlns:p="http://schemas.openxmlformats.org/presentationml/2006/main">
  <p:tag name="AS_UNIQUEID" val="336"/>
</p:tagLst>
</file>

<file path=ppt/tags/tag144.xml><?xml version="1.0" encoding="utf-8"?>
<p:tagLst xmlns:p="http://schemas.openxmlformats.org/presentationml/2006/main">
  <p:tag name="AS_UNIQUEID" val="336"/>
</p:tagLst>
</file>

<file path=ppt/tags/tag145.xml><?xml version="1.0" encoding="utf-8"?>
<p:tagLst xmlns:p="http://schemas.openxmlformats.org/presentationml/2006/main">
  <p:tag name="AS_UNIQUEID" val="336"/>
</p:tagLst>
</file>

<file path=ppt/tags/tag146.xml><?xml version="1.0" encoding="utf-8"?>
<p:tagLst xmlns:p="http://schemas.openxmlformats.org/presentationml/2006/main">
  <p:tag name="AS_UNIQUEID" val="2642"/>
</p:tagLst>
</file>

<file path=ppt/tags/tag147.xml><?xml version="1.0" encoding="utf-8"?>
<p:tagLst xmlns:p="http://schemas.openxmlformats.org/presentationml/2006/main">
  <p:tag name="AS_UNIQUEID" val="2644"/>
</p:tagLst>
</file>

<file path=ppt/tags/tag148.xml><?xml version="1.0" encoding="utf-8"?>
<p:tagLst xmlns:p="http://schemas.openxmlformats.org/presentationml/2006/main">
  <p:tag name="AS_UNIQUEID" val="2643"/>
</p:tagLst>
</file>

<file path=ppt/tags/tag149.xml><?xml version="1.0" encoding="utf-8"?>
<p:tagLst xmlns:p="http://schemas.openxmlformats.org/presentationml/2006/main">
  <p:tag name="AS_UNIQUEID" val="3107"/>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AS_UNIQUEID" val="994"/>
</p:tagLst>
</file>

<file path=ppt/tags/tag151.xml><?xml version="1.0" encoding="utf-8"?>
<p:tagLst xmlns:p="http://schemas.openxmlformats.org/presentationml/2006/main">
  <p:tag name="AS_UNIQUEID" val="331"/>
</p:tagLst>
</file>

<file path=ppt/tags/tag152.xml><?xml version="1.0" encoding="utf-8"?>
<p:tagLst xmlns:p="http://schemas.openxmlformats.org/presentationml/2006/main">
  <p:tag name="AS_UNIQUEID" val="332"/>
</p:tagLst>
</file>

<file path=ppt/tags/tag153.xml><?xml version="1.0" encoding="utf-8"?>
<p:tagLst xmlns:p="http://schemas.openxmlformats.org/presentationml/2006/main">
  <p:tag name="AS_UNIQUEID" val="996"/>
</p:tagLst>
</file>

<file path=ppt/tags/tag154.xml><?xml version="1.0" encoding="utf-8"?>
<p:tagLst xmlns:p="http://schemas.openxmlformats.org/presentationml/2006/main">
  <p:tag name="AS_UNIQUEID" val="355"/>
</p:tagLst>
</file>

<file path=ppt/tags/tag155.xml><?xml version="1.0" encoding="utf-8"?>
<p:tagLst xmlns:p="http://schemas.openxmlformats.org/presentationml/2006/main">
  <p:tag name="AS_UNIQUEID" val="997"/>
</p:tagLst>
</file>

<file path=ppt/tags/tag156.xml><?xml version="1.0" encoding="utf-8"?>
<p:tagLst xmlns:p="http://schemas.openxmlformats.org/presentationml/2006/main">
  <p:tag name="AS_UNIQUEID" val="3108"/>
</p:tagLst>
</file>

<file path=ppt/tags/tag157.xml><?xml version="1.0" encoding="utf-8"?>
<p:tagLst xmlns:p="http://schemas.openxmlformats.org/presentationml/2006/main">
  <p:tag name="AS_UNIQUEID" val="335"/>
</p:tagLst>
</file>

<file path=ppt/tags/tag158.xml><?xml version="1.0" encoding="utf-8"?>
<p:tagLst xmlns:p="http://schemas.openxmlformats.org/presentationml/2006/main">
  <p:tag name="AS_UNIQUEID" val="1118"/>
</p:tagLst>
</file>

<file path=ppt/tags/tag159.xml><?xml version="1.0" encoding="utf-8"?>
<p:tagLst xmlns:p="http://schemas.openxmlformats.org/presentationml/2006/main">
  <p:tag name="AS_UNIQUEID" val="1119"/>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AS_UNIQUEID" val="1120"/>
</p:tagLst>
</file>

<file path=ppt/tags/tag161.xml><?xml version="1.0" encoding="utf-8"?>
<p:tagLst xmlns:p="http://schemas.openxmlformats.org/presentationml/2006/main">
  <p:tag name="AS_UNIQUEID" val="1121"/>
</p:tagLst>
</file>

<file path=ppt/tags/tag162.xml><?xml version="1.0" encoding="utf-8"?>
<p:tagLst xmlns:p="http://schemas.openxmlformats.org/presentationml/2006/main">
  <p:tag name="AS_UNIQUEID" val="1122"/>
</p:tagLst>
</file>

<file path=ppt/tags/tag163.xml><?xml version="1.0" encoding="utf-8"?>
<p:tagLst xmlns:p="http://schemas.openxmlformats.org/presentationml/2006/main">
  <p:tag name="AS_UNIQUEID" val="336"/>
</p:tagLst>
</file>

<file path=ppt/tags/tag164.xml><?xml version="1.0" encoding="utf-8"?>
<p:tagLst xmlns:p="http://schemas.openxmlformats.org/presentationml/2006/main">
  <p:tag name="AS_UNIQUEID" val="998"/>
</p:tagLst>
</file>

<file path=ppt/tags/tag165.xml><?xml version="1.0" encoding="utf-8"?>
<p:tagLst xmlns:p="http://schemas.openxmlformats.org/presentationml/2006/main">
  <p:tag name="AS_UNIQUEID" val="999"/>
</p:tagLst>
</file>

<file path=ppt/tags/tag166.xml><?xml version="1.0" encoding="utf-8"?>
<p:tagLst xmlns:p="http://schemas.openxmlformats.org/presentationml/2006/main">
  <p:tag name="AS_UNIQUEID" val="1000"/>
</p:tagLst>
</file>

<file path=ppt/tags/tag167.xml><?xml version="1.0" encoding="utf-8"?>
<p:tagLst xmlns:p="http://schemas.openxmlformats.org/presentationml/2006/main">
  <p:tag name="AS_UNIQUEID" val="1001"/>
</p:tagLst>
</file>

<file path=ppt/tags/tag168.xml><?xml version="1.0" encoding="utf-8"?>
<p:tagLst xmlns:p="http://schemas.openxmlformats.org/presentationml/2006/main">
  <p:tag name="AS_UNIQUEID" val="349"/>
</p:tagLst>
</file>

<file path=ppt/tags/tag169.xml><?xml version="1.0" encoding="utf-8"?>
<p:tagLst xmlns:p="http://schemas.openxmlformats.org/presentationml/2006/main">
  <p:tag name="AS_UNIQUEID" val="34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AS_UNIQUEID" val="333"/>
</p:tagLst>
</file>

<file path=ppt/tags/tag171.xml><?xml version="1.0" encoding="utf-8"?>
<p:tagLst xmlns:p="http://schemas.openxmlformats.org/presentationml/2006/main">
  <p:tag name="AS_UNIQUEID" val="330"/>
</p:tagLst>
</file>

<file path=ppt/tags/tag172.xml><?xml version="1.0" encoding="utf-8"?>
<p:tagLst xmlns:p="http://schemas.openxmlformats.org/presentationml/2006/main">
  <p:tag name="AS_UNIQUEID" val="342"/>
</p:tagLst>
</file>

<file path=ppt/tags/tag173.xml><?xml version="1.0" encoding="utf-8"?>
<p:tagLst xmlns:p="http://schemas.openxmlformats.org/presentationml/2006/main">
  <p:tag name="AS_UNIQUEID" val="343"/>
</p:tagLst>
</file>

<file path=ppt/tags/tag174.xml><?xml version="1.0" encoding="utf-8"?>
<p:tagLst xmlns:p="http://schemas.openxmlformats.org/presentationml/2006/main">
  <p:tag name="AS_UNIQUEID" val="344"/>
</p:tagLst>
</file>

<file path=ppt/tags/tag175.xml><?xml version="1.0" encoding="utf-8"?>
<p:tagLst xmlns:p="http://schemas.openxmlformats.org/presentationml/2006/main">
  <p:tag name="AS_UNIQUEID" val="345"/>
</p:tagLst>
</file>

<file path=ppt/tags/tag176.xml><?xml version="1.0" encoding="utf-8"?>
<p:tagLst xmlns:p="http://schemas.openxmlformats.org/presentationml/2006/main">
  <p:tag name="AS_UNIQUEID" val="350"/>
</p:tagLst>
</file>

<file path=ppt/tags/tag177.xml><?xml version="1.0" encoding="utf-8"?>
<p:tagLst xmlns:p="http://schemas.openxmlformats.org/presentationml/2006/main">
  <p:tag name="AS_UNIQUEID" val="351"/>
</p:tagLst>
</file>

<file path=ppt/tags/tag178.xml><?xml version="1.0" encoding="utf-8"?>
<p:tagLst xmlns:p="http://schemas.openxmlformats.org/presentationml/2006/main">
  <p:tag name="AS_UNIQUEID" val="352"/>
</p:tagLst>
</file>

<file path=ppt/tags/tag179.xml><?xml version="1.0" encoding="utf-8"?>
<p:tagLst xmlns:p="http://schemas.openxmlformats.org/presentationml/2006/main">
  <p:tag name="AS_UNIQUEID" val="995"/>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AS_UNIQUEID" val="346"/>
</p:tagLst>
</file>

<file path=ppt/tags/tag181.xml><?xml version="1.0" encoding="utf-8"?>
<p:tagLst xmlns:p="http://schemas.openxmlformats.org/presentationml/2006/main">
  <p:tag name="AS_UNIQUEID" val="347"/>
</p:tagLst>
</file>

<file path=ppt/tags/tag182.xml><?xml version="1.0" encoding="utf-8"?>
<p:tagLst xmlns:p="http://schemas.openxmlformats.org/presentationml/2006/main">
  <p:tag name="AS_UNIQUEID" val="348"/>
</p:tagLst>
</file>

<file path=ppt/tags/tag183.xml><?xml version="1.0" encoding="utf-8"?>
<p:tagLst xmlns:p="http://schemas.openxmlformats.org/presentationml/2006/main">
  <p:tag name="AS_UNIQUEID" val="540"/>
</p:tagLst>
</file>

<file path=ppt/tags/tag184.xml><?xml version="1.0" encoding="utf-8"?>
<p:tagLst xmlns:p="http://schemas.openxmlformats.org/presentationml/2006/main">
  <p:tag name="AS_UNIQUEID" val="3110"/>
</p:tagLst>
</file>

<file path=ppt/tags/tag185.xml><?xml version="1.0" encoding="utf-8"?>
<p:tagLst xmlns:p="http://schemas.openxmlformats.org/presentationml/2006/main">
  <p:tag name="AS_UNIQUEID" val="2642"/>
</p:tagLst>
</file>

<file path=ppt/tags/tag186.xml><?xml version="1.0" encoding="utf-8"?>
<p:tagLst xmlns:p="http://schemas.openxmlformats.org/presentationml/2006/main">
  <p:tag name="AS_UNIQUEID" val="2644"/>
</p:tagLst>
</file>

<file path=ppt/tags/tag187.xml><?xml version="1.0" encoding="utf-8"?>
<p:tagLst xmlns:p="http://schemas.openxmlformats.org/presentationml/2006/main">
  <p:tag name="AS_UNIQUEID" val="2643"/>
</p:tagLst>
</file>

<file path=ppt/tags/tag188.xml><?xml version="1.0" encoding="utf-8"?>
<p:tagLst xmlns:p="http://schemas.openxmlformats.org/presentationml/2006/main">
  <p:tag name="AS_UNIQUEID" val="3111"/>
</p:tagLst>
</file>

<file path=ppt/tags/tag189.xml><?xml version="1.0" encoding="utf-8"?>
<p:tagLst xmlns:p="http://schemas.openxmlformats.org/presentationml/2006/main">
  <p:tag name="AS_UNIQUEID" val="3112"/>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AS_UNIQUEID" val="3113"/>
</p:tagLst>
</file>

<file path=ppt/tags/tag191.xml><?xml version="1.0" encoding="utf-8"?>
<p:tagLst xmlns:p="http://schemas.openxmlformats.org/presentationml/2006/main">
  <p:tag name="AS_UNIQUEID" val="3114"/>
</p:tagLst>
</file>

<file path=ppt/tags/tag192.xml><?xml version="1.0" encoding="utf-8"?>
<p:tagLst xmlns:p="http://schemas.openxmlformats.org/presentationml/2006/main">
  <p:tag name="AS_UNIQUEID" val="3115"/>
</p:tagLst>
</file>

<file path=ppt/tags/tag193.xml><?xml version="1.0" encoding="utf-8"?>
<p:tagLst xmlns:p="http://schemas.openxmlformats.org/presentationml/2006/main">
  <p:tag name="AS_UNIQUEID" val="3116"/>
</p:tagLst>
</file>

<file path=ppt/tags/tag194.xml><?xml version="1.0" encoding="utf-8"?>
<p:tagLst xmlns:p="http://schemas.openxmlformats.org/presentationml/2006/main">
  <p:tag name="AS_UNIQUEID" val="3117"/>
</p:tagLst>
</file>

<file path=ppt/tags/tag195.xml><?xml version="1.0" encoding="utf-8"?>
<p:tagLst xmlns:p="http://schemas.openxmlformats.org/presentationml/2006/main">
  <p:tag name="AS_UNIQUEID" val="142"/>
</p:tagLst>
</file>

<file path=ppt/tags/tag196.xml><?xml version="1.0" encoding="utf-8"?>
<p:tagLst xmlns:p="http://schemas.openxmlformats.org/presentationml/2006/main">
  <p:tag name="AS_UNIQUEID" val="143"/>
</p:tagLst>
</file>

<file path=ppt/tags/tag197.xml><?xml version="1.0" encoding="utf-8"?>
<p:tagLst xmlns:p="http://schemas.openxmlformats.org/presentationml/2006/main">
  <p:tag name="AS_UNIQUEID" val="144"/>
</p:tagLst>
</file>

<file path=ppt/tags/tag198.xml><?xml version="1.0" encoding="utf-8"?>
<p:tagLst xmlns:p="http://schemas.openxmlformats.org/presentationml/2006/main">
  <p:tag name="AS_UNIQUEID" val="145"/>
</p:tagLst>
</file>

<file path=ppt/tags/tag199.xml><?xml version="1.0" encoding="utf-8"?>
<p:tagLst xmlns:p="http://schemas.openxmlformats.org/presentationml/2006/main">
  <p:tag name="AS_UNIQUEID" val="146"/>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AS_UNIQUEID" val="147"/>
</p:tagLst>
</file>

<file path=ppt/tags/tag201.xml><?xml version="1.0" encoding="utf-8"?>
<p:tagLst xmlns:p="http://schemas.openxmlformats.org/presentationml/2006/main">
  <p:tag name="AS_UNIQUEID" val="148"/>
</p:tagLst>
</file>

<file path=ppt/tags/tag202.xml><?xml version="1.0" encoding="utf-8"?>
<p:tagLst xmlns:p="http://schemas.openxmlformats.org/presentationml/2006/main">
  <p:tag name="AS_UNIQUEID" val="149"/>
</p:tagLst>
</file>

<file path=ppt/tags/tag203.xml><?xml version="1.0" encoding="utf-8"?>
<p:tagLst xmlns:p="http://schemas.openxmlformats.org/presentationml/2006/main">
  <p:tag name="AS_UNIQUEID" val="150"/>
</p:tagLst>
</file>

<file path=ppt/tags/tag204.xml><?xml version="1.0" encoding="utf-8"?>
<p:tagLst xmlns:p="http://schemas.openxmlformats.org/presentationml/2006/main">
  <p:tag name="AS_UNIQUEID" val="151"/>
</p:tagLst>
</file>

<file path=ppt/tags/tag205.xml><?xml version="1.0" encoding="utf-8"?>
<p:tagLst xmlns:p="http://schemas.openxmlformats.org/presentationml/2006/main">
  <p:tag name="AS_UNIQUEID" val="152"/>
</p:tagLst>
</file>

<file path=ppt/tags/tag206.xml><?xml version="1.0" encoding="utf-8"?>
<p:tagLst xmlns:p="http://schemas.openxmlformats.org/presentationml/2006/main">
  <p:tag name="AS_UNIQUEID" val="153"/>
</p:tagLst>
</file>

<file path=ppt/tags/tag207.xml><?xml version="1.0" encoding="utf-8"?>
<p:tagLst xmlns:p="http://schemas.openxmlformats.org/presentationml/2006/main">
  <p:tag name="AS_UNIQUEID" val="154"/>
</p:tagLst>
</file>

<file path=ppt/tags/tag208.xml><?xml version="1.0" encoding="utf-8"?>
<p:tagLst xmlns:p="http://schemas.openxmlformats.org/presentationml/2006/main">
  <p:tag name="AS_UNIQUEID" val="155"/>
</p:tagLst>
</file>

<file path=ppt/tags/tag209.xml><?xml version="1.0" encoding="utf-8"?>
<p:tagLst xmlns:p="http://schemas.openxmlformats.org/presentationml/2006/main">
  <p:tag name="AS_UNIQUEID" val="156"/>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AS_UNIQUEID" val="157"/>
</p:tagLst>
</file>

<file path=ppt/tags/tag211.xml><?xml version="1.0" encoding="utf-8"?>
<p:tagLst xmlns:p="http://schemas.openxmlformats.org/presentationml/2006/main">
  <p:tag name="AS_UNIQUEID" val="71"/>
</p:tagLst>
</file>

<file path=ppt/tags/tag212.xml><?xml version="1.0" encoding="utf-8"?>
<p:tagLst xmlns:p="http://schemas.openxmlformats.org/presentationml/2006/main">
  <p:tag name="AS_UNIQUEID" val="72"/>
</p:tagLst>
</file>

<file path=ppt/tags/tag213.xml><?xml version="1.0" encoding="utf-8"?>
<p:tagLst xmlns:p="http://schemas.openxmlformats.org/presentationml/2006/main">
  <p:tag name="AS_UNIQUEID" val="73"/>
</p:tagLst>
</file>

<file path=ppt/tags/tag214.xml><?xml version="1.0" encoding="utf-8"?>
<p:tagLst xmlns:p="http://schemas.openxmlformats.org/presentationml/2006/main">
  <p:tag name="AS_UNIQUEID" val="74"/>
</p:tagLst>
</file>

<file path=ppt/tags/tag215.xml><?xml version="1.0" encoding="utf-8"?>
<p:tagLst xmlns:p="http://schemas.openxmlformats.org/presentationml/2006/main">
  <p:tag name="AS_UNIQUEID" val="75"/>
</p:tagLst>
</file>

<file path=ppt/tags/tag216.xml><?xml version="1.0" encoding="utf-8"?>
<p:tagLst xmlns:p="http://schemas.openxmlformats.org/presentationml/2006/main">
  <p:tag name="AS_UNIQUEID" val="76"/>
</p:tagLst>
</file>

<file path=ppt/tags/tag217.xml><?xml version="1.0" encoding="utf-8"?>
<p:tagLst xmlns:p="http://schemas.openxmlformats.org/presentationml/2006/main">
  <p:tag name="AS_UNIQUEID" val="77"/>
</p:tagLst>
</file>

<file path=ppt/tags/tag218.xml><?xml version="1.0" encoding="utf-8"?>
<p:tagLst xmlns:p="http://schemas.openxmlformats.org/presentationml/2006/main">
  <p:tag name="AS_UNIQUEID" val="78"/>
</p:tagLst>
</file>

<file path=ppt/tags/tag219.xml><?xml version="1.0" encoding="utf-8"?>
<p:tagLst xmlns:p="http://schemas.openxmlformats.org/presentationml/2006/main">
  <p:tag name="AS_UNIQUEID" val="79"/>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AS_UNIQUEID" val="80"/>
</p:tagLst>
</file>

<file path=ppt/tags/tag221.xml><?xml version="1.0" encoding="utf-8"?>
<p:tagLst xmlns:p="http://schemas.openxmlformats.org/presentationml/2006/main">
  <p:tag name="AS_UNIQUEID" val="81"/>
</p:tagLst>
</file>

<file path=ppt/tags/tag222.xml><?xml version="1.0" encoding="utf-8"?>
<p:tagLst xmlns:p="http://schemas.openxmlformats.org/presentationml/2006/main">
  <p:tag name="AS_UNIQUEID" val="82"/>
</p:tagLst>
</file>

<file path=ppt/tags/tag223.xml><?xml version="1.0" encoding="utf-8"?>
<p:tagLst xmlns:p="http://schemas.openxmlformats.org/presentationml/2006/main">
  <p:tag name="AS_UNIQUEID" val="83"/>
</p:tagLst>
</file>

<file path=ppt/tags/tag224.xml><?xml version="1.0" encoding="utf-8"?>
<p:tagLst xmlns:p="http://schemas.openxmlformats.org/presentationml/2006/main">
  <p:tag name="AS_UNIQUEID" val="84"/>
</p:tagLst>
</file>

<file path=ppt/tags/tag225.xml><?xml version="1.0" encoding="utf-8"?>
<p:tagLst xmlns:p="http://schemas.openxmlformats.org/presentationml/2006/main">
  <p:tag name="AS_UNIQUEID" val="85"/>
</p:tagLst>
</file>

<file path=ppt/tags/tag226.xml><?xml version="1.0" encoding="utf-8"?>
<p:tagLst xmlns:p="http://schemas.openxmlformats.org/presentationml/2006/main">
  <p:tag name="AS_UNIQUEID" val="3119"/>
</p:tagLst>
</file>

<file path=ppt/tags/tag227.xml><?xml version="1.0" encoding="utf-8"?>
<p:tagLst xmlns:p="http://schemas.openxmlformats.org/presentationml/2006/main">
  <p:tag name="AS_UNIQUEID" val="40"/>
</p:tagLst>
</file>

<file path=ppt/tags/tag228.xml><?xml version="1.0" encoding="utf-8"?>
<p:tagLst xmlns:p="http://schemas.openxmlformats.org/presentationml/2006/main">
  <p:tag name="AS_UNIQUEID" val="2642"/>
</p:tagLst>
</file>

<file path=ppt/tags/tag229.xml><?xml version="1.0" encoding="utf-8"?>
<p:tagLst xmlns:p="http://schemas.openxmlformats.org/presentationml/2006/main">
  <p:tag name="AS_UNIQUEID" val="2644"/>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AS_UNIQUEID" val="2643"/>
</p:tagLst>
</file>

<file path=ppt/tags/tag231.xml><?xml version="1.0" encoding="utf-8"?>
<p:tagLst xmlns:p="http://schemas.openxmlformats.org/presentationml/2006/main">
  <p:tag name="AS_UNIQUEID" val="1027"/>
</p:tagLst>
</file>

<file path=ppt/tags/tag232.xml><?xml version="1.0" encoding="utf-8"?>
<p:tagLst xmlns:p="http://schemas.openxmlformats.org/presentationml/2006/main">
  <p:tag name="AS_UNIQUEID" val="41"/>
</p:tagLst>
</file>

<file path=ppt/tags/tag233.xml><?xml version="1.0" encoding="utf-8"?>
<p:tagLst xmlns:p="http://schemas.openxmlformats.org/presentationml/2006/main">
  <p:tag name="AS_UNIQUEID" val="50"/>
</p:tagLst>
</file>

<file path=ppt/tags/tag234.xml><?xml version="1.0" encoding="utf-8"?>
<p:tagLst xmlns:p="http://schemas.openxmlformats.org/presentationml/2006/main">
  <p:tag name="AS_UNIQUEID" val="51"/>
</p:tagLst>
</file>

<file path=ppt/tags/tag235.xml><?xml version="1.0" encoding="utf-8"?>
<p:tagLst xmlns:p="http://schemas.openxmlformats.org/presentationml/2006/main">
  <p:tag name="AS_UNIQUEID" val="490"/>
</p:tagLst>
</file>

<file path=ppt/tags/tag236.xml><?xml version="1.0" encoding="utf-8"?>
<p:tagLst xmlns:p="http://schemas.openxmlformats.org/presentationml/2006/main">
  <p:tag name="AS_UNIQUEID" val="2732"/>
</p:tagLst>
</file>

<file path=ppt/tags/tag237.xml><?xml version="1.0" encoding="utf-8"?>
<p:tagLst xmlns:p="http://schemas.openxmlformats.org/presentationml/2006/main">
  <p:tag name="AS_UNIQUEID" val="2733"/>
</p:tagLst>
</file>

<file path=ppt/tags/tag238.xml><?xml version="1.0" encoding="utf-8"?>
<p:tagLst xmlns:p="http://schemas.openxmlformats.org/presentationml/2006/main">
  <p:tag name="AS_UNIQUEID" val="51"/>
</p:tagLst>
</file>

<file path=ppt/tags/tag239.xml><?xml version="1.0" encoding="utf-8"?>
<p:tagLst xmlns:p="http://schemas.openxmlformats.org/presentationml/2006/main">
  <p:tag name="AS_UNIQUEID" val="475"/>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AS_UNIQUEID" val="465"/>
</p:tagLst>
</file>

<file path=ppt/tags/tag241.xml><?xml version="1.0" encoding="utf-8"?>
<p:tagLst xmlns:p="http://schemas.openxmlformats.org/presentationml/2006/main">
  <p:tag name="AS_UNIQUEID" val="466"/>
</p:tagLst>
</file>

<file path=ppt/tags/tag242.xml><?xml version="1.0" encoding="utf-8"?>
<p:tagLst xmlns:p="http://schemas.openxmlformats.org/presentationml/2006/main">
  <p:tag name="AS_UNIQUEID" val="467"/>
</p:tagLst>
</file>

<file path=ppt/tags/tag243.xml><?xml version="1.0" encoding="utf-8"?>
<p:tagLst xmlns:p="http://schemas.openxmlformats.org/presentationml/2006/main">
  <p:tag name="AS_UNIQUEID" val="468"/>
</p:tagLst>
</file>

<file path=ppt/tags/tag244.xml><?xml version="1.0" encoding="utf-8"?>
<p:tagLst xmlns:p="http://schemas.openxmlformats.org/presentationml/2006/main">
  <p:tag name="AS_UNIQUEID" val="469"/>
</p:tagLst>
</file>

<file path=ppt/tags/tag245.xml><?xml version="1.0" encoding="utf-8"?>
<p:tagLst xmlns:p="http://schemas.openxmlformats.org/presentationml/2006/main">
  <p:tag name="AS_UNIQUEID" val="470"/>
</p:tagLst>
</file>

<file path=ppt/tags/tag246.xml><?xml version="1.0" encoding="utf-8"?>
<p:tagLst xmlns:p="http://schemas.openxmlformats.org/presentationml/2006/main">
  <p:tag name="AS_UNIQUEID" val="460"/>
</p:tagLst>
</file>

<file path=ppt/tags/tag247.xml><?xml version="1.0" encoding="utf-8"?>
<p:tagLst xmlns:p="http://schemas.openxmlformats.org/presentationml/2006/main">
  <p:tag name="AS_UNIQUEID" val="471"/>
</p:tagLst>
</file>

<file path=ppt/tags/tag248.xml><?xml version="1.0" encoding="utf-8"?>
<p:tagLst xmlns:p="http://schemas.openxmlformats.org/presentationml/2006/main">
  <p:tag name="AS_UNIQUEID" val="2642"/>
</p:tagLst>
</file>

<file path=ppt/tags/tag249.xml><?xml version="1.0" encoding="utf-8"?>
<p:tagLst xmlns:p="http://schemas.openxmlformats.org/presentationml/2006/main">
  <p:tag name="AS_UNIQUEID" val="2644"/>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AS_UNIQUEID" val="2643"/>
</p:tagLst>
</file>

<file path=ppt/tags/tag251.xml><?xml version="1.0" encoding="utf-8"?>
<p:tagLst xmlns:p="http://schemas.openxmlformats.org/presentationml/2006/main">
  <p:tag name="AS_UNIQUEID" val="619"/>
</p:tagLst>
</file>

<file path=ppt/tags/tag252.xml><?xml version="1.0" encoding="utf-8"?>
<p:tagLst xmlns:p="http://schemas.openxmlformats.org/presentationml/2006/main">
  <p:tag name="AS_UNIQUEID" val="3122"/>
</p:tagLst>
</file>

<file path=ppt/tags/tag253.xml><?xml version="1.0" encoding="utf-8"?>
<p:tagLst xmlns:p="http://schemas.openxmlformats.org/presentationml/2006/main">
  <p:tag name="AS_UNIQUEID" val="148"/>
</p:tagLst>
</file>

<file path=ppt/tags/tag254.xml><?xml version="1.0" encoding="utf-8"?>
<p:tagLst xmlns:p="http://schemas.openxmlformats.org/presentationml/2006/main">
  <p:tag name="AS_UNIQUEID" val="2347"/>
</p:tagLst>
</file>

<file path=ppt/tags/tag255.xml><?xml version="1.0" encoding="utf-8"?>
<p:tagLst xmlns:p="http://schemas.openxmlformats.org/presentationml/2006/main">
  <p:tag name="AS_UNIQUEID" val="148"/>
</p:tagLst>
</file>

<file path=ppt/tags/tag256.xml><?xml version="1.0" encoding="utf-8"?>
<p:tagLst xmlns:p="http://schemas.openxmlformats.org/presentationml/2006/main">
  <p:tag name="AS_UNIQUEID" val="482"/>
</p:tagLst>
</file>

<file path=ppt/tags/tag257.xml><?xml version="1.0" encoding="utf-8"?>
<p:tagLst xmlns:p="http://schemas.openxmlformats.org/presentationml/2006/main">
  <p:tag name="AS_UNIQUEID" val="2642"/>
</p:tagLst>
</file>

<file path=ppt/tags/tag258.xml><?xml version="1.0" encoding="utf-8"?>
<p:tagLst xmlns:p="http://schemas.openxmlformats.org/presentationml/2006/main">
  <p:tag name="AS_UNIQUEID" val="2644"/>
</p:tagLst>
</file>

<file path=ppt/tags/tag259.xml><?xml version="1.0" encoding="utf-8"?>
<p:tagLst xmlns:p="http://schemas.openxmlformats.org/presentationml/2006/main">
  <p:tag name="AS_UNIQUEID" val="2643"/>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AS_UNIQUEID" val="1027"/>
</p:tagLst>
</file>

<file path=ppt/tags/tag261.xml><?xml version="1.0" encoding="utf-8"?>
<p:tagLst xmlns:p="http://schemas.openxmlformats.org/presentationml/2006/main">
  <p:tag name="AS_UNIQUEID" val="56"/>
</p:tagLst>
</file>

<file path=ppt/tags/tag262.xml><?xml version="1.0" encoding="utf-8"?>
<p:tagLst xmlns:p="http://schemas.openxmlformats.org/presentationml/2006/main">
  <p:tag name="AS_UNIQUEID" val="54"/>
</p:tagLst>
</file>

<file path=ppt/tags/tag263.xml><?xml version="1.0" encoding="utf-8"?>
<p:tagLst xmlns:p="http://schemas.openxmlformats.org/presentationml/2006/main">
  <p:tag name="AS_UNIQUEID" val="490"/>
</p:tagLst>
</file>

<file path=ppt/tags/tag264.xml><?xml version="1.0" encoding="utf-8"?>
<p:tagLst xmlns:p="http://schemas.openxmlformats.org/presentationml/2006/main">
  <p:tag name="AS_UNIQUEID" val="3124"/>
</p:tagLst>
</file>

<file path=ppt/tags/tag265.xml><?xml version="1.0" encoding="utf-8"?>
<p:tagLst xmlns:p="http://schemas.openxmlformats.org/presentationml/2006/main">
  <p:tag name="AS_UNIQUEID" val="483"/>
</p:tagLst>
</file>

<file path=ppt/tags/tag266.xml><?xml version="1.0" encoding="utf-8"?>
<p:tagLst xmlns:p="http://schemas.openxmlformats.org/presentationml/2006/main">
  <p:tag name="AS_UNIQUEID" val="484"/>
</p:tagLst>
</file>

<file path=ppt/tags/tag267.xml><?xml version="1.0" encoding="utf-8"?>
<p:tagLst xmlns:p="http://schemas.openxmlformats.org/presentationml/2006/main">
  <p:tag name="AS_UNIQUEID" val="485"/>
</p:tagLst>
</file>

<file path=ppt/tags/tag268.xml><?xml version="1.0" encoding="utf-8"?>
<p:tagLst xmlns:p="http://schemas.openxmlformats.org/presentationml/2006/main">
  <p:tag name="AS_UNIQUEID" val="486"/>
</p:tagLst>
</file>

<file path=ppt/tags/tag269.xml><?xml version="1.0" encoding="utf-8"?>
<p:tagLst xmlns:p="http://schemas.openxmlformats.org/presentationml/2006/main">
  <p:tag name="AS_UNIQUEID" val="487"/>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AS_UNIQUEID" val="65"/>
</p:tagLst>
</file>

<file path=ppt/tags/tag271.xml><?xml version="1.0" encoding="utf-8"?>
<p:tagLst xmlns:p="http://schemas.openxmlformats.org/presentationml/2006/main">
  <p:tag name="AS_UNIQUEID" val="2774"/>
</p:tagLst>
</file>

<file path=ppt/tags/tag272.xml><?xml version="1.0" encoding="utf-8"?>
<p:tagLst xmlns:p="http://schemas.openxmlformats.org/presentationml/2006/main">
  <p:tag name="AS_UNIQUEID" val="64"/>
</p:tagLst>
</file>

<file path=ppt/tags/tag273.xml><?xml version="1.0" encoding="utf-8"?>
<p:tagLst xmlns:p="http://schemas.openxmlformats.org/presentationml/2006/main">
  <p:tag name="AS_UNIQUEID" val="41"/>
</p:tagLst>
</file>

<file path=ppt/tags/tag274.xml><?xml version="1.0" encoding="utf-8"?>
<p:tagLst xmlns:p="http://schemas.openxmlformats.org/presentationml/2006/main">
  <p:tag name="AS_UNIQUEID" val="489"/>
</p:tagLst>
</file>

<file path=ppt/tags/tag275.xml><?xml version="1.0" encoding="utf-8"?>
<p:tagLst xmlns:p="http://schemas.openxmlformats.org/presentationml/2006/main">
  <p:tag name="AS_UNIQUEID" val="2642"/>
</p:tagLst>
</file>

<file path=ppt/tags/tag276.xml><?xml version="1.0" encoding="utf-8"?>
<p:tagLst xmlns:p="http://schemas.openxmlformats.org/presentationml/2006/main">
  <p:tag name="AS_UNIQUEID" val="2644"/>
</p:tagLst>
</file>

<file path=ppt/tags/tag277.xml><?xml version="1.0" encoding="utf-8"?>
<p:tagLst xmlns:p="http://schemas.openxmlformats.org/presentationml/2006/main">
  <p:tag name="AS_UNIQUEID" val="2643"/>
</p:tagLst>
</file>

<file path=ppt/tags/tag278.xml><?xml version="1.0" encoding="utf-8"?>
<p:tagLst xmlns:p="http://schemas.openxmlformats.org/presentationml/2006/main">
  <p:tag name="AS_UNIQUEID" val="639"/>
</p:tagLst>
</file>

<file path=ppt/tags/tag279.xml><?xml version="1.0" encoding="utf-8"?>
<p:tagLst xmlns:p="http://schemas.openxmlformats.org/presentationml/2006/main">
  <p:tag name="AS_UNIQUEID" val="3126"/>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AS_UNIQUEID" val="6"/>
  <p:tag name="KSO_WM_UNIT_TABLE_BEAUTIFY" val="smartTable{4177d79a-e8b1-48d8-89c8-042130c843ca}"/>
</p:tagLst>
</file>

<file path=ppt/tags/tag281.xml><?xml version="1.0" encoding="utf-8"?>
<p:tagLst xmlns:p="http://schemas.openxmlformats.org/presentationml/2006/main">
  <p:tag name="AS_UNIQUEID" val="13"/>
</p:tagLst>
</file>

<file path=ppt/tags/tag282.xml><?xml version="1.0" encoding="utf-8"?>
<p:tagLst xmlns:p="http://schemas.openxmlformats.org/presentationml/2006/main">
  <p:tag name="AS_UNIQUEID" val="2408"/>
</p:tagLst>
</file>

<file path=ppt/tags/tag283.xml><?xml version="1.0" encoding="utf-8"?>
<p:tagLst xmlns:p="http://schemas.openxmlformats.org/presentationml/2006/main">
  <p:tag name="AS_UNIQUEID" val="2409"/>
</p:tagLst>
</file>

<file path=ppt/tags/tag284.xml><?xml version="1.0" encoding="utf-8"?>
<p:tagLst xmlns:p="http://schemas.openxmlformats.org/presentationml/2006/main">
  <p:tag name="AS_UNIQUEID" val="2410"/>
</p:tagLst>
</file>

<file path=ppt/tags/tag285.xml><?xml version="1.0" encoding="utf-8"?>
<p:tagLst xmlns:p="http://schemas.openxmlformats.org/presentationml/2006/main">
  <p:tag name="AS_UNIQUEID" val="2411"/>
</p:tagLst>
</file>

<file path=ppt/tags/tag286.xml><?xml version="1.0" encoding="utf-8"?>
<p:tagLst xmlns:p="http://schemas.openxmlformats.org/presentationml/2006/main">
  <p:tag name="AS_UNIQUEID" val="2412"/>
</p:tagLst>
</file>

<file path=ppt/tags/tag287.xml><?xml version="1.0" encoding="utf-8"?>
<p:tagLst xmlns:p="http://schemas.openxmlformats.org/presentationml/2006/main">
  <p:tag name="AS_UNIQUEID" val="70"/>
</p:tagLst>
</file>

<file path=ppt/tags/tag288.xml><?xml version="1.0" encoding="utf-8"?>
<p:tagLst xmlns:p="http://schemas.openxmlformats.org/presentationml/2006/main">
  <p:tag name="AS_UNIQUEID" val="2789"/>
</p:tagLst>
</file>

<file path=ppt/tags/tag289.xml><?xml version="1.0" encoding="utf-8"?>
<p:tagLst xmlns:p="http://schemas.openxmlformats.org/presentationml/2006/main">
  <p:tag name="AS_UNIQUEID" val="13"/>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AS_UNIQUEID" val="13"/>
</p:tagLst>
</file>

<file path=ppt/tags/tag291.xml><?xml version="1.0" encoding="utf-8"?>
<p:tagLst xmlns:p="http://schemas.openxmlformats.org/presentationml/2006/main">
  <p:tag name="AS_UNIQUEID" val="3127"/>
</p:tagLst>
</file>

<file path=ppt/tags/tag292.xml><?xml version="1.0" encoding="utf-8"?>
<p:tagLst xmlns:p="http://schemas.openxmlformats.org/presentationml/2006/main">
  <p:tag name="AS_UNIQUEID" val="2789"/>
</p:tagLst>
</file>

<file path=ppt/tags/tag293.xml><?xml version="1.0" encoding="utf-8"?>
<p:tagLst xmlns:p="http://schemas.openxmlformats.org/presentationml/2006/main">
  <p:tag name="AS_UNIQUEID" val="1083"/>
</p:tagLst>
</file>

<file path=ppt/tags/tag294.xml><?xml version="1.0" encoding="utf-8"?>
<p:tagLst xmlns:p="http://schemas.openxmlformats.org/presentationml/2006/main">
  <p:tag name="AS_UNIQUEID" val="3129"/>
</p:tagLst>
</file>

<file path=ppt/tags/tag295.xml><?xml version="1.0" encoding="utf-8"?>
<p:tagLst xmlns:p="http://schemas.openxmlformats.org/presentationml/2006/main">
  <p:tag name="AS_UNIQUEID" val="1078"/>
</p:tagLst>
</file>

<file path=ppt/tags/tag296.xml><?xml version="1.0" encoding="utf-8"?>
<p:tagLst xmlns:p="http://schemas.openxmlformats.org/presentationml/2006/main">
  <p:tag name="AS_UNIQUEID" val="1079"/>
</p:tagLst>
</file>

<file path=ppt/tags/tag297.xml><?xml version="1.0" encoding="utf-8"?>
<p:tagLst xmlns:p="http://schemas.openxmlformats.org/presentationml/2006/main">
  <p:tag name="AS_UNIQUEID" val="1080"/>
</p:tagLst>
</file>

<file path=ppt/tags/tag298.xml><?xml version="1.0" encoding="utf-8"?>
<p:tagLst xmlns:p="http://schemas.openxmlformats.org/presentationml/2006/main">
  <p:tag name="AS_UNIQUEID" val="1081"/>
</p:tagLst>
</file>

<file path=ppt/tags/tag299.xml><?xml version="1.0" encoding="utf-8"?>
<p:tagLst xmlns:p="http://schemas.openxmlformats.org/presentationml/2006/main">
  <p:tag name="AS_UNIQUEID" val="1082"/>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AS_UNIQUEID" val="1084"/>
</p:tagLst>
</file>

<file path=ppt/tags/tag301.xml><?xml version="1.0" encoding="utf-8"?>
<p:tagLst xmlns:p="http://schemas.openxmlformats.org/presentationml/2006/main">
  <p:tag name="AS_UNIQUEID" val="1085"/>
</p:tagLst>
</file>

<file path=ppt/tags/tag302.xml><?xml version="1.0" encoding="utf-8"?>
<p:tagLst xmlns:p="http://schemas.openxmlformats.org/presentationml/2006/main">
  <p:tag name="AS_UNIQUEID" val="2642"/>
</p:tagLst>
</file>

<file path=ppt/tags/tag303.xml><?xml version="1.0" encoding="utf-8"?>
<p:tagLst xmlns:p="http://schemas.openxmlformats.org/presentationml/2006/main">
  <p:tag name="AS_UNIQUEID" val="2644"/>
</p:tagLst>
</file>

<file path=ppt/tags/tag304.xml><?xml version="1.0" encoding="utf-8"?>
<p:tagLst xmlns:p="http://schemas.openxmlformats.org/presentationml/2006/main">
  <p:tag name="AS_UNIQUEID" val="2643"/>
</p:tagLst>
</file>

<file path=ppt/tags/tag305.xml><?xml version="1.0" encoding="utf-8"?>
<p:tagLst xmlns:p="http://schemas.openxmlformats.org/presentationml/2006/main">
  <p:tag name="AS_UNIQUEID" val="2408"/>
</p:tagLst>
</file>

<file path=ppt/tags/tag306.xml><?xml version="1.0" encoding="utf-8"?>
<p:tagLst xmlns:p="http://schemas.openxmlformats.org/presentationml/2006/main">
  <p:tag name="AS_UNIQUEID" val="2409"/>
</p:tagLst>
</file>

<file path=ppt/tags/tag307.xml><?xml version="1.0" encoding="utf-8"?>
<p:tagLst xmlns:p="http://schemas.openxmlformats.org/presentationml/2006/main">
  <p:tag name="AS_UNIQUEID" val="2410"/>
</p:tagLst>
</file>

<file path=ppt/tags/tag308.xml><?xml version="1.0" encoding="utf-8"?>
<p:tagLst xmlns:p="http://schemas.openxmlformats.org/presentationml/2006/main">
  <p:tag name="AS_UNIQUEID" val="2411"/>
</p:tagLst>
</file>

<file path=ppt/tags/tag309.xml><?xml version="1.0" encoding="utf-8"?>
<p:tagLst xmlns:p="http://schemas.openxmlformats.org/presentationml/2006/main">
  <p:tag name="AS_UNIQUEID" val="2412"/>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AS_UNIQUEID" val="1027"/>
</p:tagLst>
</file>

<file path=ppt/tags/tag311.xml><?xml version="1.0" encoding="utf-8"?>
<p:tagLst xmlns:p="http://schemas.openxmlformats.org/presentationml/2006/main">
  <p:tag name="AS_UNIQUEID" val="2061"/>
</p:tagLst>
</file>

<file path=ppt/tags/tag312.xml><?xml version="1.0" encoding="utf-8"?>
<p:tagLst xmlns:p="http://schemas.openxmlformats.org/presentationml/2006/main">
  <p:tag name="AS_UNIQUEID" val="537"/>
</p:tagLst>
</file>

<file path=ppt/tags/tag313.xml><?xml version="1.0" encoding="utf-8"?>
<p:tagLst xmlns:p="http://schemas.openxmlformats.org/presentationml/2006/main">
  <p:tag name="AS_UNIQUEID" val="1053"/>
</p:tagLst>
</file>

<file path=ppt/tags/tag314.xml><?xml version="1.0" encoding="utf-8"?>
<p:tagLst xmlns:p="http://schemas.openxmlformats.org/presentationml/2006/main">
  <p:tag name="AS_UNIQUEID" val="1056"/>
</p:tagLst>
</file>

<file path=ppt/tags/tag315.xml><?xml version="1.0" encoding="utf-8"?>
<p:tagLst xmlns:p="http://schemas.openxmlformats.org/presentationml/2006/main">
  <p:tag name="AS_UNIQUEID" val="1058"/>
</p:tagLst>
</file>

<file path=ppt/tags/tag316.xml><?xml version="1.0" encoding="utf-8"?>
<p:tagLst xmlns:p="http://schemas.openxmlformats.org/presentationml/2006/main">
  <p:tag name="AS_UNIQUEID" val="1063"/>
</p:tagLst>
</file>

<file path=ppt/tags/tag317.xml><?xml version="1.0" encoding="utf-8"?>
<p:tagLst xmlns:p="http://schemas.openxmlformats.org/presentationml/2006/main">
  <p:tag name="AS_UNIQUEID" val="1064"/>
</p:tagLst>
</file>

<file path=ppt/tags/tag318.xml><?xml version="1.0" encoding="utf-8"?>
<p:tagLst xmlns:p="http://schemas.openxmlformats.org/presentationml/2006/main">
  <p:tag name="AS_UNIQUEID" val="1065"/>
</p:tagLst>
</file>

<file path=ppt/tags/tag319.xml><?xml version="1.0" encoding="utf-8"?>
<p:tagLst xmlns:p="http://schemas.openxmlformats.org/presentationml/2006/main">
  <p:tag name="AS_UNIQUEID" val="1066"/>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AS_UNIQUEID" val="1067"/>
</p:tagLst>
</file>

<file path=ppt/tags/tag321.xml><?xml version="1.0" encoding="utf-8"?>
<p:tagLst xmlns:p="http://schemas.openxmlformats.org/presentationml/2006/main">
  <p:tag name="AS_UNIQUEID" val="1068"/>
</p:tagLst>
</file>

<file path=ppt/tags/tag322.xml><?xml version="1.0" encoding="utf-8"?>
<p:tagLst xmlns:p="http://schemas.openxmlformats.org/presentationml/2006/main">
  <p:tag name="AS_UNIQUEID" val="1069"/>
</p:tagLst>
</file>

<file path=ppt/tags/tag323.xml><?xml version="1.0" encoding="utf-8"?>
<p:tagLst xmlns:p="http://schemas.openxmlformats.org/presentationml/2006/main">
  <p:tag name="AS_UNIQUEID" val="1070"/>
</p:tagLst>
</file>

<file path=ppt/tags/tag324.xml><?xml version="1.0" encoding="utf-8"?>
<p:tagLst xmlns:p="http://schemas.openxmlformats.org/presentationml/2006/main">
  <p:tag name="AS_UNIQUEID" val="1071"/>
</p:tagLst>
</file>

<file path=ppt/tags/tag325.xml><?xml version="1.0" encoding="utf-8"?>
<p:tagLst xmlns:p="http://schemas.openxmlformats.org/presentationml/2006/main">
  <p:tag name="AS_UNIQUEID" val="1072"/>
</p:tagLst>
</file>

<file path=ppt/tags/tag326.xml><?xml version="1.0" encoding="utf-8"?>
<p:tagLst xmlns:p="http://schemas.openxmlformats.org/presentationml/2006/main">
  <p:tag name="AS_UNIQUEID" val="1073"/>
</p:tagLst>
</file>

<file path=ppt/tags/tag327.xml><?xml version="1.0" encoding="utf-8"?>
<p:tagLst xmlns:p="http://schemas.openxmlformats.org/presentationml/2006/main">
  <p:tag name="AS_UNIQUEID" val="1074"/>
</p:tagLst>
</file>

<file path=ppt/tags/tag328.xml><?xml version="1.0" encoding="utf-8"?>
<p:tagLst xmlns:p="http://schemas.openxmlformats.org/presentationml/2006/main">
  <p:tag name="AS_UNIQUEID" val="1075"/>
</p:tagLst>
</file>

<file path=ppt/tags/tag329.xml><?xml version="1.0" encoding="utf-8"?>
<p:tagLst xmlns:p="http://schemas.openxmlformats.org/presentationml/2006/main">
  <p:tag name="AS_UNIQUEID" val="1060"/>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AS_UNIQUEID" val="1061"/>
</p:tagLst>
</file>

<file path=ppt/tags/tag331.xml><?xml version="1.0" encoding="utf-8"?>
<p:tagLst xmlns:p="http://schemas.openxmlformats.org/presentationml/2006/main">
  <p:tag name="AS_UNIQUEID" val="1062"/>
</p:tagLst>
</file>

<file path=ppt/tags/tag332.xml><?xml version="1.0" encoding="utf-8"?>
<p:tagLst xmlns:p="http://schemas.openxmlformats.org/presentationml/2006/main">
  <p:tag name="AS_UNIQUEID" val="1050"/>
</p:tagLst>
</file>

<file path=ppt/tags/tag333.xml><?xml version="1.0" encoding="utf-8"?>
<p:tagLst xmlns:p="http://schemas.openxmlformats.org/presentationml/2006/main">
  <p:tag name="AS_UNIQUEID" val="2065"/>
</p:tagLst>
</file>

<file path=ppt/tags/tag334.xml><?xml version="1.0" encoding="utf-8"?>
<p:tagLst xmlns:p="http://schemas.openxmlformats.org/presentationml/2006/main">
  <p:tag name="AS_UNIQUEID" val="2066"/>
</p:tagLst>
</file>

<file path=ppt/tags/tag335.xml><?xml version="1.0" encoding="utf-8"?>
<p:tagLst xmlns:p="http://schemas.openxmlformats.org/presentationml/2006/main">
  <p:tag name="AS_UNIQUEID" val="1560"/>
</p:tagLst>
</file>

<file path=ppt/tags/tag336.xml><?xml version="1.0" encoding="utf-8"?>
<p:tagLst xmlns:p="http://schemas.openxmlformats.org/presentationml/2006/main">
  <p:tag name="AS_UNIQUEID" val="1560"/>
</p:tagLst>
</file>

<file path=ppt/tags/tag337.xml><?xml version="1.0" encoding="utf-8"?>
<p:tagLst xmlns:p="http://schemas.openxmlformats.org/presentationml/2006/main">
  <p:tag name="AS_UNIQUEID" val="1470"/>
</p:tagLst>
</file>

<file path=ppt/tags/tag338.xml><?xml version="1.0" encoding="utf-8"?>
<p:tagLst xmlns:p="http://schemas.openxmlformats.org/presentationml/2006/main">
  <p:tag name="AS_UNIQUEID" val="2642"/>
</p:tagLst>
</file>

<file path=ppt/tags/tag339.xml><?xml version="1.0" encoding="utf-8"?>
<p:tagLst xmlns:p="http://schemas.openxmlformats.org/presentationml/2006/main">
  <p:tag name="AS_UNIQUEID" val="2644"/>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AS_UNIQUEID" val="2643"/>
</p:tagLst>
</file>

<file path=ppt/tags/tag341.xml><?xml version="1.0" encoding="utf-8"?>
<p:tagLst xmlns:p="http://schemas.openxmlformats.org/presentationml/2006/main">
  <p:tag name="AS_UNIQUEID" val="2408"/>
</p:tagLst>
</file>

<file path=ppt/tags/tag342.xml><?xml version="1.0" encoding="utf-8"?>
<p:tagLst xmlns:p="http://schemas.openxmlformats.org/presentationml/2006/main">
  <p:tag name="AS_UNIQUEID" val="2409"/>
</p:tagLst>
</file>

<file path=ppt/tags/tag343.xml><?xml version="1.0" encoding="utf-8"?>
<p:tagLst xmlns:p="http://schemas.openxmlformats.org/presentationml/2006/main">
  <p:tag name="AS_UNIQUEID" val="2410"/>
</p:tagLst>
</file>

<file path=ppt/tags/tag344.xml><?xml version="1.0" encoding="utf-8"?>
<p:tagLst xmlns:p="http://schemas.openxmlformats.org/presentationml/2006/main">
  <p:tag name="AS_UNIQUEID" val="2411"/>
</p:tagLst>
</file>

<file path=ppt/tags/tag345.xml><?xml version="1.0" encoding="utf-8"?>
<p:tagLst xmlns:p="http://schemas.openxmlformats.org/presentationml/2006/main">
  <p:tag name="AS_UNIQUEID" val="2412"/>
</p:tagLst>
</file>

<file path=ppt/tags/tag346.xml><?xml version="1.0" encoding="utf-8"?>
<p:tagLst xmlns:p="http://schemas.openxmlformats.org/presentationml/2006/main">
  <p:tag name="AS_UNIQUEID" val="1027"/>
</p:tagLst>
</file>

<file path=ppt/tags/tag347.xml><?xml version="1.0" encoding="utf-8"?>
<p:tagLst xmlns:p="http://schemas.openxmlformats.org/presentationml/2006/main">
  <p:tag name="AS_UNIQUEID" val="1186"/>
</p:tagLst>
</file>

<file path=ppt/tags/tag348.xml><?xml version="1.0" encoding="utf-8"?>
<p:tagLst xmlns:p="http://schemas.openxmlformats.org/presentationml/2006/main">
  <p:tag name="AS_UNIQUEID" val="1187"/>
</p:tagLst>
</file>

<file path=ppt/tags/tag349.xml><?xml version="1.0" encoding="utf-8"?>
<p:tagLst xmlns:p="http://schemas.openxmlformats.org/presentationml/2006/main">
  <p:tag name="AS_UNIQUEID" val="1049"/>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AS_UNIQUEID" val="3131"/>
</p:tagLst>
</file>

<file path=ppt/tags/tag351.xml><?xml version="1.0" encoding="utf-8"?>
<p:tagLst xmlns:p="http://schemas.openxmlformats.org/presentationml/2006/main">
  <p:tag name="AS_UNIQUEID" val="3132"/>
</p:tagLst>
</file>

<file path=ppt/tags/tag352.xml><?xml version="1.0" encoding="utf-8"?>
<p:tagLst xmlns:p="http://schemas.openxmlformats.org/presentationml/2006/main">
  <p:tag name="AS_UNIQUEID" val="501"/>
</p:tagLst>
</file>

<file path=ppt/tags/tag353.xml><?xml version="1.0" encoding="utf-8"?>
<p:tagLst xmlns:p="http://schemas.openxmlformats.org/presentationml/2006/main">
  <p:tag name="AS_UNIQUEID" val="2061"/>
</p:tagLst>
</file>

<file path=ppt/tags/tag354.xml><?xml version="1.0" encoding="utf-8"?>
<p:tagLst xmlns:p="http://schemas.openxmlformats.org/presentationml/2006/main">
  <p:tag name="AS_UNIQUEID" val="3133"/>
</p:tagLst>
</file>

<file path=ppt/tags/tag355.xml><?xml version="1.0" encoding="utf-8"?>
<p:tagLst xmlns:p="http://schemas.openxmlformats.org/presentationml/2006/main">
  <p:tag name="AS_UNIQUEID" val="1995"/>
</p:tagLst>
</file>

<file path=ppt/tags/tag356.xml><?xml version="1.0" encoding="utf-8"?>
<p:tagLst xmlns:p="http://schemas.openxmlformats.org/presentationml/2006/main">
  <p:tag name="AS_UNIQUEID" val="3134"/>
</p:tagLst>
</file>

<file path=ppt/tags/tag357.xml><?xml version="1.0" encoding="utf-8"?>
<p:tagLst xmlns:p="http://schemas.openxmlformats.org/presentationml/2006/main">
  <p:tag name="AS_UNIQUEID" val="3135"/>
</p:tagLst>
</file>

<file path=ppt/tags/tag358.xml><?xml version="1.0" encoding="utf-8"?>
<p:tagLst xmlns:p="http://schemas.openxmlformats.org/presentationml/2006/main">
  <p:tag name="AS_UNIQUEID" val="2712"/>
</p:tagLst>
</file>

<file path=ppt/tags/tag359.xml><?xml version="1.0" encoding="utf-8"?>
<p:tagLst xmlns:p="http://schemas.openxmlformats.org/presentationml/2006/main">
  <p:tag name="AS_UNIQUEID" val="2642"/>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AS_UNIQUEID" val="2644"/>
</p:tagLst>
</file>

<file path=ppt/tags/tag361.xml><?xml version="1.0" encoding="utf-8"?>
<p:tagLst xmlns:p="http://schemas.openxmlformats.org/presentationml/2006/main">
  <p:tag name="AS_UNIQUEID" val="2643"/>
</p:tagLst>
</file>

<file path=ppt/tags/tag362.xml><?xml version="1.0" encoding="utf-8"?>
<p:tagLst xmlns:p="http://schemas.openxmlformats.org/presentationml/2006/main">
  <p:tag name="AS_UNIQUEID" val="2408"/>
</p:tagLst>
</file>

<file path=ppt/tags/tag363.xml><?xml version="1.0" encoding="utf-8"?>
<p:tagLst xmlns:p="http://schemas.openxmlformats.org/presentationml/2006/main">
  <p:tag name="AS_UNIQUEID" val="2409"/>
</p:tagLst>
</file>

<file path=ppt/tags/tag364.xml><?xml version="1.0" encoding="utf-8"?>
<p:tagLst xmlns:p="http://schemas.openxmlformats.org/presentationml/2006/main">
  <p:tag name="AS_UNIQUEID" val="2410"/>
</p:tagLst>
</file>

<file path=ppt/tags/tag365.xml><?xml version="1.0" encoding="utf-8"?>
<p:tagLst xmlns:p="http://schemas.openxmlformats.org/presentationml/2006/main">
  <p:tag name="AS_UNIQUEID" val="2411"/>
</p:tagLst>
</file>

<file path=ppt/tags/tag366.xml><?xml version="1.0" encoding="utf-8"?>
<p:tagLst xmlns:p="http://schemas.openxmlformats.org/presentationml/2006/main">
  <p:tag name="AS_UNIQUEID" val="2412"/>
</p:tagLst>
</file>

<file path=ppt/tags/tag367.xml><?xml version="1.0" encoding="utf-8"?>
<p:tagLst xmlns:p="http://schemas.openxmlformats.org/presentationml/2006/main">
  <p:tag name="AS_UNIQUEID" val="1481"/>
</p:tagLst>
</file>

<file path=ppt/tags/tag368.xml><?xml version="1.0" encoding="utf-8"?>
<p:tagLst xmlns:p="http://schemas.openxmlformats.org/presentationml/2006/main">
  <p:tag name="AS_UNIQUEID" val="1482"/>
</p:tagLst>
</file>

<file path=ppt/tags/tag369.xml><?xml version="1.0" encoding="utf-8"?>
<p:tagLst xmlns:p="http://schemas.openxmlformats.org/presentationml/2006/main">
  <p:tag name="AS_UNIQUEID" val="70"/>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AS_UNIQUEID" val="71"/>
</p:tagLst>
</file>

<file path=ppt/tags/tag371.xml><?xml version="1.0" encoding="utf-8"?>
<p:tagLst xmlns:p="http://schemas.openxmlformats.org/presentationml/2006/main">
  <p:tag name="AS_UNIQUEID" val="72"/>
</p:tagLst>
</file>

<file path=ppt/tags/tag372.xml><?xml version="1.0" encoding="utf-8"?>
<p:tagLst xmlns:p="http://schemas.openxmlformats.org/presentationml/2006/main">
  <p:tag name="AS_UNIQUEID" val="1497"/>
</p:tagLst>
</file>

<file path=ppt/tags/tag373.xml><?xml version="1.0" encoding="utf-8"?>
<p:tagLst xmlns:p="http://schemas.openxmlformats.org/presentationml/2006/main">
  <p:tag name="AS_UNIQUEID" val="3137"/>
</p:tagLst>
</file>

<file path=ppt/tags/tag374.xml><?xml version="1.0" encoding="utf-8"?>
<p:tagLst xmlns:p="http://schemas.openxmlformats.org/presentationml/2006/main">
  <p:tag name="AS_UNIQUEID" val="57"/>
</p:tagLst>
</file>

<file path=ppt/tags/tag375.xml><?xml version="1.0" encoding="utf-8"?>
<p:tagLst xmlns:p="http://schemas.openxmlformats.org/presentationml/2006/main">
  <p:tag name="AS_UNIQUEID" val="74"/>
</p:tagLst>
</file>

<file path=ppt/tags/tag376.xml><?xml version="1.0" encoding="utf-8"?>
<p:tagLst xmlns:p="http://schemas.openxmlformats.org/presentationml/2006/main">
  <p:tag name="AS_UNIQUEID" val="3138"/>
</p:tagLst>
</file>

<file path=ppt/tags/tag377.xml><?xml version="1.0" encoding="utf-8"?>
<p:tagLst xmlns:p="http://schemas.openxmlformats.org/presentationml/2006/main">
  <p:tag name="AS_UNIQUEID" val="3139"/>
</p:tagLst>
</file>

<file path=ppt/tags/tag378.xml><?xml version="1.0" encoding="utf-8"?>
<p:tagLst xmlns:p="http://schemas.openxmlformats.org/presentationml/2006/main">
  <p:tag name="AS_UNIQUEID" val="3140"/>
</p:tagLst>
</file>

<file path=ppt/tags/tag379.xml><?xml version="1.0" encoding="utf-8"?>
<p:tagLst xmlns:p="http://schemas.openxmlformats.org/presentationml/2006/main">
  <p:tag name="AS_UNIQUEID" val="2642"/>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AS_UNIQUEID" val="2644"/>
</p:tagLst>
</file>

<file path=ppt/tags/tag381.xml><?xml version="1.0" encoding="utf-8"?>
<p:tagLst xmlns:p="http://schemas.openxmlformats.org/presentationml/2006/main">
  <p:tag name="AS_UNIQUEID" val="2643"/>
</p:tagLst>
</file>

<file path=ppt/tags/tag382.xml><?xml version="1.0" encoding="utf-8"?>
<p:tagLst xmlns:p="http://schemas.openxmlformats.org/presentationml/2006/main">
  <p:tag name="AS_UNIQUEID" val="2408"/>
</p:tagLst>
</file>

<file path=ppt/tags/tag383.xml><?xml version="1.0" encoding="utf-8"?>
<p:tagLst xmlns:p="http://schemas.openxmlformats.org/presentationml/2006/main">
  <p:tag name="AS_UNIQUEID" val="2409"/>
</p:tagLst>
</file>

<file path=ppt/tags/tag384.xml><?xml version="1.0" encoding="utf-8"?>
<p:tagLst xmlns:p="http://schemas.openxmlformats.org/presentationml/2006/main">
  <p:tag name="AS_UNIQUEID" val="2410"/>
</p:tagLst>
</file>

<file path=ppt/tags/tag385.xml><?xml version="1.0" encoding="utf-8"?>
<p:tagLst xmlns:p="http://schemas.openxmlformats.org/presentationml/2006/main">
  <p:tag name="AS_UNIQUEID" val="2411"/>
</p:tagLst>
</file>

<file path=ppt/tags/tag386.xml><?xml version="1.0" encoding="utf-8"?>
<p:tagLst xmlns:p="http://schemas.openxmlformats.org/presentationml/2006/main">
  <p:tag name="AS_UNIQUEID" val="2412"/>
</p:tagLst>
</file>

<file path=ppt/tags/tag387.xml><?xml version="1.0" encoding="utf-8"?>
<p:tagLst xmlns:p="http://schemas.openxmlformats.org/presentationml/2006/main">
  <p:tag name="AS_UNIQUEID" val="1027"/>
</p:tagLst>
</file>

<file path=ppt/tags/tag388.xml><?xml version="1.0" encoding="utf-8"?>
<p:tagLst xmlns:p="http://schemas.openxmlformats.org/presentationml/2006/main">
  <p:tag name="AS_UNIQUEID" val="58"/>
</p:tagLst>
</file>

<file path=ppt/tags/tag389.xml><?xml version="1.0" encoding="utf-8"?>
<p:tagLst xmlns:p="http://schemas.openxmlformats.org/presentationml/2006/main">
  <p:tag name="AS_UNIQUEID" val="59"/>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0.xml><?xml version="1.0" encoding="utf-8"?>
<p:tagLst xmlns:p="http://schemas.openxmlformats.org/presentationml/2006/main">
  <p:tag name="AS_UNIQUEID" val="60"/>
</p:tagLst>
</file>

<file path=ppt/tags/tag391.xml><?xml version="1.0" encoding="utf-8"?>
<p:tagLst xmlns:p="http://schemas.openxmlformats.org/presentationml/2006/main">
  <p:tag name="AS_UNIQUEID" val="61"/>
</p:tagLst>
</file>

<file path=ppt/tags/tag392.xml><?xml version="1.0" encoding="utf-8"?>
<p:tagLst xmlns:p="http://schemas.openxmlformats.org/presentationml/2006/main">
  <p:tag name="AS_UNIQUEID" val="62"/>
</p:tagLst>
</file>

<file path=ppt/tags/tag393.xml><?xml version="1.0" encoding="utf-8"?>
<p:tagLst xmlns:p="http://schemas.openxmlformats.org/presentationml/2006/main">
  <p:tag name="AS_UNIQUEID" val="63"/>
</p:tagLst>
</file>

<file path=ppt/tags/tag394.xml><?xml version="1.0" encoding="utf-8"?>
<p:tagLst xmlns:p="http://schemas.openxmlformats.org/presentationml/2006/main">
  <p:tag name="AS_UNIQUEID" val="64"/>
</p:tagLst>
</file>

<file path=ppt/tags/tag395.xml><?xml version="1.0" encoding="utf-8"?>
<p:tagLst xmlns:p="http://schemas.openxmlformats.org/presentationml/2006/main">
  <p:tag name="AS_UNIQUEID" val="65"/>
</p:tagLst>
</file>

<file path=ppt/tags/tag396.xml><?xml version="1.0" encoding="utf-8"?>
<p:tagLst xmlns:p="http://schemas.openxmlformats.org/presentationml/2006/main">
  <p:tag name="AS_UNIQUEID" val="66"/>
</p:tagLst>
</file>

<file path=ppt/tags/tag397.xml><?xml version="1.0" encoding="utf-8"?>
<p:tagLst xmlns:p="http://schemas.openxmlformats.org/presentationml/2006/main">
  <p:tag name="AS_UNIQUEID" val="67"/>
</p:tagLst>
</file>

<file path=ppt/tags/tag398.xml><?xml version="1.0" encoding="utf-8"?>
<p:tagLst xmlns:p="http://schemas.openxmlformats.org/presentationml/2006/main">
  <p:tag name="AS_UNIQUEID" val="68"/>
</p:tagLst>
</file>

<file path=ppt/tags/tag399.xml><?xml version="1.0" encoding="utf-8"?>
<p:tagLst xmlns:p="http://schemas.openxmlformats.org/presentationml/2006/main">
  <p:tag name="AS_UNIQUEID" val="69"/>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0.xml><?xml version="1.0" encoding="utf-8"?>
<p:tagLst xmlns:p="http://schemas.openxmlformats.org/presentationml/2006/main">
  <p:tag name="AS_UNIQUEID" val="70"/>
</p:tagLst>
</file>

<file path=ppt/tags/tag401.xml><?xml version="1.0" encoding="utf-8"?>
<p:tagLst xmlns:p="http://schemas.openxmlformats.org/presentationml/2006/main">
  <p:tag name="AS_UNIQUEID" val="71"/>
</p:tagLst>
</file>

<file path=ppt/tags/tag402.xml><?xml version="1.0" encoding="utf-8"?>
<p:tagLst xmlns:p="http://schemas.openxmlformats.org/presentationml/2006/main">
  <p:tag name="AS_UNIQUEID" val="72"/>
</p:tagLst>
</file>

<file path=ppt/tags/tag403.xml><?xml version="1.0" encoding="utf-8"?>
<p:tagLst xmlns:p="http://schemas.openxmlformats.org/presentationml/2006/main">
  <p:tag name="AS_UNIQUEID" val="73"/>
</p:tagLst>
</file>

<file path=ppt/tags/tag404.xml><?xml version="1.0" encoding="utf-8"?>
<p:tagLst xmlns:p="http://schemas.openxmlformats.org/presentationml/2006/main">
  <p:tag name="AS_UNIQUEID" val="74"/>
</p:tagLst>
</file>

<file path=ppt/tags/tag405.xml><?xml version="1.0" encoding="utf-8"?>
<p:tagLst xmlns:p="http://schemas.openxmlformats.org/presentationml/2006/main">
  <p:tag name="AS_UNIQUEID" val="75"/>
</p:tagLst>
</file>

<file path=ppt/tags/tag406.xml><?xml version="1.0" encoding="utf-8"?>
<p:tagLst xmlns:p="http://schemas.openxmlformats.org/presentationml/2006/main">
  <p:tag name="AS_UNIQUEID" val="76"/>
</p:tagLst>
</file>

<file path=ppt/tags/tag407.xml><?xml version="1.0" encoding="utf-8"?>
<p:tagLst xmlns:p="http://schemas.openxmlformats.org/presentationml/2006/main">
  <p:tag name="AS_UNIQUEID" val="77"/>
</p:tagLst>
</file>

<file path=ppt/tags/tag408.xml><?xml version="1.0" encoding="utf-8"?>
<p:tagLst xmlns:p="http://schemas.openxmlformats.org/presentationml/2006/main">
  <p:tag name="AS_UNIQUEID" val="78"/>
</p:tagLst>
</file>

<file path=ppt/tags/tag409.xml><?xml version="1.0" encoding="utf-8"?>
<p:tagLst xmlns:p="http://schemas.openxmlformats.org/presentationml/2006/main">
  <p:tag name="AS_UNIQUEID" val="79"/>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0.xml><?xml version="1.0" encoding="utf-8"?>
<p:tagLst xmlns:p="http://schemas.openxmlformats.org/presentationml/2006/main">
  <p:tag name="AS_UNIQUEID" val="80"/>
</p:tagLst>
</file>

<file path=ppt/tags/tag411.xml><?xml version="1.0" encoding="utf-8"?>
<p:tagLst xmlns:p="http://schemas.openxmlformats.org/presentationml/2006/main">
  <p:tag name="AS_UNIQUEID" val="81"/>
</p:tagLst>
</file>

<file path=ppt/tags/tag412.xml><?xml version="1.0" encoding="utf-8"?>
<p:tagLst xmlns:p="http://schemas.openxmlformats.org/presentationml/2006/main">
  <p:tag name="AS_UNIQUEID" val="82"/>
</p:tagLst>
</file>

<file path=ppt/tags/tag413.xml><?xml version="1.0" encoding="utf-8"?>
<p:tagLst xmlns:p="http://schemas.openxmlformats.org/presentationml/2006/main">
  <p:tag name="AS_UNIQUEID" val="1447"/>
</p:tagLst>
</file>

<file path=ppt/tags/tag414.xml><?xml version="1.0" encoding="utf-8"?>
<p:tagLst xmlns:p="http://schemas.openxmlformats.org/presentationml/2006/main">
  <p:tag name="AS_UNIQUEID" val="3142"/>
</p:tagLst>
</file>

<file path=ppt/tags/tag415.xml><?xml version="1.0" encoding="utf-8"?>
<p:tagLst xmlns:p="http://schemas.openxmlformats.org/presentationml/2006/main">
  <p:tag name="AS_UNIQUEID" val="3143"/>
</p:tagLst>
</file>

<file path=ppt/tags/tag416.xml><?xml version="1.0" encoding="utf-8"?>
<p:tagLst xmlns:p="http://schemas.openxmlformats.org/presentationml/2006/main">
  <p:tag name="AS_UNIQUEID" val="2061"/>
</p:tagLst>
</file>

<file path=ppt/tags/tag417.xml><?xml version="1.0" encoding="utf-8"?>
<p:tagLst xmlns:p="http://schemas.openxmlformats.org/presentationml/2006/main">
  <p:tag name="AS_UNIQUEID" val="3144"/>
</p:tagLst>
</file>

<file path=ppt/tags/tag418.xml><?xml version="1.0" encoding="utf-8"?>
<p:tagLst xmlns:p="http://schemas.openxmlformats.org/presentationml/2006/main">
  <p:tag name="AS_UNIQUEID" val="3145"/>
</p:tagLst>
</file>

<file path=ppt/tags/tag419.xml><?xml version="1.0" encoding="utf-8"?>
<p:tagLst xmlns:p="http://schemas.openxmlformats.org/presentationml/2006/main">
  <p:tag name="AS_UNIQUEID" val="70"/>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0.xml><?xml version="1.0" encoding="utf-8"?>
<p:tagLst xmlns:p="http://schemas.openxmlformats.org/presentationml/2006/main">
  <p:tag name="AS_UNIQUEID" val="1469"/>
</p:tagLst>
</file>

<file path=ppt/tags/tag421.xml><?xml version="1.0" encoding="utf-8"?>
<p:tagLst xmlns:p="http://schemas.openxmlformats.org/presentationml/2006/main">
  <p:tag name="AS_UNIQUEID" val="1470"/>
</p:tagLst>
</file>

<file path=ppt/tags/tag422.xml><?xml version="1.0" encoding="utf-8"?>
<p:tagLst xmlns:p="http://schemas.openxmlformats.org/presentationml/2006/main">
  <p:tag name="AS_UNIQUEID" val="3146"/>
</p:tagLst>
</file>

<file path=ppt/tags/tag423.xml><?xml version="1.0" encoding="utf-8"?>
<p:tagLst xmlns:p="http://schemas.openxmlformats.org/presentationml/2006/main">
  <p:tag name="AS_UNIQUEID" val="161"/>
</p:tagLst>
</file>

<file path=ppt/tags/tag424.xml><?xml version="1.0" encoding="utf-8"?>
<p:tagLst xmlns:p="http://schemas.openxmlformats.org/presentationml/2006/main">
  <p:tag name="AS_UNIQUEID" val="3147"/>
</p:tagLst>
</file>

<file path=ppt/tags/tag425.xml><?xml version="1.0" encoding="utf-8"?>
<p:tagLst xmlns:p="http://schemas.openxmlformats.org/presentationml/2006/main">
  <p:tag name="AS_UNIQUEID" val="162"/>
</p:tagLst>
</file>

<file path=ppt/tags/tag426.xml><?xml version="1.0" encoding="utf-8"?>
<p:tagLst xmlns:p="http://schemas.openxmlformats.org/presentationml/2006/main">
  <p:tag name="AS_UNIQUEID" val="163"/>
</p:tagLst>
</file>

<file path=ppt/tags/tag427.xml><?xml version="1.0" encoding="utf-8"?>
<p:tagLst xmlns:p="http://schemas.openxmlformats.org/presentationml/2006/main">
  <p:tag name="AS_UNIQUEID" val="164"/>
</p:tagLst>
</file>

<file path=ppt/tags/tag428.xml><?xml version="1.0" encoding="utf-8"?>
<p:tagLst xmlns:p="http://schemas.openxmlformats.org/presentationml/2006/main">
  <p:tag name="AS_UNIQUEID" val="165"/>
</p:tagLst>
</file>

<file path=ppt/tags/tag429.xml><?xml version="1.0" encoding="utf-8"?>
<p:tagLst xmlns:p="http://schemas.openxmlformats.org/presentationml/2006/main">
  <p:tag name="AS_UNIQUEID" val="166"/>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0.xml><?xml version="1.0" encoding="utf-8"?>
<p:tagLst xmlns:p="http://schemas.openxmlformats.org/presentationml/2006/main">
  <p:tag name="AS_UNIQUEID" val="167"/>
</p:tagLst>
</file>

<file path=ppt/tags/tag431.xml><?xml version="1.0" encoding="utf-8"?>
<p:tagLst xmlns:p="http://schemas.openxmlformats.org/presentationml/2006/main">
  <p:tag name="AS_UNIQUEID" val="168"/>
</p:tagLst>
</file>

<file path=ppt/tags/tag432.xml><?xml version="1.0" encoding="utf-8"?>
<p:tagLst xmlns:p="http://schemas.openxmlformats.org/presentationml/2006/main">
  <p:tag name="AS_UNIQUEID" val="169"/>
</p:tagLst>
</file>

<file path=ppt/tags/tag433.xml><?xml version="1.0" encoding="utf-8"?>
<p:tagLst xmlns:p="http://schemas.openxmlformats.org/presentationml/2006/main">
  <p:tag name="AS_UNIQUEID" val="170"/>
</p:tagLst>
</file>

<file path=ppt/tags/tag434.xml><?xml version="1.0" encoding="utf-8"?>
<p:tagLst xmlns:p="http://schemas.openxmlformats.org/presentationml/2006/main">
  <p:tag name="AS_UNIQUEID" val="171"/>
</p:tagLst>
</file>

<file path=ppt/tags/tag435.xml><?xml version="1.0" encoding="utf-8"?>
<p:tagLst xmlns:p="http://schemas.openxmlformats.org/presentationml/2006/main">
  <p:tag name="AS_UNIQUEID" val="172"/>
</p:tagLst>
</file>

<file path=ppt/tags/tag436.xml><?xml version="1.0" encoding="utf-8"?>
<p:tagLst xmlns:p="http://schemas.openxmlformats.org/presentationml/2006/main">
  <p:tag name="AS_UNIQUEID" val="173"/>
</p:tagLst>
</file>

<file path=ppt/tags/tag437.xml><?xml version="1.0" encoding="utf-8"?>
<p:tagLst xmlns:p="http://schemas.openxmlformats.org/presentationml/2006/main">
  <p:tag name="AS_UNIQUEID" val="174"/>
</p:tagLst>
</file>

<file path=ppt/tags/tag438.xml><?xml version="1.0" encoding="utf-8"?>
<p:tagLst xmlns:p="http://schemas.openxmlformats.org/presentationml/2006/main">
  <p:tag name="AS_UNIQUEID" val="3148"/>
</p:tagLst>
</file>

<file path=ppt/tags/tag439.xml><?xml version="1.0" encoding="utf-8"?>
<p:tagLst xmlns:p="http://schemas.openxmlformats.org/presentationml/2006/main">
  <p:tag name="AS_UNIQUEID" val="175"/>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0.xml><?xml version="1.0" encoding="utf-8"?>
<p:tagLst xmlns:p="http://schemas.openxmlformats.org/presentationml/2006/main">
  <p:tag name="AS_UNIQUEID" val="176"/>
</p:tagLst>
</file>

<file path=ppt/tags/tag441.xml><?xml version="1.0" encoding="utf-8"?>
<p:tagLst xmlns:p="http://schemas.openxmlformats.org/presentationml/2006/main">
  <p:tag name="AS_UNIQUEID" val="177"/>
</p:tagLst>
</file>

<file path=ppt/tags/tag442.xml><?xml version="1.0" encoding="utf-8"?>
<p:tagLst xmlns:p="http://schemas.openxmlformats.org/presentationml/2006/main">
  <p:tag name="AS_UNIQUEID" val="178"/>
</p:tagLst>
</file>

<file path=ppt/tags/tag443.xml><?xml version="1.0" encoding="utf-8"?>
<p:tagLst xmlns:p="http://schemas.openxmlformats.org/presentationml/2006/main">
  <p:tag name="AS_UNIQUEID" val="179"/>
</p:tagLst>
</file>

<file path=ppt/tags/tag444.xml><?xml version="1.0" encoding="utf-8"?>
<p:tagLst xmlns:p="http://schemas.openxmlformats.org/presentationml/2006/main">
  <p:tag name="AS_UNIQUEID" val="180"/>
</p:tagLst>
</file>

<file path=ppt/tags/tag445.xml><?xml version="1.0" encoding="utf-8"?>
<p:tagLst xmlns:p="http://schemas.openxmlformats.org/presentationml/2006/main">
  <p:tag name="AS_UNIQUEID" val="181"/>
</p:tagLst>
</file>

<file path=ppt/tags/tag446.xml><?xml version="1.0" encoding="utf-8"?>
<p:tagLst xmlns:p="http://schemas.openxmlformats.org/presentationml/2006/main">
  <p:tag name="AS_UNIQUEID" val="182"/>
</p:tagLst>
</file>

<file path=ppt/tags/tag447.xml><?xml version="1.0" encoding="utf-8"?>
<p:tagLst xmlns:p="http://schemas.openxmlformats.org/presentationml/2006/main">
  <p:tag name="AS_UNIQUEID" val="183"/>
</p:tagLst>
</file>

<file path=ppt/tags/tag448.xml><?xml version="1.0" encoding="utf-8"?>
<p:tagLst xmlns:p="http://schemas.openxmlformats.org/presentationml/2006/main">
  <p:tag name="AS_UNIQUEID" val="184"/>
</p:tagLst>
</file>

<file path=ppt/tags/tag449.xml><?xml version="1.0" encoding="utf-8"?>
<p:tagLst xmlns:p="http://schemas.openxmlformats.org/presentationml/2006/main">
  <p:tag name="AS_UNIQUEID" val="185"/>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0.xml><?xml version="1.0" encoding="utf-8"?>
<p:tagLst xmlns:p="http://schemas.openxmlformats.org/presentationml/2006/main">
  <p:tag name="AS_UNIQUEID" val="186"/>
</p:tagLst>
</file>

<file path=ppt/tags/tag451.xml><?xml version="1.0" encoding="utf-8"?>
<p:tagLst xmlns:p="http://schemas.openxmlformats.org/presentationml/2006/main">
  <p:tag name="AS_UNIQUEID" val="187"/>
</p:tagLst>
</file>

<file path=ppt/tags/tag452.xml><?xml version="1.0" encoding="utf-8"?>
<p:tagLst xmlns:p="http://schemas.openxmlformats.org/presentationml/2006/main">
  <p:tag name="AS_UNIQUEID" val="188"/>
</p:tagLst>
</file>

<file path=ppt/tags/tag453.xml><?xml version="1.0" encoding="utf-8"?>
<p:tagLst xmlns:p="http://schemas.openxmlformats.org/presentationml/2006/main">
  <p:tag name="AS_UNIQUEID" val="189"/>
</p:tagLst>
</file>

<file path=ppt/tags/tag454.xml><?xml version="1.0" encoding="utf-8"?>
<p:tagLst xmlns:p="http://schemas.openxmlformats.org/presentationml/2006/main">
  <p:tag name="AS_UNIQUEID" val="190"/>
</p:tagLst>
</file>

<file path=ppt/tags/tag455.xml><?xml version="1.0" encoding="utf-8"?>
<p:tagLst xmlns:p="http://schemas.openxmlformats.org/presentationml/2006/main">
  <p:tag name="AS_UNIQUEID" val="191"/>
</p:tagLst>
</file>

<file path=ppt/tags/tag456.xml><?xml version="1.0" encoding="utf-8"?>
<p:tagLst xmlns:p="http://schemas.openxmlformats.org/presentationml/2006/main">
  <p:tag name="AS_UNIQUEID" val="2642"/>
</p:tagLst>
</file>

<file path=ppt/tags/tag457.xml><?xml version="1.0" encoding="utf-8"?>
<p:tagLst xmlns:p="http://schemas.openxmlformats.org/presentationml/2006/main">
  <p:tag name="AS_UNIQUEID" val="2644"/>
</p:tagLst>
</file>

<file path=ppt/tags/tag458.xml><?xml version="1.0" encoding="utf-8"?>
<p:tagLst xmlns:p="http://schemas.openxmlformats.org/presentationml/2006/main">
  <p:tag name="AS_UNIQUEID" val="2643"/>
</p:tagLst>
</file>

<file path=ppt/tags/tag459.xml><?xml version="1.0" encoding="utf-8"?>
<p:tagLst xmlns:p="http://schemas.openxmlformats.org/presentationml/2006/main">
  <p:tag name="AS_UNIQUEID" val="2408"/>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0.xml><?xml version="1.0" encoding="utf-8"?>
<p:tagLst xmlns:p="http://schemas.openxmlformats.org/presentationml/2006/main">
  <p:tag name="AS_UNIQUEID" val="2409"/>
</p:tagLst>
</file>

<file path=ppt/tags/tag461.xml><?xml version="1.0" encoding="utf-8"?>
<p:tagLst xmlns:p="http://schemas.openxmlformats.org/presentationml/2006/main">
  <p:tag name="AS_UNIQUEID" val="2410"/>
</p:tagLst>
</file>

<file path=ppt/tags/tag462.xml><?xml version="1.0" encoding="utf-8"?>
<p:tagLst xmlns:p="http://schemas.openxmlformats.org/presentationml/2006/main">
  <p:tag name="AS_UNIQUEID" val="2411"/>
</p:tagLst>
</file>

<file path=ppt/tags/tag463.xml><?xml version="1.0" encoding="utf-8"?>
<p:tagLst xmlns:p="http://schemas.openxmlformats.org/presentationml/2006/main">
  <p:tag name="AS_UNIQUEID" val="2412"/>
</p:tagLst>
</file>

<file path=ppt/tags/tag464.xml><?xml version="1.0" encoding="utf-8"?>
<p:tagLst xmlns:p="http://schemas.openxmlformats.org/presentationml/2006/main">
  <p:tag name="AS_UNIQUEID" val="2103"/>
</p:tagLst>
</file>

<file path=ppt/tags/tag465.xml><?xml version="1.0" encoding="utf-8"?>
<p:tagLst xmlns:p="http://schemas.openxmlformats.org/presentationml/2006/main">
  <p:tag name="AS_UNIQUEID" val="2104"/>
</p:tagLst>
</file>

<file path=ppt/tags/tag466.xml><?xml version="1.0" encoding="utf-8"?>
<p:tagLst xmlns:p="http://schemas.openxmlformats.org/presentationml/2006/main">
  <p:tag name="AS_UNIQUEID" val="2105"/>
</p:tagLst>
</file>

<file path=ppt/tags/tag467.xml><?xml version="1.0" encoding="utf-8"?>
<p:tagLst xmlns:p="http://schemas.openxmlformats.org/presentationml/2006/main">
  <p:tag name="AS_UNIQUEID" val="2106"/>
</p:tagLst>
</file>

<file path=ppt/tags/tag468.xml><?xml version="1.0" encoding="utf-8"?>
<p:tagLst xmlns:p="http://schemas.openxmlformats.org/presentationml/2006/main">
  <p:tag name="AS_UNIQUEID" val="2107"/>
</p:tagLst>
</file>

<file path=ppt/tags/tag469.xml><?xml version="1.0" encoding="utf-8"?>
<p:tagLst xmlns:p="http://schemas.openxmlformats.org/presentationml/2006/main">
  <p:tag name="AS_UNIQUEID" val="2108"/>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0.xml><?xml version="1.0" encoding="utf-8"?>
<p:tagLst xmlns:p="http://schemas.openxmlformats.org/presentationml/2006/main">
  <p:tag name="AS_UNIQUEID" val="2109"/>
</p:tagLst>
</file>

<file path=ppt/tags/tag471.xml><?xml version="1.0" encoding="utf-8"?>
<p:tagLst xmlns:p="http://schemas.openxmlformats.org/presentationml/2006/main">
  <p:tag name="AS_UNIQUEID" val="2110"/>
</p:tagLst>
</file>

<file path=ppt/tags/tag472.xml><?xml version="1.0" encoding="utf-8"?>
<p:tagLst xmlns:p="http://schemas.openxmlformats.org/presentationml/2006/main">
  <p:tag name="AS_UNIQUEID" val="2111"/>
</p:tagLst>
</file>

<file path=ppt/tags/tag473.xml><?xml version="1.0" encoding="utf-8"?>
<p:tagLst xmlns:p="http://schemas.openxmlformats.org/presentationml/2006/main">
  <p:tag name="AS_UNIQUEID" val="2112"/>
</p:tagLst>
</file>

<file path=ppt/tags/tag474.xml><?xml version="1.0" encoding="utf-8"?>
<p:tagLst xmlns:p="http://schemas.openxmlformats.org/presentationml/2006/main">
  <p:tag name="AS_UNIQUEID" val="2113"/>
</p:tagLst>
</file>

<file path=ppt/tags/tag475.xml><?xml version="1.0" encoding="utf-8"?>
<p:tagLst xmlns:p="http://schemas.openxmlformats.org/presentationml/2006/main">
  <p:tag name="AS_UNIQUEID" val="2114"/>
</p:tagLst>
</file>

<file path=ppt/tags/tag476.xml><?xml version="1.0" encoding="utf-8"?>
<p:tagLst xmlns:p="http://schemas.openxmlformats.org/presentationml/2006/main">
  <p:tag name="AS_UNIQUEID" val="2115"/>
</p:tagLst>
</file>

<file path=ppt/tags/tag477.xml><?xml version="1.0" encoding="utf-8"?>
<p:tagLst xmlns:p="http://schemas.openxmlformats.org/presentationml/2006/main">
  <p:tag name="AS_UNIQUEID" val="2116"/>
</p:tagLst>
</file>

<file path=ppt/tags/tag478.xml><?xml version="1.0" encoding="utf-8"?>
<p:tagLst xmlns:p="http://schemas.openxmlformats.org/presentationml/2006/main">
  <p:tag name="AS_UNIQUEID" val="2117"/>
</p:tagLst>
</file>

<file path=ppt/tags/tag479.xml><?xml version="1.0" encoding="utf-8"?>
<p:tagLst xmlns:p="http://schemas.openxmlformats.org/presentationml/2006/main">
  <p:tag name="AS_UNIQUEID" val="2118"/>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0.xml><?xml version="1.0" encoding="utf-8"?>
<p:tagLst xmlns:p="http://schemas.openxmlformats.org/presentationml/2006/main">
  <p:tag name="AS_UNIQUEID" val="2119"/>
</p:tagLst>
</file>

<file path=ppt/tags/tag481.xml><?xml version="1.0" encoding="utf-8"?>
<p:tagLst xmlns:p="http://schemas.openxmlformats.org/presentationml/2006/main">
  <p:tag name="AS_UNIQUEID" val="2120"/>
</p:tagLst>
</file>

<file path=ppt/tags/tag482.xml><?xml version="1.0" encoding="utf-8"?>
<p:tagLst xmlns:p="http://schemas.openxmlformats.org/presentationml/2006/main">
  <p:tag name="AS_UNIQUEID" val="2121"/>
</p:tagLst>
</file>

<file path=ppt/tags/tag483.xml><?xml version="1.0" encoding="utf-8"?>
<p:tagLst xmlns:p="http://schemas.openxmlformats.org/presentationml/2006/main">
  <p:tag name="AS_UNIQUEID" val="2122"/>
</p:tagLst>
</file>

<file path=ppt/tags/tag484.xml><?xml version="1.0" encoding="utf-8"?>
<p:tagLst xmlns:p="http://schemas.openxmlformats.org/presentationml/2006/main">
  <p:tag name="AS_UNIQUEID" val="2123"/>
</p:tagLst>
</file>

<file path=ppt/tags/tag485.xml><?xml version="1.0" encoding="utf-8"?>
<p:tagLst xmlns:p="http://schemas.openxmlformats.org/presentationml/2006/main">
  <p:tag name="AS_UNIQUEID" val="2124"/>
</p:tagLst>
</file>

<file path=ppt/tags/tag486.xml><?xml version="1.0" encoding="utf-8"?>
<p:tagLst xmlns:p="http://schemas.openxmlformats.org/presentationml/2006/main">
  <p:tag name="AS_UNIQUEID" val="2125"/>
</p:tagLst>
</file>

<file path=ppt/tags/tag487.xml><?xml version="1.0" encoding="utf-8"?>
<p:tagLst xmlns:p="http://schemas.openxmlformats.org/presentationml/2006/main">
  <p:tag name="AS_UNIQUEID" val="2126"/>
</p:tagLst>
</file>

<file path=ppt/tags/tag488.xml><?xml version="1.0" encoding="utf-8"?>
<p:tagLst xmlns:p="http://schemas.openxmlformats.org/presentationml/2006/main">
  <p:tag name="AS_UNIQUEID" val="2127"/>
</p:tagLst>
</file>

<file path=ppt/tags/tag489.xml><?xml version="1.0" encoding="utf-8"?>
<p:tagLst xmlns:p="http://schemas.openxmlformats.org/presentationml/2006/main">
  <p:tag name="AS_UNIQUEID" val="2128"/>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0.xml><?xml version="1.0" encoding="utf-8"?>
<p:tagLst xmlns:p="http://schemas.openxmlformats.org/presentationml/2006/main">
  <p:tag name="AS_UNIQUEID" val="2129"/>
</p:tagLst>
</file>

<file path=ppt/tags/tag491.xml><?xml version="1.0" encoding="utf-8"?>
<p:tagLst xmlns:p="http://schemas.openxmlformats.org/presentationml/2006/main">
  <p:tag name="AS_UNIQUEID" val="2130"/>
</p:tagLst>
</file>

<file path=ppt/tags/tag492.xml><?xml version="1.0" encoding="utf-8"?>
<p:tagLst xmlns:p="http://schemas.openxmlformats.org/presentationml/2006/main">
  <p:tag name="AS_UNIQUEID" val="2131"/>
</p:tagLst>
</file>

<file path=ppt/tags/tag493.xml><?xml version="1.0" encoding="utf-8"?>
<p:tagLst xmlns:p="http://schemas.openxmlformats.org/presentationml/2006/main">
  <p:tag name="AS_UNIQUEID" val="2132"/>
</p:tagLst>
</file>

<file path=ppt/tags/tag494.xml><?xml version="1.0" encoding="utf-8"?>
<p:tagLst xmlns:p="http://schemas.openxmlformats.org/presentationml/2006/main">
  <p:tag name="AS_UNIQUEID" val="2133"/>
</p:tagLst>
</file>

<file path=ppt/tags/tag495.xml><?xml version="1.0" encoding="utf-8"?>
<p:tagLst xmlns:p="http://schemas.openxmlformats.org/presentationml/2006/main">
  <p:tag name="AS_UNIQUEID" val="2134"/>
</p:tagLst>
</file>

<file path=ppt/tags/tag496.xml><?xml version="1.0" encoding="utf-8"?>
<p:tagLst xmlns:p="http://schemas.openxmlformats.org/presentationml/2006/main">
  <p:tag name="AS_UNIQUEID" val="2135"/>
</p:tagLst>
</file>

<file path=ppt/tags/tag497.xml><?xml version="1.0" encoding="utf-8"?>
<p:tagLst xmlns:p="http://schemas.openxmlformats.org/presentationml/2006/main">
  <p:tag name="AS_UNIQUEID" val="3150"/>
</p:tagLst>
</file>

<file path=ppt/tags/tag498.xml><?xml version="1.0" encoding="utf-8"?>
<p:tagLst xmlns:p="http://schemas.openxmlformats.org/presentationml/2006/main">
  <p:tag name="AS_UNIQUEID" val="2824"/>
</p:tagLst>
</file>

<file path=ppt/tags/tag499.xml><?xml version="1.0" encoding="utf-8"?>
<p:tagLst xmlns:p="http://schemas.openxmlformats.org/presentationml/2006/main">
  <p:tag name="AS_UNIQUEID" val="2286"/>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00.xml><?xml version="1.0" encoding="utf-8"?>
<p:tagLst xmlns:p="http://schemas.openxmlformats.org/presentationml/2006/main">
  <p:tag name="AS_UNIQUEID" val="2287"/>
</p:tagLst>
</file>

<file path=ppt/tags/tag501.xml><?xml version="1.0" encoding="utf-8"?>
<p:tagLst xmlns:p="http://schemas.openxmlformats.org/presentationml/2006/main">
  <p:tag name="AS_UNIQUEID" val="2288"/>
</p:tagLst>
</file>

<file path=ppt/tags/tag502.xml><?xml version="1.0" encoding="utf-8"?>
<p:tagLst xmlns:p="http://schemas.openxmlformats.org/presentationml/2006/main">
  <p:tag name="AS_UNIQUEID" val="2289"/>
</p:tagLst>
</file>

<file path=ppt/tags/tag503.xml><?xml version="1.0" encoding="utf-8"?>
<p:tagLst xmlns:p="http://schemas.openxmlformats.org/presentationml/2006/main">
  <p:tag name="AS_UNIQUEID" val="2291"/>
</p:tagLst>
</file>

<file path=ppt/tags/tag504.xml><?xml version="1.0" encoding="utf-8"?>
<p:tagLst xmlns:p="http://schemas.openxmlformats.org/presentationml/2006/main">
  <p:tag name="AS_UNIQUEID" val="2292"/>
</p:tagLst>
</file>

<file path=ppt/tags/tag505.xml><?xml version="1.0" encoding="utf-8"?>
<p:tagLst xmlns:p="http://schemas.openxmlformats.org/presentationml/2006/main">
  <p:tag name="AS_UNIQUEID" val="2293"/>
</p:tagLst>
</file>

<file path=ppt/tags/tag506.xml><?xml version="1.0" encoding="utf-8"?>
<p:tagLst xmlns:p="http://schemas.openxmlformats.org/presentationml/2006/main">
  <p:tag name="AS_UNIQUEID" val="2294"/>
</p:tagLst>
</file>

<file path=ppt/tags/tag507.xml><?xml version="1.0" encoding="utf-8"?>
<p:tagLst xmlns:p="http://schemas.openxmlformats.org/presentationml/2006/main">
  <p:tag name="AS_UNIQUEID" val="2295"/>
</p:tagLst>
</file>

<file path=ppt/tags/tag508.xml><?xml version="1.0" encoding="utf-8"?>
<p:tagLst xmlns:p="http://schemas.openxmlformats.org/presentationml/2006/main">
  <p:tag name="AS_UNIQUEID" val="2296"/>
</p:tagLst>
</file>

<file path=ppt/tags/tag509.xml><?xml version="1.0" encoding="utf-8"?>
<p:tagLst xmlns:p="http://schemas.openxmlformats.org/presentationml/2006/main">
  <p:tag name="AS_UNIQUEID" val="2297"/>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0.xml><?xml version="1.0" encoding="utf-8"?>
<p:tagLst xmlns:p="http://schemas.openxmlformats.org/presentationml/2006/main">
  <p:tag name="AS_UNIQUEID" val="2298"/>
</p:tagLst>
</file>

<file path=ppt/tags/tag511.xml><?xml version="1.0" encoding="utf-8"?>
<p:tagLst xmlns:p="http://schemas.openxmlformats.org/presentationml/2006/main">
  <p:tag name="AS_UNIQUEID" val="2299"/>
</p:tagLst>
</file>

<file path=ppt/tags/tag512.xml><?xml version="1.0" encoding="utf-8"?>
<p:tagLst xmlns:p="http://schemas.openxmlformats.org/presentationml/2006/main">
  <p:tag name="AS_UNIQUEID" val="2300"/>
</p:tagLst>
</file>

<file path=ppt/tags/tag513.xml><?xml version="1.0" encoding="utf-8"?>
<p:tagLst xmlns:p="http://schemas.openxmlformats.org/presentationml/2006/main">
  <p:tag name="AS_UNIQUEID" val="2301"/>
</p:tagLst>
</file>

<file path=ppt/tags/tag514.xml><?xml version="1.0" encoding="utf-8"?>
<p:tagLst xmlns:p="http://schemas.openxmlformats.org/presentationml/2006/main">
  <p:tag name="AS_UNIQUEID" val="2302"/>
</p:tagLst>
</file>

<file path=ppt/tags/tag515.xml><?xml version="1.0" encoding="utf-8"?>
<p:tagLst xmlns:p="http://schemas.openxmlformats.org/presentationml/2006/main">
  <p:tag name="AS_UNIQUEID" val="2303"/>
</p:tagLst>
</file>

<file path=ppt/tags/tag516.xml><?xml version="1.0" encoding="utf-8"?>
<p:tagLst xmlns:p="http://schemas.openxmlformats.org/presentationml/2006/main">
  <p:tag name="AS_UNIQUEID" val="2304"/>
</p:tagLst>
</file>

<file path=ppt/tags/tag517.xml><?xml version="1.0" encoding="utf-8"?>
<p:tagLst xmlns:p="http://schemas.openxmlformats.org/presentationml/2006/main">
  <p:tag name="AS_UNIQUEID" val="2305"/>
</p:tagLst>
</file>

<file path=ppt/tags/tag518.xml><?xml version="1.0" encoding="utf-8"?>
<p:tagLst xmlns:p="http://schemas.openxmlformats.org/presentationml/2006/main">
  <p:tag name="AS_UNIQUEID" val="2306"/>
</p:tagLst>
</file>

<file path=ppt/tags/tag519.xml><?xml version="1.0" encoding="utf-8"?>
<p:tagLst xmlns:p="http://schemas.openxmlformats.org/presentationml/2006/main">
  <p:tag name="AS_UNIQUEID" val="2307"/>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0.xml><?xml version="1.0" encoding="utf-8"?>
<p:tagLst xmlns:p="http://schemas.openxmlformats.org/presentationml/2006/main">
  <p:tag name="AS_UNIQUEID" val="2308"/>
</p:tagLst>
</file>

<file path=ppt/tags/tag521.xml><?xml version="1.0" encoding="utf-8"?>
<p:tagLst xmlns:p="http://schemas.openxmlformats.org/presentationml/2006/main">
  <p:tag name="AS_UNIQUEID" val="2309"/>
</p:tagLst>
</file>

<file path=ppt/tags/tag522.xml><?xml version="1.0" encoding="utf-8"?>
<p:tagLst xmlns:p="http://schemas.openxmlformats.org/presentationml/2006/main">
  <p:tag name="AS_UNIQUEID" val="2310"/>
</p:tagLst>
</file>

<file path=ppt/tags/tag523.xml><?xml version="1.0" encoding="utf-8"?>
<p:tagLst xmlns:p="http://schemas.openxmlformats.org/presentationml/2006/main">
  <p:tag name="AS_UNIQUEID" val="2311"/>
</p:tagLst>
</file>

<file path=ppt/tags/tag524.xml><?xml version="1.0" encoding="utf-8"?>
<p:tagLst xmlns:p="http://schemas.openxmlformats.org/presentationml/2006/main">
  <p:tag name="AS_UNIQUEID" val="2312"/>
</p:tagLst>
</file>

<file path=ppt/tags/tag525.xml><?xml version="1.0" encoding="utf-8"?>
<p:tagLst xmlns:p="http://schemas.openxmlformats.org/presentationml/2006/main">
  <p:tag name="AS_UNIQUEID" val="2642"/>
</p:tagLst>
</file>

<file path=ppt/tags/tag526.xml><?xml version="1.0" encoding="utf-8"?>
<p:tagLst xmlns:p="http://schemas.openxmlformats.org/presentationml/2006/main">
  <p:tag name="AS_UNIQUEID" val="2644"/>
</p:tagLst>
</file>

<file path=ppt/tags/tag527.xml><?xml version="1.0" encoding="utf-8"?>
<p:tagLst xmlns:p="http://schemas.openxmlformats.org/presentationml/2006/main">
  <p:tag name="AS_UNIQUEID" val="2643"/>
</p:tagLst>
</file>

<file path=ppt/tags/tag528.xml><?xml version="1.0" encoding="utf-8"?>
<p:tagLst xmlns:p="http://schemas.openxmlformats.org/presentationml/2006/main">
  <p:tag name="KSO_WM_SPECIAL_SOURCE" val="bdnull"/>
</p:tagLst>
</file>

<file path=ppt/tags/tag529.xml><?xml version="1.0" encoding="utf-8"?>
<p:tagLst xmlns:p="http://schemas.openxmlformats.org/presentationml/2006/main">
  <p:tag name="AS_UNIQUEID" val="2817"/>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0.xml><?xml version="1.0" encoding="utf-8"?>
<p:tagLst xmlns:p="http://schemas.openxmlformats.org/presentationml/2006/main">
  <p:tag name="AS_UNIQUEID" val="2818"/>
</p:tagLst>
</file>

<file path=ppt/tags/tag531.xml><?xml version="1.0" encoding="utf-8"?>
<p:tagLst xmlns:p="http://schemas.openxmlformats.org/presentationml/2006/main">
  <p:tag name="AS_UNIQUEID" val="2819"/>
</p:tagLst>
</file>

<file path=ppt/tags/tag532.xml><?xml version="1.0" encoding="utf-8"?>
<p:tagLst xmlns:p="http://schemas.openxmlformats.org/presentationml/2006/main">
  <p:tag name="AS_UNIQUEID" val="2642"/>
</p:tagLst>
</file>

<file path=ppt/tags/tag533.xml><?xml version="1.0" encoding="utf-8"?>
<p:tagLst xmlns:p="http://schemas.openxmlformats.org/presentationml/2006/main">
  <p:tag name="AS_UNIQUEID" val="2644"/>
</p:tagLst>
</file>

<file path=ppt/tags/tag534.xml><?xml version="1.0" encoding="utf-8"?>
<p:tagLst xmlns:p="http://schemas.openxmlformats.org/presentationml/2006/main">
  <p:tag name="AS_UNIQUEID" val="2643"/>
</p:tagLst>
</file>

<file path=ppt/tags/tag535.xml><?xml version="1.0" encoding="utf-8"?>
<p:tagLst xmlns:p="http://schemas.openxmlformats.org/presentationml/2006/main">
  <p:tag name="AS_UNIQUEID" val="2408"/>
</p:tagLst>
</file>

<file path=ppt/tags/tag536.xml><?xml version="1.0" encoding="utf-8"?>
<p:tagLst xmlns:p="http://schemas.openxmlformats.org/presentationml/2006/main">
  <p:tag name="AS_UNIQUEID" val="2409"/>
</p:tagLst>
</file>

<file path=ppt/tags/tag537.xml><?xml version="1.0" encoding="utf-8"?>
<p:tagLst xmlns:p="http://schemas.openxmlformats.org/presentationml/2006/main">
  <p:tag name="AS_UNIQUEID" val="2410"/>
</p:tagLst>
</file>

<file path=ppt/tags/tag538.xml><?xml version="1.0" encoding="utf-8"?>
<p:tagLst xmlns:p="http://schemas.openxmlformats.org/presentationml/2006/main">
  <p:tag name="AS_UNIQUEID" val="2411"/>
</p:tagLst>
</file>

<file path=ppt/tags/tag539.xml><?xml version="1.0" encoding="utf-8"?>
<p:tagLst xmlns:p="http://schemas.openxmlformats.org/presentationml/2006/main">
  <p:tag name="AS_UNIQUEID" val="2412"/>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0.xml><?xml version="1.0" encoding="utf-8"?>
<p:tagLst xmlns:p="http://schemas.openxmlformats.org/presentationml/2006/main">
  <p:tag name="AS_UNIQUEID" val="2141"/>
</p:tagLst>
</file>

<file path=ppt/tags/tag541.xml><?xml version="1.0" encoding="utf-8"?>
<p:tagLst xmlns:p="http://schemas.openxmlformats.org/presentationml/2006/main">
  <p:tag name="AS_UNIQUEID" val="2142"/>
  <p:tag name="KSO_WM_UNIT_TABLE_BEAUTIFY" val="smartTable{b741b0b6-1904-4ec5-ad43-78708adf40d0}"/>
</p:tagLst>
</file>

<file path=ppt/tags/tag542.xml><?xml version="1.0" encoding="utf-8"?>
<p:tagLst xmlns:p="http://schemas.openxmlformats.org/presentationml/2006/main">
  <p:tag name="AS_UNIQUEID" val="2143"/>
</p:tagLst>
</file>

<file path=ppt/tags/tag543.xml><?xml version="1.0" encoding="utf-8"?>
<p:tagLst xmlns:p="http://schemas.openxmlformats.org/presentationml/2006/main">
  <p:tag name="AS_UNIQUEID" val="2144"/>
</p:tagLst>
</file>

<file path=ppt/tags/tag544.xml><?xml version="1.0" encoding="utf-8"?>
<p:tagLst xmlns:p="http://schemas.openxmlformats.org/presentationml/2006/main">
  <p:tag name="AS_UNIQUEID" val="2145"/>
</p:tagLst>
</file>

<file path=ppt/tags/tag545.xml><?xml version="1.0" encoding="utf-8"?>
<p:tagLst xmlns:p="http://schemas.openxmlformats.org/presentationml/2006/main">
  <p:tag name="AS_UNIQUEID" val="2146"/>
</p:tagLst>
</file>

<file path=ppt/tags/tag546.xml><?xml version="1.0" encoding="utf-8"?>
<p:tagLst xmlns:p="http://schemas.openxmlformats.org/presentationml/2006/main">
  <p:tag name="AS_UNIQUEID" val="2147"/>
</p:tagLst>
</file>

<file path=ppt/tags/tag547.xml><?xml version="1.0" encoding="utf-8"?>
<p:tagLst xmlns:p="http://schemas.openxmlformats.org/presentationml/2006/main">
  <p:tag name="AS_UNIQUEID" val="2148"/>
</p:tagLst>
</file>

<file path=ppt/tags/tag548.xml><?xml version="1.0" encoding="utf-8"?>
<p:tagLst xmlns:p="http://schemas.openxmlformats.org/presentationml/2006/main">
  <p:tag name="AS_UNIQUEID" val="2149"/>
</p:tagLst>
</file>

<file path=ppt/tags/tag549.xml><?xml version="1.0" encoding="utf-8"?>
<p:tagLst xmlns:p="http://schemas.openxmlformats.org/presentationml/2006/main">
  <p:tag name="AS_UNIQUEID" val="2150"/>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0.xml><?xml version="1.0" encoding="utf-8"?>
<p:tagLst xmlns:p="http://schemas.openxmlformats.org/presentationml/2006/main">
  <p:tag name="AS_UNIQUEID" val="25"/>
</p:tagLst>
</file>

<file path=ppt/tags/tag551.xml><?xml version="1.0" encoding="utf-8"?>
<p:tagLst xmlns:p="http://schemas.openxmlformats.org/presentationml/2006/main">
  <p:tag name="AS_UNIQUEID" val="3155"/>
</p:tagLst>
</file>

<file path=ppt/tags/tag552.xml><?xml version="1.0" encoding="utf-8"?>
<p:tagLst xmlns:p="http://schemas.openxmlformats.org/presentationml/2006/main">
  <p:tag name="AS_UNIQUEID" val="3156"/>
</p:tagLst>
</file>

<file path=ppt/tags/tag553.xml><?xml version="1.0" encoding="utf-8"?>
<p:tagLst xmlns:p="http://schemas.openxmlformats.org/presentationml/2006/main">
  <p:tag name="AS_UNIQUEID" val="2642"/>
</p:tagLst>
</file>

<file path=ppt/tags/tag554.xml><?xml version="1.0" encoding="utf-8"?>
<p:tagLst xmlns:p="http://schemas.openxmlformats.org/presentationml/2006/main">
  <p:tag name="AS_UNIQUEID" val="2644"/>
</p:tagLst>
</file>

<file path=ppt/tags/tag555.xml><?xml version="1.0" encoding="utf-8"?>
<p:tagLst xmlns:p="http://schemas.openxmlformats.org/presentationml/2006/main">
  <p:tag name="AS_UNIQUEID" val="2643"/>
</p:tagLst>
</file>

<file path=ppt/tags/tag556.xml><?xml version="1.0" encoding="utf-8"?>
<p:tagLst xmlns:p="http://schemas.openxmlformats.org/presentationml/2006/main">
  <p:tag name="AS_UNIQUEID" val="178"/>
</p:tagLst>
</file>

<file path=ppt/tags/tag557.xml><?xml version="1.0" encoding="utf-8"?>
<p:tagLst xmlns:p="http://schemas.openxmlformats.org/presentationml/2006/main">
  <p:tag name="AS_UNIQUEID" val="190"/>
</p:tagLst>
</file>

<file path=ppt/tags/tag558.xml><?xml version="1.0" encoding="utf-8"?>
<p:tagLst xmlns:p="http://schemas.openxmlformats.org/presentationml/2006/main">
  <p:tag name="AS_UNIQUEID" val="191"/>
</p:tagLst>
</file>

<file path=ppt/tags/tag559.xml><?xml version="1.0" encoding="utf-8"?>
<p:tagLst xmlns:p="http://schemas.openxmlformats.org/presentationml/2006/main">
  <p:tag name="AS_UNIQUEID" val="192"/>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0.xml><?xml version="1.0" encoding="utf-8"?>
<p:tagLst xmlns:p="http://schemas.openxmlformats.org/presentationml/2006/main">
  <p:tag name="AS_UNIQUEID" val="2194"/>
</p:tagLst>
</file>

<file path=ppt/tags/tag561.xml><?xml version="1.0" encoding="utf-8"?>
<p:tagLst xmlns:p="http://schemas.openxmlformats.org/presentationml/2006/main">
  <p:tag name="AS_UNIQUEID" val="3157"/>
</p:tagLst>
</file>

<file path=ppt/tags/tag562.xml><?xml version="1.0" encoding="utf-8"?>
<p:tagLst xmlns:p="http://schemas.openxmlformats.org/presentationml/2006/main">
  <p:tag name="AS_UNIQUEID" val="180"/>
</p:tagLst>
</file>

<file path=ppt/tags/tag563.xml><?xml version="1.0" encoding="utf-8"?>
<p:tagLst xmlns:p="http://schemas.openxmlformats.org/presentationml/2006/main">
  <p:tag name="AS_UNIQUEID" val="181"/>
</p:tagLst>
</file>

<file path=ppt/tags/tag564.xml><?xml version="1.0" encoding="utf-8"?>
<p:tagLst xmlns:p="http://schemas.openxmlformats.org/presentationml/2006/main">
  <p:tag name="AS_UNIQUEID" val="182"/>
</p:tagLst>
</file>

<file path=ppt/tags/tag565.xml><?xml version="1.0" encoding="utf-8"?>
<p:tagLst xmlns:p="http://schemas.openxmlformats.org/presentationml/2006/main">
  <p:tag name="AS_UNIQUEID" val="3158"/>
</p:tagLst>
</file>

<file path=ppt/tags/tag566.xml><?xml version="1.0" encoding="utf-8"?>
<p:tagLst xmlns:p="http://schemas.openxmlformats.org/presentationml/2006/main">
  <p:tag name="AS_UNIQUEID" val="1172"/>
</p:tagLst>
</file>

<file path=ppt/tags/tag567.xml><?xml version="1.0" encoding="utf-8"?>
<p:tagLst xmlns:p="http://schemas.openxmlformats.org/presentationml/2006/main">
  <p:tag name="AS_UNIQUEID" val="1173"/>
</p:tagLst>
</file>

<file path=ppt/tags/tag568.xml><?xml version="1.0" encoding="utf-8"?>
<p:tagLst xmlns:p="http://schemas.openxmlformats.org/presentationml/2006/main">
  <p:tag name="AS_UNIQUEID" val="1174"/>
</p:tagLst>
</file>

<file path=ppt/tags/tag569.xml><?xml version="1.0" encoding="utf-8"?>
<p:tagLst xmlns:p="http://schemas.openxmlformats.org/presentationml/2006/main">
  <p:tag name="AS_UNIQUEID" val="1177"/>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70.xml><?xml version="1.0" encoding="utf-8"?>
<p:tagLst xmlns:p="http://schemas.openxmlformats.org/presentationml/2006/main">
  <p:tag name="AS_UNIQUEID" val="1178"/>
</p:tagLst>
</file>

<file path=ppt/tags/tag571.xml><?xml version="1.0" encoding="utf-8"?>
<p:tagLst xmlns:p="http://schemas.openxmlformats.org/presentationml/2006/main">
  <p:tag name="AS_UNIQUEID" val="1179"/>
</p:tagLst>
</file>

<file path=ppt/tags/tag572.xml><?xml version="1.0" encoding="utf-8"?>
<p:tagLst xmlns:p="http://schemas.openxmlformats.org/presentationml/2006/main">
  <p:tag name="AS_UNIQUEID" val="1180"/>
</p:tagLst>
</file>

<file path=ppt/tags/tag573.xml><?xml version="1.0" encoding="utf-8"?>
<p:tagLst xmlns:p="http://schemas.openxmlformats.org/presentationml/2006/main">
  <p:tag name="AS_UNIQUEID" val="1181"/>
</p:tagLst>
</file>

<file path=ppt/tags/tag574.xml><?xml version="1.0" encoding="utf-8"?>
<p:tagLst xmlns:p="http://schemas.openxmlformats.org/presentationml/2006/main">
  <p:tag name="AS_UNIQUEID" val="1182"/>
</p:tagLst>
</file>

<file path=ppt/tags/tag575.xml><?xml version="1.0" encoding="utf-8"?>
<p:tagLst xmlns:p="http://schemas.openxmlformats.org/presentationml/2006/main">
  <p:tag name="AS_UNIQUEID" val="1183"/>
</p:tagLst>
</file>

<file path=ppt/tags/tag576.xml><?xml version="1.0" encoding="utf-8"?>
<p:tagLst xmlns:p="http://schemas.openxmlformats.org/presentationml/2006/main">
  <p:tag name="AS_UNIQUEID" val="1184"/>
</p:tagLst>
</file>

<file path=ppt/tags/tag577.xml><?xml version="1.0" encoding="utf-8"?>
<p:tagLst xmlns:p="http://schemas.openxmlformats.org/presentationml/2006/main">
  <p:tag name="AS_UNIQUEID" val="1185"/>
</p:tagLst>
</file>

<file path=ppt/tags/tag578.xml><?xml version="1.0" encoding="utf-8"?>
<p:tagLst xmlns:p="http://schemas.openxmlformats.org/presentationml/2006/main">
  <p:tag name="AS_UNIQUEID" val="1186"/>
</p:tagLst>
</file>

<file path=ppt/tags/tag579.xml><?xml version="1.0" encoding="utf-8"?>
<p:tagLst xmlns:p="http://schemas.openxmlformats.org/presentationml/2006/main">
  <p:tag name="AS_UNIQUEID" val="2408"/>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0.xml><?xml version="1.0" encoding="utf-8"?>
<p:tagLst xmlns:p="http://schemas.openxmlformats.org/presentationml/2006/main">
  <p:tag name="AS_UNIQUEID" val="2409"/>
</p:tagLst>
</file>

<file path=ppt/tags/tag581.xml><?xml version="1.0" encoding="utf-8"?>
<p:tagLst xmlns:p="http://schemas.openxmlformats.org/presentationml/2006/main">
  <p:tag name="AS_UNIQUEID" val="2410"/>
</p:tagLst>
</file>

<file path=ppt/tags/tag582.xml><?xml version="1.0" encoding="utf-8"?>
<p:tagLst xmlns:p="http://schemas.openxmlformats.org/presentationml/2006/main">
  <p:tag name="AS_UNIQUEID" val="2411"/>
</p:tagLst>
</file>

<file path=ppt/tags/tag583.xml><?xml version="1.0" encoding="utf-8"?>
<p:tagLst xmlns:p="http://schemas.openxmlformats.org/presentationml/2006/main">
  <p:tag name="AS_UNIQUEID" val="2412"/>
</p:tagLst>
</file>

<file path=ppt/tags/tag584.xml><?xml version="1.0" encoding="utf-8"?>
<p:tagLst xmlns:p="http://schemas.openxmlformats.org/presentationml/2006/main">
  <p:tag name="AS_UNIQUEID" val="291"/>
</p:tagLst>
</file>

<file path=ppt/tags/tag585.xml><?xml version="1.0" encoding="utf-8"?>
<p:tagLst xmlns:p="http://schemas.openxmlformats.org/presentationml/2006/main">
  <p:tag name="AS_UNIQUEID" val="292"/>
</p:tagLst>
</file>

<file path=ppt/tags/tag586.xml><?xml version="1.0" encoding="utf-8"?>
<p:tagLst xmlns:p="http://schemas.openxmlformats.org/presentationml/2006/main">
  <p:tag name="AS_UNIQUEID" val="293"/>
</p:tagLst>
</file>

<file path=ppt/tags/tag587.xml><?xml version="1.0" encoding="utf-8"?>
<p:tagLst xmlns:p="http://schemas.openxmlformats.org/presentationml/2006/main">
  <p:tag name="AS_UNIQUEID" val="294"/>
</p:tagLst>
</file>

<file path=ppt/tags/tag588.xml><?xml version="1.0" encoding="utf-8"?>
<p:tagLst xmlns:p="http://schemas.openxmlformats.org/presentationml/2006/main">
  <p:tag name="AS_UNIQUEID" val="295"/>
</p:tagLst>
</file>

<file path=ppt/tags/tag589.xml><?xml version="1.0" encoding="utf-8"?>
<p:tagLst xmlns:p="http://schemas.openxmlformats.org/presentationml/2006/main">
  <p:tag name="AS_UNIQUEID" val="29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0.xml><?xml version="1.0" encoding="utf-8"?>
<p:tagLst xmlns:p="http://schemas.openxmlformats.org/presentationml/2006/main">
  <p:tag name="AS_UNIQUEID" val="297"/>
</p:tagLst>
</file>

<file path=ppt/tags/tag591.xml><?xml version="1.0" encoding="utf-8"?>
<p:tagLst xmlns:p="http://schemas.openxmlformats.org/presentationml/2006/main">
  <p:tag name="AS_UNIQUEID" val="298"/>
</p:tagLst>
</file>

<file path=ppt/tags/tag592.xml><?xml version="1.0" encoding="utf-8"?>
<p:tagLst xmlns:p="http://schemas.openxmlformats.org/presentationml/2006/main">
  <p:tag name="AS_UNIQUEID" val="299"/>
</p:tagLst>
</file>

<file path=ppt/tags/tag593.xml><?xml version="1.0" encoding="utf-8"?>
<p:tagLst xmlns:p="http://schemas.openxmlformats.org/presentationml/2006/main">
  <p:tag name="AS_UNIQUEID" val="300"/>
</p:tagLst>
</file>

<file path=ppt/tags/tag594.xml><?xml version="1.0" encoding="utf-8"?>
<p:tagLst xmlns:p="http://schemas.openxmlformats.org/presentationml/2006/main">
  <p:tag name="AS_UNIQUEID" val="2189"/>
</p:tagLst>
</file>

<file path=ppt/tags/tag595.xml><?xml version="1.0" encoding="utf-8"?>
<p:tagLst xmlns:p="http://schemas.openxmlformats.org/presentationml/2006/main">
  <p:tag name="AS_UNIQUEID" val="2152"/>
</p:tagLst>
</file>

<file path=ppt/tags/tag596.xml><?xml version="1.0" encoding="utf-8"?>
<p:tagLst xmlns:p="http://schemas.openxmlformats.org/presentationml/2006/main">
  <p:tag name="AS_UNIQUEID" val="3160"/>
</p:tagLst>
</file>

<file path=ppt/tags/tag597.xml><?xml version="1.0" encoding="utf-8"?>
<p:tagLst xmlns:p="http://schemas.openxmlformats.org/presentationml/2006/main">
  <p:tag name="AS_UNIQUEID" val="2210"/>
</p:tagLst>
</file>

<file path=ppt/tags/tag598.xml><?xml version="1.0" encoding="utf-8"?>
<p:tagLst xmlns:p="http://schemas.openxmlformats.org/presentationml/2006/main">
  <p:tag name="AS_UNIQUEID" val="2211"/>
</p:tagLst>
</file>

<file path=ppt/tags/tag599.xml><?xml version="1.0" encoding="utf-8"?>
<p:tagLst xmlns:p="http://schemas.openxmlformats.org/presentationml/2006/main">
  <p:tag name="AS_UNIQUEID" val="221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0.xml><?xml version="1.0" encoding="utf-8"?>
<p:tagLst xmlns:p="http://schemas.openxmlformats.org/presentationml/2006/main">
  <p:tag name="AS_UNIQUEID" val="2213"/>
</p:tagLst>
</file>

<file path=ppt/tags/tag601.xml><?xml version="1.0" encoding="utf-8"?>
<p:tagLst xmlns:p="http://schemas.openxmlformats.org/presentationml/2006/main">
  <p:tag name="AS_UNIQUEID" val="2214"/>
</p:tagLst>
</file>

<file path=ppt/tags/tag602.xml><?xml version="1.0" encoding="utf-8"?>
<p:tagLst xmlns:p="http://schemas.openxmlformats.org/presentationml/2006/main">
  <p:tag name="AS_UNIQUEID" val="2215"/>
</p:tagLst>
</file>

<file path=ppt/tags/tag603.xml><?xml version="1.0" encoding="utf-8"?>
<p:tagLst xmlns:p="http://schemas.openxmlformats.org/presentationml/2006/main">
  <p:tag name="AS_UNIQUEID" val="2216"/>
</p:tagLst>
</file>

<file path=ppt/tags/tag604.xml><?xml version="1.0" encoding="utf-8"?>
<p:tagLst xmlns:p="http://schemas.openxmlformats.org/presentationml/2006/main">
  <p:tag name="AS_UNIQUEID" val="2217"/>
</p:tagLst>
</file>

<file path=ppt/tags/tag605.xml><?xml version="1.0" encoding="utf-8"?>
<p:tagLst xmlns:p="http://schemas.openxmlformats.org/presentationml/2006/main">
  <p:tag name="AS_UNIQUEID" val="2218"/>
</p:tagLst>
</file>

<file path=ppt/tags/tag606.xml><?xml version="1.0" encoding="utf-8"?>
<p:tagLst xmlns:p="http://schemas.openxmlformats.org/presentationml/2006/main">
  <p:tag name="AS_UNIQUEID" val="2219"/>
</p:tagLst>
</file>

<file path=ppt/tags/tag607.xml><?xml version="1.0" encoding="utf-8"?>
<p:tagLst xmlns:p="http://schemas.openxmlformats.org/presentationml/2006/main">
  <p:tag name="AS_UNIQUEID" val="2220"/>
</p:tagLst>
</file>

<file path=ppt/tags/tag608.xml><?xml version="1.0" encoding="utf-8"?>
<p:tagLst xmlns:p="http://schemas.openxmlformats.org/presentationml/2006/main">
  <p:tag name="AS_UNIQUEID" val="2221"/>
</p:tagLst>
</file>

<file path=ppt/tags/tag609.xml><?xml version="1.0" encoding="utf-8"?>
<p:tagLst xmlns:p="http://schemas.openxmlformats.org/presentationml/2006/main">
  <p:tag name="AS_UNIQUEID" val="2189"/>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0.xml><?xml version="1.0" encoding="utf-8"?>
<p:tagLst xmlns:p="http://schemas.openxmlformats.org/presentationml/2006/main">
  <p:tag name="AS_UNIQUEID" val="92"/>
</p:tagLst>
</file>

<file path=ppt/tags/tag611.xml><?xml version="1.0" encoding="utf-8"?>
<p:tagLst xmlns:p="http://schemas.openxmlformats.org/presentationml/2006/main">
  <p:tag name="AS_UNIQUEID" val="2223"/>
</p:tagLst>
</file>

<file path=ppt/tags/tag612.xml><?xml version="1.0" encoding="utf-8"?>
<p:tagLst xmlns:p="http://schemas.openxmlformats.org/presentationml/2006/main">
  <p:tag name="AS_UNIQUEID" val="1523"/>
</p:tagLst>
</file>

<file path=ppt/tags/tag613.xml><?xml version="1.0" encoding="utf-8"?>
<p:tagLst xmlns:p="http://schemas.openxmlformats.org/presentationml/2006/main">
  <p:tag name="AS_UNIQUEID" val="1524"/>
</p:tagLst>
</file>

<file path=ppt/tags/tag614.xml><?xml version="1.0" encoding="utf-8"?>
<p:tagLst xmlns:p="http://schemas.openxmlformats.org/presentationml/2006/main">
  <p:tag name="AS_UNIQUEID" val="1525"/>
</p:tagLst>
</file>

<file path=ppt/tags/tag615.xml><?xml version="1.0" encoding="utf-8"?>
<p:tagLst xmlns:p="http://schemas.openxmlformats.org/presentationml/2006/main">
  <p:tag name="AS_UNIQUEID" val="1526"/>
</p:tagLst>
</file>

<file path=ppt/tags/tag616.xml><?xml version="1.0" encoding="utf-8"?>
<p:tagLst xmlns:p="http://schemas.openxmlformats.org/presentationml/2006/main">
  <p:tag name="AS_UNIQUEID" val="1527"/>
</p:tagLst>
</file>

<file path=ppt/tags/tag617.xml><?xml version="1.0" encoding="utf-8"?>
<p:tagLst xmlns:p="http://schemas.openxmlformats.org/presentationml/2006/main">
  <p:tag name="AS_UNIQUEID" val="1528"/>
</p:tagLst>
</file>

<file path=ppt/tags/tag618.xml><?xml version="1.0" encoding="utf-8"?>
<p:tagLst xmlns:p="http://schemas.openxmlformats.org/presentationml/2006/main">
  <p:tag name="AS_UNIQUEID" val="1529"/>
</p:tagLst>
</file>

<file path=ppt/tags/tag619.xml><?xml version="1.0" encoding="utf-8"?>
<p:tagLst xmlns:p="http://schemas.openxmlformats.org/presentationml/2006/main">
  <p:tag name="AS_UNIQUEID" val="1530"/>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20.xml><?xml version="1.0" encoding="utf-8"?>
<p:tagLst xmlns:p="http://schemas.openxmlformats.org/presentationml/2006/main">
  <p:tag name="AS_UNIQUEID" val="1534"/>
</p:tagLst>
</file>

<file path=ppt/tags/tag621.xml><?xml version="1.0" encoding="utf-8"?>
<p:tagLst xmlns:p="http://schemas.openxmlformats.org/presentationml/2006/main">
  <p:tag name="AS_UNIQUEID" val="1531"/>
</p:tagLst>
</file>

<file path=ppt/tags/tag622.xml><?xml version="1.0" encoding="utf-8"?>
<p:tagLst xmlns:p="http://schemas.openxmlformats.org/presentationml/2006/main">
  <p:tag name="AS_UNIQUEID" val="1533"/>
</p:tagLst>
</file>

<file path=ppt/tags/tag623.xml><?xml version="1.0" encoding="utf-8"?>
<p:tagLst xmlns:p="http://schemas.openxmlformats.org/presentationml/2006/main">
  <p:tag name="AS_UNIQUEID" val="1176"/>
</p:tagLst>
</file>

<file path=ppt/tags/tag624.xml><?xml version="1.0" encoding="utf-8"?>
<p:tagLst xmlns:p="http://schemas.openxmlformats.org/presentationml/2006/main">
  <p:tag name="AS_UNIQUEID" val="2642"/>
</p:tagLst>
</file>

<file path=ppt/tags/tag625.xml><?xml version="1.0" encoding="utf-8"?>
<p:tagLst xmlns:p="http://schemas.openxmlformats.org/presentationml/2006/main">
  <p:tag name="AS_UNIQUEID" val="2644"/>
</p:tagLst>
</file>

<file path=ppt/tags/tag626.xml><?xml version="1.0" encoding="utf-8"?>
<p:tagLst xmlns:p="http://schemas.openxmlformats.org/presentationml/2006/main">
  <p:tag name="AS_UNIQUEID" val="2643"/>
</p:tagLst>
</file>

<file path=ppt/tags/tag627.xml><?xml version="1.0" encoding="utf-8"?>
<p:tagLst xmlns:p="http://schemas.openxmlformats.org/presentationml/2006/main">
  <p:tag name="AS_UNIQUEID" val="2408"/>
</p:tagLst>
</file>

<file path=ppt/tags/tag628.xml><?xml version="1.0" encoding="utf-8"?>
<p:tagLst xmlns:p="http://schemas.openxmlformats.org/presentationml/2006/main">
  <p:tag name="AS_UNIQUEID" val="2409"/>
</p:tagLst>
</file>

<file path=ppt/tags/tag629.xml><?xml version="1.0" encoding="utf-8"?>
<p:tagLst xmlns:p="http://schemas.openxmlformats.org/presentationml/2006/main">
  <p:tag name="AS_UNIQUEID" val="2410"/>
</p:tagLst>
</file>

<file path=ppt/tags/tag63.xml><?xml version="1.0" encoding="utf-8"?>
<p:tagLst xmlns:p="http://schemas.openxmlformats.org/presentationml/2006/main">
  <p:tag name="KSO_WM_UNIT_PLACING_PICTURE_USER_VIEWPORT" val="{&quot;height&quot;:9600,&quot;width&quot;:9600}"/>
</p:tagLst>
</file>

<file path=ppt/tags/tag630.xml><?xml version="1.0" encoding="utf-8"?>
<p:tagLst xmlns:p="http://schemas.openxmlformats.org/presentationml/2006/main">
  <p:tag name="AS_UNIQUEID" val="2411"/>
</p:tagLst>
</file>

<file path=ppt/tags/tag631.xml><?xml version="1.0" encoding="utf-8"?>
<p:tagLst xmlns:p="http://schemas.openxmlformats.org/presentationml/2006/main">
  <p:tag name="AS_UNIQUEID" val="2412"/>
</p:tagLst>
</file>

<file path=ppt/tags/tag632.xml><?xml version="1.0" encoding="utf-8"?>
<p:tagLst xmlns:p="http://schemas.openxmlformats.org/presentationml/2006/main">
  <p:tag name="AS_UNIQUEID" val="572"/>
</p:tagLst>
</file>

<file path=ppt/tags/tag633.xml><?xml version="1.0" encoding="utf-8"?>
<p:tagLst xmlns:p="http://schemas.openxmlformats.org/presentationml/2006/main">
  <p:tag name="AS_UNIQUEID" val="537"/>
</p:tagLst>
</file>

<file path=ppt/tags/tag634.xml><?xml version="1.0" encoding="utf-8"?>
<p:tagLst xmlns:p="http://schemas.openxmlformats.org/presentationml/2006/main">
  <p:tag name="AS_UNIQUEID" val="538"/>
</p:tagLst>
</file>

<file path=ppt/tags/tag635.xml><?xml version="1.0" encoding="utf-8"?>
<p:tagLst xmlns:p="http://schemas.openxmlformats.org/presentationml/2006/main">
  <p:tag name="AS_UNIQUEID" val="539"/>
</p:tagLst>
</file>

<file path=ppt/tags/tag636.xml><?xml version="1.0" encoding="utf-8"?>
<p:tagLst xmlns:p="http://schemas.openxmlformats.org/presentationml/2006/main">
  <p:tag name="AS_UNIQUEID" val="540"/>
</p:tagLst>
</file>

<file path=ppt/tags/tag637.xml><?xml version="1.0" encoding="utf-8"?>
<p:tagLst xmlns:p="http://schemas.openxmlformats.org/presentationml/2006/main">
  <p:tag name="AS_UNIQUEID" val="541"/>
</p:tagLst>
</file>

<file path=ppt/tags/tag638.xml><?xml version="1.0" encoding="utf-8"?>
<p:tagLst xmlns:p="http://schemas.openxmlformats.org/presentationml/2006/main">
  <p:tag name="AS_UNIQUEID" val="542"/>
</p:tagLst>
</file>

<file path=ppt/tags/tag639.xml><?xml version="1.0" encoding="utf-8"?>
<p:tagLst xmlns:p="http://schemas.openxmlformats.org/presentationml/2006/main">
  <p:tag name="AS_UNIQUEID" val="543"/>
</p:tagLst>
</file>

<file path=ppt/tags/tag64.xml><?xml version="1.0" encoding="utf-8"?>
<p:tagLst xmlns:p="http://schemas.openxmlformats.org/presentationml/2006/main">
  <p:tag name="AS_UNIQUEID" val="2421"/>
  <p:tag name="KSO_WM_BEAUTIFY_FLAG" val=""/>
</p:tagLst>
</file>

<file path=ppt/tags/tag640.xml><?xml version="1.0" encoding="utf-8"?>
<p:tagLst xmlns:p="http://schemas.openxmlformats.org/presentationml/2006/main">
  <p:tag name="AS_UNIQUEID" val="544"/>
</p:tagLst>
</file>

<file path=ppt/tags/tag641.xml><?xml version="1.0" encoding="utf-8"?>
<p:tagLst xmlns:p="http://schemas.openxmlformats.org/presentationml/2006/main">
  <p:tag name="AS_UNIQUEID" val="545"/>
</p:tagLst>
</file>

<file path=ppt/tags/tag642.xml><?xml version="1.0" encoding="utf-8"?>
<p:tagLst xmlns:p="http://schemas.openxmlformats.org/presentationml/2006/main">
  <p:tag name="AS_UNIQUEID" val="546"/>
</p:tagLst>
</file>

<file path=ppt/tags/tag643.xml><?xml version="1.0" encoding="utf-8"?>
<p:tagLst xmlns:p="http://schemas.openxmlformats.org/presentationml/2006/main">
  <p:tag name="AS_UNIQUEID" val="547"/>
</p:tagLst>
</file>

<file path=ppt/tags/tag644.xml><?xml version="1.0" encoding="utf-8"?>
<p:tagLst xmlns:p="http://schemas.openxmlformats.org/presentationml/2006/main">
  <p:tag name="AS_UNIQUEID" val="548"/>
</p:tagLst>
</file>

<file path=ppt/tags/tag645.xml><?xml version="1.0" encoding="utf-8"?>
<p:tagLst xmlns:p="http://schemas.openxmlformats.org/presentationml/2006/main">
  <p:tag name="AS_UNIQUEID" val="549"/>
</p:tagLst>
</file>

<file path=ppt/tags/tag646.xml><?xml version="1.0" encoding="utf-8"?>
<p:tagLst xmlns:p="http://schemas.openxmlformats.org/presentationml/2006/main">
  <p:tag name="AS_UNIQUEID" val="550"/>
</p:tagLst>
</file>

<file path=ppt/tags/tag647.xml><?xml version="1.0" encoding="utf-8"?>
<p:tagLst xmlns:p="http://schemas.openxmlformats.org/presentationml/2006/main">
  <p:tag name="AS_UNIQUEID" val="551"/>
</p:tagLst>
</file>

<file path=ppt/tags/tag648.xml><?xml version="1.0" encoding="utf-8"?>
<p:tagLst xmlns:p="http://schemas.openxmlformats.org/presentationml/2006/main">
  <p:tag name="AS_UNIQUEID" val="552"/>
</p:tagLst>
</file>

<file path=ppt/tags/tag649.xml><?xml version="1.0" encoding="utf-8"?>
<p:tagLst xmlns:p="http://schemas.openxmlformats.org/presentationml/2006/main">
  <p:tag name="AS_UNIQUEID" val="553"/>
</p:tagLst>
</file>

<file path=ppt/tags/tag65.xml><?xml version="1.0" encoding="utf-8"?>
<p:tagLst xmlns:p="http://schemas.openxmlformats.org/presentationml/2006/main">
  <p:tag name="AS_UNIQUEID" val="2642"/>
</p:tagLst>
</file>

<file path=ppt/tags/tag650.xml><?xml version="1.0" encoding="utf-8"?>
<p:tagLst xmlns:p="http://schemas.openxmlformats.org/presentationml/2006/main">
  <p:tag name="AS_UNIQUEID" val="554"/>
</p:tagLst>
</file>

<file path=ppt/tags/tag651.xml><?xml version="1.0" encoding="utf-8"?>
<p:tagLst xmlns:p="http://schemas.openxmlformats.org/presentationml/2006/main">
  <p:tag name="AS_UNIQUEID" val="555"/>
</p:tagLst>
</file>

<file path=ppt/tags/tag652.xml><?xml version="1.0" encoding="utf-8"?>
<p:tagLst xmlns:p="http://schemas.openxmlformats.org/presentationml/2006/main">
  <p:tag name="AS_UNIQUEID" val="556"/>
</p:tagLst>
</file>

<file path=ppt/tags/tag653.xml><?xml version="1.0" encoding="utf-8"?>
<p:tagLst xmlns:p="http://schemas.openxmlformats.org/presentationml/2006/main">
  <p:tag name="AS_UNIQUEID" val="557"/>
</p:tagLst>
</file>

<file path=ppt/tags/tag654.xml><?xml version="1.0" encoding="utf-8"?>
<p:tagLst xmlns:p="http://schemas.openxmlformats.org/presentationml/2006/main">
  <p:tag name="AS_UNIQUEID" val="558"/>
</p:tagLst>
</file>

<file path=ppt/tags/tag655.xml><?xml version="1.0" encoding="utf-8"?>
<p:tagLst xmlns:p="http://schemas.openxmlformats.org/presentationml/2006/main">
  <p:tag name="AS_UNIQUEID" val="559"/>
</p:tagLst>
</file>

<file path=ppt/tags/tag656.xml><?xml version="1.0" encoding="utf-8"?>
<p:tagLst xmlns:p="http://schemas.openxmlformats.org/presentationml/2006/main">
  <p:tag name="AS_UNIQUEID" val="560"/>
</p:tagLst>
</file>

<file path=ppt/tags/tag657.xml><?xml version="1.0" encoding="utf-8"?>
<p:tagLst xmlns:p="http://schemas.openxmlformats.org/presentationml/2006/main">
  <p:tag name="AS_UNIQUEID" val="561"/>
</p:tagLst>
</file>

<file path=ppt/tags/tag658.xml><?xml version="1.0" encoding="utf-8"?>
<p:tagLst xmlns:p="http://schemas.openxmlformats.org/presentationml/2006/main">
  <p:tag name="AS_UNIQUEID" val="562"/>
</p:tagLst>
</file>

<file path=ppt/tags/tag659.xml><?xml version="1.0" encoding="utf-8"?>
<p:tagLst xmlns:p="http://schemas.openxmlformats.org/presentationml/2006/main">
  <p:tag name="AS_UNIQUEID" val="563"/>
</p:tagLst>
</file>

<file path=ppt/tags/tag66.xml><?xml version="1.0" encoding="utf-8"?>
<p:tagLst xmlns:p="http://schemas.openxmlformats.org/presentationml/2006/main">
  <p:tag name="AS_UNIQUEID" val="2557"/>
</p:tagLst>
</file>

<file path=ppt/tags/tag660.xml><?xml version="1.0" encoding="utf-8"?>
<p:tagLst xmlns:p="http://schemas.openxmlformats.org/presentationml/2006/main">
  <p:tag name="AS_UNIQUEID" val="564"/>
</p:tagLst>
</file>

<file path=ppt/tags/tag661.xml><?xml version="1.0" encoding="utf-8"?>
<p:tagLst xmlns:p="http://schemas.openxmlformats.org/presentationml/2006/main">
  <p:tag name="AS_UNIQUEID" val="565"/>
</p:tagLst>
</file>

<file path=ppt/tags/tag662.xml><?xml version="1.0" encoding="utf-8"?>
<p:tagLst xmlns:p="http://schemas.openxmlformats.org/presentationml/2006/main">
  <p:tag name="AS_UNIQUEID" val="566"/>
</p:tagLst>
</file>

<file path=ppt/tags/tag663.xml><?xml version="1.0" encoding="utf-8"?>
<p:tagLst xmlns:p="http://schemas.openxmlformats.org/presentationml/2006/main">
  <p:tag name="AS_UNIQUEID" val="567"/>
</p:tagLst>
</file>

<file path=ppt/tags/tag664.xml><?xml version="1.0" encoding="utf-8"?>
<p:tagLst xmlns:p="http://schemas.openxmlformats.org/presentationml/2006/main">
  <p:tag name="AS_UNIQUEID" val="568"/>
</p:tagLst>
</file>

<file path=ppt/tags/tag665.xml><?xml version="1.0" encoding="utf-8"?>
<p:tagLst xmlns:p="http://schemas.openxmlformats.org/presentationml/2006/main">
  <p:tag name="AS_UNIQUEID" val="573"/>
</p:tagLst>
</file>

<file path=ppt/tags/tag666.xml><?xml version="1.0" encoding="utf-8"?>
<p:tagLst xmlns:p="http://schemas.openxmlformats.org/presentationml/2006/main">
  <p:tag name="AS_UNIQUEID" val="2642"/>
</p:tagLst>
</file>

<file path=ppt/tags/tag667.xml><?xml version="1.0" encoding="utf-8"?>
<p:tagLst xmlns:p="http://schemas.openxmlformats.org/presentationml/2006/main">
  <p:tag name="AS_UNIQUEID" val="2644"/>
</p:tagLst>
</file>

<file path=ppt/tags/tag668.xml><?xml version="1.0" encoding="utf-8"?>
<p:tagLst xmlns:p="http://schemas.openxmlformats.org/presentationml/2006/main">
  <p:tag name="AS_UNIQUEID" val="2643"/>
</p:tagLst>
</file>

<file path=ppt/tags/tag669.xml><?xml version="1.0" encoding="utf-8"?>
<p:tagLst xmlns:p="http://schemas.openxmlformats.org/presentationml/2006/main">
  <p:tag name="AS_UNIQUEID" val="2408"/>
</p:tagLst>
</file>

<file path=ppt/tags/tag67.xml><?xml version="1.0" encoding="utf-8"?>
<p:tagLst xmlns:p="http://schemas.openxmlformats.org/presentationml/2006/main">
  <p:tag name="AS_UNIQUEID" val="2558"/>
</p:tagLst>
</file>

<file path=ppt/tags/tag670.xml><?xml version="1.0" encoding="utf-8"?>
<p:tagLst xmlns:p="http://schemas.openxmlformats.org/presentationml/2006/main">
  <p:tag name="AS_UNIQUEID" val="2409"/>
</p:tagLst>
</file>

<file path=ppt/tags/tag671.xml><?xml version="1.0" encoding="utf-8"?>
<p:tagLst xmlns:p="http://schemas.openxmlformats.org/presentationml/2006/main">
  <p:tag name="AS_UNIQUEID" val="2410"/>
</p:tagLst>
</file>

<file path=ppt/tags/tag672.xml><?xml version="1.0" encoding="utf-8"?>
<p:tagLst xmlns:p="http://schemas.openxmlformats.org/presentationml/2006/main">
  <p:tag name="AS_UNIQUEID" val="2411"/>
</p:tagLst>
</file>

<file path=ppt/tags/tag673.xml><?xml version="1.0" encoding="utf-8"?>
<p:tagLst xmlns:p="http://schemas.openxmlformats.org/presentationml/2006/main">
  <p:tag name="AS_UNIQUEID" val="2412"/>
</p:tagLst>
</file>

<file path=ppt/tags/tag674.xml><?xml version="1.0" encoding="utf-8"?>
<p:tagLst xmlns:p="http://schemas.openxmlformats.org/presentationml/2006/main">
  <p:tag name="AS_UNIQUEID" val="2925"/>
</p:tagLst>
</file>

<file path=ppt/tags/tag675.xml><?xml version="1.0" encoding="utf-8"?>
<p:tagLst xmlns:p="http://schemas.openxmlformats.org/presentationml/2006/main">
  <p:tag name="AS_UNIQUEID" val="2927"/>
</p:tagLst>
</file>

<file path=ppt/tags/tag676.xml><?xml version="1.0" encoding="utf-8"?>
<p:tagLst xmlns:p="http://schemas.openxmlformats.org/presentationml/2006/main">
  <p:tag name="AS_UNIQUEID" val="2928"/>
</p:tagLst>
</file>

<file path=ppt/tags/tag677.xml><?xml version="1.0" encoding="utf-8"?>
<p:tagLst xmlns:p="http://schemas.openxmlformats.org/presentationml/2006/main">
  <p:tag name="AS_UNIQUEID" val="2929"/>
</p:tagLst>
</file>

<file path=ppt/tags/tag678.xml><?xml version="1.0" encoding="utf-8"?>
<p:tagLst xmlns:p="http://schemas.openxmlformats.org/presentationml/2006/main">
  <p:tag name="AS_UNIQUEID" val="2930"/>
</p:tagLst>
</file>

<file path=ppt/tags/tag679.xml><?xml version="1.0" encoding="utf-8"?>
<p:tagLst xmlns:p="http://schemas.openxmlformats.org/presentationml/2006/main">
  <p:tag name="AS_UNIQUEID" val="2931"/>
</p:tagLst>
</file>

<file path=ppt/tags/tag68.xml><?xml version="1.0" encoding="utf-8"?>
<p:tagLst xmlns:p="http://schemas.openxmlformats.org/presentationml/2006/main">
  <p:tag name="AS_UNIQUEID" val="2559"/>
</p:tagLst>
</file>

<file path=ppt/tags/tag680.xml><?xml version="1.0" encoding="utf-8"?>
<p:tagLst xmlns:p="http://schemas.openxmlformats.org/presentationml/2006/main">
  <p:tag name="AS_UNIQUEID" val="2932"/>
</p:tagLst>
</file>

<file path=ppt/tags/tag681.xml><?xml version="1.0" encoding="utf-8"?>
<p:tagLst xmlns:p="http://schemas.openxmlformats.org/presentationml/2006/main">
  <p:tag name="AS_UNIQUEID" val="2941"/>
</p:tagLst>
</file>

<file path=ppt/tags/tag682.xml><?xml version="1.0" encoding="utf-8"?>
<p:tagLst xmlns:p="http://schemas.openxmlformats.org/presentationml/2006/main">
  <p:tag name="AS_UNIQUEID" val="780"/>
</p:tagLst>
</file>

<file path=ppt/tags/tag683.xml><?xml version="1.0" encoding="utf-8"?>
<p:tagLst xmlns:p="http://schemas.openxmlformats.org/presentationml/2006/main">
  <p:tag name="AS_UNIQUEID" val="1895"/>
</p:tagLst>
</file>

<file path=ppt/tags/tag684.xml><?xml version="1.0" encoding="utf-8"?>
<p:tagLst xmlns:p="http://schemas.openxmlformats.org/presentationml/2006/main">
  <p:tag name="AS_UNIQUEID" val="1898"/>
</p:tagLst>
</file>

<file path=ppt/tags/tag685.xml><?xml version="1.0" encoding="utf-8"?>
<p:tagLst xmlns:p="http://schemas.openxmlformats.org/presentationml/2006/main">
  <p:tag name="AS_UNIQUEID" val="1899"/>
</p:tagLst>
</file>

<file path=ppt/tags/tag686.xml><?xml version="1.0" encoding="utf-8"?>
<p:tagLst xmlns:p="http://schemas.openxmlformats.org/presentationml/2006/main">
  <p:tag name="AS_UNIQUEID" val="1900"/>
</p:tagLst>
</file>

<file path=ppt/tags/tag687.xml><?xml version="1.0" encoding="utf-8"?>
<p:tagLst xmlns:p="http://schemas.openxmlformats.org/presentationml/2006/main">
  <p:tag name="AS_UNIQUEID" val="3163"/>
</p:tagLst>
</file>

<file path=ppt/tags/tag688.xml><?xml version="1.0" encoding="utf-8"?>
<p:tagLst xmlns:p="http://schemas.openxmlformats.org/presentationml/2006/main">
  <p:tag name="AS_UNIQUEID" val="3164"/>
</p:tagLst>
</file>

<file path=ppt/tags/tag689.xml><?xml version="1.0" encoding="utf-8"?>
<p:tagLst xmlns:p="http://schemas.openxmlformats.org/presentationml/2006/main">
  <p:tag name="AS_UNIQUEID" val="2575"/>
</p:tagLst>
</file>

<file path=ppt/tags/tag69.xml><?xml version="1.0" encoding="utf-8"?>
<p:tagLst xmlns:p="http://schemas.openxmlformats.org/presentationml/2006/main">
  <p:tag name="AS_UNIQUEID" val="2560"/>
</p:tagLst>
</file>

<file path=ppt/tags/tag690.xml><?xml version="1.0" encoding="utf-8"?>
<p:tagLst xmlns:p="http://schemas.openxmlformats.org/presentationml/2006/main">
  <p:tag name="AS_UNIQUEID" val="2940"/>
</p:tagLst>
</file>

<file path=ppt/tags/tag691.xml><?xml version="1.0" encoding="utf-8"?>
<p:tagLst xmlns:p="http://schemas.openxmlformats.org/presentationml/2006/main">
  <p:tag name="AS_UNIQUEID" val="2567"/>
</p:tagLst>
</file>

<file path=ppt/tags/tag692.xml><?xml version="1.0" encoding="utf-8"?>
<p:tagLst xmlns:p="http://schemas.openxmlformats.org/presentationml/2006/main">
  <p:tag name="AS_UNIQUEID" val="2570"/>
</p:tagLst>
</file>

<file path=ppt/tags/tag693.xml><?xml version="1.0" encoding="utf-8"?>
<p:tagLst xmlns:p="http://schemas.openxmlformats.org/presentationml/2006/main">
  <p:tag name="AS_UNIQUEID" val="2642"/>
</p:tagLst>
</file>

<file path=ppt/tags/tag694.xml><?xml version="1.0" encoding="utf-8"?>
<p:tagLst xmlns:p="http://schemas.openxmlformats.org/presentationml/2006/main">
  <p:tag name="AS_UNIQUEID" val="2644"/>
</p:tagLst>
</file>

<file path=ppt/tags/tag695.xml><?xml version="1.0" encoding="utf-8"?>
<p:tagLst xmlns:p="http://schemas.openxmlformats.org/presentationml/2006/main">
  <p:tag name="AS_UNIQUEID" val="2643"/>
</p:tagLst>
</file>

<file path=ppt/tags/tag696.xml><?xml version="1.0" encoding="utf-8"?>
<p:tagLst xmlns:p="http://schemas.openxmlformats.org/presentationml/2006/main">
  <p:tag name="AS_UNIQUEID" val="2408"/>
</p:tagLst>
</file>

<file path=ppt/tags/tag697.xml><?xml version="1.0" encoding="utf-8"?>
<p:tagLst xmlns:p="http://schemas.openxmlformats.org/presentationml/2006/main">
  <p:tag name="AS_UNIQUEID" val="2409"/>
</p:tagLst>
</file>

<file path=ppt/tags/tag698.xml><?xml version="1.0" encoding="utf-8"?>
<p:tagLst xmlns:p="http://schemas.openxmlformats.org/presentationml/2006/main">
  <p:tag name="AS_UNIQUEID" val="2410"/>
</p:tagLst>
</file>

<file path=ppt/tags/tag699.xml><?xml version="1.0" encoding="utf-8"?>
<p:tagLst xmlns:p="http://schemas.openxmlformats.org/presentationml/2006/main">
  <p:tag name="AS_UNIQUEID" val="241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AS_UNIQUEID" val="2561"/>
</p:tagLst>
</file>

<file path=ppt/tags/tag700.xml><?xml version="1.0" encoding="utf-8"?>
<p:tagLst xmlns:p="http://schemas.openxmlformats.org/presentationml/2006/main">
  <p:tag name="AS_UNIQUEID" val="2412"/>
</p:tagLst>
</file>

<file path=ppt/tags/tag701.xml><?xml version="1.0" encoding="utf-8"?>
<p:tagLst xmlns:p="http://schemas.openxmlformats.org/presentationml/2006/main">
  <p:tag name="AS_UNIQUEID" val="846"/>
</p:tagLst>
</file>

<file path=ppt/tags/tag702.xml><?xml version="1.0" encoding="utf-8"?>
<p:tagLst xmlns:p="http://schemas.openxmlformats.org/presentationml/2006/main">
  <p:tag name="AS_UNIQUEID" val="876"/>
</p:tagLst>
</file>

<file path=ppt/tags/tag703.xml><?xml version="1.0" encoding="utf-8"?>
<p:tagLst xmlns:p="http://schemas.openxmlformats.org/presentationml/2006/main">
  <p:tag name="AS_UNIQUEID" val="3166"/>
</p:tagLst>
</file>

<file path=ppt/tags/tag704.xml><?xml version="1.0" encoding="utf-8"?>
<p:tagLst xmlns:p="http://schemas.openxmlformats.org/presentationml/2006/main">
  <p:tag name="AS_UNIQUEID" val="3167"/>
</p:tagLst>
</file>

<file path=ppt/tags/tag705.xml><?xml version="1.0" encoding="utf-8"?>
<p:tagLst xmlns:p="http://schemas.openxmlformats.org/presentationml/2006/main">
  <p:tag name="AS_UNIQUEID" val="13"/>
</p:tagLst>
</file>

<file path=ppt/tags/tag706.xml><?xml version="1.0" encoding="utf-8"?>
<p:tagLst xmlns:p="http://schemas.openxmlformats.org/presentationml/2006/main">
  <p:tag name="AS_UNIQUEID" val="489"/>
</p:tagLst>
</file>

<file path=ppt/tags/tag707.xml><?xml version="1.0" encoding="utf-8"?>
<p:tagLst xmlns:p="http://schemas.openxmlformats.org/presentationml/2006/main">
  <p:tag name="AS_UNIQUEID" val="3168"/>
</p:tagLst>
</file>

<file path=ppt/tags/tag708.xml><?xml version="1.0" encoding="utf-8"?>
<p:tagLst xmlns:p="http://schemas.openxmlformats.org/presentationml/2006/main">
  <p:tag name="AS_UNIQUEID" val="2408"/>
</p:tagLst>
</file>

<file path=ppt/tags/tag709.xml><?xml version="1.0" encoding="utf-8"?>
<p:tagLst xmlns:p="http://schemas.openxmlformats.org/presentationml/2006/main">
  <p:tag name="AS_UNIQUEID" val="2409"/>
</p:tagLst>
</file>

<file path=ppt/tags/tag71.xml><?xml version="1.0" encoding="utf-8"?>
<p:tagLst xmlns:p="http://schemas.openxmlformats.org/presentationml/2006/main">
  <p:tag name="AS_UNIQUEID" val="2562"/>
</p:tagLst>
</file>

<file path=ppt/tags/tag710.xml><?xml version="1.0" encoding="utf-8"?>
<p:tagLst xmlns:p="http://schemas.openxmlformats.org/presentationml/2006/main">
  <p:tag name="AS_UNIQUEID" val="2410"/>
</p:tagLst>
</file>

<file path=ppt/tags/tag711.xml><?xml version="1.0" encoding="utf-8"?>
<p:tagLst xmlns:p="http://schemas.openxmlformats.org/presentationml/2006/main">
  <p:tag name="AS_UNIQUEID" val="2411"/>
</p:tagLst>
</file>

<file path=ppt/tags/tag712.xml><?xml version="1.0" encoding="utf-8"?>
<p:tagLst xmlns:p="http://schemas.openxmlformats.org/presentationml/2006/main">
  <p:tag name="AS_UNIQUEID" val="2412"/>
</p:tagLst>
</file>

<file path=ppt/tags/tag713.xml><?xml version="1.0" encoding="utf-8"?>
<p:tagLst xmlns:p="http://schemas.openxmlformats.org/presentationml/2006/main">
  <p:tag name="AS_UNIQUEID" val="2413"/>
</p:tagLst>
</file>

<file path=ppt/tags/tag714.xml><?xml version="1.0" encoding="utf-8"?>
<p:tagLst xmlns:p="http://schemas.openxmlformats.org/presentationml/2006/main">
  <p:tag name="AS_UNIQUEID" val="2418"/>
</p:tagLst>
</file>

<file path=ppt/tags/tag715.xml><?xml version="1.0" encoding="utf-8"?>
<p:tagLst xmlns:p="http://schemas.openxmlformats.org/presentationml/2006/main">
  <p:tag name="AS_UNIQUEID" val="2419"/>
</p:tagLst>
</file>

<file path=ppt/tags/tag716.xml><?xml version="1.0" encoding="utf-8"?>
<p:tagLst xmlns:p="http://schemas.openxmlformats.org/presentationml/2006/main">
  <p:tag name="AS_UNIQUEID" val="2420"/>
</p:tagLst>
</file>

<file path=ppt/tags/tag717.xml><?xml version="1.0" encoding="utf-8"?>
<p:tagLst xmlns:p="http://schemas.openxmlformats.org/presentationml/2006/main">
  <p:tag name="AS_UNIQUEID" val="3171"/>
</p:tagLst>
</file>

<file path=ppt/tags/tag718.xml><?xml version="1.0" encoding="utf-8"?>
<p:tagLst xmlns:p="http://schemas.openxmlformats.org/presentationml/2006/main">
  <p:tag name="AS_UNIQUEID" val="2276"/>
</p:tagLst>
</file>

<file path=ppt/tags/tag719.xml><?xml version="1.0" encoding="utf-8"?>
<p:tagLst xmlns:p="http://schemas.openxmlformats.org/presentationml/2006/main">
  <p:tag name="AS_UNIQUEID" val="2283"/>
</p:tagLst>
</file>

<file path=ppt/tags/tag72.xml><?xml version="1.0" encoding="utf-8"?>
<p:tagLst xmlns:p="http://schemas.openxmlformats.org/presentationml/2006/main">
  <p:tag name="AS_UNIQUEID" val="2563"/>
</p:tagLst>
</file>

<file path=ppt/tags/tag720.xml><?xml version="1.0" encoding="utf-8"?>
<p:tagLst xmlns:p="http://schemas.openxmlformats.org/presentationml/2006/main">
  <p:tag name="AS_UNIQUEID" val="3172"/>
</p:tagLst>
</file>

<file path=ppt/tags/tag721.xml><?xml version="1.0" encoding="utf-8"?>
<p:tagLst xmlns:p="http://schemas.openxmlformats.org/presentationml/2006/main">
  <p:tag name="AS_UNIQUEID" val="3173"/>
</p:tagLst>
</file>

<file path=ppt/tags/tag722.xml><?xml version="1.0" encoding="utf-8"?>
<p:tagLst xmlns:p="http://schemas.openxmlformats.org/presentationml/2006/main">
  <p:tag name="AS_UNIQUEID" val="3174"/>
</p:tagLst>
</file>

<file path=ppt/tags/tag723.xml><?xml version="1.0" encoding="utf-8"?>
<p:tagLst xmlns:p="http://schemas.openxmlformats.org/presentationml/2006/main">
  <p:tag name="AS_UNIQUEID" val="3175"/>
</p:tagLst>
</file>

<file path=ppt/tags/tag724.xml><?xml version="1.0" encoding="utf-8"?>
<p:tagLst xmlns:p="http://schemas.openxmlformats.org/presentationml/2006/main">
  <p:tag name="AS_UNIQUEID" val="3176"/>
</p:tagLst>
</file>

<file path=ppt/tags/tag725.xml><?xml version="1.0" encoding="utf-8"?>
<p:tagLst xmlns:p="http://schemas.openxmlformats.org/presentationml/2006/main">
  <p:tag name="AS_UNIQUEID" val="3177"/>
</p:tagLst>
</file>

<file path=ppt/tags/tag726.xml><?xml version="1.0" encoding="utf-8"?>
<p:tagLst xmlns:p="http://schemas.openxmlformats.org/presentationml/2006/main">
  <p:tag name="AS_UNIQUEID" val="2403"/>
</p:tagLst>
</file>

<file path=ppt/tags/tag727.xml><?xml version="1.0" encoding="utf-8"?>
<p:tagLst xmlns:p="http://schemas.openxmlformats.org/presentationml/2006/main">
  <p:tag name="AS_UNIQUEID" val="2404"/>
</p:tagLst>
</file>

<file path=ppt/tags/tag728.xml><?xml version="1.0" encoding="utf-8"?>
<p:tagLst xmlns:p="http://schemas.openxmlformats.org/presentationml/2006/main">
  <p:tag name="AS_UNIQUEID" val="2405"/>
</p:tagLst>
</file>

<file path=ppt/tags/tag729.xml><?xml version="1.0" encoding="utf-8"?>
<p:tagLst xmlns:p="http://schemas.openxmlformats.org/presentationml/2006/main">
  <p:tag name="AS_UNIQUEID" val="2642"/>
</p:tagLst>
</file>

<file path=ppt/tags/tag73.xml><?xml version="1.0" encoding="utf-8"?>
<p:tagLst xmlns:p="http://schemas.openxmlformats.org/presentationml/2006/main">
  <p:tag name="AS_UNIQUEID" val="2564"/>
</p:tagLst>
</file>

<file path=ppt/tags/tag730.xml><?xml version="1.0" encoding="utf-8"?>
<p:tagLst xmlns:p="http://schemas.openxmlformats.org/presentationml/2006/main">
  <p:tag name="AS_UNIQUEID" val="2644"/>
</p:tagLst>
</file>

<file path=ppt/tags/tag731.xml><?xml version="1.0" encoding="utf-8"?>
<p:tagLst xmlns:p="http://schemas.openxmlformats.org/presentationml/2006/main">
  <p:tag name="AS_UNIQUEID" val="2643"/>
</p:tagLst>
</file>

<file path=ppt/tags/tag732.xml><?xml version="1.0" encoding="utf-8"?>
<p:tagLst xmlns:p="http://schemas.openxmlformats.org/presentationml/2006/main">
  <p:tag name="AS_UNIQUEID" val="2408"/>
</p:tagLst>
</file>

<file path=ppt/tags/tag733.xml><?xml version="1.0" encoding="utf-8"?>
<p:tagLst xmlns:p="http://schemas.openxmlformats.org/presentationml/2006/main">
  <p:tag name="AS_UNIQUEID" val="2409"/>
</p:tagLst>
</file>

<file path=ppt/tags/tag734.xml><?xml version="1.0" encoding="utf-8"?>
<p:tagLst xmlns:p="http://schemas.openxmlformats.org/presentationml/2006/main">
  <p:tag name="AS_UNIQUEID" val="2410"/>
</p:tagLst>
</file>

<file path=ppt/tags/tag735.xml><?xml version="1.0" encoding="utf-8"?>
<p:tagLst xmlns:p="http://schemas.openxmlformats.org/presentationml/2006/main">
  <p:tag name="AS_UNIQUEID" val="2411"/>
</p:tagLst>
</file>

<file path=ppt/tags/tag736.xml><?xml version="1.0" encoding="utf-8"?>
<p:tagLst xmlns:p="http://schemas.openxmlformats.org/presentationml/2006/main">
  <p:tag name="AS_UNIQUEID" val="2412"/>
</p:tagLst>
</file>

<file path=ppt/tags/tag737.xml><?xml version="1.0" encoding="utf-8"?>
<p:tagLst xmlns:p="http://schemas.openxmlformats.org/presentationml/2006/main">
  <p:tag name="AS_UNIQUEID" val="2987"/>
  <p:tag name="KSO_WM_UNIT_PLACING_PICTURE_USER_VIEWPORT" val="{&quot;height&quot;:7730.937007874016,&quot;width&quot;:15298.544881889764}"/>
</p:tagLst>
</file>

<file path=ppt/tags/tag738.xml><?xml version="1.0" encoding="utf-8"?>
<p:tagLst xmlns:p="http://schemas.openxmlformats.org/presentationml/2006/main">
  <p:tag name="AS_UNIQUEID" val="354"/>
</p:tagLst>
</file>

<file path=ppt/tags/tag739.xml><?xml version="1.0" encoding="utf-8"?>
<p:tagLst xmlns:p="http://schemas.openxmlformats.org/presentationml/2006/main">
  <p:tag name="AS_UNIQUEID" val="3179"/>
</p:tagLst>
</file>

<file path=ppt/tags/tag74.xml><?xml version="1.0" encoding="utf-8"?>
<p:tagLst xmlns:p="http://schemas.openxmlformats.org/presentationml/2006/main">
  <p:tag name="AS_UNIQUEID" val="2565"/>
</p:tagLst>
</file>

<file path=ppt/tags/tag740.xml><?xml version="1.0" encoding="utf-8"?>
<p:tagLst xmlns:p="http://schemas.openxmlformats.org/presentationml/2006/main">
  <p:tag name="AS_UNIQUEID" val="3180"/>
</p:tagLst>
</file>

<file path=ppt/tags/tag741.xml><?xml version="1.0" encoding="utf-8"?>
<p:tagLst xmlns:p="http://schemas.openxmlformats.org/presentationml/2006/main">
  <p:tag name="AS_UNIQUEID" val="1506"/>
</p:tagLst>
</file>

<file path=ppt/tags/tag742.xml><?xml version="1.0" encoding="utf-8"?>
<p:tagLst xmlns:p="http://schemas.openxmlformats.org/presentationml/2006/main">
  <p:tag name="AS_UNIQUEID" val="1507"/>
  <p:tag name="KSO_WM_UNIT_TABLE_BEAUTIFY" val="smartTable{de572fb4-a088-4f5b-84f4-b3dd2cf15328}"/>
  <p:tag name="TABLE_ENDDRAG_ORIGIN_RECT" val="711*487"/>
  <p:tag name="TABLE_ENDDRAG_RECT" val="3*46*711*487"/>
</p:tagLst>
</file>

<file path=ppt/tags/tag743.xml><?xml version="1.0" encoding="utf-8"?>
<p:tagLst xmlns:p="http://schemas.openxmlformats.org/presentationml/2006/main">
  <p:tag name="AS_UNIQUEID" val="1508"/>
</p:tagLst>
</file>

<file path=ppt/tags/tag744.xml><?xml version="1.0" encoding="utf-8"?>
<p:tagLst xmlns:p="http://schemas.openxmlformats.org/presentationml/2006/main">
  <p:tag name="AS_UNIQUEID" val="1509"/>
</p:tagLst>
</file>

<file path=ppt/tags/tag745.xml><?xml version="1.0" encoding="utf-8"?>
<p:tagLst xmlns:p="http://schemas.openxmlformats.org/presentationml/2006/main">
  <p:tag name="AS_UNIQUEID" val="1510"/>
</p:tagLst>
</file>

<file path=ppt/tags/tag746.xml><?xml version="1.0" encoding="utf-8"?>
<p:tagLst xmlns:p="http://schemas.openxmlformats.org/presentationml/2006/main">
  <p:tag name="AS_UNIQUEID" val="1511"/>
</p:tagLst>
</file>

<file path=ppt/tags/tag747.xml><?xml version="1.0" encoding="utf-8"?>
<p:tagLst xmlns:p="http://schemas.openxmlformats.org/presentationml/2006/main">
  <p:tag name="AS_UNIQUEID" val="1512"/>
</p:tagLst>
</file>

<file path=ppt/tags/tag748.xml><?xml version="1.0" encoding="utf-8"?>
<p:tagLst xmlns:p="http://schemas.openxmlformats.org/presentationml/2006/main">
  <p:tag name="AS_UNIQUEID" val="1513"/>
</p:tagLst>
</file>

<file path=ppt/tags/tag749.xml><?xml version="1.0" encoding="utf-8"?>
<p:tagLst xmlns:p="http://schemas.openxmlformats.org/presentationml/2006/main">
  <p:tag name="AS_UNIQUEID" val="1514"/>
</p:tagLst>
</file>

<file path=ppt/tags/tag75.xml><?xml version="1.0" encoding="utf-8"?>
<p:tagLst xmlns:p="http://schemas.openxmlformats.org/presentationml/2006/main">
  <p:tag name="AS_UNIQUEID" val="2571"/>
</p:tagLst>
</file>

<file path=ppt/tags/tag750.xml><?xml version="1.0" encoding="utf-8"?>
<p:tagLst xmlns:p="http://schemas.openxmlformats.org/presentationml/2006/main">
  <p:tag name="AS_UNIQUEID" val="1515"/>
</p:tagLst>
</file>

<file path=ppt/tags/tag751.xml><?xml version="1.0" encoding="utf-8"?>
<p:tagLst xmlns:p="http://schemas.openxmlformats.org/presentationml/2006/main">
  <p:tag name="AS_UNIQUEID" val="1516"/>
</p:tagLst>
</file>

<file path=ppt/tags/tag752.xml><?xml version="1.0" encoding="utf-8"?>
<p:tagLst xmlns:p="http://schemas.openxmlformats.org/presentationml/2006/main">
  <p:tag name="AS_UNIQUEID" val="1517"/>
</p:tagLst>
</file>

<file path=ppt/tags/tag753.xml><?xml version="1.0" encoding="utf-8"?>
<p:tagLst xmlns:p="http://schemas.openxmlformats.org/presentationml/2006/main">
  <p:tag name="AS_UNIQUEID" val="1518"/>
</p:tagLst>
</file>

<file path=ppt/tags/tag754.xml><?xml version="1.0" encoding="utf-8"?>
<p:tagLst xmlns:p="http://schemas.openxmlformats.org/presentationml/2006/main">
  <p:tag name="AS_UNIQUEID" val="1519"/>
</p:tagLst>
</file>

<file path=ppt/tags/tag755.xml><?xml version="1.0" encoding="utf-8"?>
<p:tagLst xmlns:p="http://schemas.openxmlformats.org/presentationml/2006/main">
  <p:tag name="AS_UNIQUEID" val="1520"/>
</p:tagLst>
</file>

<file path=ppt/tags/tag756.xml><?xml version="1.0" encoding="utf-8"?>
<p:tagLst xmlns:p="http://schemas.openxmlformats.org/presentationml/2006/main">
  <p:tag name="AS_UNIQUEID" val="1521"/>
</p:tagLst>
</file>

<file path=ppt/tags/tag757.xml><?xml version="1.0" encoding="utf-8"?>
<p:tagLst xmlns:p="http://schemas.openxmlformats.org/presentationml/2006/main">
  <p:tag name="AS_UNIQUEID" val="1522"/>
</p:tagLst>
</file>

<file path=ppt/tags/tag758.xml><?xml version="1.0" encoding="utf-8"?>
<p:tagLst xmlns:p="http://schemas.openxmlformats.org/presentationml/2006/main">
  <p:tag name="AS_UNIQUEID" val="1523"/>
</p:tagLst>
</file>

<file path=ppt/tags/tag759.xml><?xml version="1.0" encoding="utf-8"?>
<p:tagLst xmlns:p="http://schemas.openxmlformats.org/presentationml/2006/main">
  <p:tag name="AS_UNIQUEID" val="1524"/>
</p:tagLst>
</file>

<file path=ppt/tags/tag76.xml><?xml version="1.0" encoding="utf-8"?>
<p:tagLst xmlns:p="http://schemas.openxmlformats.org/presentationml/2006/main">
  <p:tag name="AS_UNIQUEID" val="2574"/>
</p:tagLst>
</file>

<file path=ppt/tags/tag760.xml><?xml version="1.0" encoding="utf-8"?>
<p:tagLst xmlns:p="http://schemas.openxmlformats.org/presentationml/2006/main">
  <p:tag name="AS_UNIQUEID" val="1525"/>
</p:tagLst>
</file>

<file path=ppt/tags/tag761.xml><?xml version="1.0" encoding="utf-8"?>
<p:tagLst xmlns:p="http://schemas.openxmlformats.org/presentationml/2006/main">
  <p:tag name="AS_UNIQUEID" val="1526"/>
</p:tagLst>
</file>

<file path=ppt/tags/tag762.xml><?xml version="1.0" encoding="utf-8"?>
<p:tagLst xmlns:p="http://schemas.openxmlformats.org/presentationml/2006/main">
  <p:tag name="AS_UNIQUEID" val="1527"/>
</p:tagLst>
</file>

<file path=ppt/tags/tag763.xml><?xml version="1.0" encoding="utf-8"?>
<p:tagLst xmlns:p="http://schemas.openxmlformats.org/presentationml/2006/main">
  <p:tag name="AS_UNIQUEID" val="1528"/>
</p:tagLst>
</file>

<file path=ppt/tags/tag764.xml><?xml version="1.0" encoding="utf-8"?>
<p:tagLst xmlns:p="http://schemas.openxmlformats.org/presentationml/2006/main">
  <p:tag name="AS_UNIQUEID" val="1525"/>
</p:tagLst>
</file>

<file path=ppt/tags/tag765.xml><?xml version="1.0" encoding="utf-8"?>
<p:tagLst xmlns:p="http://schemas.openxmlformats.org/presentationml/2006/main">
  <p:tag name="AS_UNIQUEID" val="1571"/>
</p:tagLst>
</file>

<file path=ppt/tags/tag766.xml><?xml version="1.0" encoding="utf-8"?>
<p:tagLst xmlns:p="http://schemas.openxmlformats.org/presentationml/2006/main">
  <p:tag name="KSO_WM_SPECIAL_SOURCE" val="bdnull"/>
</p:tagLst>
</file>

<file path=ppt/tags/tag767.xml><?xml version="1.0" encoding="utf-8"?>
<p:tagLst xmlns:p="http://schemas.openxmlformats.org/presentationml/2006/main">
  <p:tag name="AS_UNIQUEID" val="2642"/>
</p:tagLst>
</file>

<file path=ppt/tags/tag768.xml><?xml version="1.0" encoding="utf-8"?>
<p:tagLst xmlns:p="http://schemas.openxmlformats.org/presentationml/2006/main">
  <p:tag name="AS_UNIQUEID" val="2644"/>
</p:tagLst>
</file>

<file path=ppt/tags/tag769.xml><?xml version="1.0" encoding="utf-8"?>
<p:tagLst xmlns:p="http://schemas.openxmlformats.org/presentationml/2006/main">
  <p:tag name="AS_UNIQUEID" val="2643"/>
</p:tagLst>
</file>

<file path=ppt/tags/tag77.xml><?xml version="1.0" encoding="utf-8"?>
<p:tagLst xmlns:p="http://schemas.openxmlformats.org/presentationml/2006/main">
  <p:tag name="AS_UNIQUEID" val="2575"/>
</p:tagLst>
</file>

<file path=ppt/tags/tag770.xml><?xml version="1.0" encoding="utf-8"?>
<p:tagLst xmlns:p="http://schemas.openxmlformats.org/presentationml/2006/main">
  <p:tag name="AS_UNIQUEID" val="2408"/>
</p:tagLst>
</file>

<file path=ppt/tags/tag771.xml><?xml version="1.0" encoding="utf-8"?>
<p:tagLst xmlns:p="http://schemas.openxmlformats.org/presentationml/2006/main">
  <p:tag name="AS_UNIQUEID" val="2409"/>
</p:tagLst>
</file>

<file path=ppt/tags/tag772.xml><?xml version="1.0" encoding="utf-8"?>
<p:tagLst xmlns:p="http://schemas.openxmlformats.org/presentationml/2006/main">
  <p:tag name="AS_UNIQUEID" val="2410"/>
</p:tagLst>
</file>

<file path=ppt/tags/tag773.xml><?xml version="1.0" encoding="utf-8"?>
<p:tagLst xmlns:p="http://schemas.openxmlformats.org/presentationml/2006/main">
  <p:tag name="AS_UNIQUEID" val="2411"/>
</p:tagLst>
</file>

<file path=ppt/tags/tag774.xml><?xml version="1.0" encoding="utf-8"?>
<p:tagLst xmlns:p="http://schemas.openxmlformats.org/presentationml/2006/main">
  <p:tag name="AS_UNIQUEID" val="2412"/>
</p:tagLst>
</file>

<file path=ppt/tags/tag775.xml><?xml version="1.0" encoding="utf-8"?>
<p:tagLst xmlns:p="http://schemas.openxmlformats.org/presentationml/2006/main">
  <p:tag name="AS_UNIQUEID" val="1566"/>
</p:tagLst>
</file>

<file path=ppt/tags/tag776.xml><?xml version="1.0" encoding="utf-8"?>
<p:tagLst xmlns:p="http://schemas.openxmlformats.org/presentationml/2006/main">
  <p:tag name="AS_UNIQUEID" val="1565"/>
  <p:tag name="KSO_WM_UNIT_TABLE_BEAUTIFY" val="smartTable{d7e6ff71-ebab-4a9d-8931-8974b84ba5f5}"/>
</p:tagLst>
</file>

<file path=ppt/tags/tag777.xml><?xml version="1.0" encoding="utf-8"?>
<p:tagLst xmlns:p="http://schemas.openxmlformats.org/presentationml/2006/main">
  <p:tag name="AS_UNIQUEID" val="1567"/>
</p:tagLst>
</file>

<file path=ppt/tags/tag778.xml><?xml version="1.0" encoding="utf-8"?>
<p:tagLst xmlns:p="http://schemas.openxmlformats.org/presentationml/2006/main">
  <p:tag name="AS_UNIQUEID" val="1568"/>
</p:tagLst>
</file>

<file path=ppt/tags/tag779.xml><?xml version="1.0" encoding="utf-8"?>
<p:tagLst xmlns:p="http://schemas.openxmlformats.org/presentationml/2006/main">
  <p:tag name="AS_UNIQUEID" val="1569"/>
</p:tagLst>
</file>

<file path=ppt/tags/tag78.xml><?xml version="1.0" encoding="utf-8"?>
<p:tagLst xmlns:p="http://schemas.openxmlformats.org/presentationml/2006/main">
  <p:tag name="AS_UNIQUEID" val="2576"/>
</p:tagLst>
</file>

<file path=ppt/tags/tag780.xml><?xml version="1.0" encoding="utf-8"?>
<p:tagLst xmlns:p="http://schemas.openxmlformats.org/presentationml/2006/main">
  <p:tag name="AS_UNIQUEID" val="1570"/>
</p:tagLst>
</file>

<file path=ppt/tags/tag781.xml><?xml version="1.0" encoding="utf-8"?>
<p:tagLst xmlns:p="http://schemas.openxmlformats.org/presentationml/2006/main">
  <p:tag name="AS_UNIQUEID" val="1571"/>
</p:tagLst>
</file>

<file path=ppt/tags/tag782.xml><?xml version="1.0" encoding="utf-8"?>
<p:tagLst xmlns:p="http://schemas.openxmlformats.org/presentationml/2006/main">
  <p:tag name="AS_UNIQUEID" val="1572"/>
</p:tagLst>
</file>

<file path=ppt/tags/tag783.xml><?xml version="1.0" encoding="utf-8"?>
<p:tagLst xmlns:p="http://schemas.openxmlformats.org/presentationml/2006/main">
  <p:tag name="AS_UNIQUEID" val="1573"/>
</p:tagLst>
</file>

<file path=ppt/tags/tag784.xml><?xml version="1.0" encoding="utf-8"?>
<p:tagLst xmlns:p="http://schemas.openxmlformats.org/presentationml/2006/main">
  <p:tag name="AS_UNIQUEID" val="1574"/>
</p:tagLst>
</file>

<file path=ppt/tags/tag785.xml><?xml version="1.0" encoding="utf-8"?>
<p:tagLst xmlns:p="http://schemas.openxmlformats.org/presentationml/2006/main">
  <p:tag name="AS_UNIQUEID" val="1094"/>
</p:tagLst>
</file>

<file path=ppt/tags/tag786.xml><?xml version="1.0" encoding="utf-8"?>
<p:tagLst xmlns:p="http://schemas.openxmlformats.org/presentationml/2006/main">
  <p:tag name="AS_UNIQUEID" val="1095"/>
</p:tagLst>
</file>

<file path=ppt/tags/tag787.xml><?xml version="1.0" encoding="utf-8"?>
<p:tagLst xmlns:p="http://schemas.openxmlformats.org/presentationml/2006/main">
  <p:tag name="AS_UNIQUEID" val="1096"/>
</p:tagLst>
</file>

<file path=ppt/tags/tag788.xml><?xml version="1.0" encoding="utf-8"?>
<p:tagLst xmlns:p="http://schemas.openxmlformats.org/presentationml/2006/main">
  <p:tag name="KSO_WM_BEAUTIFY_FLAG" val="#wm#"/>
  <p:tag name="KSO_WM_SPECIAL_SOURCE" val="bdnull"/>
  <p:tag name="KSO_WM_TEMPLATE_CATEGORY" val="custom"/>
  <p:tag name="KSO_WM_TEMPLATE_INDEX" val="20220594"/>
</p:tagLst>
</file>

<file path=ppt/tags/tag789.xml><?xml version="1.0" encoding="utf-8"?>
<p:tagLst xmlns:p="http://schemas.openxmlformats.org/presentationml/2006/main">
  <p:tag name="AS_UNIQUEID" val="185"/>
</p:tagLst>
</file>

<file path=ppt/tags/tag79.xml><?xml version="1.0" encoding="utf-8"?>
<p:tagLst xmlns:p="http://schemas.openxmlformats.org/presentationml/2006/main">
  <p:tag name="AS_UNIQUEID" val="1120"/>
</p:tagLst>
</file>

<file path=ppt/tags/tag790.xml><?xml version="1.0" encoding="utf-8"?>
<p:tagLst xmlns:p="http://schemas.openxmlformats.org/presentationml/2006/main">
  <p:tag name="AS_UNIQUEID" val="3185"/>
</p:tagLst>
</file>

<file path=ppt/tags/tag791.xml><?xml version="1.0" encoding="utf-8"?>
<p:tagLst xmlns:p="http://schemas.openxmlformats.org/presentationml/2006/main">
  <p:tag name="AS_UNIQUEID" val="3186"/>
</p:tagLst>
</file>

<file path=ppt/tags/tag792.xml><?xml version="1.0" encoding="utf-8"?>
<p:tagLst xmlns:p="http://schemas.openxmlformats.org/presentationml/2006/main">
  <p:tag name="AS_UNIQUEID" val="3187"/>
</p:tagLst>
</file>

<file path=ppt/tags/tag793.xml><?xml version="1.0" encoding="utf-8"?>
<p:tagLst xmlns:p="http://schemas.openxmlformats.org/presentationml/2006/main">
  <p:tag name="AS_UNIQUEID" val="3188"/>
</p:tagLst>
</file>

<file path=ppt/tags/tag794.xml><?xml version="1.0" encoding="utf-8"?>
<p:tagLst xmlns:p="http://schemas.openxmlformats.org/presentationml/2006/main">
  <p:tag name="AS_UNIQUEID" val="3189"/>
</p:tagLst>
</file>

<file path=ppt/tags/tag795.xml><?xml version="1.0" encoding="utf-8"?>
<p:tagLst xmlns:p="http://schemas.openxmlformats.org/presentationml/2006/main">
  <p:tag name="AS_UNIQUEID" val="3190"/>
</p:tagLst>
</file>

<file path=ppt/tags/tag796.xml><?xml version="1.0" encoding="utf-8"?>
<p:tagLst xmlns:p="http://schemas.openxmlformats.org/presentationml/2006/main">
  <p:tag name="AS_UNIQUEID" val="3191"/>
</p:tagLst>
</file>

<file path=ppt/tags/tag797.xml><?xml version="1.0" encoding="utf-8"?>
<p:tagLst xmlns:p="http://schemas.openxmlformats.org/presentationml/2006/main">
  <p:tag name="AS_UNIQUEID" val="3192"/>
</p:tagLst>
</file>

<file path=ppt/tags/tag798.xml><?xml version="1.0" encoding="utf-8"?>
<p:tagLst xmlns:p="http://schemas.openxmlformats.org/presentationml/2006/main">
  <p:tag name="AS_UNIQUEID" val="3194"/>
</p:tagLst>
</file>

<file path=ppt/tags/tag799.xml><?xml version="1.0" encoding="utf-8"?>
<p:tagLst xmlns:p="http://schemas.openxmlformats.org/presentationml/2006/main">
  <p:tag name="AS_UNIQUEID" val="3195"/>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AS_UNIQUEID" val="1431"/>
  <p:tag name="KSO_WM_BEAUTIFY_FLAG" val=""/>
</p:tagLst>
</file>

<file path=ppt/tags/tag800.xml><?xml version="1.0" encoding="utf-8"?>
<p:tagLst xmlns:p="http://schemas.openxmlformats.org/presentationml/2006/main">
  <p:tag name="AS_UNIQUEID" val="3196"/>
</p:tagLst>
</file>

<file path=ppt/tags/tag801.xml><?xml version="1.0" encoding="utf-8"?>
<p:tagLst xmlns:p="http://schemas.openxmlformats.org/presentationml/2006/main">
  <p:tag name="AS_UNIQUEID" val="3197"/>
</p:tagLst>
</file>

<file path=ppt/tags/tag802.xml><?xml version="1.0" encoding="utf-8"?>
<p:tagLst xmlns:p="http://schemas.openxmlformats.org/presentationml/2006/main">
  <p:tag name="AS_UNIQUEID" val="3198"/>
</p:tagLst>
</file>

<file path=ppt/tags/tag803.xml><?xml version="1.0" encoding="utf-8"?>
<p:tagLst xmlns:p="http://schemas.openxmlformats.org/presentationml/2006/main">
  <p:tag name="AS_UNIQUEID" val="3200"/>
</p:tagLst>
</file>

<file path=ppt/tags/tag804.xml><?xml version="1.0" encoding="utf-8"?>
<p:tagLst xmlns:p="http://schemas.openxmlformats.org/presentationml/2006/main">
  <p:tag name="AS_UNIQUEID" val="3201"/>
</p:tagLst>
</file>

<file path=ppt/tags/tag805.xml><?xml version="1.0" encoding="utf-8"?>
<p:tagLst xmlns:p="http://schemas.openxmlformats.org/presentationml/2006/main">
  <p:tag name="AS_UNIQUEID" val="3202"/>
</p:tagLst>
</file>

<file path=ppt/tags/tag806.xml><?xml version="1.0" encoding="utf-8"?>
<p:tagLst xmlns:p="http://schemas.openxmlformats.org/presentationml/2006/main">
  <p:tag name="AS_UNIQUEID" val="1602"/>
</p:tagLst>
</file>

<file path=ppt/tags/tag807.xml><?xml version="1.0" encoding="utf-8"?>
<p:tagLst xmlns:p="http://schemas.openxmlformats.org/presentationml/2006/main">
  <p:tag name="AS_UNIQUEID" val="1603"/>
</p:tagLst>
</file>

<file path=ppt/tags/tag808.xml><?xml version="1.0" encoding="utf-8"?>
<p:tagLst xmlns:p="http://schemas.openxmlformats.org/presentationml/2006/main">
  <p:tag name="AS_UNIQUEID" val="1604"/>
</p:tagLst>
</file>

<file path=ppt/tags/tag809.xml><?xml version="1.0" encoding="utf-8"?>
<p:tagLst xmlns:p="http://schemas.openxmlformats.org/presentationml/2006/main">
  <p:tag name="AS_UNIQUEID" val="2148"/>
</p:tagLst>
</file>

<file path=ppt/tags/tag81.xml><?xml version="1.0" encoding="utf-8"?>
<p:tagLst xmlns:p="http://schemas.openxmlformats.org/presentationml/2006/main">
  <p:tag name="AS_UNIQUEID" val="3094"/>
  <p:tag name="KSO_WM_BEAUTIFY_FLAG" val=""/>
</p:tagLst>
</file>

<file path=ppt/tags/tag810.xml><?xml version="1.0" encoding="utf-8"?>
<p:tagLst xmlns:p="http://schemas.openxmlformats.org/presentationml/2006/main">
  <p:tag name="AS_UNIQUEID" val="2149"/>
</p:tagLst>
</file>

<file path=ppt/tags/tag811.xml><?xml version="1.0" encoding="utf-8"?>
<p:tagLst xmlns:p="http://schemas.openxmlformats.org/presentationml/2006/main">
  <p:tag name="AS_UNIQUEID" val="2150"/>
</p:tagLst>
</file>

<file path=ppt/tags/tag812.xml><?xml version="1.0" encoding="utf-8"?>
<p:tagLst xmlns:p="http://schemas.openxmlformats.org/presentationml/2006/main">
  <p:tag name="AS_UNIQUEID" val="2151"/>
</p:tagLst>
</file>

<file path=ppt/tags/tag813.xml><?xml version="1.0" encoding="utf-8"?>
<p:tagLst xmlns:p="http://schemas.openxmlformats.org/presentationml/2006/main">
  <p:tag name="AS_UNIQUEID" val="1214"/>
</p:tagLst>
</file>

<file path=ppt/tags/tag814.xml><?xml version="1.0" encoding="utf-8"?>
<p:tagLst xmlns:p="http://schemas.openxmlformats.org/presentationml/2006/main">
  <p:tag name="AS_UNIQUEID" val="1498"/>
</p:tagLst>
</file>

<file path=ppt/tags/tag815.xml><?xml version="1.0" encoding="utf-8"?>
<p:tagLst xmlns:p="http://schemas.openxmlformats.org/presentationml/2006/main">
  <p:tag name="AS_UNIQUEID" val="1499"/>
</p:tagLst>
</file>

<file path=ppt/tags/tag816.xml><?xml version="1.0" encoding="utf-8"?>
<p:tagLst xmlns:p="http://schemas.openxmlformats.org/presentationml/2006/main">
  <p:tag name="AS_UNIQUEID" val="1500"/>
</p:tagLst>
</file>

<file path=ppt/tags/tag817.xml><?xml version="1.0" encoding="utf-8"?>
<p:tagLst xmlns:p="http://schemas.openxmlformats.org/presentationml/2006/main">
  <p:tag name="AS_UNIQUEID" val="1501"/>
</p:tagLst>
</file>

<file path=ppt/tags/tag818.xml><?xml version="1.0" encoding="utf-8"?>
<p:tagLst xmlns:p="http://schemas.openxmlformats.org/presentationml/2006/main">
  <p:tag name="AS_UNIQUEID" val="1502"/>
</p:tagLst>
</file>

<file path=ppt/tags/tag819.xml><?xml version="1.0" encoding="utf-8"?>
<p:tagLst xmlns:p="http://schemas.openxmlformats.org/presentationml/2006/main">
  <p:tag name="AS_UNIQUEID" val="1503"/>
</p:tagLst>
</file>

<file path=ppt/tags/tag82.xml><?xml version="1.0" encoding="utf-8"?>
<p:tagLst xmlns:p="http://schemas.openxmlformats.org/presentationml/2006/main">
  <p:tag name="AS_UNIQUEID" val="1435"/>
  <p:tag name="KSO_WM_BEAUTIFY_FLAG" val=""/>
</p:tagLst>
</file>

<file path=ppt/tags/tag820.xml><?xml version="1.0" encoding="utf-8"?>
<p:tagLst xmlns:p="http://schemas.openxmlformats.org/presentationml/2006/main">
  <p:tag name="AS_UNIQUEID" val="2152"/>
</p:tagLst>
</file>

<file path=ppt/tags/tag821.xml><?xml version="1.0" encoding="utf-8"?>
<p:tagLst xmlns:p="http://schemas.openxmlformats.org/presentationml/2006/main">
  <p:tag name="AS_UNIQUEID" val="1489"/>
</p:tagLst>
</file>

<file path=ppt/tags/tag822.xml><?xml version="1.0" encoding="utf-8"?>
<p:tagLst xmlns:p="http://schemas.openxmlformats.org/presentationml/2006/main">
  <p:tag name="AS_UNIQUEID" val="1490"/>
</p:tagLst>
</file>

<file path=ppt/tags/tag823.xml><?xml version="1.0" encoding="utf-8"?>
<p:tagLst xmlns:p="http://schemas.openxmlformats.org/presentationml/2006/main">
  <p:tag name="AS_UNIQUEID" val="1491"/>
</p:tagLst>
</file>

<file path=ppt/tags/tag824.xml><?xml version="1.0" encoding="utf-8"?>
<p:tagLst xmlns:p="http://schemas.openxmlformats.org/presentationml/2006/main">
  <p:tag name="AS_UNIQUEID" val="1492"/>
</p:tagLst>
</file>

<file path=ppt/tags/tag825.xml><?xml version="1.0" encoding="utf-8"?>
<p:tagLst xmlns:p="http://schemas.openxmlformats.org/presentationml/2006/main">
  <p:tag name="AS_UNIQUEID" val="2153"/>
</p:tagLst>
</file>

<file path=ppt/tags/tag826.xml><?xml version="1.0" encoding="utf-8"?>
<p:tagLst xmlns:p="http://schemas.openxmlformats.org/presentationml/2006/main">
  <p:tag name="AS_UNIQUEID" val="2154"/>
</p:tagLst>
</file>

<file path=ppt/tags/tag827.xml><?xml version="1.0" encoding="utf-8"?>
<p:tagLst xmlns:p="http://schemas.openxmlformats.org/presentationml/2006/main">
  <p:tag name="AS_UNIQUEID" val="3205"/>
</p:tagLst>
</file>

<file path=ppt/tags/tag828.xml><?xml version="1.0" encoding="utf-8"?>
<p:tagLst xmlns:p="http://schemas.openxmlformats.org/presentationml/2006/main">
  <p:tag name="AS_UNIQUEID" val="3206"/>
</p:tagLst>
</file>

<file path=ppt/tags/tag829.xml><?xml version="1.0" encoding="utf-8"?>
<p:tagLst xmlns:p="http://schemas.openxmlformats.org/presentationml/2006/main">
  <p:tag name="AS_UNIQUEID" val="3207"/>
</p:tagLst>
</file>

<file path=ppt/tags/tag83.xml><?xml version="1.0" encoding="utf-8"?>
<p:tagLst xmlns:p="http://schemas.openxmlformats.org/presentationml/2006/main">
  <p:tag name="AS_UNIQUEID" val="1306"/>
</p:tagLst>
</file>

<file path=ppt/tags/tag830.xml><?xml version="1.0" encoding="utf-8"?>
<p:tagLst xmlns:p="http://schemas.openxmlformats.org/presentationml/2006/main">
  <p:tag name="AS_UNIQUEID" val="3208"/>
</p:tagLst>
</file>

<file path=ppt/tags/tag831.xml><?xml version="1.0" encoding="utf-8"?>
<p:tagLst xmlns:p="http://schemas.openxmlformats.org/presentationml/2006/main">
  <p:tag name="AS_UNIQUEID" val="3209"/>
</p:tagLst>
</file>

<file path=ppt/tags/tag832.xml><?xml version="1.0" encoding="utf-8"?>
<p:tagLst xmlns:p="http://schemas.openxmlformats.org/presentationml/2006/main">
  <p:tag name="AS_UNIQUEID" val="3210"/>
</p:tagLst>
</file>

<file path=ppt/tags/tag833.xml><?xml version="1.0" encoding="utf-8"?>
<p:tagLst xmlns:p="http://schemas.openxmlformats.org/presentationml/2006/main">
  <p:tag name="AS_UNIQUEID" val="3211"/>
</p:tagLst>
</file>

<file path=ppt/tags/tag834.xml><?xml version="1.0" encoding="utf-8"?>
<p:tagLst xmlns:p="http://schemas.openxmlformats.org/presentationml/2006/main">
  <p:tag name="AS_UNIQUEID" val="3212"/>
</p:tagLst>
</file>

<file path=ppt/tags/tag835.xml><?xml version="1.0" encoding="utf-8"?>
<p:tagLst xmlns:p="http://schemas.openxmlformats.org/presentationml/2006/main">
  <p:tag name="AS_UNIQUEID" val="1571"/>
</p:tagLst>
</file>

<file path=ppt/tags/tag836.xml><?xml version="1.0" encoding="utf-8"?>
<p:tagLst xmlns:p="http://schemas.openxmlformats.org/presentationml/2006/main">
  <p:tag name="AS_UNIQUEID" val="3213"/>
</p:tagLst>
</file>

<file path=ppt/tags/tag837.xml><?xml version="1.0" encoding="utf-8"?>
<p:tagLst xmlns:p="http://schemas.openxmlformats.org/presentationml/2006/main">
  <p:tag name="AS_UNIQUEID" val="3214"/>
</p:tagLst>
</file>

<file path=ppt/tags/tag838.xml><?xml version="1.0" encoding="utf-8"?>
<p:tagLst xmlns:p="http://schemas.openxmlformats.org/presentationml/2006/main">
  <p:tag name="AS_UNIQUEID" val="3215"/>
</p:tagLst>
</file>

<file path=ppt/tags/tag839.xml><?xml version="1.0" encoding="utf-8"?>
<p:tagLst xmlns:p="http://schemas.openxmlformats.org/presentationml/2006/main">
  <p:tag name="AS_UNIQUEID" val="3216"/>
</p:tagLst>
</file>

<file path=ppt/tags/tag84.xml><?xml version="1.0" encoding="utf-8"?>
<p:tagLst xmlns:p="http://schemas.openxmlformats.org/presentationml/2006/main">
  <p:tag name="AS_UNIQUEID" val="1307"/>
  <p:tag name="KSO_WM_BEAUTIFY_FLAG" val=""/>
</p:tagLst>
</file>

<file path=ppt/tags/tag840.xml><?xml version="1.0" encoding="utf-8"?>
<p:tagLst xmlns:p="http://schemas.openxmlformats.org/presentationml/2006/main">
  <p:tag name="AS_UNIQUEID" val="3217"/>
</p:tagLst>
</file>

<file path=ppt/tags/tag841.xml><?xml version="1.0" encoding="utf-8"?>
<p:tagLst xmlns:p="http://schemas.openxmlformats.org/presentationml/2006/main">
  <p:tag name="AS_UNIQUEID" val="3218"/>
</p:tagLst>
</file>

<file path=ppt/tags/tag842.xml><?xml version="1.0" encoding="utf-8"?>
<p:tagLst xmlns:p="http://schemas.openxmlformats.org/presentationml/2006/main">
  <p:tag name="AS_UNIQUEID" val="881"/>
</p:tagLst>
</file>

<file path=ppt/tags/tag843.xml><?xml version="1.0" encoding="utf-8"?>
<p:tagLst xmlns:p="http://schemas.openxmlformats.org/presentationml/2006/main">
  <p:tag name="AS_UNIQUEID" val="882"/>
</p:tagLst>
</file>

<file path=ppt/tags/tag844.xml><?xml version="1.0" encoding="utf-8"?>
<p:tagLst xmlns:p="http://schemas.openxmlformats.org/presentationml/2006/main">
  <p:tag name="AS_UNIQUEID" val="883"/>
</p:tagLst>
</file>

<file path=ppt/tags/tag845.xml><?xml version="1.0" encoding="utf-8"?>
<p:tagLst xmlns:p="http://schemas.openxmlformats.org/presentationml/2006/main">
  <p:tag name="AS_UNIQUEID" val="884"/>
</p:tagLst>
</file>

<file path=ppt/tags/tag846.xml><?xml version="1.0" encoding="utf-8"?>
<p:tagLst xmlns:p="http://schemas.openxmlformats.org/presentationml/2006/main">
  <p:tag name="AS_UNIQUEID" val="3220"/>
</p:tagLst>
</file>

<file path=ppt/tags/tag847.xml><?xml version="1.0" encoding="utf-8"?>
<p:tagLst xmlns:p="http://schemas.openxmlformats.org/presentationml/2006/main">
  <p:tag name="COMMONDATA" val="eyJoZGlkIjoiOGIwNjkxMjI0ZmIyNzkyZTBlNWFmNzFhNDAyNDViZjkifQ=="/>
  <p:tag name="KSO_WPP_MARK_KEY" val="0e7ebb28-0157-4ec5-8d64-4b91ddff13fb"/>
</p:tagLst>
</file>

<file path=ppt/tags/tag85.xml><?xml version="1.0" encoding="utf-8"?>
<p:tagLst xmlns:p="http://schemas.openxmlformats.org/presentationml/2006/main">
  <p:tag name="AS_UNIQUEID" val="1308"/>
  <p:tag name="KSO_WM_BEAUTIFY_FLAG" val=""/>
</p:tagLst>
</file>

<file path=ppt/tags/tag86.xml><?xml version="1.0" encoding="utf-8"?>
<p:tagLst xmlns:p="http://schemas.openxmlformats.org/presentationml/2006/main">
  <p:tag name="AS_UNIQUEID" val="1309"/>
  <p:tag name="KSO_WM_BEAUTIFY_FLAG" val=""/>
</p:tagLst>
</file>

<file path=ppt/tags/tag87.xml><?xml version="1.0" encoding="utf-8"?>
<p:tagLst xmlns:p="http://schemas.openxmlformats.org/presentationml/2006/main">
  <p:tag name="AS_UNIQUEID" val="1310"/>
  <p:tag name="KSO_WM_BEAUTIFY_FLAG" val=""/>
</p:tagLst>
</file>

<file path=ppt/tags/tag88.xml><?xml version="1.0" encoding="utf-8"?>
<p:tagLst xmlns:p="http://schemas.openxmlformats.org/presentationml/2006/main">
  <p:tag name="AS_UNIQUEID" val="1311"/>
  <p:tag name="KSO_WM_BEAUTIFY_FLAG" val=""/>
</p:tagLst>
</file>

<file path=ppt/tags/tag89.xml><?xml version="1.0" encoding="utf-8"?>
<p:tagLst xmlns:p="http://schemas.openxmlformats.org/presentationml/2006/main">
  <p:tag name="AS_UNIQUEID" val="2115"/>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AS_UNIQUEID" val="1306"/>
</p:tagLst>
</file>

<file path=ppt/tags/tag91.xml><?xml version="1.0" encoding="utf-8"?>
<p:tagLst xmlns:p="http://schemas.openxmlformats.org/presentationml/2006/main">
  <p:tag name="AS_UNIQUEID" val="1307"/>
  <p:tag name="KSO_WM_BEAUTIFY_FLAG" val=""/>
</p:tagLst>
</file>

<file path=ppt/tags/tag92.xml><?xml version="1.0" encoding="utf-8"?>
<p:tagLst xmlns:p="http://schemas.openxmlformats.org/presentationml/2006/main">
  <p:tag name="AS_UNIQUEID" val="1308"/>
  <p:tag name="KSO_WM_BEAUTIFY_FLAG" val=""/>
</p:tagLst>
</file>

<file path=ppt/tags/tag93.xml><?xml version="1.0" encoding="utf-8"?>
<p:tagLst xmlns:p="http://schemas.openxmlformats.org/presentationml/2006/main">
  <p:tag name="AS_UNIQUEID" val="1309"/>
  <p:tag name="KSO_WM_BEAUTIFY_FLAG" val=""/>
</p:tagLst>
</file>

<file path=ppt/tags/tag94.xml><?xml version="1.0" encoding="utf-8"?>
<p:tagLst xmlns:p="http://schemas.openxmlformats.org/presentationml/2006/main">
  <p:tag name="AS_UNIQUEID" val="1310"/>
  <p:tag name="KSO_WM_BEAUTIFY_FLAG" val=""/>
</p:tagLst>
</file>

<file path=ppt/tags/tag95.xml><?xml version="1.0" encoding="utf-8"?>
<p:tagLst xmlns:p="http://schemas.openxmlformats.org/presentationml/2006/main">
  <p:tag name="AS_UNIQUEID" val="1311"/>
  <p:tag name="KSO_WM_BEAUTIFY_FLAG" val=""/>
</p:tagLst>
</file>

<file path=ppt/tags/tag96.xml><?xml version="1.0" encoding="utf-8"?>
<p:tagLst xmlns:p="http://schemas.openxmlformats.org/presentationml/2006/main">
  <p:tag name="AS_UNIQUEID" val="2116"/>
  <p:tag name="KSO_WM_BEAUTIFY_FLAG" val=""/>
</p:tagLst>
</file>

<file path=ppt/tags/tag97.xml><?xml version="1.0" encoding="utf-8"?>
<p:tagLst xmlns:p="http://schemas.openxmlformats.org/presentationml/2006/main">
  <p:tag name="AS_UNIQUEID" val="300"/>
</p:tagLst>
</file>

<file path=ppt/tags/tag98.xml><?xml version="1.0" encoding="utf-8"?>
<p:tagLst xmlns:p="http://schemas.openxmlformats.org/presentationml/2006/main">
  <p:tag name="AS_UNIQUEID" val="301"/>
</p:tagLst>
</file>

<file path=ppt/tags/tag99.xml><?xml version="1.0" encoding="utf-8"?>
<p:tagLst xmlns:p="http://schemas.openxmlformats.org/presentationml/2006/main">
  <p:tag name="AS_UNIQUEID" val="302"/>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7813</Words>
  <Application>WPS 演示</Application>
  <PresentationFormat>宽屏</PresentationFormat>
  <Paragraphs>1008</Paragraphs>
  <Slides>37</Slides>
  <Notes>0</Notes>
  <HiddenSlides>0</HiddenSlides>
  <MMClips>0</MMClips>
  <ScaleCrop>false</ScaleCrop>
  <HeadingPairs>
    <vt:vector size="8" baseType="variant">
      <vt:variant>
        <vt:lpstr>已用的字体</vt:lpstr>
      </vt:variant>
      <vt:variant>
        <vt:i4>29</vt:i4>
      </vt:variant>
      <vt:variant>
        <vt:lpstr>主题</vt:lpstr>
      </vt:variant>
      <vt:variant>
        <vt:i4>1</vt:i4>
      </vt:variant>
      <vt:variant>
        <vt:lpstr>嵌入 OLE 服务器</vt:lpstr>
      </vt:variant>
      <vt:variant>
        <vt:i4>10</vt:i4>
      </vt:variant>
      <vt:variant>
        <vt:lpstr>幻灯片标题</vt:lpstr>
      </vt:variant>
      <vt:variant>
        <vt:i4>37</vt:i4>
      </vt:variant>
    </vt:vector>
  </HeadingPairs>
  <TitlesOfParts>
    <vt:vector size="77" baseType="lpstr">
      <vt:lpstr>Arial</vt:lpstr>
      <vt:lpstr>宋体</vt:lpstr>
      <vt:lpstr>Wingdings</vt:lpstr>
      <vt:lpstr>Wingdings</vt:lpstr>
      <vt:lpstr>微软雅黑</vt:lpstr>
      <vt:lpstr>Times New Roman</vt:lpstr>
      <vt:lpstr>Arial Unicode MS</vt:lpstr>
      <vt:lpstr>Calibri</vt:lpstr>
      <vt:lpstr>Tahoma</vt:lpstr>
      <vt:lpstr>Times New Roman</vt:lpstr>
      <vt:lpstr>楷体</vt:lpstr>
      <vt:lpstr>Courier New</vt:lpstr>
      <vt:lpstr>华文新魏</vt:lpstr>
      <vt:lpstr>黑体</vt:lpstr>
      <vt:lpstr>隶书</vt:lpstr>
      <vt:lpstr>Arial</vt:lpstr>
      <vt:lpstr>Calibri</vt:lpstr>
      <vt:lpstr>仿宋_GB2312</vt:lpstr>
      <vt:lpstr>仿宋</vt:lpstr>
      <vt:lpstr>Arial Black</vt:lpstr>
      <vt:lpstr>华文琥珀</vt:lpstr>
      <vt:lpstr>Verdana</vt:lpstr>
      <vt:lpstr>楷体_GB2312</vt:lpstr>
      <vt:lpstr>Courier New</vt:lpstr>
      <vt:lpstr>方正中等线简体</vt:lpstr>
      <vt:lpstr>华文细黑</vt:lpstr>
      <vt:lpstr>华文楷体</vt:lpstr>
      <vt:lpstr>Garamond</vt:lpstr>
      <vt:lpstr>新宋体</vt:lpstr>
      <vt:lpstr>Office 主题​​</vt:lpstr>
      <vt:lpstr>Word.Document.12</vt:lpstr>
      <vt:lpstr>Word.Document.12</vt:lpstr>
      <vt:lpstr>Word.Document.12</vt:lpstr>
      <vt:lpstr>Word.Document.12</vt:lpstr>
      <vt:lpstr>Word.Document.12</vt:lpstr>
      <vt:lpstr>Word.Document.12</vt:lpstr>
      <vt:lpstr>Chem3D.Document.8</vt:lpstr>
      <vt:lpstr>Word.Document.8</vt:lpstr>
      <vt:lpstr>Word.Document.8</vt:lpstr>
      <vt:lpstr>Word.Document.8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Administrator</cp:lastModifiedBy>
  <cp:revision>154</cp:revision>
  <dcterms:created xsi:type="dcterms:W3CDTF">2019-06-19T02:08:00Z</dcterms:created>
  <dcterms:modified xsi:type="dcterms:W3CDTF">2023-01-15T15:04:50Z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0E556855C42E4432A87928260E546C60</vt:lpwstr>
  </property>
</Properties>
</file>