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wmf" ContentType="image/x-wmf"/>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7" r:id="rId3"/>
    <p:sldId id="262" r:id="rId4"/>
    <p:sldId id="264" r:id="rId5"/>
    <p:sldId id="265" r:id="rId6"/>
    <p:sldId id="266" r:id="rId7"/>
    <p:sldId id="267" r:id="rId8"/>
    <p:sldId id="268" r:id="rId9"/>
    <p:sldId id="269" r:id="rId10"/>
    <p:sldId id="270" r:id="rId11"/>
    <p:sldId id="271" r:id="rId12"/>
    <p:sldId id="272" r:id="rId13"/>
    <p:sldId id="273" r:id="rId14"/>
    <p:sldId id="312" r:id="rId15"/>
    <p:sldId id="274" r:id="rId16"/>
    <p:sldId id="275" r:id="rId17"/>
    <p:sldId id="276" r:id="rId18"/>
    <p:sldId id="277" r:id="rId19"/>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Lst>
  <p:sldSz cx="12192000" cy="6858000"/>
  <p:notesSz cx="6858000" cy="9144000"/>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cmAuthor id="0" name="新课标第一网" initials="" lastIdx="0" clrIdx="0"/>
  <p:cmAuthor id="4" name="王习习" initials="王" lastIdx="0" clrIdx="0"/>
  <p:cmAuthor id="5" name="作者" initials="A" lastIdx="0" clrIdx="2"/>
  <p:cmAuthor id="6" name="ZYD" initials="Z" lastIdx="0" clrIdx="3"/>
  <p:cmAuthor id="2" name="lenovo" initials="l" lastIdx="0" clrIdx="1"/>
  <p:cmAuthor id="3" name="fafa" initials="f"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74" d="100"/>
          <a:sy n="74" d="100"/>
        </p:scale>
        <p:origin x="630" y="78"/>
      </p:cViewPr>
      <p:guideLst>
        <p:guide orient="horz" pos="2160"/>
        <p:guide pos="385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9" Type="http://schemas.openxmlformats.org/officeDocument/2006/relationships/tags" Target="tags/tag902.xml"/><Relationship Id="rId58" Type="http://schemas.openxmlformats.org/officeDocument/2006/relationships/commentAuthors" Target="commentAuthors.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333.xml"/><Relationship Id="rId3" Type="http://schemas.openxmlformats.org/officeDocument/2006/relationships/tags" Target="../tags/tag332.xml"/><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4" Type="http://schemas.openxmlformats.org/officeDocument/2006/relationships/tags" Target="../tags/tag341.xml"/><Relationship Id="rId3" Type="http://schemas.openxmlformats.org/officeDocument/2006/relationships/tags" Target="../tags/tag340.xml"/><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399.xml"/><Relationship Id="rId4" Type="http://schemas.openxmlformats.org/officeDocument/2006/relationships/tags" Target="../tags/tag398.xml"/><Relationship Id="rId3" Type="http://schemas.openxmlformats.org/officeDocument/2006/relationships/tags" Target="../tags/tag397.xml"/><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4" Type="http://schemas.openxmlformats.org/officeDocument/2006/relationships/tags" Target="../tags/tag637.xml"/><Relationship Id="rId3" Type="http://schemas.openxmlformats.org/officeDocument/2006/relationships/tags" Target="../tags/tag636.xml"/><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5.xml.rels><?xml version="1.0" encoding="UTF-8" standalone="yes"?>
<Relationships xmlns="http://schemas.openxmlformats.org/package/2006/relationships"><Relationship Id="rId4" Type="http://schemas.openxmlformats.org/officeDocument/2006/relationships/tags" Target="../tags/tag656.xml"/><Relationship Id="rId3" Type="http://schemas.openxmlformats.org/officeDocument/2006/relationships/tags" Target="../tags/tag655.xml"/><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6.xml.rels><?xml version="1.0" encoding="UTF-8" standalone="yes"?>
<Relationships xmlns="http://schemas.openxmlformats.org/package/2006/relationships"><Relationship Id="rId4" Type="http://schemas.openxmlformats.org/officeDocument/2006/relationships/tags" Target="../tags/tag679.xml"/><Relationship Id="rId3" Type="http://schemas.openxmlformats.org/officeDocument/2006/relationships/tags" Target="../tags/tag678.xml"/><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p:nvPr>
            <p:ph type="body" idx="3"/>
            <p:custDataLst>
              <p:tags r:id="rId4"/>
            </p:custDataLst>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p:nvPr>
            <p:ph type="body" idx="3"/>
            <p:custDataLst>
              <p:tags r:id="rId4"/>
            </p:custDataLst>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custDataLst>
              <p:tags r:id="rId3"/>
            </p:custDataLst>
          </p:nvPr>
        </p:nvSpPr>
        <p:spPr/>
      </p:sp>
      <p:sp>
        <p:nvSpPr>
          <p:cNvPr id="19458" name="备注占位符 2"/>
          <p:cNvSpPr>
            <a:spLocks noGrp="1"/>
          </p:cNvSpPr>
          <p:nvPr>
            <p:ph type="body" idx="1"/>
            <p:custDataLst>
              <p:tags r:id="rId4"/>
            </p:custDataLst>
          </p:nvPr>
        </p:nvSpPr>
        <p:spPr/>
        <p:txBody>
          <a:bodyPr wrap="square" lIns="91440" tIns="45720" rIns="91440" bIns="45720" anchor="t" anchorCtr="0"/>
          <a:lstStyle/>
          <a:p>
            <a:pPr lvl="0">
              <a:spcBef>
                <a:spcPct val="0"/>
              </a:spcBef>
            </a:pPr>
            <a:endParaRPr lang="zh-CN" altLang="en-US"/>
          </a:p>
        </p:txBody>
      </p:sp>
      <p:sp>
        <p:nvSpPr>
          <p:cNvPr id="19459" name="灯片编号占位符 3"/>
          <p:cNvSpPr txBox="1">
            <a:spLocks noGrp="1"/>
          </p:cNvSpPr>
          <p:nvPr>
            <p:ph type="sldNum" sz="quarter" idx="10"/>
            <p:custDataLst>
              <p:tags r:id="rId5"/>
            </p:custDataLst>
          </p:nvPr>
        </p:nvSpPr>
        <p:spPr>
          <a:xfrm>
            <a:off x="3884613" y="8685213"/>
            <a:ext cx="2971800" cy="457200"/>
          </a:xfrm>
          <a:prstGeom prst="rect">
            <a:avLst/>
          </a:prstGeom>
          <a:noFill/>
          <a:ln w="9525">
            <a:noFill/>
          </a:ln>
        </p:spPr>
        <p:txBody>
          <a:bodyPr anchor="b" anchorCtr="0"/>
          <a:lstStyle/>
          <a:p>
            <a:pPr lvl="0" algn="r"/>
            <a:fld id="{9A0DB2DC-4C9A-4742-B13C-FB6460FD3503}" type="slidenum">
              <a:rPr lang="zh-CN" altLang="en-US" sz="1200"/>
            </a:fld>
            <a:endParaRPr lang="zh-CN"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p:nvPr>
            <p:ph type="body" idx="3"/>
            <p:custDataLst>
              <p:tags r:id="rId4"/>
            </p:custDataLst>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a:spLocks noGrp="1"/>
          </p:cNvSpPr>
          <p:nvPr>
            <p:ph type="body" idx="1"/>
            <p:custDataLst>
              <p:tags r:id="rId4"/>
            </p:custDataLst>
          </p:nvPr>
        </p:nvSpPr>
        <p:spPr/>
        <p:txBody>
          <a:bodyPr/>
          <a:lstStyle/>
          <a:p>
            <a:r>
              <a:rPr lang="zh-CN" altLang="en-US" sz="2200">
                <a:effectLst/>
                <a:latin typeface="+mn-lt"/>
                <a:ea typeface="+mn-ea"/>
                <a:cs typeface="+mn-cs"/>
                <a:sym typeface="Helvetica Neue"/>
              </a:rPr>
              <a:t>       除了上述介绍的三种最为常见的有机高分子材料以外，还有两种材料也有着非常广泛的应用。</a:t>
            </a:r>
            <a:endParaRPr lang="zh-CN" altLang="en-US" sz="2200">
              <a:effectLst/>
              <a:latin typeface="+mn-lt"/>
              <a:ea typeface="+mn-ea"/>
              <a:cs typeface="+mn-cs"/>
              <a:sym typeface="Helvetica Neue"/>
            </a:endParaRPr>
          </a:p>
          <a:p>
            <a:r>
              <a:rPr lang="zh-CN" altLang="en-US" sz="2200">
                <a:effectLst/>
                <a:latin typeface="+mn-lt"/>
                <a:ea typeface="+mn-ea"/>
                <a:cs typeface="+mn-cs"/>
                <a:sym typeface="Helvetica Neue"/>
              </a:rPr>
              <a:t>       黏合剂又称胶黏剂，日常生活中常用的浆糊、胶水就是最普通的黏合剂。</a:t>
            </a:r>
            <a:endParaRPr lang="zh-CN" altLang="en-US" sz="2200">
              <a:effectLst/>
              <a:latin typeface="+mn-lt"/>
              <a:ea typeface="+mn-ea"/>
              <a:cs typeface="+mn-cs"/>
              <a:sym typeface="Helvetica Neue"/>
            </a:endParaRPr>
          </a:p>
          <a:p>
            <a:r>
              <a:rPr lang="zh-CN" altLang="en-US" sz="2200">
                <a:effectLst/>
                <a:latin typeface="+mn-lt"/>
                <a:ea typeface="+mn-ea"/>
                <a:cs typeface="+mn-cs"/>
                <a:sym typeface="Helvetica Neue"/>
              </a:rPr>
              <a:t>       黏合剂根据来源可分为天然黏合剂和合成黏合剂。</a:t>
            </a:r>
            <a:endParaRPr lang="zh-CN" altLang="en-US" sz="2200">
              <a:effectLst/>
              <a:latin typeface="+mn-lt"/>
              <a:ea typeface="+mn-ea"/>
              <a:cs typeface="+mn-cs"/>
              <a:sym typeface="Helvetica Neue"/>
            </a:endParaRPr>
          </a:p>
          <a:p>
            <a:r>
              <a:rPr lang="zh-CN" altLang="en-US" sz="2200">
                <a:effectLst/>
                <a:latin typeface="+mn-lt"/>
                <a:ea typeface="+mn-ea"/>
                <a:cs typeface="+mn-cs"/>
                <a:sym typeface="Helvetica Neue"/>
              </a:rPr>
              <a:t>       对于天然黏合剂，人们很早以前就使用动物的皮或鱼鳔熬胶，用于连接木材。</a:t>
            </a:r>
            <a:endParaRPr lang="zh-CN" altLang="en-US" sz="2200">
              <a:effectLst/>
              <a:latin typeface="+mn-lt"/>
              <a:ea typeface="+mn-ea"/>
              <a:cs typeface="+mn-cs"/>
              <a:sym typeface="Helvetica Neue"/>
            </a:endParaRPr>
          </a:p>
          <a:p>
            <a:r>
              <a:rPr lang="zh-CN" altLang="en-US" sz="2200">
                <a:effectLst/>
                <a:latin typeface="+mn-lt"/>
                <a:ea typeface="+mn-ea"/>
                <a:cs typeface="+mn-cs"/>
                <a:sym typeface="Helvetica Neue"/>
              </a:rPr>
              <a:t>      后来，人类制造了合成黏合剂，由于其具有黏结力强，性能优异等优点迅速得到了广泛的应用。</a:t>
            </a:r>
            <a:endParaRPr lang="zh-CN" altLang="en-US" sz="2200">
              <a:effectLst/>
              <a:latin typeface="+mn-lt"/>
              <a:ea typeface="+mn-ea"/>
              <a:cs typeface="+mn-cs"/>
              <a:sym typeface="Helvetica Neue"/>
            </a:endParaRPr>
          </a:p>
          <a:p>
            <a:r>
              <a:rPr lang="zh-CN" altLang="en-US" sz="2200">
                <a:effectLst/>
                <a:latin typeface="+mn-lt"/>
                <a:ea typeface="+mn-ea"/>
                <a:cs typeface="+mn-cs"/>
                <a:sym typeface="Helvetica Neue"/>
              </a:rPr>
              <a:t>      近几十年，随着汽车、电子等行业的发展，对黏合剂的性能提出了更高的要求，一系列具有耐高温、耐低温、导电、导磁和导热等性能的特种黏合剂相继问世。</a:t>
            </a:r>
            <a:endParaRPr lang="zh-CN" altLang="en-US" sz="2200">
              <a:effectLst/>
              <a:latin typeface="+mn-lt"/>
              <a:ea typeface="+mn-ea"/>
              <a:cs typeface="+mn-cs"/>
              <a:sym typeface="Helvetica Neue"/>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a:spLocks noGrp="1"/>
          </p:cNvSpPr>
          <p:nvPr>
            <p:ph type="body" idx="1"/>
            <p:custDataLst>
              <p:tags r:id="rId4"/>
            </p:custDataLst>
          </p:nvPr>
        </p:nvSpPr>
        <p:spPr/>
        <p:txBody>
          <a:bodyPr/>
          <a:lstStyle/>
          <a:p>
            <a:pPr marL="0" marR="0" lvl="0" indent="0" algn="l" defTabSz="457200" rtl="0" eaLnBrk="1" fontAlgn="auto" latinLnBrk="0" hangingPunct="1">
              <a:lnSpc>
                <a:spcPct val="118000"/>
              </a:lnSpc>
              <a:spcBef>
                <a:spcPct val="0"/>
              </a:spcBef>
              <a:spcAft>
                <a:spcPct val="0"/>
              </a:spcAft>
              <a:buClrTx/>
              <a:buSzTx/>
              <a:buFontTx/>
              <a:buNone/>
              <a:defRPr/>
            </a:pPr>
            <a:r>
              <a:rPr lang="zh-CN" altLang="en-US"/>
              <a:t>下面请同学们思考和讨论一个问题：请利用图示或表格等形式，对学过的常见材料进行归纳和分类并注明其性能和主要用途</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image" Target="../media/image1.pn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grpSp>
        <p:nvGrpSpPr>
          <p:cNvPr id="9" name="组合 8"/>
          <p:cNvGrpSpPr/>
          <p:nvPr userDrawn="1"/>
        </p:nvGrpSpPr>
        <p:grpSpPr>
          <a:xfrm>
            <a:off x="143692" y="150495"/>
            <a:ext cx="666204" cy="470263"/>
            <a:chOff x="117566" y="1188720"/>
            <a:chExt cx="666204" cy="470263"/>
          </a:xfrm>
        </p:grpSpPr>
        <p:sp>
          <p:nvSpPr>
            <p:cNvPr id="7" name="箭头: V 形 6"/>
            <p:cNvSpPr/>
            <p:nvPr userDrawn="1"/>
          </p:nvSpPr>
          <p:spPr>
            <a:xfrm>
              <a:off x="117566" y="1188720"/>
              <a:ext cx="326571" cy="470263"/>
            </a:xfrm>
            <a:prstGeom prst="chevron">
              <a:avLst/>
            </a:prstGeom>
            <a:ln>
              <a:solidFill>
                <a:srgbClr val="3B96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箭头: V 形 7"/>
            <p:cNvSpPr/>
            <p:nvPr userDrawn="1"/>
          </p:nvSpPr>
          <p:spPr>
            <a:xfrm>
              <a:off x="457199" y="1188720"/>
              <a:ext cx="326571" cy="470263"/>
            </a:xfrm>
            <a:prstGeom prst="chevron">
              <a:avLst/>
            </a:prstGeom>
            <a:ln>
              <a:solidFill>
                <a:srgbClr val="3B96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11" name="直接连接符 10"/>
          <p:cNvCxnSpPr/>
          <p:nvPr userDrawn="1"/>
        </p:nvCxnSpPr>
        <p:spPr>
          <a:xfrm>
            <a:off x="940526" y="640443"/>
            <a:ext cx="11251474" cy="0"/>
          </a:xfrm>
          <a:prstGeom prst="line">
            <a:avLst/>
          </a:prstGeom>
          <a:ln>
            <a:solidFill>
              <a:srgbClr val="3DA1D2"/>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088432" y="-54990"/>
            <a:ext cx="1053221" cy="675748"/>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tags" Target="../tags/tag64.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tags" Target="../tags/tag63.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tags" Target="../tags/tag261.xml"/><Relationship Id="rId7" Type="http://schemas.openxmlformats.org/officeDocument/2006/relationships/tags" Target="../tags/tag260.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tags" Target="../tags/tag255.xml"/><Relationship Id="rId18" Type="http://schemas.openxmlformats.org/officeDocument/2006/relationships/slideLayout" Target="../slideLayouts/slideLayout7.xml"/><Relationship Id="rId17" Type="http://schemas.openxmlformats.org/officeDocument/2006/relationships/tags" Target="../tags/tag268.xml"/><Relationship Id="rId16" Type="http://schemas.openxmlformats.org/officeDocument/2006/relationships/image" Target="../media/image37.png"/><Relationship Id="rId15" Type="http://schemas.openxmlformats.org/officeDocument/2006/relationships/tags" Target="../tags/tag267.xml"/><Relationship Id="rId14" Type="http://schemas.openxmlformats.org/officeDocument/2006/relationships/tags" Target="../tags/tag266.xml"/><Relationship Id="rId13" Type="http://schemas.openxmlformats.org/officeDocument/2006/relationships/tags" Target="../tags/tag265.xml"/><Relationship Id="rId12" Type="http://schemas.openxmlformats.org/officeDocument/2006/relationships/tags" Target="../tags/tag264.xml"/><Relationship Id="rId11" Type="http://schemas.openxmlformats.org/officeDocument/2006/relationships/tags" Target="../tags/tag263.xml"/><Relationship Id="rId10" Type="http://schemas.openxmlformats.org/officeDocument/2006/relationships/tags" Target="../tags/tag262.xml"/><Relationship Id="rId1" Type="http://schemas.openxmlformats.org/officeDocument/2006/relationships/tags" Target="../tags/tag254.xml"/></Relationships>
</file>

<file path=ppt/slides/_rels/slide11.xml.rels><?xml version="1.0" encoding="UTF-8" standalone="yes"?>
<Relationships xmlns="http://schemas.openxmlformats.org/package/2006/relationships"><Relationship Id="rId9" Type="http://schemas.openxmlformats.org/officeDocument/2006/relationships/tags" Target="../tags/tag276.xml"/><Relationship Id="rId8" Type="http://schemas.openxmlformats.org/officeDocument/2006/relationships/tags" Target="../tags/tag275.xml"/><Relationship Id="rId7" Type="http://schemas.openxmlformats.org/officeDocument/2006/relationships/tags" Target="../tags/tag274.xml"/><Relationship Id="rId6" Type="http://schemas.openxmlformats.org/officeDocument/2006/relationships/image" Target="../media/image38.png"/><Relationship Id="rId5" Type="http://schemas.openxmlformats.org/officeDocument/2006/relationships/tags" Target="../tags/tag273.xml"/><Relationship Id="rId4" Type="http://schemas.openxmlformats.org/officeDocument/2006/relationships/tags" Target="../tags/tag272.xml"/><Relationship Id="rId3" Type="http://schemas.openxmlformats.org/officeDocument/2006/relationships/tags" Target="../tags/tag271.xml"/><Relationship Id="rId28" Type="http://schemas.openxmlformats.org/officeDocument/2006/relationships/slideLayout" Target="../slideLayouts/slideLayout7.xml"/><Relationship Id="rId27" Type="http://schemas.openxmlformats.org/officeDocument/2006/relationships/image" Target="../media/image41.jpeg"/><Relationship Id="rId26" Type="http://schemas.openxmlformats.org/officeDocument/2006/relationships/tags" Target="../tags/tag291.xml"/><Relationship Id="rId25" Type="http://schemas.openxmlformats.org/officeDocument/2006/relationships/image" Target="../media/image40.png"/><Relationship Id="rId24" Type="http://schemas.openxmlformats.org/officeDocument/2006/relationships/tags" Target="../tags/tag290.xml"/><Relationship Id="rId23" Type="http://schemas.openxmlformats.org/officeDocument/2006/relationships/tags" Target="../tags/tag289.xml"/><Relationship Id="rId22" Type="http://schemas.openxmlformats.org/officeDocument/2006/relationships/tags" Target="../tags/tag288.xml"/><Relationship Id="rId21" Type="http://schemas.openxmlformats.org/officeDocument/2006/relationships/tags" Target="../tags/tag287.xml"/><Relationship Id="rId20" Type="http://schemas.openxmlformats.org/officeDocument/2006/relationships/tags" Target="../tags/tag286.xml"/><Relationship Id="rId2" Type="http://schemas.openxmlformats.org/officeDocument/2006/relationships/tags" Target="../tags/tag270.xml"/><Relationship Id="rId19" Type="http://schemas.openxmlformats.org/officeDocument/2006/relationships/tags" Target="../tags/tag285.xml"/><Relationship Id="rId18" Type="http://schemas.openxmlformats.org/officeDocument/2006/relationships/tags" Target="../tags/tag284.xml"/><Relationship Id="rId17" Type="http://schemas.openxmlformats.org/officeDocument/2006/relationships/tags" Target="../tags/tag283.xml"/><Relationship Id="rId16" Type="http://schemas.openxmlformats.org/officeDocument/2006/relationships/tags" Target="../tags/tag282.xml"/><Relationship Id="rId15" Type="http://schemas.openxmlformats.org/officeDocument/2006/relationships/tags" Target="../tags/tag281.xml"/><Relationship Id="rId14" Type="http://schemas.openxmlformats.org/officeDocument/2006/relationships/tags" Target="../tags/tag280.xml"/><Relationship Id="rId13" Type="http://schemas.openxmlformats.org/officeDocument/2006/relationships/tags" Target="../tags/tag279.xml"/><Relationship Id="rId12" Type="http://schemas.openxmlformats.org/officeDocument/2006/relationships/tags" Target="../tags/tag278.xml"/><Relationship Id="rId11" Type="http://schemas.openxmlformats.org/officeDocument/2006/relationships/tags" Target="../tags/tag277.xml"/><Relationship Id="rId10" Type="http://schemas.openxmlformats.org/officeDocument/2006/relationships/image" Target="../media/image39.jpeg"/><Relationship Id="rId1" Type="http://schemas.openxmlformats.org/officeDocument/2006/relationships/tags" Target="../tags/tag26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93.xml"/><Relationship Id="rId1" Type="http://schemas.openxmlformats.org/officeDocument/2006/relationships/tags" Target="../tags/tag29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95.xml"/><Relationship Id="rId1" Type="http://schemas.openxmlformats.org/officeDocument/2006/relationships/tags" Target="../tags/tag294.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99.xml"/><Relationship Id="rId3" Type="http://schemas.openxmlformats.org/officeDocument/2006/relationships/tags" Target="../tags/tag298.xml"/><Relationship Id="rId2" Type="http://schemas.openxmlformats.org/officeDocument/2006/relationships/tags" Target="../tags/tag297.xml"/><Relationship Id="rId1" Type="http://schemas.openxmlformats.org/officeDocument/2006/relationships/tags" Target="../tags/tag296.xml"/></Relationships>
</file>

<file path=ppt/slides/_rels/slide15.xml.rels><?xml version="1.0" encoding="UTF-8" standalone="yes"?>
<Relationships xmlns="http://schemas.openxmlformats.org/package/2006/relationships"><Relationship Id="rId9" Type="http://schemas.openxmlformats.org/officeDocument/2006/relationships/tags" Target="../tags/tag304.xml"/><Relationship Id="rId8" Type="http://schemas.openxmlformats.org/officeDocument/2006/relationships/image" Target="../media/image43.jpeg"/><Relationship Id="rId7" Type="http://schemas.openxmlformats.org/officeDocument/2006/relationships/tags" Target="../tags/tag303.xml"/><Relationship Id="rId6" Type="http://schemas.openxmlformats.org/officeDocument/2006/relationships/image" Target="../media/image42.png"/><Relationship Id="rId5" Type="http://schemas.openxmlformats.org/officeDocument/2006/relationships/tags" Target="../tags/tag302.xml"/><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tags" Target="../tags/tag301.xml"/><Relationship Id="rId10" Type="http://schemas.openxmlformats.org/officeDocument/2006/relationships/slideLayout" Target="../slideLayouts/slideLayout7.xml"/><Relationship Id="rId1" Type="http://schemas.openxmlformats.org/officeDocument/2006/relationships/tags" Target="../tags/tag300.xml"/></Relationships>
</file>

<file path=ppt/slides/_rels/slide16.xml.rels><?xml version="1.0" encoding="UTF-8" standalone="yes"?>
<Relationships xmlns="http://schemas.openxmlformats.org/package/2006/relationships"><Relationship Id="rId9" Type="http://schemas.openxmlformats.org/officeDocument/2006/relationships/tags" Target="../tags/tag311.xml"/><Relationship Id="rId8" Type="http://schemas.openxmlformats.org/officeDocument/2006/relationships/tags" Target="../tags/tag310.xml"/><Relationship Id="rId7" Type="http://schemas.openxmlformats.org/officeDocument/2006/relationships/tags" Target="../tags/tag309.xml"/><Relationship Id="rId6" Type="http://schemas.openxmlformats.org/officeDocument/2006/relationships/tags" Target="../tags/tag308.xml"/><Relationship Id="rId5" Type="http://schemas.microsoft.com/office/2007/relationships/hdphoto" Target="../media/image45.wdp"/><Relationship Id="rId4" Type="http://schemas.openxmlformats.org/officeDocument/2006/relationships/image" Target="../media/image44.png"/><Relationship Id="rId3" Type="http://schemas.openxmlformats.org/officeDocument/2006/relationships/tags" Target="../tags/tag307.xml"/><Relationship Id="rId2" Type="http://schemas.openxmlformats.org/officeDocument/2006/relationships/tags" Target="../tags/tag306.xml"/><Relationship Id="rId14" Type="http://schemas.openxmlformats.org/officeDocument/2006/relationships/slideLayout" Target="../slideLayouts/slideLayout7.xml"/><Relationship Id="rId13" Type="http://schemas.openxmlformats.org/officeDocument/2006/relationships/tags" Target="../tags/tag315.xml"/><Relationship Id="rId12" Type="http://schemas.openxmlformats.org/officeDocument/2006/relationships/tags" Target="../tags/tag314.xml"/><Relationship Id="rId11" Type="http://schemas.openxmlformats.org/officeDocument/2006/relationships/tags" Target="../tags/tag313.xml"/><Relationship Id="rId10" Type="http://schemas.openxmlformats.org/officeDocument/2006/relationships/tags" Target="../tags/tag312.xml"/><Relationship Id="rId1" Type="http://schemas.openxmlformats.org/officeDocument/2006/relationships/tags" Target="../tags/tag305.xml"/></Relationships>
</file>

<file path=ppt/slides/_rels/slide17.xml.rels><?xml version="1.0" encoding="UTF-8" standalone="yes"?>
<Relationships xmlns="http://schemas.openxmlformats.org/package/2006/relationships"><Relationship Id="rId9" Type="http://schemas.openxmlformats.org/officeDocument/2006/relationships/image" Target="../media/image49.png"/><Relationship Id="rId8" Type="http://schemas.openxmlformats.org/officeDocument/2006/relationships/tags" Target="../tags/tag320.xml"/><Relationship Id="rId7" Type="http://schemas.openxmlformats.org/officeDocument/2006/relationships/image" Target="../media/image48.png"/><Relationship Id="rId6" Type="http://schemas.openxmlformats.org/officeDocument/2006/relationships/tags" Target="../tags/tag319.xml"/><Relationship Id="rId5" Type="http://schemas.openxmlformats.org/officeDocument/2006/relationships/image" Target="../media/image47.png"/><Relationship Id="rId4" Type="http://schemas.openxmlformats.org/officeDocument/2006/relationships/tags" Target="../tags/tag318.xml"/><Relationship Id="rId3" Type="http://schemas.openxmlformats.org/officeDocument/2006/relationships/tags" Target="../tags/tag317.xml"/><Relationship Id="rId25" Type="http://schemas.openxmlformats.org/officeDocument/2006/relationships/notesSlide" Target="../notesSlides/notesSlide1.xml"/><Relationship Id="rId24" Type="http://schemas.openxmlformats.org/officeDocument/2006/relationships/slideLayout" Target="../slideLayouts/slideLayout7.xml"/><Relationship Id="rId23" Type="http://schemas.openxmlformats.org/officeDocument/2006/relationships/tags" Target="../tags/tag331.xml"/><Relationship Id="rId22" Type="http://schemas.openxmlformats.org/officeDocument/2006/relationships/tags" Target="../tags/tag330.xml"/><Relationship Id="rId21" Type="http://schemas.openxmlformats.org/officeDocument/2006/relationships/tags" Target="../tags/tag329.xml"/><Relationship Id="rId20" Type="http://schemas.openxmlformats.org/officeDocument/2006/relationships/tags" Target="../tags/tag328.xml"/><Relationship Id="rId2" Type="http://schemas.openxmlformats.org/officeDocument/2006/relationships/image" Target="../media/image46.png"/><Relationship Id="rId19" Type="http://schemas.openxmlformats.org/officeDocument/2006/relationships/tags" Target="../tags/tag327.xml"/><Relationship Id="rId18" Type="http://schemas.openxmlformats.org/officeDocument/2006/relationships/tags" Target="../tags/tag326.xml"/><Relationship Id="rId17" Type="http://schemas.openxmlformats.org/officeDocument/2006/relationships/tags" Target="../tags/tag325.xml"/><Relationship Id="rId16" Type="http://schemas.openxmlformats.org/officeDocument/2006/relationships/image" Target="../media/image52.png"/><Relationship Id="rId15" Type="http://schemas.openxmlformats.org/officeDocument/2006/relationships/tags" Target="../tags/tag324.xml"/><Relationship Id="rId14" Type="http://schemas.openxmlformats.org/officeDocument/2006/relationships/tags" Target="../tags/tag323.xml"/><Relationship Id="rId13" Type="http://schemas.openxmlformats.org/officeDocument/2006/relationships/image" Target="../media/image51.png"/><Relationship Id="rId12" Type="http://schemas.openxmlformats.org/officeDocument/2006/relationships/tags" Target="../tags/tag322.xml"/><Relationship Id="rId11" Type="http://schemas.openxmlformats.org/officeDocument/2006/relationships/image" Target="../media/image50.png"/><Relationship Id="rId10" Type="http://schemas.openxmlformats.org/officeDocument/2006/relationships/tags" Target="../tags/tag321.xml"/><Relationship Id="rId1" Type="http://schemas.openxmlformats.org/officeDocument/2006/relationships/tags" Target="../tags/tag316.xml"/></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7.xml"/><Relationship Id="rId7" Type="http://schemas.openxmlformats.org/officeDocument/2006/relationships/tags" Target="../tags/tag339.xml"/><Relationship Id="rId6" Type="http://schemas.openxmlformats.org/officeDocument/2006/relationships/tags" Target="../tags/tag338.xml"/><Relationship Id="rId5" Type="http://schemas.openxmlformats.org/officeDocument/2006/relationships/tags" Target="../tags/tag337.xml"/><Relationship Id="rId4" Type="http://schemas.openxmlformats.org/officeDocument/2006/relationships/tags" Target="../tags/tag336.xml"/><Relationship Id="rId3" Type="http://schemas.openxmlformats.org/officeDocument/2006/relationships/image" Target="../media/image53.png"/><Relationship Id="rId2" Type="http://schemas.openxmlformats.org/officeDocument/2006/relationships/tags" Target="../tags/tag335.xml"/><Relationship Id="rId1" Type="http://schemas.openxmlformats.org/officeDocument/2006/relationships/tags" Target="../tags/tag334.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345.xml"/><Relationship Id="rId4" Type="http://schemas.openxmlformats.org/officeDocument/2006/relationships/image" Target="../media/image54.jpeg"/><Relationship Id="rId3" Type="http://schemas.openxmlformats.org/officeDocument/2006/relationships/tags" Target="../tags/tag344.xml"/><Relationship Id="rId2" Type="http://schemas.openxmlformats.org/officeDocument/2006/relationships/tags" Target="../tags/tag343.xml"/><Relationship Id="rId1" Type="http://schemas.openxmlformats.org/officeDocument/2006/relationships/tags" Target="../tags/tag342.xml"/></Relationships>
</file>

<file path=ppt/slides/_rels/slide2.xml.rels><?xml version="1.0" encoding="UTF-8" standalone="yes"?>
<Relationships xmlns="http://schemas.openxmlformats.org/package/2006/relationships"><Relationship Id="rId9" Type="http://schemas.openxmlformats.org/officeDocument/2006/relationships/image" Target="../media/image7.jpeg"/><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image" Target="../media/image6.jpeg"/><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3" Type="http://schemas.openxmlformats.org/officeDocument/2006/relationships/slideLayout" Target="../slideLayouts/slideLayout1.xml"/><Relationship Id="rId12" Type="http://schemas.openxmlformats.org/officeDocument/2006/relationships/tags" Target="../tags/tag74.xml"/><Relationship Id="rId11" Type="http://schemas.openxmlformats.org/officeDocument/2006/relationships/tags" Target="../tags/tag73.xml"/><Relationship Id="rId10" Type="http://schemas.openxmlformats.org/officeDocument/2006/relationships/tags" Target="../tags/tag72.xml"/><Relationship Id="rId1" Type="http://schemas.openxmlformats.org/officeDocument/2006/relationships/tags" Target="../tags/tag65.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48.xml"/><Relationship Id="rId3" Type="http://schemas.openxmlformats.org/officeDocument/2006/relationships/image" Target="../media/image55.png"/><Relationship Id="rId2" Type="http://schemas.openxmlformats.org/officeDocument/2006/relationships/tags" Target="../tags/tag347.xml"/><Relationship Id="rId1" Type="http://schemas.openxmlformats.org/officeDocument/2006/relationships/tags" Target="../tags/tag346.xml"/></Relationships>
</file>

<file path=ppt/slides/_rels/slide21.xml.rels><?xml version="1.0" encoding="UTF-8" standalone="yes"?>
<Relationships xmlns="http://schemas.openxmlformats.org/package/2006/relationships"><Relationship Id="rId9" Type="http://schemas.openxmlformats.org/officeDocument/2006/relationships/tags" Target="../tags/tag354.xml"/><Relationship Id="rId8" Type="http://schemas.openxmlformats.org/officeDocument/2006/relationships/image" Target="../media/image58.png"/><Relationship Id="rId7" Type="http://schemas.openxmlformats.org/officeDocument/2006/relationships/tags" Target="../tags/tag353.xml"/><Relationship Id="rId6" Type="http://schemas.openxmlformats.org/officeDocument/2006/relationships/image" Target="../media/image57.png"/><Relationship Id="rId5" Type="http://schemas.openxmlformats.org/officeDocument/2006/relationships/tags" Target="../tags/tag352.xml"/><Relationship Id="rId40" Type="http://schemas.openxmlformats.org/officeDocument/2006/relationships/slideLayout" Target="../slideLayouts/slideLayout7.xml"/><Relationship Id="rId4" Type="http://schemas.openxmlformats.org/officeDocument/2006/relationships/image" Target="../media/image56.png"/><Relationship Id="rId39" Type="http://schemas.openxmlformats.org/officeDocument/2006/relationships/tags" Target="../tags/tag383.xml"/><Relationship Id="rId38" Type="http://schemas.openxmlformats.org/officeDocument/2006/relationships/tags" Target="../tags/tag382.xml"/><Relationship Id="rId37" Type="http://schemas.openxmlformats.org/officeDocument/2006/relationships/tags" Target="../tags/tag381.xml"/><Relationship Id="rId36" Type="http://schemas.openxmlformats.org/officeDocument/2006/relationships/tags" Target="../tags/tag380.xml"/><Relationship Id="rId35" Type="http://schemas.openxmlformats.org/officeDocument/2006/relationships/tags" Target="../tags/tag379.xml"/><Relationship Id="rId34" Type="http://schemas.openxmlformats.org/officeDocument/2006/relationships/tags" Target="../tags/tag378.xml"/><Relationship Id="rId33" Type="http://schemas.openxmlformats.org/officeDocument/2006/relationships/tags" Target="../tags/tag377.xml"/><Relationship Id="rId32" Type="http://schemas.openxmlformats.org/officeDocument/2006/relationships/tags" Target="../tags/tag376.xml"/><Relationship Id="rId31" Type="http://schemas.openxmlformats.org/officeDocument/2006/relationships/tags" Target="../tags/tag375.xml"/><Relationship Id="rId30" Type="http://schemas.openxmlformats.org/officeDocument/2006/relationships/tags" Target="../tags/tag374.xml"/><Relationship Id="rId3" Type="http://schemas.openxmlformats.org/officeDocument/2006/relationships/tags" Target="../tags/tag351.xml"/><Relationship Id="rId29" Type="http://schemas.openxmlformats.org/officeDocument/2006/relationships/tags" Target="../tags/tag373.xml"/><Relationship Id="rId28" Type="http://schemas.openxmlformats.org/officeDocument/2006/relationships/tags" Target="../tags/tag372.xml"/><Relationship Id="rId27" Type="http://schemas.openxmlformats.org/officeDocument/2006/relationships/tags" Target="../tags/tag371.xml"/><Relationship Id="rId26" Type="http://schemas.openxmlformats.org/officeDocument/2006/relationships/tags" Target="../tags/tag370.xml"/><Relationship Id="rId25" Type="http://schemas.openxmlformats.org/officeDocument/2006/relationships/tags" Target="../tags/tag369.xml"/><Relationship Id="rId24" Type="http://schemas.openxmlformats.org/officeDocument/2006/relationships/tags" Target="../tags/tag368.xml"/><Relationship Id="rId23" Type="http://schemas.openxmlformats.org/officeDocument/2006/relationships/tags" Target="../tags/tag367.xml"/><Relationship Id="rId22" Type="http://schemas.openxmlformats.org/officeDocument/2006/relationships/tags" Target="../tags/tag366.xml"/><Relationship Id="rId21" Type="http://schemas.openxmlformats.org/officeDocument/2006/relationships/tags" Target="../tags/tag365.xml"/><Relationship Id="rId20" Type="http://schemas.openxmlformats.org/officeDocument/2006/relationships/tags" Target="../tags/tag364.xml"/><Relationship Id="rId2" Type="http://schemas.openxmlformats.org/officeDocument/2006/relationships/tags" Target="../tags/tag350.xml"/><Relationship Id="rId19" Type="http://schemas.openxmlformats.org/officeDocument/2006/relationships/tags" Target="../tags/tag363.xml"/><Relationship Id="rId18" Type="http://schemas.openxmlformats.org/officeDocument/2006/relationships/tags" Target="../tags/tag362.xml"/><Relationship Id="rId17" Type="http://schemas.openxmlformats.org/officeDocument/2006/relationships/tags" Target="../tags/tag361.xml"/><Relationship Id="rId16" Type="http://schemas.openxmlformats.org/officeDocument/2006/relationships/tags" Target="../tags/tag360.xml"/><Relationship Id="rId15" Type="http://schemas.openxmlformats.org/officeDocument/2006/relationships/tags" Target="../tags/tag359.xml"/><Relationship Id="rId14" Type="http://schemas.openxmlformats.org/officeDocument/2006/relationships/tags" Target="../tags/tag358.xml"/><Relationship Id="rId13" Type="http://schemas.openxmlformats.org/officeDocument/2006/relationships/tags" Target="../tags/tag357.xml"/><Relationship Id="rId12" Type="http://schemas.openxmlformats.org/officeDocument/2006/relationships/tags" Target="../tags/tag356.xml"/><Relationship Id="rId11" Type="http://schemas.openxmlformats.org/officeDocument/2006/relationships/tags" Target="../tags/tag355.xml"/><Relationship Id="rId10" Type="http://schemas.openxmlformats.org/officeDocument/2006/relationships/image" Target="../media/image59.wmf"/><Relationship Id="rId1" Type="http://schemas.openxmlformats.org/officeDocument/2006/relationships/tags" Target="../tags/tag349.xml"/></Relationships>
</file>

<file path=ppt/slides/_rels/slide22.xml.rels><?xml version="1.0" encoding="UTF-8" standalone="yes"?>
<Relationships xmlns="http://schemas.openxmlformats.org/package/2006/relationships"><Relationship Id="rId9" Type="http://schemas.openxmlformats.org/officeDocument/2006/relationships/tags" Target="../tags/tag389.xml"/><Relationship Id="rId8" Type="http://schemas.openxmlformats.org/officeDocument/2006/relationships/image" Target="../media/image62.png"/><Relationship Id="rId7" Type="http://schemas.openxmlformats.org/officeDocument/2006/relationships/tags" Target="../tags/tag388.xml"/><Relationship Id="rId6" Type="http://schemas.openxmlformats.org/officeDocument/2006/relationships/image" Target="../media/image61.png"/><Relationship Id="rId5" Type="http://schemas.openxmlformats.org/officeDocument/2006/relationships/tags" Target="../tags/tag387.xml"/><Relationship Id="rId4" Type="http://schemas.openxmlformats.org/officeDocument/2006/relationships/tags" Target="../tags/tag386.xml"/><Relationship Id="rId3" Type="http://schemas.openxmlformats.org/officeDocument/2006/relationships/tags" Target="../tags/tag385.xml"/><Relationship Id="rId2" Type="http://schemas.openxmlformats.org/officeDocument/2006/relationships/image" Target="../media/image60.png"/><Relationship Id="rId15" Type="http://schemas.openxmlformats.org/officeDocument/2006/relationships/slideLayout" Target="../slideLayouts/slideLayout7.xml"/><Relationship Id="rId14" Type="http://schemas.openxmlformats.org/officeDocument/2006/relationships/tags" Target="../tags/tag392.xml"/><Relationship Id="rId13" Type="http://schemas.openxmlformats.org/officeDocument/2006/relationships/image" Target="../media/image64.png"/><Relationship Id="rId12" Type="http://schemas.openxmlformats.org/officeDocument/2006/relationships/tags" Target="../tags/tag391.xml"/><Relationship Id="rId11" Type="http://schemas.openxmlformats.org/officeDocument/2006/relationships/image" Target="../media/image63.png"/><Relationship Id="rId10" Type="http://schemas.openxmlformats.org/officeDocument/2006/relationships/tags" Target="../tags/tag390.xml"/><Relationship Id="rId1" Type="http://schemas.openxmlformats.org/officeDocument/2006/relationships/tags" Target="../tags/tag384.xml"/></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7.xml"/><Relationship Id="rId5" Type="http://schemas.openxmlformats.org/officeDocument/2006/relationships/tags" Target="../tags/tag396.xml"/><Relationship Id="rId4" Type="http://schemas.openxmlformats.org/officeDocument/2006/relationships/tags" Target="../tags/tag395.xml"/><Relationship Id="rId3" Type="http://schemas.openxmlformats.org/officeDocument/2006/relationships/image" Target="../media/image65.emf"/><Relationship Id="rId2" Type="http://schemas.openxmlformats.org/officeDocument/2006/relationships/tags" Target="../tags/tag394.xml"/><Relationship Id="rId1" Type="http://schemas.openxmlformats.org/officeDocument/2006/relationships/tags" Target="../tags/tag393.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67.jpeg"/><Relationship Id="rId7" Type="http://schemas.openxmlformats.org/officeDocument/2006/relationships/tags" Target="../tags/tag405.xml"/><Relationship Id="rId6" Type="http://schemas.openxmlformats.org/officeDocument/2006/relationships/tags" Target="../tags/tag404.xml"/><Relationship Id="rId5" Type="http://schemas.openxmlformats.org/officeDocument/2006/relationships/image" Target="../media/image66.jpeg"/><Relationship Id="rId4" Type="http://schemas.openxmlformats.org/officeDocument/2006/relationships/tags" Target="../tags/tag403.xml"/><Relationship Id="rId3" Type="http://schemas.openxmlformats.org/officeDocument/2006/relationships/tags" Target="../tags/tag402.xml"/><Relationship Id="rId2" Type="http://schemas.openxmlformats.org/officeDocument/2006/relationships/tags" Target="../tags/tag401.xml"/><Relationship Id="rId1" Type="http://schemas.openxmlformats.org/officeDocument/2006/relationships/tags" Target="../tags/tag400.xml"/></Relationships>
</file>

<file path=ppt/slides/_rels/slide25.xml.rels><?xml version="1.0" encoding="UTF-8" standalone="yes"?>
<Relationships xmlns="http://schemas.openxmlformats.org/package/2006/relationships"><Relationship Id="rId9" Type="http://schemas.openxmlformats.org/officeDocument/2006/relationships/tags" Target="../tags/tag414.xml"/><Relationship Id="rId8" Type="http://schemas.openxmlformats.org/officeDocument/2006/relationships/tags" Target="../tags/tag413.xml"/><Relationship Id="rId7" Type="http://schemas.openxmlformats.org/officeDocument/2006/relationships/tags" Target="../tags/tag412.xml"/><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tags" Target="../tags/tag409.xml"/><Relationship Id="rId3" Type="http://schemas.openxmlformats.org/officeDocument/2006/relationships/tags" Target="../tags/tag408.xml"/><Relationship Id="rId2" Type="http://schemas.openxmlformats.org/officeDocument/2006/relationships/tags" Target="../tags/tag407.xml"/><Relationship Id="rId14" Type="http://schemas.openxmlformats.org/officeDocument/2006/relationships/slideLayout" Target="../slideLayouts/slideLayout7.xml"/><Relationship Id="rId13" Type="http://schemas.openxmlformats.org/officeDocument/2006/relationships/tags" Target="../tags/tag418.xml"/><Relationship Id="rId12" Type="http://schemas.openxmlformats.org/officeDocument/2006/relationships/tags" Target="../tags/tag417.xml"/><Relationship Id="rId11" Type="http://schemas.openxmlformats.org/officeDocument/2006/relationships/tags" Target="../tags/tag416.xml"/><Relationship Id="rId10" Type="http://schemas.openxmlformats.org/officeDocument/2006/relationships/tags" Target="../tags/tag415.xml"/><Relationship Id="rId1" Type="http://schemas.openxmlformats.org/officeDocument/2006/relationships/tags" Target="../tags/tag406.xml"/></Relationships>
</file>

<file path=ppt/slides/_rels/slide26.xml.rels><?xml version="1.0" encoding="UTF-8" standalone="yes"?>
<Relationships xmlns="http://schemas.openxmlformats.org/package/2006/relationships"><Relationship Id="rId9" Type="http://schemas.openxmlformats.org/officeDocument/2006/relationships/tags" Target="../tags/tag427.xml"/><Relationship Id="rId8" Type="http://schemas.openxmlformats.org/officeDocument/2006/relationships/tags" Target="../tags/tag426.xml"/><Relationship Id="rId7" Type="http://schemas.openxmlformats.org/officeDocument/2006/relationships/tags" Target="../tags/tag425.xml"/><Relationship Id="rId6" Type="http://schemas.openxmlformats.org/officeDocument/2006/relationships/tags" Target="../tags/tag424.xml"/><Relationship Id="rId5" Type="http://schemas.openxmlformats.org/officeDocument/2006/relationships/tags" Target="../tags/tag423.xml"/><Relationship Id="rId4" Type="http://schemas.openxmlformats.org/officeDocument/2006/relationships/tags" Target="../tags/tag422.xml"/><Relationship Id="rId30" Type="http://schemas.openxmlformats.org/officeDocument/2006/relationships/slideLayout" Target="../slideLayouts/slideLayout7.xml"/><Relationship Id="rId3" Type="http://schemas.openxmlformats.org/officeDocument/2006/relationships/tags" Target="../tags/tag421.xml"/><Relationship Id="rId29" Type="http://schemas.openxmlformats.org/officeDocument/2006/relationships/tags" Target="../tags/tag437.xml"/><Relationship Id="rId28" Type="http://schemas.openxmlformats.org/officeDocument/2006/relationships/tags" Target="../tags/tag436.xml"/><Relationship Id="rId27" Type="http://schemas.openxmlformats.org/officeDocument/2006/relationships/image" Target="NULL" TargetMode="External"/><Relationship Id="rId26" Type="http://schemas.openxmlformats.org/officeDocument/2006/relationships/image" Target="../media/image76.png"/><Relationship Id="rId25" Type="http://schemas.openxmlformats.org/officeDocument/2006/relationships/tags" Target="../tags/tag435.xml"/><Relationship Id="rId24" Type="http://schemas.openxmlformats.org/officeDocument/2006/relationships/image" Target="../media/image75.png"/><Relationship Id="rId23" Type="http://schemas.openxmlformats.org/officeDocument/2006/relationships/tags" Target="../tags/tag434.xml"/><Relationship Id="rId22" Type="http://schemas.openxmlformats.org/officeDocument/2006/relationships/image" Target="../media/image74.png"/><Relationship Id="rId21" Type="http://schemas.openxmlformats.org/officeDocument/2006/relationships/tags" Target="../tags/tag433.xml"/><Relationship Id="rId20" Type="http://schemas.openxmlformats.org/officeDocument/2006/relationships/image" Target="../media/image73.png"/><Relationship Id="rId2" Type="http://schemas.openxmlformats.org/officeDocument/2006/relationships/tags" Target="../tags/tag420.xml"/><Relationship Id="rId19" Type="http://schemas.openxmlformats.org/officeDocument/2006/relationships/tags" Target="../tags/tag432.xml"/><Relationship Id="rId18" Type="http://schemas.openxmlformats.org/officeDocument/2006/relationships/image" Target="../media/image72.png"/><Relationship Id="rId17" Type="http://schemas.openxmlformats.org/officeDocument/2006/relationships/tags" Target="../tags/tag431.xml"/><Relationship Id="rId16" Type="http://schemas.openxmlformats.org/officeDocument/2006/relationships/image" Target="../media/image71.png"/><Relationship Id="rId15" Type="http://schemas.openxmlformats.org/officeDocument/2006/relationships/tags" Target="../tags/tag430.xml"/><Relationship Id="rId14" Type="http://schemas.openxmlformats.org/officeDocument/2006/relationships/image" Target="../media/image70.png"/><Relationship Id="rId13" Type="http://schemas.openxmlformats.org/officeDocument/2006/relationships/tags" Target="../tags/tag429.xml"/><Relationship Id="rId12" Type="http://schemas.openxmlformats.org/officeDocument/2006/relationships/image" Target="../media/image69.png"/><Relationship Id="rId11" Type="http://schemas.openxmlformats.org/officeDocument/2006/relationships/tags" Target="../tags/tag428.xml"/><Relationship Id="rId10" Type="http://schemas.openxmlformats.org/officeDocument/2006/relationships/image" Target="../media/image68.png"/><Relationship Id="rId1" Type="http://schemas.openxmlformats.org/officeDocument/2006/relationships/tags" Target="../tags/tag419.xml"/></Relationships>
</file>

<file path=ppt/slides/_rels/slide27.xml.rels><?xml version="1.0" encoding="UTF-8" standalone="yes"?>
<Relationships xmlns="http://schemas.openxmlformats.org/package/2006/relationships"><Relationship Id="rId9" Type="http://schemas.openxmlformats.org/officeDocument/2006/relationships/tags" Target="../tags/tag443.xml"/><Relationship Id="rId8" Type="http://schemas.openxmlformats.org/officeDocument/2006/relationships/image" Target="../media/image79.jpeg"/><Relationship Id="rId7" Type="http://schemas.openxmlformats.org/officeDocument/2006/relationships/tags" Target="../tags/tag442.xml"/><Relationship Id="rId6" Type="http://schemas.openxmlformats.org/officeDocument/2006/relationships/image" Target="../media/image78.jpeg"/><Relationship Id="rId5" Type="http://schemas.openxmlformats.org/officeDocument/2006/relationships/tags" Target="../tags/tag441.xml"/><Relationship Id="rId4" Type="http://schemas.openxmlformats.org/officeDocument/2006/relationships/image" Target="../media/image77.jpeg"/><Relationship Id="rId33" Type="http://schemas.openxmlformats.org/officeDocument/2006/relationships/slideLayout" Target="../slideLayouts/slideLayout7.xml"/><Relationship Id="rId32" Type="http://schemas.openxmlformats.org/officeDocument/2006/relationships/tags" Target="../tags/tag462.xml"/><Relationship Id="rId31" Type="http://schemas.openxmlformats.org/officeDocument/2006/relationships/tags" Target="../tags/tag461.xml"/><Relationship Id="rId30" Type="http://schemas.openxmlformats.org/officeDocument/2006/relationships/tags" Target="../tags/tag460.xml"/><Relationship Id="rId3" Type="http://schemas.openxmlformats.org/officeDocument/2006/relationships/tags" Target="../tags/tag440.xml"/><Relationship Id="rId29" Type="http://schemas.openxmlformats.org/officeDocument/2006/relationships/tags" Target="../tags/tag459.xml"/><Relationship Id="rId28" Type="http://schemas.openxmlformats.org/officeDocument/2006/relationships/tags" Target="../tags/tag458.xml"/><Relationship Id="rId27" Type="http://schemas.openxmlformats.org/officeDocument/2006/relationships/tags" Target="../tags/tag457.xml"/><Relationship Id="rId26" Type="http://schemas.openxmlformats.org/officeDocument/2006/relationships/tags" Target="../tags/tag456.xml"/><Relationship Id="rId25" Type="http://schemas.openxmlformats.org/officeDocument/2006/relationships/tags" Target="../tags/tag455.xml"/><Relationship Id="rId24" Type="http://schemas.openxmlformats.org/officeDocument/2006/relationships/tags" Target="../tags/tag454.xml"/><Relationship Id="rId23" Type="http://schemas.openxmlformats.org/officeDocument/2006/relationships/tags" Target="../tags/tag453.xml"/><Relationship Id="rId22" Type="http://schemas.openxmlformats.org/officeDocument/2006/relationships/tags" Target="../tags/tag452.xml"/><Relationship Id="rId21" Type="http://schemas.openxmlformats.org/officeDocument/2006/relationships/tags" Target="../tags/tag451.xml"/><Relationship Id="rId20" Type="http://schemas.openxmlformats.org/officeDocument/2006/relationships/tags" Target="../tags/tag450.xml"/><Relationship Id="rId2" Type="http://schemas.openxmlformats.org/officeDocument/2006/relationships/tags" Target="../tags/tag439.xml"/><Relationship Id="rId19" Type="http://schemas.openxmlformats.org/officeDocument/2006/relationships/tags" Target="../tags/tag449.xml"/><Relationship Id="rId18" Type="http://schemas.openxmlformats.org/officeDocument/2006/relationships/tags" Target="../tags/tag448.xml"/><Relationship Id="rId17" Type="http://schemas.openxmlformats.org/officeDocument/2006/relationships/tags" Target="../tags/tag447.xml"/><Relationship Id="rId16" Type="http://schemas.openxmlformats.org/officeDocument/2006/relationships/image" Target="../media/image83.png"/><Relationship Id="rId15" Type="http://schemas.openxmlformats.org/officeDocument/2006/relationships/tags" Target="../tags/tag446.xml"/><Relationship Id="rId14" Type="http://schemas.openxmlformats.org/officeDocument/2006/relationships/image" Target="../media/image82.jpeg"/><Relationship Id="rId13" Type="http://schemas.openxmlformats.org/officeDocument/2006/relationships/tags" Target="../tags/tag445.xml"/><Relationship Id="rId12" Type="http://schemas.openxmlformats.org/officeDocument/2006/relationships/image" Target="../media/image81.jpeg"/><Relationship Id="rId11" Type="http://schemas.openxmlformats.org/officeDocument/2006/relationships/tags" Target="../tags/tag444.xml"/><Relationship Id="rId10" Type="http://schemas.openxmlformats.org/officeDocument/2006/relationships/image" Target="../media/image80.jpeg"/><Relationship Id="rId1" Type="http://schemas.openxmlformats.org/officeDocument/2006/relationships/tags" Target="../tags/tag438.xml"/></Relationships>
</file>

<file path=ppt/slides/_rels/slide28.xml.rels><?xml version="1.0" encoding="UTF-8" standalone="yes"?>
<Relationships xmlns="http://schemas.openxmlformats.org/package/2006/relationships"><Relationship Id="rId9" Type="http://schemas.openxmlformats.org/officeDocument/2006/relationships/image" Target="../media/image85.jpeg"/><Relationship Id="rId8" Type="http://schemas.openxmlformats.org/officeDocument/2006/relationships/tags" Target="../tags/tag469.xml"/><Relationship Id="rId7" Type="http://schemas.openxmlformats.org/officeDocument/2006/relationships/image" Target="../media/image84.jpeg"/><Relationship Id="rId6" Type="http://schemas.openxmlformats.org/officeDocument/2006/relationships/tags" Target="../tags/tag468.xml"/><Relationship Id="rId5" Type="http://schemas.openxmlformats.org/officeDocument/2006/relationships/tags" Target="../tags/tag467.xml"/><Relationship Id="rId4" Type="http://schemas.openxmlformats.org/officeDocument/2006/relationships/tags" Target="../tags/tag466.xml"/><Relationship Id="rId3" Type="http://schemas.openxmlformats.org/officeDocument/2006/relationships/tags" Target="../tags/tag465.xml"/><Relationship Id="rId20" Type="http://schemas.openxmlformats.org/officeDocument/2006/relationships/slideLayout" Target="../slideLayouts/slideLayout7.xml"/><Relationship Id="rId2" Type="http://schemas.openxmlformats.org/officeDocument/2006/relationships/tags" Target="../tags/tag464.xml"/><Relationship Id="rId19" Type="http://schemas.openxmlformats.org/officeDocument/2006/relationships/image" Target="../media/image90.png"/><Relationship Id="rId18" Type="http://schemas.openxmlformats.org/officeDocument/2006/relationships/tags" Target="../tags/tag474.xml"/><Relationship Id="rId17" Type="http://schemas.openxmlformats.org/officeDocument/2006/relationships/image" Target="../media/image89.png"/><Relationship Id="rId16" Type="http://schemas.openxmlformats.org/officeDocument/2006/relationships/tags" Target="../tags/tag473.xml"/><Relationship Id="rId15" Type="http://schemas.openxmlformats.org/officeDocument/2006/relationships/image" Target="../media/image88.jpeg"/><Relationship Id="rId14" Type="http://schemas.openxmlformats.org/officeDocument/2006/relationships/tags" Target="../tags/tag472.xml"/><Relationship Id="rId13" Type="http://schemas.openxmlformats.org/officeDocument/2006/relationships/image" Target="../media/image87.png"/><Relationship Id="rId12" Type="http://schemas.openxmlformats.org/officeDocument/2006/relationships/tags" Target="../tags/tag471.xml"/><Relationship Id="rId11" Type="http://schemas.openxmlformats.org/officeDocument/2006/relationships/image" Target="../media/image86.png"/><Relationship Id="rId10" Type="http://schemas.openxmlformats.org/officeDocument/2006/relationships/tags" Target="../tags/tag470.xml"/><Relationship Id="rId1" Type="http://schemas.openxmlformats.org/officeDocument/2006/relationships/tags" Target="../tags/tag463.xml"/></Relationships>
</file>

<file path=ppt/slides/_rels/slide29.xml.rels><?xml version="1.0" encoding="UTF-8" standalone="yes"?>
<Relationships xmlns="http://schemas.openxmlformats.org/package/2006/relationships"><Relationship Id="rId9" Type="http://schemas.openxmlformats.org/officeDocument/2006/relationships/image" Target="../media/image93.png"/><Relationship Id="rId8" Type="http://schemas.openxmlformats.org/officeDocument/2006/relationships/tags" Target="../tags/tag480.xml"/><Relationship Id="rId7" Type="http://schemas.openxmlformats.org/officeDocument/2006/relationships/tags" Target="../tags/tag479.xml"/><Relationship Id="rId6" Type="http://schemas.openxmlformats.org/officeDocument/2006/relationships/image" Target="../media/image92.png"/><Relationship Id="rId5" Type="http://schemas.openxmlformats.org/officeDocument/2006/relationships/tags" Target="../tags/tag478.xml"/><Relationship Id="rId4" Type="http://schemas.openxmlformats.org/officeDocument/2006/relationships/tags" Target="../tags/tag477.xml"/><Relationship Id="rId3" Type="http://schemas.openxmlformats.org/officeDocument/2006/relationships/image" Target="../media/image91.png"/><Relationship Id="rId23" Type="http://schemas.openxmlformats.org/officeDocument/2006/relationships/slideLayout" Target="../slideLayouts/slideLayout7.xml"/><Relationship Id="rId22" Type="http://schemas.openxmlformats.org/officeDocument/2006/relationships/tags" Target="../tags/tag490.xml"/><Relationship Id="rId21" Type="http://schemas.openxmlformats.org/officeDocument/2006/relationships/tags" Target="../tags/tag489.xml"/><Relationship Id="rId20" Type="http://schemas.openxmlformats.org/officeDocument/2006/relationships/tags" Target="../tags/tag488.xml"/><Relationship Id="rId2" Type="http://schemas.openxmlformats.org/officeDocument/2006/relationships/tags" Target="../tags/tag476.xml"/><Relationship Id="rId19" Type="http://schemas.openxmlformats.org/officeDocument/2006/relationships/image" Target="../media/image95.png"/><Relationship Id="rId18" Type="http://schemas.openxmlformats.org/officeDocument/2006/relationships/tags" Target="../tags/tag487.xml"/><Relationship Id="rId17" Type="http://schemas.openxmlformats.org/officeDocument/2006/relationships/tags" Target="../tags/tag486.xml"/><Relationship Id="rId16" Type="http://schemas.openxmlformats.org/officeDocument/2006/relationships/image" Target="../media/image54.jpeg"/><Relationship Id="rId15" Type="http://schemas.openxmlformats.org/officeDocument/2006/relationships/tags" Target="../tags/tag485.xml"/><Relationship Id="rId14" Type="http://schemas.openxmlformats.org/officeDocument/2006/relationships/image" Target="../media/image94.png"/><Relationship Id="rId13" Type="http://schemas.openxmlformats.org/officeDocument/2006/relationships/tags" Target="../tags/tag484.xml"/><Relationship Id="rId12" Type="http://schemas.openxmlformats.org/officeDocument/2006/relationships/tags" Target="../tags/tag483.xml"/><Relationship Id="rId11" Type="http://schemas.openxmlformats.org/officeDocument/2006/relationships/tags" Target="../tags/tag482.xml"/><Relationship Id="rId10" Type="http://schemas.openxmlformats.org/officeDocument/2006/relationships/tags" Target="../tags/tag481.xml"/><Relationship Id="rId1" Type="http://schemas.openxmlformats.org/officeDocument/2006/relationships/tags" Target="../tags/tag475.xml"/></Relationships>
</file>

<file path=ppt/slides/_rels/slide3.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image" Target="../media/image8.png"/><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6" Type="http://schemas.openxmlformats.org/officeDocument/2006/relationships/slideLayout" Target="../slideLayouts/slideLayout1.xml"/><Relationship Id="rId25" Type="http://schemas.openxmlformats.org/officeDocument/2006/relationships/tags" Target="../tags/tag98.xml"/><Relationship Id="rId24" Type="http://schemas.openxmlformats.org/officeDocument/2006/relationships/tags" Target="../tags/tag97.xml"/><Relationship Id="rId23" Type="http://schemas.openxmlformats.org/officeDocument/2006/relationships/tags" Target="../tags/tag96.xml"/><Relationship Id="rId22" Type="http://schemas.openxmlformats.org/officeDocument/2006/relationships/tags" Target="../tags/tag95.xml"/><Relationship Id="rId21" Type="http://schemas.openxmlformats.org/officeDocument/2006/relationships/tags" Target="../tags/tag94.xml"/><Relationship Id="rId20" Type="http://schemas.openxmlformats.org/officeDocument/2006/relationships/tags" Target="../tags/tag93.xml"/><Relationship Id="rId2" Type="http://schemas.openxmlformats.org/officeDocument/2006/relationships/tags" Target="../tags/tag76.xml"/><Relationship Id="rId19" Type="http://schemas.openxmlformats.org/officeDocument/2006/relationships/tags" Target="../tags/tag92.xml"/><Relationship Id="rId18" Type="http://schemas.openxmlformats.org/officeDocument/2006/relationships/tags" Target="../tags/tag91.xml"/><Relationship Id="rId17" Type="http://schemas.openxmlformats.org/officeDocument/2006/relationships/tags" Target="../tags/tag90.xml"/><Relationship Id="rId16" Type="http://schemas.openxmlformats.org/officeDocument/2006/relationships/tags" Target="../tags/tag89.xml"/><Relationship Id="rId15" Type="http://schemas.openxmlformats.org/officeDocument/2006/relationships/tags" Target="../tags/tag88.xml"/><Relationship Id="rId14" Type="http://schemas.openxmlformats.org/officeDocument/2006/relationships/tags" Target="../tags/tag87.xml"/><Relationship Id="rId13" Type="http://schemas.openxmlformats.org/officeDocument/2006/relationships/tags" Target="../tags/tag86.xml"/><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tags" Target="../tags/tag75.xml"/></Relationships>
</file>

<file path=ppt/slides/_rels/slide30.xml.rels><?xml version="1.0" encoding="UTF-8" standalone="yes"?>
<Relationships xmlns="http://schemas.openxmlformats.org/package/2006/relationships"><Relationship Id="rId9" Type="http://schemas.openxmlformats.org/officeDocument/2006/relationships/image" Target="../media/image99.png"/><Relationship Id="rId8" Type="http://schemas.openxmlformats.org/officeDocument/2006/relationships/tags" Target="../tags/tag495.xml"/><Relationship Id="rId7" Type="http://schemas.openxmlformats.org/officeDocument/2006/relationships/image" Target="../media/image98.png"/><Relationship Id="rId6" Type="http://schemas.openxmlformats.org/officeDocument/2006/relationships/tags" Target="../tags/tag494.xml"/><Relationship Id="rId5" Type="http://schemas.openxmlformats.org/officeDocument/2006/relationships/image" Target="../media/image97.png"/><Relationship Id="rId4" Type="http://schemas.openxmlformats.org/officeDocument/2006/relationships/tags" Target="../tags/tag493.xml"/><Relationship Id="rId3" Type="http://schemas.openxmlformats.org/officeDocument/2006/relationships/tags" Target="../tags/tag492.xml"/><Relationship Id="rId2" Type="http://schemas.openxmlformats.org/officeDocument/2006/relationships/image" Target="../media/image96.png"/><Relationship Id="rId18" Type="http://schemas.openxmlformats.org/officeDocument/2006/relationships/slideLayout" Target="../slideLayouts/slideLayout7.xml"/><Relationship Id="rId17" Type="http://schemas.openxmlformats.org/officeDocument/2006/relationships/tags" Target="../tags/tag501.xml"/><Relationship Id="rId16" Type="http://schemas.openxmlformats.org/officeDocument/2006/relationships/tags" Target="../tags/tag500.xml"/><Relationship Id="rId15" Type="http://schemas.openxmlformats.org/officeDocument/2006/relationships/tags" Target="../tags/tag499.xml"/><Relationship Id="rId14" Type="http://schemas.openxmlformats.org/officeDocument/2006/relationships/tags" Target="../tags/tag498.xml"/><Relationship Id="rId13" Type="http://schemas.openxmlformats.org/officeDocument/2006/relationships/image" Target="../media/image101.png"/><Relationship Id="rId12" Type="http://schemas.openxmlformats.org/officeDocument/2006/relationships/tags" Target="../tags/tag497.xml"/><Relationship Id="rId11" Type="http://schemas.openxmlformats.org/officeDocument/2006/relationships/image" Target="../media/image100.png"/><Relationship Id="rId10" Type="http://schemas.openxmlformats.org/officeDocument/2006/relationships/tags" Target="../tags/tag496.xml"/><Relationship Id="rId1" Type="http://schemas.openxmlformats.org/officeDocument/2006/relationships/tags" Target="../tags/tag491.xml"/></Relationships>
</file>

<file path=ppt/slides/_rels/slide31.xml.rels><?xml version="1.0" encoding="UTF-8" standalone="yes"?>
<Relationships xmlns="http://schemas.openxmlformats.org/package/2006/relationships"><Relationship Id="rId9" Type="http://schemas.openxmlformats.org/officeDocument/2006/relationships/tags" Target="../tags/tag509.xml"/><Relationship Id="rId8" Type="http://schemas.openxmlformats.org/officeDocument/2006/relationships/image" Target="../media/image102.jpeg"/><Relationship Id="rId7" Type="http://schemas.openxmlformats.org/officeDocument/2006/relationships/tags" Target="../tags/tag508.xml"/><Relationship Id="rId6" Type="http://schemas.openxmlformats.org/officeDocument/2006/relationships/tags" Target="../tags/tag507.xml"/><Relationship Id="rId5" Type="http://schemas.openxmlformats.org/officeDocument/2006/relationships/tags" Target="../tags/tag506.xml"/><Relationship Id="rId4" Type="http://schemas.openxmlformats.org/officeDocument/2006/relationships/tags" Target="../tags/tag505.xml"/><Relationship Id="rId3" Type="http://schemas.openxmlformats.org/officeDocument/2006/relationships/tags" Target="../tags/tag504.xml"/><Relationship Id="rId20" Type="http://schemas.openxmlformats.org/officeDocument/2006/relationships/slideLayout" Target="../slideLayouts/slideLayout7.xml"/><Relationship Id="rId2" Type="http://schemas.openxmlformats.org/officeDocument/2006/relationships/tags" Target="../tags/tag503.xml"/><Relationship Id="rId19" Type="http://schemas.openxmlformats.org/officeDocument/2006/relationships/tags" Target="../tags/tag514.xml"/><Relationship Id="rId18" Type="http://schemas.openxmlformats.org/officeDocument/2006/relationships/image" Target="../media/image106.jpeg"/><Relationship Id="rId17" Type="http://schemas.openxmlformats.org/officeDocument/2006/relationships/tags" Target="../tags/tag513.xml"/><Relationship Id="rId16" Type="http://schemas.openxmlformats.org/officeDocument/2006/relationships/image" Target="../media/image105.png"/><Relationship Id="rId15" Type="http://schemas.openxmlformats.org/officeDocument/2006/relationships/tags" Target="../tags/tag512.xml"/><Relationship Id="rId14" Type="http://schemas.openxmlformats.org/officeDocument/2006/relationships/image" Target="../media/image104.jpeg"/><Relationship Id="rId13" Type="http://schemas.openxmlformats.org/officeDocument/2006/relationships/tags" Target="../tags/tag511.xml"/><Relationship Id="rId12" Type="http://schemas.openxmlformats.org/officeDocument/2006/relationships/image" Target="../media/image103.jpeg"/><Relationship Id="rId11" Type="http://schemas.openxmlformats.org/officeDocument/2006/relationships/tags" Target="../tags/tag510.xml"/><Relationship Id="rId10" Type="http://schemas.openxmlformats.org/officeDocument/2006/relationships/image" Target="../media/image41.jpeg"/><Relationship Id="rId1" Type="http://schemas.openxmlformats.org/officeDocument/2006/relationships/tags" Target="../tags/tag502.xml"/></Relationships>
</file>

<file path=ppt/slides/_rels/slide32.xml.rels><?xml version="1.0" encoding="UTF-8" standalone="yes"?>
<Relationships xmlns="http://schemas.openxmlformats.org/package/2006/relationships"><Relationship Id="rId9" Type="http://schemas.openxmlformats.org/officeDocument/2006/relationships/image" Target="../media/image109.jpeg"/><Relationship Id="rId8" Type="http://schemas.openxmlformats.org/officeDocument/2006/relationships/tags" Target="../tags/tag520.xml"/><Relationship Id="rId7" Type="http://schemas.openxmlformats.org/officeDocument/2006/relationships/image" Target="../media/image108.jpeg"/><Relationship Id="rId6" Type="http://schemas.openxmlformats.org/officeDocument/2006/relationships/tags" Target="../tags/tag519.xml"/><Relationship Id="rId5" Type="http://schemas.openxmlformats.org/officeDocument/2006/relationships/image" Target="../media/image107.jpeg"/><Relationship Id="rId4" Type="http://schemas.openxmlformats.org/officeDocument/2006/relationships/tags" Target="../tags/tag518.xml"/><Relationship Id="rId3" Type="http://schemas.openxmlformats.org/officeDocument/2006/relationships/tags" Target="../tags/tag517.xml"/><Relationship Id="rId2" Type="http://schemas.openxmlformats.org/officeDocument/2006/relationships/tags" Target="../tags/tag516.xml"/><Relationship Id="rId15" Type="http://schemas.openxmlformats.org/officeDocument/2006/relationships/slideLayout" Target="../slideLayouts/slideLayout7.xml"/><Relationship Id="rId14" Type="http://schemas.openxmlformats.org/officeDocument/2006/relationships/image" Target="../media/image111.jpeg"/><Relationship Id="rId13" Type="http://schemas.openxmlformats.org/officeDocument/2006/relationships/tags" Target="../tags/tag523.xml"/><Relationship Id="rId12" Type="http://schemas.openxmlformats.org/officeDocument/2006/relationships/image" Target="../media/image110.jpeg"/><Relationship Id="rId11" Type="http://schemas.openxmlformats.org/officeDocument/2006/relationships/tags" Target="../tags/tag522.xml"/><Relationship Id="rId10" Type="http://schemas.openxmlformats.org/officeDocument/2006/relationships/tags" Target="../tags/tag521.xml"/><Relationship Id="rId1" Type="http://schemas.openxmlformats.org/officeDocument/2006/relationships/tags" Target="../tags/tag515.xml"/></Relationships>
</file>

<file path=ppt/slides/_rels/slide33.xml.rels><?xml version="1.0" encoding="UTF-8" standalone="yes"?>
<Relationships xmlns="http://schemas.openxmlformats.org/package/2006/relationships"><Relationship Id="rId9" Type="http://schemas.openxmlformats.org/officeDocument/2006/relationships/image" Target="../media/image113.png"/><Relationship Id="rId8" Type="http://schemas.openxmlformats.org/officeDocument/2006/relationships/tags" Target="../tags/tag530.xml"/><Relationship Id="rId7" Type="http://schemas.openxmlformats.org/officeDocument/2006/relationships/tags" Target="../tags/tag529.xml"/><Relationship Id="rId6" Type="http://schemas.openxmlformats.org/officeDocument/2006/relationships/tags" Target="../tags/tag528.xml"/><Relationship Id="rId5" Type="http://schemas.openxmlformats.org/officeDocument/2006/relationships/image" Target="../media/image112.jpeg"/><Relationship Id="rId4" Type="http://schemas.openxmlformats.org/officeDocument/2006/relationships/tags" Target="../tags/tag527.xml"/><Relationship Id="rId3" Type="http://schemas.openxmlformats.org/officeDocument/2006/relationships/tags" Target="../tags/tag526.xml"/><Relationship Id="rId2" Type="http://schemas.openxmlformats.org/officeDocument/2006/relationships/tags" Target="../tags/tag525.xml"/><Relationship Id="rId14" Type="http://schemas.openxmlformats.org/officeDocument/2006/relationships/slideLayout" Target="../slideLayouts/slideLayout7.xml"/><Relationship Id="rId13" Type="http://schemas.openxmlformats.org/officeDocument/2006/relationships/tags" Target="../tags/tag533.xml"/><Relationship Id="rId12" Type="http://schemas.openxmlformats.org/officeDocument/2006/relationships/image" Target="../media/image114.png"/><Relationship Id="rId11" Type="http://schemas.openxmlformats.org/officeDocument/2006/relationships/tags" Target="../tags/tag532.xml"/><Relationship Id="rId10" Type="http://schemas.openxmlformats.org/officeDocument/2006/relationships/tags" Target="../tags/tag531.xml"/><Relationship Id="rId1" Type="http://schemas.openxmlformats.org/officeDocument/2006/relationships/tags" Target="../tags/tag524.xml"/></Relationships>
</file>

<file path=ppt/slides/_rels/slide34.xml.rels><?xml version="1.0" encoding="UTF-8" standalone="yes"?>
<Relationships xmlns="http://schemas.openxmlformats.org/package/2006/relationships"><Relationship Id="rId9" Type="http://schemas.openxmlformats.org/officeDocument/2006/relationships/tags" Target="../tags/tag542.xml"/><Relationship Id="rId8" Type="http://schemas.openxmlformats.org/officeDocument/2006/relationships/tags" Target="../tags/tag541.xml"/><Relationship Id="rId7" Type="http://schemas.openxmlformats.org/officeDocument/2006/relationships/tags" Target="../tags/tag540.xml"/><Relationship Id="rId6" Type="http://schemas.openxmlformats.org/officeDocument/2006/relationships/tags" Target="../tags/tag539.xml"/><Relationship Id="rId5" Type="http://schemas.openxmlformats.org/officeDocument/2006/relationships/tags" Target="../tags/tag538.xml"/><Relationship Id="rId47" Type="http://schemas.openxmlformats.org/officeDocument/2006/relationships/slideLayout" Target="../slideLayouts/slideLayout7.xml"/><Relationship Id="rId46" Type="http://schemas.openxmlformats.org/officeDocument/2006/relationships/tags" Target="../tags/tag575.xml"/><Relationship Id="rId45" Type="http://schemas.openxmlformats.org/officeDocument/2006/relationships/image" Target="../media/image118.jpeg"/><Relationship Id="rId44" Type="http://schemas.openxmlformats.org/officeDocument/2006/relationships/tags" Target="../tags/tag574.xml"/><Relationship Id="rId43" Type="http://schemas.openxmlformats.org/officeDocument/2006/relationships/tags" Target="../tags/tag573.xml"/><Relationship Id="rId42" Type="http://schemas.openxmlformats.org/officeDocument/2006/relationships/tags" Target="../tags/tag572.xml"/><Relationship Id="rId41" Type="http://schemas.openxmlformats.org/officeDocument/2006/relationships/tags" Target="../tags/tag571.xml"/><Relationship Id="rId40" Type="http://schemas.openxmlformats.org/officeDocument/2006/relationships/tags" Target="../tags/tag570.xml"/><Relationship Id="rId4" Type="http://schemas.openxmlformats.org/officeDocument/2006/relationships/tags" Target="../tags/tag537.xml"/><Relationship Id="rId39" Type="http://schemas.openxmlformats.org/officeDocument/2006/relationships/tags" Target="../tags/tag569.xml"/><Relationship Id="rId38" Type="http://schemas.openxmlformats.org/officeDocument/2006/relationships/tags" Target="../tags/tag568.xml"/><Relationship Id="rId37" Type="http://schemas.openxmlformats.org/officeDocument/2006/relationships/tags" Target="../tags/tag567.xml"/><Relationship Id="rId36" Type="http://schemas.openxmlformats.org/officeDocument/2006/relationships/tags" Target="../tags/tag566.xml"/><Relationship Id="rId35" Type="http://schemas.openxmlformats.org/officeDocument/2006/relationships/tags" Target="../tags/tag565.xml"/><Relationship Id="rId34" Type="http://schemas.openxmlformats.org/officeDocument/2006/relationships/tags" Target="../tags/tag564.xml"/><Relationship Id="rId33" Type="http://schemas.openxmlformats.org/officeDocument/2006/relationships/tags" Target="../tags/tag563.xml"/><Relationship Id="rId32" Type="http://schemas.openxmlformats.org/officeDocument/2006/relationships/tags" Target="../tags/tag562.xml"/><Relationship Id="rId31" Type="http://schemas.openxmlformats.org/officeDocument/2006/relationships/tags" Target="../tags/tag561.xml"/><Relationship Id="rId30" Type="http://schemas.openxmlformats.org/officeDocument/2006/relationships/tags" Target="../tags/tag560.xml"/><Relationship Id="rId3" Type="http://schemas.openxmlformats.org/officeDocument/2006/relationships/tags" Target="../tags/tag536.xml"/><Relationship Id="rId29" Type="http://schemas.openxmlformats.org/officeDocument/2006/relationships/tags" Target="../tags/tag559.xml"/><Relationship Id="rId28" Type="http://schemas.openxmlformats.org/officeDocument/2006/relationships/tags" Target="../tags/tag558.xml"/><Relationship Id="rId27" Type="http://schemas.openxmlformats.org/officeDocument/2006/relationships/tags" Target="../tags/tag557.xml"/><Relationship Id="rId26" Type="http://schemas.openxmlformats.org/officeDocument/2006/relationships/tags" Target="../tags/tag556.xml"/><Relationship Id="rId25" Type="http://schemas.openxmlformats.org/officeDocument/2006/relationships/tags" Target="../tags/tag555.xml"/><Relationship Id="rId24" Type="http://schemas.openxmlformats.org/officeDocument/2006/relationships/tags" Target="../tags/tag554.xml"/><Relationship Id="rId23" Type="http://schemas.openxmlformats.org/officeDocument/2006/relationships/tags" Target="../tags/tag553.xml"/><Relationship Id="rId22" Type="http://schemas.openxmlformats.org/officeDocument/2006/relationships/tags" Target="../tags/tag552.xml"/><Relationship Id="rId21" Type="http://schemas.openxmlformats.org/officeDocument/2006/relationships/tags" Target="../tags/tag551.xml"/><Relationship Id="rId20" Type="http://schemas.openxmlformats.org/officeDocument/2006/relationships/tags" Target="../tags/tag550.xml"/><Relationship Id="rId2" Type="http://schemas.openxmlformats.org/officeDocument/2006/relationships/tags" Target="../tags/tag535.xml"/><Relationship Id="rId19" Type="http://schemas.openxmlformats.org/officeDocument/2006/relationships/tags" Target="../tags/tag549.xml"/><Relationship Id="rId18" Type="http://schemas.openxmlformats.org/officeDocument/2006/relationships/image" Target="../media/image117.png"/><Relationship Id="rId17" Type="http://schemas.openxmlformats.org/officeDocument/2006/relationships/tags" Target="../tags/tag548.xml"/><Relationship Id="rId16" Type="http://schemas.openxmlformats.org/officeDocument/2006/relationships/tags" Target="../tags/tag547.xml"/><Relationship Id="rId15" Type="http://schemas.openxmlformats.org/officeDocument/2006/relationships/tags" Target="../tags/tag546.xml"/><Relationship Id="rId14" Type="http://schemas.openxmlformats.org/officeDocument/2006/relationships/tags" Target="../tags/tag545.xml"/><Relationship Id="rId13" Type="http://schemas.openxmlformats.org/officeDocument/2006/relationships/tags" Target="../tags/tag544.xml"/><Relationship Id="rId12" Type="http://schemas.openxmlformats.org/officeDocument/2006/relationships/image" Target="../media/image116.png"/><Relationship Id="rId11" Type="http://schemas.openxmlformats.org/officeDocument/2006/relationships/tags" Target="../tags/tag543.xml"/><Relationship Id="rId10" Type="http://schemas.openxmlformats.org/officeDocument/2006/relationships/image" Target="../media/image115.png"/><Relationship Id="rId1" Type="http://schemas.openxmlformats.org/officeDocument/2006/relationships/tags" Target="../tags/tag534.xml"/></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581.xml"/><Relationship Id="rId7" Type="http://schemas.openxmlformats.org/officeDocument/2006/relationships/image" Target="../media/image120.jpeg"/><Relationship Id="rId6" Type="http://schemas.openxmlformats.org/officeDocument/2006/relationships/tags" Target="../tags/tag580.xml"/><Relationship Id="rId5" Type="http://schemas.openxmlformats.org/officeDocument/2006/relationships/image" Target="../media/image119.jpeg"/><Relationship Id="rId4" Type="http://schemas.openxmlformats.org/officeDocument/2006/relationships/tags" Target="../tags/tag579.xml"/><Relationship Id="rId3" Type="http://schemas.openxmlformats.org/officeDocument/2006/relationships/tags" Target="../tags/tag578.xml"/><Relationship Id="rId2" Type="http://schemas.openxmlformats.org/officeDocument/2006/relationships/tags" Target="../tags/tag577.xml"/><Relationship Id="rId1" Type="http://schemas.openxmlformats.org/officeDocument/2006/relationships/tags" Target="../tags/tag576.xml"/></Relationships>
</file>

<file path=ppt/slides/_rels/slide36.xml.rels><?xml version="1.0" encoding="UTF-8" standalone="yes"?>
<Relationships xmlns="http://schemas.openxmlformats.org/package/2006/relationships"><Relationship Id="rId9" Type="http://schemas.openxmlformats.org/officeDocument/2006/relationships/tags" Target="../tags/tag588.xml"/><Relationship Id="rId8" Type="http://schemas.openxmlformats.org/officeDocument/2006/relationships/tags" Target="../tags/tag587.xml"/><Relationship Id="rId7" Type="http://schemas.openxmlformats.org/officeDocument/2006/relationships/tags" Target="../tags/tag586.xml"/><Relationship Id="rId6" Type="http://schemas.openxmlformats.org/officeDocument/2006/relationships/image" Target="../media/image122.jpeg"/><Relationship Id="rId5" Type="http://schemas.openxmlformats.org/officeDocument/2006/relationships/tags" Target="../tags/tag585.xml"/><Relationship Id="rId4" Type="http://schemas.openxmlformats.org/officeDocument/2006/relationships/image" Target="../media/image121.png"/><Relationship Id="rId3" Type="http://schemas.openxmlformats.org/officeDocument/2006/relationships/tags" Target="../tags/tag584.xml"/><Relationship Id="rId2" Type="http://schemas.openxmlformats.org/officeDocument/2006/relationships/tags" Target="../tags/tag583.xml"/><Relationship Id="rId10" Type="http://schemas.openxmlformats.org/officeDocument/2006/relationships/slideLayout" Target="../slideLayouts/slideLayout7.xml"/><Relationship Id="rId1" Type="http://schemas.openxmlformats.org/officeDocument/2006/relationships/tags" Target="../tags/tag582.xml"/></Relationships>
</file>

<file path=ppt/slides/_rels/slide37.xml.rels><?xml version="1.0" encoding="UTF-8" standalone="yes"?>
<Relationships xmlns="http://schemas.openxmlformats.org/package/2006/relationships"><Relationship Id="rId9" Type="http://schemas.openxmlformats.org/officeDocument/2006/relationships/tags" Target="../tags/tag597.xml"/><Relationship Id="rId8" Type="http://schemas.openxmlformats.org/officeDocument/2006/relationships/tags" Target="../tags/tag596.xml"/><Relationship Id="rId7" Type="http://schemas.openxmlformats.org/officeDocument/2006/relationships/tags" Target="../tags/tag595.xml"/><Relationship Id="rId61" Type="http://schemas.openxmlformats.org/officeDocument/2006/relationships/notesSlide" Target="../notesSlides/notesSlide4.xml"/><Relationship Id="rId60" Type="http://schemas.openxmlformats.org/officeDocument/2006/relationships/slideLayout" Target="../slideLayouts/slideLayout7.xml"/><Relationship Id="rId6" Type="http://schemas.openxmlformats.org/officeDocument/2006/relationships/tags" Target="../tags/tag594.xml"/><Relationship Id="rId59" Type="http://schemas.openxmlformats.org/officeDocument/2006/relationships/image" Target="../media/image134.png"/><Relationship Id="rId58" Type="http://schemas.openxmlformats.org/officeDocument/2006/relationships/tags" Target="../tags/tag635.xml"/><Relationship Id="rId57" Type="http://schemas.openxmlformats.org/officeDocument/2006/relationships/image" Target="../media/image133.png"/><Relationship Id="rId56" Type="http://schemas.openxmlformats.org/officeDocument/2006/relationships/tags" Target="../tags/tag634.xml"/><Relationship Id="rId55" Type="http://schemas.openxmlformats.org/officeDocument/2006/relationships/tags" Target="../tags/tag633.xml"/><Relationship Id="rId54" Type="http://schemas.openxmlformats.org/officeDocument/2006/relationships/tags" Target="../tags/tag632.xml"/><Relationship Id="rId53" Type="http://schemas.openxmlformats.org/officeDocument/2006/relationships/tags" Target="../tags/tag631.xml"/><Relationship Id="rId52" Type="http://schemas.openxmlformats.org/officeDocument/2006/relationships/image" Target="../media/image132.jpeg"/><Relationship Id="rId51" Type="http://schemas.openxmlformats.org/officeDocument/2006/relationships/tags" Target="../tags/tag630.xml"/><Relationship Id="rId50" Type="http://schemas.openxmlformats.org/officeDocument/2006/relationships/image" Target="../media/image131.jpeg"/><Relationship Id="rId5" Type="http://schemas.openxmlformats.org/officeDocument/2006/relationships/tags" Target="../tags/tag593.xml"/><Relationship Id="rId49" Type="http://schemas.openxmlformats.org/officeDocument/2006/relationships/tags" Target="../tags/tag629.xml"/><Relationship Id="rId48" Type="http://schemas.openxmlformats.org/officeDocument/2006/relationships/image" Target="../media/image130.png"/><Relationship Id="rId47" Type="http://schemas.openxmlformats.org/officeDocument/2006/relationships/tags" Target="../tags/tag628.xml"/><Relationship Id="rId46" Type="http://schemas.openxmlformats.org/officeDocument/2006/relationships/tags" Target="../tags/tag627.xml"/><Relationship Id="rId45" Type="http://schemas.openxmlformats.org/officeDocument/2006/relationships/image" Target="../media/image129.png"/><Relationship Id="rId44" Type="http://schemas.openxmlformats.org/officeDocument/2006/relationships/tags" Target="../tags/tag626.xml"/><Relationship Id="rId43" Type="http://schemas.openxmlformats.org/officeDocument/2006/relationships/tags" Target="../tags/tag625.xml"/><Relationship Id="rId42" Type="http://schemas.openxmlformats.org/officeDocument/2006/relationships/tags" Target="../tags/tag624.xml"/><Relationship Id="rId41" Type="http://schemas.openxmlformats.org/officeDocument/2006/relationships/tags" Target="../tags/tag623.xml"/><Relationship Id="rId40" Type="http://schemas.openxmlformats.org/officeDocument/2006/relationships/tags" Target="../tags/tag622.xml"/><Relationship Id="rId4" Type="http://schemas.openxmlformats.org/officeDocument/2006/relationships/tags" Target="../tags/tag592.xml"/><Relationship Id="rId39" Type="http://schemas.openxmlformats.org/officeDocument/2006/relationships/tags" Target="../tags/tag621.xml"/><Relationship Id="rId38" Type="http://schemas.openxmlformats.org/officeDocument/2006/relationships/tags" Target="../tags/tag620.xml"/><Relationship Id="rId37" Type="http://schemas.openxmlformats.org/officeDocument/2006/relationships/tags" Target="../tags/tag619.xml"/><Relationship Id="rId36" Type="http://schemas.openxmlformats.org/officeDocument/2006/relationships/tags" Target="../tags/tag618.xml"/><Relationship Id="rId35" Type="http://schemas.openxmlformats.org/officeDocument/2006/relationships/image" Target="../media/image128.png"/><Relationship Id="rId34" Type="http://schemas.openxmlformats.org/officeDocument/2006/relationships/tags" Target="../tags/tag617.xml"/><Relationship Id="rId33" Type="http://schemas.openxmlformats.org/officeDocument/2006/relationships/image" Target="../media/image127.jpeg"/><Relationship Id="rId32" Type="http://schemas.openxmlformats.org/officeDocument/2006/relationships/tags" Target="../tags/tag616.xml"/><Relationship Id="rId31" Type="http://schemas.openxmlformats.org/officeDocument/2006/relationships/tags" Target="../tags/tag615.xml"/><Relationship Id="rId30" Type="http://schemas.openxmlformats.org/officeDocument/2006/relationships/image" Target="../media/image126.png"/><Relationship Id="rId3" Type="http://schemas.openxmlformats.org/officeDocument/2006/relationships/tags" Target="../tags/tag591.xml"/><Relationship Id="rId29" Type="http://schemas.openxmlformats.org/officeDocument/2006/relationships/tags" Target="../tags/tag614.xml"/><Relationship Id="rId28" Type="http://schemas.openxmlformats.org/officeDocument/2006/relationships/tags" Target="../tags/tag613.xml"/><Relationship Id="rId27" Type="http://schemas.openxmlformats.org/officeDocument/2006/relationships/image" Target="../media/image125.png"/><Relationship Id="rId26" Type="http://schemas.openxmlformats.org/officeDocument/2006/relationships/tags" Target="../tags/tag612.xml"/><Relationship Id="rId25" Type="http://schemas.openxmlformats.org/officeDocument/2006/relationships/tags" Target="../tags/tag611.xml"/><Relationship Id="rId24" Type="http://schemas.openxmlformats.org/officeDocument/2006/relationships/tags" Target="../tags/tag610.xml"/><Relationship Id="rId23" Type="http://schemas.openxmlformats.org/officeDocument/2006/relationships/image" Target="../media/image124.png"/><Relationship Id="rId22" Type="http://schemas.openxmlformats.org/officeDocument/2006/relationships/tags" Target="../tags/tag609.xml"/><Relationship Id="rId21" Type="http://schemas.openxmlformats.org/officeDocument/2006/relationships/tags" Target="../tags/tag608.xml"/><Relationship Id="rId20" Type="http://schemas.openxmlformats.org/officeDocument/2006/relationships/tags" Target="../tags/tag607.xml"/><Relationship Id="rId2" Type="http://schemas.openxmlformats.org/officeDocument/2006/relationships/tags" Target="../tags/tag590.xml"/><Relationship Id="rId19" Type="http://schemas.openxmlformats.org/officeDocument/2006/relationships/image" Target="../media/image123.png"/><Relationship Id="rId18" Type="http://schemas.openxmlformats.org/officeDocument/2006/relationships/tags" Target="../tags/tag606.xml"/><Relationship Id="rId17" Type="http://schemas.openxmlformats.org/officeDocument/2006/relationships/tags" Target="../tags/tag605.xml"/><Relationship Id="rId16" Type="http://schemas.openxmlformats.org/officeDocument/2006/relationships/tags" Target="../tags/tag604.xml"/><Relationship Id="rId15" Type="http://schemas.openxmlformats.org/officeDocument/2006/relationships/tags" Target="../tags/tag603.xml"/><Relationship Id="rId14" Type="http://schemas.openxmlformats.org/officeDocument/2006/relationships/tags" Target="../tags/tag602.xml"/><Relationship Id="rId13" Type="http://schemas.openxmlformats.org/officeDocument/2006/relationships/tags" Target="../tags/tag601.xml"/><Relationship Id="rId12" Type="http://schemas.openxmlformats.org/officeDocument/2006/relationships/tags" Target="../tags/tag600.xml"/><Relationship Id="rId11" Type="http://schemas.openxmlformats.org/officeDocument/2006/relationships/tags" Target="../tags/tag599.xml"/><Relationship Id="rId10" Type="http://schemas.openxmlformats.org/officeDocument/2006/relationships/tags" Target="../tags/tag598.xml"/><Relationship Id="rId1" Type="http://schemas.openxmlformats.org/officeDocument/2006/relationships/tags" Target="../tags/tag589.xml"/></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36.jpeg"/><Relationship Id="rId3" Type="http://schemas.openxmlformats.org/officeDocument/2006/relationships/tags" Target="../tags/tag639.xml"/><Relationship Id="rId2" Type="http://schemas.openxmlformats.org/officeDocument/2006/relationships/image" Target="../media/image135.png"/><Relationship Id="rId1" Type="http://schemas.openxmlformats.org/officeDocument/2006/relationships/tags" Target="../tags/tag638.xml"/></Relationships>
</file>

<file path=ppt/slides/_rels/slide39.xml.rels><?xml version="1.0" encoding="UTF-8" standalone="yes"?>
<Relationships xmlns="http://schemas.openxmlformats.org/package/2006/relationships"><Relationship Id="rId9" Type="http://schemas.openxmlformats.org/officeDocument/2006/relationships/tags" Target="../tags/tag647.xml"/><Relationship Id="rId8" Type="http://schemas.openxmlformats.org/officeDocument/2006/relationships/tags" Target="../tags/tag646.xml"/><Relationship Id="rId7" Type="http://schemas.openxmlformats.org/officeDocument/2006/relationships/image" Target="../media/image137.jpeg"/><Relationship Id="rId6" Type="http://schemas.openxmlformats.org/officeDocument/2006/relationships/tags" Target="../tags/tag645.xml"/><Relationship Id="rId5" Type="http://schemas.openxmlformats.org/officeDocument/2006/relationships/tags" Target="../tags/tag644.xml"/><Relationship Id="rId4" Type="http://schemas.openxmlformats.org/officeDocument/2006/relationships/tags" Target="../tags/tag643.xml"/><Relationship Id="rId3" Type="http://schemas.openxmlformats.org/officeDocument/2006/relationships/tags" Target="../tags/tag642.xml"/><Relationship Id="rId2" Type="http://schemas.openxmlformats.org/officeDocument/2006/relationships/tags" Target="../tags/tag641.xml"/><Relationship Id="rId15" Type="http://schemas.openxmlformats.org/officeDocument/2006/relationships/slideLayout" Target="../slideLayouts/slideLayout7.xml"/><Relationship Id="rId14" Type="http://schemas.openxmlformats.org/officeDocument/2006/relationships/image" Target="../media/image140.jpeg"/><Relationship Id="rId13" Type="http://schemas.openxmlformats.org/officeDocument/2006/relationships/tags" Target="../tags/tag649.xml"/><Relationship Id="rId12" Type="http://schemas.openxmlformats.org/officeDocument/2006/relationships/image" Target="../media/image139.jpeg"/><Relationship Id="rId11" Type="http://schemas.openxmlformats.org/officeDocument/2006/relationships/tags" Target="../tags/tag648.xml"/><Relationship Id="rId10" Type="http://schemas.openxmlformats.org/officeDocument/2006/relationships/image" Target="../media/image138.jpeg"/><Relationship Id="rId1" Type="http://schemas.openxmlformats.org/officeDocument/2006/relationships/tags" Target="../tags/tag640.xml"/></Relationships>
</file>

<file path=ppt/slides/_rels/slide4.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105.xml"/><Relationship Id="rId7" Type="http://schemas.openxmlformats.org/officeDocument/2006/relationships/image" Target="../media/image9.png"/><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6" Type="http://schemas.openxmlformats.org/officeDocument/2006/relationships/slideLayout" Target="../slideLayouts/slideLayout7.xml"/><Relationship Id="rId35" Type="http://schemas.openxmlformats.org/officeDocument/2006/relationships/tags" Target="../tags/tag124.xml"/><Relationship Id="rId34" Type="http://schemas.openxmlformats.org/officeDocument/2006/relationships/tags" Target="../tags/tag123.xml"/><Relationship Id="rId33" Type="http://schemas.openxmlformats.org/officeDocument/2006/relationships/tags" Target="../tags/tag122.xml"/><Relationship Id="rId32" Type="http://schemas.openxmlformats.org/officeDocument/2006/relationships/tags" Target="../tags/tag121.xml"/><Relationship Id="rId31" Type="http://schemas.openxmlformats.org/officeDocument/2006/relationships/tags" Target="../tags/tag120.xml"/><Relationship Id="rId30" Type="http://schemas.openxmlformats.org/officeDocument/2006/relationships/image" Target="../media/image17.png"/><Relationship Id="rId3" Type="http://schemas.openxmlformats.org/officeDocument/2006/relationships/tags" Target="../tags/tag101.xml"/><Relationship Id="rId29" Type="http://schemas.openxmlformats.org/officeDocument/2006/relationships/tags" Target="../tags/tag119.xml"/><Relationship Id="rId28" Type="http://schemas.openxmlformats.org/officeDocument/2006/relationships/image" Target="../media/image16.png"/><Relationship Id="rId27" Type="http://schemas.openxmlformats.org/officeDocument/2006/relationships/tags" Target="../tags/tag118.xml"/><Relationship Id="rId26" Type="http://schemas.openxmlformats.org/officeDocument/2006/relationships/tags" Target="../tags/tag117.xml"/><Relationship Id="rId25" Type="http://schemas.openxmlformats.org/officeDocument/2006/relationships/tags" Target="../tags/tag116.xml"/><Relationship Id="rId24" Type="http://schemas.openxmlformats.org/officeDocument/2006/relationships/tags" Target="../tags/tag115.xml"/><Relationship Id="rId23" Type="http://schemas.openxmlformats.org/officeDocument/2006/relationships/tags" Target="../tags/tag114.xml"/><Relationship Id="rId22" Type="http://schemas.openxmlformats.org/officeDocument/2006/relationships/tags" Target="../tags/tag113.xml"/><Relationship Id="rId21" Type="http://schemas.openxmlformats.org/officeDocument/2006/relationships/image" Target="../media/image15.png"/><Relationship Id="rId20" Type="http://schemas.openxmlformats.org/officeDocument/2006/relationships/tags" Target="../tags/tag112.xml"/><Relationship Id="rId2" Type="http://schemas.openxmlformats.org/officeDocument/2006/relationships/tags" Target="../tags/tag100.xml"/><Relationship Id="rId19" Type="http://schemas.openxmlformats.org/officeDocument/2006/relationships/image" Target="../media/image14.png"/><Relationship Id="rId18" Type="http://schemas.openxmlformats.org/officeDocument/2006/relationships/tags" Target="../tags/tag111.xml"/><Relationship Id="rId17" Type="http://schemas.openxmlformats.org/officeDocument/2006/relationships/image" Target="../media/image13.png"/><Relationship Id="rId16" Type="http://schemas.openxmlformats.org/officeDocument/2006/relationships/tags" Target="../tags/tag110.xml"/><Relationship Id="rId15" Type="http://schemas.openxmlformats.org/officeDocument/2006/relationships/image" Target="../media/image12.png"/><Relationship Id="rId14" Type="http://schemas.openxmlformats.org/officeDocument/2006/relationships/tags" Target="../tags/tag109.xml"/><Relationship Id="rId13" Type="http://schemas.openxmlformats.org/officeDocument/2006/relationships/tags" Target="../tags/tag108.xml"/><Relationship Id="rId12" Type="http://schemas.openxmlformats.org/officeDocument/2006/relationships/image" Target="../media/image11.jpeg"/><Relationship Id="rId11" Type="http://schemas.openxmlformats.org/officeDocument/2006/relationships/tags" Target="../tags/tag107.xml"/><Relationship Id="rId10" Type="http://schemas.openxmlformats.org/officeDocument/2006/relationships/tags" Target="../tags/tag106.xml"/><Relationship Id="rId1" Type="http://schemas.openxmlformats.org/officeDocument/2006/relationships/tags" Target="../tags/tag99.xml"/></Relationships>
</file>

<file path=ppt/slides/_rels/slide40.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7.xml"/><Relationship Id="rId7" Type="http://schemas.openxmlformats.org/officeDocument/2006/relationships/image" Target="../media/image142.png"/><Relationship Id="rId6" Type="http://schemas.openxmlformats.org/officeDocument/2006/relationships/tags" Target="../tags/tag654.xml"/><Relationship Id="rId5" Type="http://schemas.openxmlformats.org/officeDocument/2006/relationships/image" Target="../media/image141.png"/><Relationship Id="rId4" Type="http://schemas.openxmlformats.org/officeDocument/2006/relationships/tags" Target="../tags/tag653.xml"/><Relationship Id="rId3" Type="http://schemas.openxmlformats.org/officeDocument/2006/relationships/tags" Target="../tags/tag652.xml"/><Relationship Id="rId2" Type="http://schemas.openxmlformats.org/officeDocument/2006/relationships/tags" Target="../tags/tag651.xml"/><Relationship Id="rId1" Type="http://schemas.openxmlformats.org/officeDocument/2006/relationships/tags" Target="../tags/tag65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58.xml"/><Relationship Id="rId1" Type="http://schemas.openxmlformats.org/officeDocument/2006/relationships/tags" Target="../tags/tag657.xml"/></Relationships>
</file>

<file path=ppt/slides/_rels/slide42.xml.rels><?xml version="1.0" encoding="UTF-8" standalone="yes"?>
<Relationships xmlns="http://schemas.openxmlformats.org/package/2006/relationships"><Relationship Id="rId9" Type="http://schemas.openxmlformats.org/officeDocument/2006/relationships/tags" Target="../tags/tag667.xml"/><Relationship Id="rId8" Type="http://schemas.openxmlformats.org/officeDocument/2006/relationships/tags" Target="../tags/tag666.xml"/><Relationship Id="rId7" Type="http://schemas.openxmlformats.org/officeDocument/2006/relationships/tags" Target="../tags/tag665.xml"/><Relationship Id="rId6" Type="http://schemas.openxmlformats.org/officeDocument/2006/relationships/tags" Target="../tags/tag664.xml"/><Relationship Id="rId5" Type="http://schemas.openxmlformats.org/officeDocument/2006/relationships/tags" Target="../tags/tag663.xml"/><Relationship Id="rId4" Type="http://schemas.openxmlformats.org/officeDocument/2006/relationships/tags" Target="../tags/tag662.xml"/><Relationship Id="rId3" Type="http://schemas.openxmlformats.org/officeDocument/2006/relationships/tags" Target="../tags/tag661.xml"/><Relationship Id="rId21" Type="http://schemas.openxmlformats.org/officeDocument/2006/relationships/notesSlide" Target="../notesSlides/notesSlide6.xml"/><Relationship Id="rId20" Type="http://schemas.openxmlformats.org/officeDocument/2006/relationships/slideLayout" Target="../slideLayouts/slideLayout7.xml"/><Relationship Id="rId2" Type="http://schemas.openxmlformats.org/officeDocument/2006/relationships/tags" Target="../tags/tag660.xml"/><Relationship Id="rId19" Type="http://schemas.openxmlformats.org/officeDocument/2006/relationships/tags" Target="../tags/tag677.xml"/><Relationship Id="rId18" Type="http://schemas.openxmlformats.org/officeDocument/2006/relationships/tags" Target="../tags/tag676.xml"/><Relationship Id="rId17" Type="http://schemas.openxmlformats.org/officeDocument/2006/relationships/tags" Target="../tags/tag675.xml"/><Relationship Id="rId16" Type="http://schemas.openxmlformats.org/officeDocument/2006/relationships/tags" Target="../tags/tag674.xml"/><Relationship Id="rId15" Type="http://schemas.openxmlformats.org/officeDocument/2006/relationships/tags" Target="../tags/tag673.xml"/><Relationship Id="rId14" Type="http://schemas.openxmlformats.org/officeDocument/2006/relationships/tags" Target="../tags/tag672.xml"/><Relationship Id="rId13" Type="http://schemas.openxmlformats.org/officeDocument/2006/relationships/tags" Target="../tags/tag671.xml"/><Relationship Id="rId12" Type="http://schemas.openxmlformats.org/officeDocument/2006/relationships/tags" Target="../tags/tag670.xml"/><Relationship Id="rId11" Type="http://schemas.openxmlformats.org/officeDocument/2006/relationships/tags" Target="../tags/tag669.xml"/><Relationship Id="rId10" Type="http://schemas.openxmlformats.org/officeDocument/2006/relationships/tags" Target="../tags/tag668.xml"/><Relationship Id="rId1" Type="http://schemas.openxmlformats.org/officeDocument/2006/relationships/tags" Target="../tags/tag659.xml"/></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3.png"/><Relationship Id="rId2" Type="http://schemas.openxmlformats.org/officeDocument/2006/relationships/tags" Target="../tags/tag681.xml"/><Relationship Id="rId1" Type="http://schemas.openxmlformats.org/officeDocument/2006/relationships/tags" Target="../tags/tag680.xml"/></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686.xml"/><Relationship Id="rId4" Type="http://schemas.openxmlformats.org/officeDocument/2006/relationships/tags" Target="../tags/tag685.xml"/><Relationship Id="rId3" Type="http://schemas.openxmlformats.org/officeDocument/2006/relationships/tags" Target="../tags/tag684.xml"/><Relationship Id="rId2" Type="http://schemas.openxmlformats.org/officeDocument/2006/relationships/tags" Target="../tags/tag683.xml"/><Relationship Id="rId1" Type="http://schemas.openxmlformats.org/officeDocument/2006/relationships/tags" Target="../tags/tag682.xml"/></Relationships>
</file>

<file path=ppt/slides/_rels/slide45.xml.rels><?xml version="1.0" encoding="UTF-8" standalone="yes"?>
<Relationships xmlns="http://schemas.openxmlformats.org/package/2006/relationships"><Relationship Id="rId9" Type="http://schemas.openxmlformats.org/officeDocument/2006/relationships/tags" Target="../tags/tag695.xml"/><Relationship Id="rId8" Type="http://schemas.openxmlformats.org/officeDocument/2006/relationships/tags" Target="../tags/tag694.xml"/><Relationship Id="rId7" Type="http://schemas.openxmlformats.org/officeDocument/2006/relationships/tags" Target="../tags/tag693.xml"/><Relationship Id="rId6" Type="http://schemas.openxmlformats.org/officeDocument/2006/relationships/tags" Target="../tags/tag692.xml"/><Relationship Id="rId5" Type="http://schemas.openxmlformats.org/officeDocument/2006/relationships/tags" Target="../tags/tag691.xml"/><Relationship Id="rId4" Type="http://schemas.openxmlformats.org/officeDocument/2006/relationships/tags" Target="../tags/tag690.xml"/><Relationship Id="rId3" Type="http://schemas.openxmlformats.org/officeDocument/2006/relationships/tags" Target="../tags/tag689.xml"/><Relationship Id="rId2" Type="http://schemas.openxmlformats.org/officeDocument/2006/relationships/tags" Target="../tags/tag688.xml"/><Relationship Id="rId18" Type="http://schemas.openxmlformats.org/officeDocument/2006/relationships/slideLayout" Target="../slideLayouts/slideLayout7.xml"/><Relationship Id="rId17" Type="http://schemas.openxmlformats.org/officeDocument/2006/relationships/tags" Target="../tags/tag701.xml"/><Relationship Id="rId16" Type="http://schemas.openxmlformats.org/officeDocument/2006/relationships/tags" Target="../tags/tag700.xml"/><Relationship Id="rId15" Type="http://schemas.openxmlformats.org/officeDocument/2006/relationships/tags" Target="../tags/tag699.xml"/><Relationship Id="rId14" Type="http://schemas.openxmlformats.org/officeDocument/2006/relationships/image" Target="../media/image145.png"/><Relationship Id="rId13" Type="http://schemas.openxmlformats.org/officeDocument/2006/relationships/tags" Target="../tags/tag698.xml"/><Relationship Id="rId12" Type="http://schemas.openxmlformats.org/officeDocument/2006/relationships/image" Target="../media/image144.png"/><Relationship Id="rId11" Type="http://schemas.openxmlformats.org/officeDocument/2006/relationships/tags" Target="../tags/tag697.xml"/><Relationship Id="rId10" Type="http://schemas.openxmlformats.org/officeDocument/2006/relationships/tags" Target="../tags/tag696.xml"/><Relationship Id="rId1" Type="http://schemas.openxmlformats.org/officeDocument/2006/relationships/tags" Target="../tags/tag687.xml"/></Relationships>
</file>

<file path=ppt/slides/_rels/slide46.xml.rels><?xml version="1.0" encoding="UTF-8" standalone="yes"?>
<Relationships xmlns="http://schemas.openxmlformats.org/package/2006/relationships"><Relationship Id="rId9" Type="http://schemas.openxmlformats.org/officeDocument/2006/relationships/tags" Target="../tags/tag709.xml"/><Relationship Id="rId8" Type="http://schemas.openxmlformats.org/officeDocument/2006/relationships/tags" Target="../tags/tag708.xml"/><Relationship Id="rId7" Type="http://schemas.openxmlformats.org/officeDocument/2006/relationships/image" Target="../media/image23.png"/><Relationship Id="rId6" Type="http://schemas.openxmlformats.org/officeDocument/2006/relationships/tags" Target="../tags/tag707.xml"/><Relationship Id="rId5" Type="http://schemas.openxmlformats.org/officeDocument/2006/relationships/tags" Target="../tags/tag706.xml"/><Relationship Id="rId4" Type="http://schemas.openxmlformats.org/officeDocument/2006/relationships/tags" Target="../tags/tag705.xml"/><Relationship Id="rId30" Type="http://schemas.openxmlformats.org/officeDocument/2006/relationships/slideLayout" Target="../slideLayouts/slideLayout7.xml"/><Relationship Id="rId3" Type="http://schemas.openxmlformats.org/officeDocument/2006/relationships/tags" Target="../tags/tag704.xml"/><Relationship Id="rId29" Type="http://schemas.openxmlformats.org/officeDocument/2006/relationships/image" Target="../media/image146.png"/><Relationship Id="rId28" Type="http://schemas.openxmlformats.org/officeDocument/2006/relationships/tags" Target="../tags/tag728.xml"/><Relationship Id="rId27" Type="http://schemas.openxmlformats.org/officeDocument/2006/relationships/tags" Target="../tags/tag727.xml"/><Relationship Id="rId26" Type="http://schemas.openxmlformats.org/officeDocument/2006/relationships/tags" Target="../tags/tag726.xml"/><Relationship Id="rId25" Type="http://schemas.openxmlformats.org/officeDocument/2006/relationships/tags" Target="../tags/tag725.xml"/><Relationship Id="rId24" Type="http://schemas.openxmlformats.org/officeDocument/2006/relationships/tags" Target="../tags/tag724.xml"/><Relationship Id="rId23" Type="http://schemas.openxmlformats.org/officeDocument/2006/relationships/tags" Target="../tags/tag723.xml"/><Relationship Id="rId22" Type="http://schemas.openxmlformats.org/officeDocument/2006/relationships/tags" Target="../tags/tag722.xml"/><Relationship Id="rId21" Type="http://schemas.openxmlformats.org/officeDocument/2006/relationships/tags" Target="../tags/tag721.xml"/><Relationship Id="rId20" Type="http://schemas.openxmlformats.org/officeDocument/2006/relationships/tags" Target="../tags/tag720.xml"/><Relationship Id="rId2" Type="http://schemas.openxmlformats.org/officeDocument/2006/relationships/tags" Target="../tags/tag703.xml"/><Relationship Id="rId19" Type="http://schemas.openxmlformats.org/officeDocument/2006/relationships/tags" Target="../tags/tag719.xml"/><Relationship Id="rId18" Type="http://schemas.openxmlformats.org/officeDocument/2006/relationships/tags" Target="../tags/tag718.xml"/><Relationship Id="rId17" Type="http://schemas.openxmlformats.org/officeDocument/2006/relationships/tags" Target="../tags/tag717.xml"/><Relationship Id="rId16" Type="http://schemas.openxmlformats.org/officeDocument/2006/relationships/tags" Target="../tags/tag716.xml"/><Relationship Id="rId15" Type="http://schemas.openxmlformats.org/officeDocument/2006/relationships/tags" Target="../tags/tag715.xml"/><Relationship Id="rId14" Type="http://schemas.openxmlformats.org/officeDocument/2006/relationships/tags" Target="../tags/tag714.xml"/><Relationship Id="rId13" Type="http://schemas.openxmlformats.org/officeDocument/2006/relationships/tags" Target="../tags/tag713.xml"/><Relationship Id="rId12" Type="http://schemas.openxmlformats.org/officeDocument/2006/relationships/tags" Target="../tags/tag712.xml"/><Relationship Id="rId11" Type="http://schemas.openxmlformats.org/officeDocument/2006/relationships/tags" Target="../tags/tag711.xml"/><Relationship Id="rId10" Type="http://schemas.openxmlformats.org/officeDocument/2006/relationships/tags" Target="../tags/tag710.xml"/><Relationship Id="rId1" Type="http://schemas.openxmlformats.org/officeDocument/2006/relationships/tags" Target="../tags/tag702.xml"/></Relationships>
</file>

<file path=ppt/slides/_rels/slide47.xml.rels><?xml version="1.0" encoding="UTF-8" standalone="yes"?>
<Relationships xmlns="http://schemas.openxmlformats.org/package/2006/relationships"><Relationship Id="rId9" Type="http://schemas.openxmlformats.org/officeDocument/2006/relationships/tags" Target="../tags/tag737.xml"/><Relationship Id="rId8" Type="http://schemas.openxmlformats.org/officeDocument/2006/relationships/tags" Target="../tags/tag736.xml"/><Relationship Id="rId7" Type="http://schemas.openxmlformats.org/officeDocument/2006/relationships/tags" Target="../tags/tag735.xml"/><Relationship Id="rId6" Type="http://schemas.openxmlformats.org/officeDocument/2006/relationships/tags" Target="../tags/tag734.xml"/><Relationship Id="rId5" Type="http://schemas.openxmlformats.org/officeDocument/2006/relationships/tags" Target="../tags/tag733.xml"/><Relationship Id="rId4" Type="http://schemas.openxmlformats.org/officeDocument/2006/relationships/tags" Target="../tags/tag732.xml"/><Relationship Id="rId32" Type="http://schemas.openxmlformats.org/officeDocument/2006/relationships/slideLayout" Target="../slideLayouts/slideLayout7.xml"/><Relationship Id="rId31" Type="http://schemas.openxmlformats.org/officeDocument/2006/relationships/tags" Target="../tags/tag755.xml"/><Relationship Id="rId30" Type="http://schemas.openxmlformats.org/officeDocument/2006/relationships/tags" Target="../tags/tag754.xml"/><Relationship Id="rId3" Type="http://schemas.openxmlformats.org/officeDocument/2006/relationships/tags" Target="../tags/tag731.xml"/><Relationship Id="rId29" Type="http://schemas.openxmlformats.org/officeDocument/2006/relationships/image" Target="../media/image116.png"/><Relationship Id="rId28" Type="http://schemas.openxmlformats.org/officeDocument/2006/relationships/tags" Target="../tags/tag753.xml"/><Relationship Id="rId27" Type="http://schemas.openxmlformats.org/officeDocument/2006/relationships/image" Target="../media/image149.png"/><Relationship Id="rId26" Type="http://schemas.openxmlformats.org/officeDocument/2006/relationships/tags" Target="../tags/tag752.xml"/><Relationship Id="rId25" Type="http://schemas.openxmlformats.org/officeDocument/2006/relationships/tags" Target="../tags/tag751.xml"/><Relationship Id="rId24" Type="http://schemas.openxmlformats.org/officeDocument/2006/relationships/tags" Target="../tags/tag750.xml"/><Relationship Id="rId23" Type="http://schemas.openxmlformats.org/officeDocument/2006/relationships/tags" Target="../tags/tag749.xml"/><Relationship Id="rId22" Type="http://schemas.openxmlformats.org/officeDocument/2006/relationships/image" Target="../media/image148.png"/><Relationship Id="rId21" Type="http://schemas.openxmlformats.org/officeDocument/2006/relationships/tags" Target="../tags/tag748.xml"/><Relationship Id="rId20" Type="http://schemas.openxmlformats.org/officeDocument/2006/relationships/tags" Target="../tags/tag747.xml"/><Relationship Id="rId2" Type="http://schemas.openxmlformats.org/officeDocument/2006/relationships/tags" Target="../tags/tag730.xml"/><Relationship Id="rId19" Type="http://schemas.openxmlformats.org/officeDocument/2006/relationships/tags" Target="../tags/tag746.xml"/><Relationship Id="rId18" Type="http://schemas.openxmlformats.org/officeDocument/2006/relationships/tags" Target="../tags/tag745.xml"/><Relationship Id="rId17" Type="http://schemas.openxmlformats.org/officeDocument/2006/relationships/image" Target="../media/image147.png"/><Relationship Id="rId16" Type="http://schemas.openxmlformats.org/officeDocument/2006/relationships/tags" Target="../tags/tag744.xml"/><Relationship Id="rId15" Type="http://schemas.openxmlformats.org/officeDocument/2006/relationships/tags" Target="../tags/tag743.xml"/><Relationship Id="rId14" Type="http://schemas.openxmlformats.org/officeDocument/2006/relationships/tags" Target="../tags/tag742.xml"/><Relationship Id="rId13" Type="http://schemas.openxmlformats.org/officeDocument/2006/relationships/tags" Target="../tags/tag741.xml"/><Relationship Id="rId12" Type="http://schemas.openxmlformats.org/officeDocument/2006/relationships/tags" Target="../tags/tag740.xml"/><Relationship Id="rId11" Type="http://schemas.openxmlformats.org/officeDocument/2006/relationships/tags" Target="../tags/tag739.xml"/><Relationship Id="rId10" Type="http://schemas.openxmlformats.org/officeDocument/2006/relationships/tags" Target="../tags/tag738.xml"/><Relationship Id="rId1" Type="http://schemas.openxmlformats.org/officeDocument/2006/relationships/tags" Target="../tags/tag729.xml"/></Relationships>
</file>

<file path=ppt/slides/_rels/slide48.xml.rels><?xml version="1.0" encoding="UTF-8" standalone="yes"?>
<Relationships xmlns="http://schemas.openxmlformats.org/package/2006/relationships"><Relationship Id="rId9" Type="http://schemas.openxmlformats.org/officeDocument/2006/relationships/tags" Target="../tags/tag763.xml"/><Relationship Id="rId8" Type="http://schemas.openxmlformats.org/officeDocument/2006/relationships/tags" Target="../tags/tag762.xml"/><Relationship Id="rId7" Type="http://schemas.openxmlformats.org/officeDocument/2006/relationships/tags" Target="../tags/tag761.xml"/><Relationship Id="rId6" Type="http://schemas.openxmlformats.org/officeDocument/2006/relationships/image" Target="../media/image116.png"/><Relationship Id="rId5" Type="http://schemas.openxmlformats.org/officeDocument/2006/relationships/tags" Target="../tags/tag760.xml"/><Relationship Id="rId4" Type="http://schemas.openxmlformats.org/officeDocument/2006/relationships/tags" Target="../tags/tag759.xml"/><Relationship Id="rId38" Type="http://schemas.openxmlformats.org/officeDocument/2006/relationships/slideLayout" Target="../slideLayouts/slideLayout7.xml"/><Relationship Id="rId37" Type="http://schemas.openxmlformats.org/officeDocument/2006/relationships/tags" Target="../tags/tag791.xml"/><Relationship Id="rId36" Type="http://schemas.openxmlformats.org/officeDocument/2006/relationships/tags" Target="../tags/tag790.xml"/><Relationship Id="rId35" Type="http://schemas.openxmlformats.org/officeDocument/2006/relationships/tags" Target="../tags/tag789.xml"/><Relationship Id="rId34" Type="http://schemas.openxmlformats.org/officeDocument/2006/relationships/tags" Target="../tags/tag788.xml"/><Relationship Id="rId33" Type="http://schemas.openxmlformats.org/officeDocument/2006/relationships/tags" Target="../tags/tag787.xml"/><Relationship Id="rId32" Type="http://schemas.openxmlformats.org/officeDocument/2006/relationships/tags" Target="../tags/tag786.xml"/><Relationship Id="rId31" Type="http://schemas.openxmlformats.org/officeDocument/2006/relationships/tags" Target="../tags/tag785.xml"/><Relationship Id="rId30" Type="http://schemas.openxmlformats.org/officeDocument/2006/relationships/tags" Target="../tags/tag784.xml"/><Relationship Id="rId3" Type="http://schemas.openxmlformats.org/officeDocument/2006/relationships/tags" Target="../tags/tag758.xml"/><Relationship Id="rId29" Type="http://schemas.openxmlformats.org/officeDocument/2006/relationships/tags" Target="../tags/tag783.xml"/><Relationship Id="rId28" Type="http://schemas.openxmlformats.org/officeDocument/2006/relationships/tags" Target="../tags/tag782.xml"/><Relationship Id="rId27" Type="http://schemas.openxmlformats.org/officeDocument/2006/relationships/tags" Target="../tags/tag781.xml"/><Relationship Id="rId26" Type="http://schemas.openxmlformats.org/officeDocument/2006/relationships/tags" Target="../tags/tag780.xml"/><Relationship Id="rId25" Type="http://schemas.openxmlformats.org/officeDocument/2006/relationships/tags" Target="../tags/tag779.xml"/><Relationship Id="rId24" Type="http://schemas.openxmlformats.org/officeDocument/2006/relationships/tags" Target="../tags/tag778.xml"/><Relationship Id="rId23" Type="http://schemas.openxmlformats.org/officeDocument/2006/relationships/tags" Target="../tags/tag777.xml"/><Relationship Id="rId22" Type="http://schemas.openxmlformats.org/officeDocument/2006/relationships/tags" Target="../tags/tag776.xml"/><Relationship Id="rId21" Type="http://schemas.openxmlformats.org/officeDocument/2006/relationships/tags" Target="../tags/tag775.xml"/><Relationship Id="rId20" Type="http://schemas.openxmlformats.org/officeDocument/2006/relationships/tags" Target="../tags/tag774.xml"/><Relationship Id="rId2" Type="http://schemas.openxmlformats.org/officeDocument/2006/relationships/tags" Target="../tags/tag757.xml"/><Relationship Id="rId19" Type="http://schemas.openxmlformats.org/officeDocument/2006/relationships/tags" Target="../tags/tag773.xml"/><Relationship Id="rId18" Type="http://schemas.openxmlformats.org/officeDocument/2006/relationships/tags" Target="../tags/tag772.xml"/><Relationship Id="rId17" Type="http://schemas.openxmlformats.org/officeDocument/2006/relationships/tags" Target="../tags/tag771.xml"/><Relationship Id="rId16" Type="http://schemas.openxmlformats.org/officeDocument/2006/relationships/tags" Target="../tags/tag770.xml"/><Relationship Id="rId15" Type="http://schemas.openxmlformats.org/officeDocument/2006/relationships/tags" Target="../tags/tag769.xml"/><Relationship Id="rId14" Type="http://schemas.openxmlformats.org/officeDocument/2006/relationships/tags" Target="../tags/tag768.xml"/><Relationship Id="rId13" Type="http://schemas.openxmlformats.org/officeDocument/2006/relationships/tags" Target="../tags/tag767.xml"/><Relationship Id="rId12" Type="http://schemas.openxmlformats.org/officeDocument/2006/relationships/tags" Target="../tags/tag766.xml"/><Relationship Id="rId11" Type="http://schemas.openxmlformats.org/officeDocument/2006/relationships/tags" Target="../tags/tag765.xml"/><Relationship Id="rId10" Type="http://schemas.openxmlformats.org/officeDocument/2006/relationships/tags" Target="../tags/tag764.xml"/><Relationship Id="rId1" Type="http://schemas.openxmlformats.org/officeDocument/2006/relationships/tags" Target="../tags/tag756.xml"/></Relationships>
</file>

<file path=ppt/slides/_rels/slide49.xml.rels><?xml version="1.0" encoding="UTF-8" standalone="yes"?>
<Relationships xmlns="http://schemas.openxmlformats.org/package/2006/relationships"><Relationship Id="rId9" Type="http://schemas.openxmlformats.org/officeDocument/2006/relationships/tags" Target="../tags/tag800.xml"/><Relationship Id="rId8" Type="http://schemas.openxmlformats.org/officeDocument/2006/relationships/tags" Target="../tags/tag799.xml"/><Relationship Id="rId7" Type="http://schemas.openxmlformats.org/officeDocument/2006/relationships/tags" Target="../tags/tag798.xml"/><Relationship Id="rId6" Type="http://schemas.openxmlformats.org/officeDocument/2006/relationships/tags" Target="../tags/tag797.xml"/><Relationship Id="rId5" Type="http://schemas.openxmlformats.org/officeDocument/2006/relationships/tags" Target="../tags/tag796.xml"/><Relationship Id="rId48" Type="http://schemas.openxmlformats.org/officeDocument/2006/relationships/slideLayout" Target="../slideLayouts/slideLayout7.xml"/><Relationship Id="rId47" Type="http://schemas.openxmlformats.org/officeDocument/2006/relationships/tags" Target="../tags/tag838.xml"/><Relationship Id="rId46" Type="http://schemas.openxmlformats.org/officeDocument/2006/relationships/tags" Target="../tags/tag837.xml"/><Relationship Id="rId45" Type="http://schemas.openxmlformats.org/officeDocument/2006/relationships/tags" Target="../tags/tag836.xml"/><Relationship Id="rId44" Type="http://schemas.openxmlformats.org/officeDocument/2006/relationships/tags" Target="../tags/tag835.xml"/><Relationship Id="rId43" Type="http://schemas.openxmlformats.org/officeDocument/2006/relationships/tags" Target="../tags/tag834.xml"/><Relationship Id="rId42" Type="http://schemas.openxmlformats.org/officeDocument/2006/relationships/tags" Target="../tags/tag833.xml"/><Relationship Id="rId41" Type="http://schemas.openxmlformats.org/officeDocument/2006/relationships/tags" Target="../tags/tag832.xml"/><Relationship Id="rId40" Type="http://schemas.openxmlformats.org/officeDocument/2006/relationships/tags" Target="../tags/tag831.xml"/><Relationship Id="rId4" Type="http://schemas.openxmlformats.org/officeDocument/2006/relationships/tags" Target="../tags/tag795.xml"/><Relationship Id="rId39" Type="http://schemas.openxmlformats.org/officeDocument/2006/relationships/tags" Target="../tags/tag830.xml"/><Relationship Id="rId38" Type="http://schemas.openxmlformats.org/officeDocument/2006/relationships/tags" Target="../tags/tag829.xml"/><Relationship Id="rId37" Type="http://schemas.openxmlformats.org/officeDocument/2006/relationships/tags" Target="../tags/tag828.xml"/><Relationship Id="rId36" Type="http://schemas.openxmlformats.org/officeDocument/2006/relationships/tags" Target="../tags/tag827.xml"/><Relationship Id="rId35" Type="http://schemas.openxmlformats.org/officeDocument/2006/relationships/tags" Target="../tags/tag826.xml"/><Relationship Id="rId34" Type="http://schemas.openxmlformats.org/officeDocument/2006/relationships/tags" Target="../tags/tag825.xml"/><Relationship Id="rId33" Type="http://schemas.openxmlformats.org/officeDocument/2006/relationships/tags" Target="../tags/tag824.xml"/><Relationship Id="rId32" Type="http://schemas.openxmlformats.org/officeDocument/2006/relationships/tags" Target="../tags/tag823.xml"/><Relationship Id="rId31" Type="http://schemas.openxmlformats.org/officeDocument/2006/relationships/tags" Target="../tags/tag822.xml"/><Relationship Id="rId30" Type="http://schemas.openxmlformats.org/officeDocument/2006/relationships/tags" Target="../tags/tag821.xml"/><Relationship Id="rId3" Type="http://schemas.openxmlformats.org/officeDocument/2006/relationships/tags" Target="../tags/tag794.xml"/><Relationship Id="rId29" Type="http://schemas.openxmlformats.org/officeDocument/2006/relationships/tags" Target="../tags/tag820.xml"/><Relationship Id="rId28" Type="http://schemas.openxmlformats.org/officeDocument/2006/relationships/tags" Target="../tags/tag819.xml"/><Relationship Id="rId27" Type="http://schemas.openxmlformats.org/officeDocument/2006/relationships/tags" Target="../tags/tag818.xml"/><Relationship Id="rId26" Type="http://schemas.openxmlformats.org/officeDocument/2006/relationships/tags" Target="../tags/tag817.xml"/><Relationship Id="rId25" Type="http://schemas.openxmlformats.org/officeDocument/2006/relationships/tags" Target="../tags/tag816.xml"/><Relationship Id="rId24" Type="http://schemas.openxmlformats.org/officeDocument/2006/relationships/tags" Target="../tags/tag815.xml"/><Relationship Id="rId23" Type="http://schemas.openxmlformats.org/officeDocument/2006/relationships/tags" Target="../tags/tag814.xml"/><Relationship Id="rId22" Type="http://schemas.openxmlformats.org/officeDocument/2006/relationships/tags" Target="../tags/tag813.xml"/><Relationship Id="rId21" Type="http://schemas.openxmlformats.org/officeDocument/2006/relationships/tags" Target="../tags/tag812.xml"/><Relationship Id="rId20" Type="http://schemas.openxmlformats.org/officeDocument/2006/relationships/tags" Target="../tags/tag811.xml"/><Relationship Id="rId2" Type="http://schemas.openxmlformats.org/officeDocument/2006/relationships/tags" Target="../tags/tag793.xml"/><Relationship Id="rId19" Type="http://schemas.openxmlformats.org/officeDocument/2006/relationships/tags" Target="../tags/tag810.xml"/><Relationship Id="rId18" Type="http://schemas.openxmlformats.org/officeDocument/2006/relationships/tags" Target="../tags/tag809.xml"/><Relationship Id="rId17" Type="http://schemas.openxmlformats.org/officeDocument/2006/relationships/tags" Target="../tags/tag808.xml"/><Relationship Id="rId16" Type="http://schemas.openxmlformats.org/officeDocument/2006/relationships/tags" Target="../tags/tag807.xml"/><Relationship Id="rId15" Type="http://schemas.openxmlformats.org/officeDocument/2006/relationships/tags" Target="../tags/tag806.xml"/><Relationship Id="rId14" Type="http://schemas.openxmlformats.org/officeDocument/2006/relationships/tags" Target="../tags/tag805.xml"/><Relationship Id="rId13" Type="http://schemas.openxmlformats.org/officeDocument/2006/relationships/tags" Target="../tags/tag804.xml"/><Relationship Id="rId12" Type="http://schemas.openxmlformats.org/officeDocument/2006/relationships/tags" Target="../tags/tag803.xml"/><Relationship Id="rId11" Type="http://schemas.openxmlformats.org/officeDocument/2006/relationships/tags" Target="../tags/tag802.xml"/><Relationship Id="rId10" Type="http://schemas.openxmlformats.org/officeDocument/2006/relationships/tags" Target="../tags/tag801.xml"/><Relationship Id="rId1" Type="http://schemas.openxmlformats.org/officeDocument/2006/relationships/tags" Target="../tags/tag792.xml"/></Relationships>
</file>

<file path=ppt/slides/_rels/slide5.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tags" Target="../tags/tag131.xml"/><Relationship Id="rId7" Type="http://schemas.openxmlformats.org/officeDocument/2006/relationships/tags" Target="../tags/tag130.xml"/><Relationship Id="rId63" Type="http://schemas.openxmlformats.org/officeDocument/2006/relationships/slideLayout" Target="../slideLayouts/slideLayout7.xml"/><Relationship Id="rId62" Type="http://schemas.openxmlformats.org/officeDocument/2006/relationships/tags" Target="../tags/tag177.xml"/><Relationship Id="rId61" Type="http://schemas.openxmlformats.org/officeDocument/2006/relationships/tags" Target="../tags/tag176.xml"/><Relationship Id="rId60" Type="http://schemas.openxmlformats.org/officeDocument/2006/relationships/tags" Target="../tags/tag175.xml"/><Relationship Id="rId6" Type="http://schemas.openxmlformats.org/officeDocument/2006/relationships/tags" Target="../tags/tag129.xml"/><Relationship Id="rId59" Type="http://schemas.openxmlformats.org/officeDocument/2006/relationships/tags" Target="../tags/tag174.xml"/><Relationship Id="rId58" Type="http://schemas.openxmlformats.org/officeDocument/2006/relationships/tags" Target="../tags/tag173.xml"/><Relationship Id="rId57" Type="http://schemas.openxmlformats.org/officeDocument/2006/relationships/tags" Target="../tags/tag172.xml"/><Relationship Id="rId56" Type="http://schemas.openxmlformats.org/officeDocument/2006/relationships/image" Target="../media/image26.png"/><Relationship Id="rId55" Type="http://schemas.openxmlformats.org/officeDocument/2006/relationships/tags" Target="../tags/tag171.xml"/><Relationship Id="rId54" Type="http://schemas.openxmlformats.org/officeDocument/2006/relationships/tags" Target="../tags/tag170.xml"/><Relationship Id="rId53" Type="http://schemas.openxmlformats.org/officeDocument/2006/relationships/tags" Target="../tags/tag169.xml"/><Relationship Id="rId52" Type="http://schemas.openxmlformats.org/officeDocument/2006/relationships/image" Target="../media/image25.png"/><Relationship Id="rId51" Type="http://schemas.openxmlformats.org/officeDocument/2006/relationships/tags" Target="../tags/tag168.xml"/><Relationship Id="rId50" Type="http://schemas.openxmlformats.org/officeDocument/2006/relationships/image" Target="../media/image24.png"/><Relationship Id="rId5" Type="http://schemas.openxmlformats.org/officeDocument/2006/relationships/tags" Target="../tags/tag128.xml"/><Relationship Id="rId49" Type="http://schemas.openxmlformats.org/officeDocument/2006/relationships/tags" Target="../tags/tag167.xml"/><Relationship Id="rId48" Type="http://schemas.openxmlformats.org/officeDocument/2006/relationships/tags" Target="../tags/tag166.xml"/><Relationship Id="rId47" Type="http://schemas.openxmlformats.org/officeDocument/2006/relationships/tags" Target="../tags/tag165.xml"/><Relationship Id="rId46" Type="http://schemas.openxmlformats.org/officeDocument/2006/relationships/image" Target="../media/image23.png"/><Relationship Id="rId45" Type="http://schemas.openxmlformats.org/officeDocument/2006/relationships/tags" Target="../tags/tag164.xml"/><Relationship Id="rId44" Type="http://schemas.openxmlformats.org/officeDocument/2006/relationships/tags" Target="../tags/tag163.xml"/><Relationship Id="rId43" Type="http://schemas.openxmlformats.org/officeDocument/2006/relationships/image" Target="../media/image22.png"/><Relationship Id="rId42" Type="http://schemas.openxmlformats.org/officeDocument/2006/relationships/tags" Target="../tags/tag162.xml"/><Relationship Id="rId41" Type="http://schemas.openxmlformats.org/officeDocument/2006/relationships/image" Target="../media/image21.png"/><Relationship Id="rId40" Type="http://schemas.openxmlformats.org/officeDocument/2006/relationships/tags" Target="../tags/tag161.xml"/><Relationship Id="rId4" Type="http://schemas.openxmlformats.org/officeDocument/2006/relationships/tags" Target="../tags/tag127.xml"/><Relationship Id="rId39" Type="http://schemas.openxmlformats.org/officeDocument/2006/relationships/image" Target="../media/image20.png"/><Relationship Id="rId38" Type="http://schemas.openxmlformats.org/officeDocument/2006/relationships/tags" Target="../tags/tag160.xml"/><Relationship Id="rId37" Type="http://schemas.openxmlformats.org/officeDocument/2006/relationships/image" Target="../media/image19.png"/><Relationship Id="rId36" Type="http://schemas.openxmlformats.org/officeDocument/2006/relationships/tags" Target="../tags/tag159.xml"/><Relationship Id="rId35" Type="http://schemas.openxmlformats.org/officeDocument/2006/relationships/tags" Target="../tags/tag158.xml"/><Relationship Id="rId34" Type="http://schemas.openxmlformats.org/officeDocument/2006/relationships/tags" Target="../tags/tag157.xml"/><Relationship Id="rId33" Type="http://schemas.openxmlformats.org/officeDocument/2006/relationships/tags" Target="../tags/tag156.xml"/><Relationship Id="rId32" Type="http://schemas.openxmlformats.org/officeDocument/2006/relationships/tags" Target="../tags/tag155.xml"/><Relationship Id="rId31" Type="http://schemas.openxmlformats.org/officeDocument/2006/relationships/tags" Target="../tags/tag154.xml"/><Relationship Id="rId30" Type="http://schemas.openxmlformats.org/officeDocument/2006/relationships/tags" Target="../tags/tag153.xml"/><Relationship Id="rId3" Type="http://schemas.openxmlformats.org/officeDocument/2006/relationships/tags" Target="../tags/tag126.xml"/><Relationship Id="rId29" Type="http://schemas.openxmlformats.org/officeDocument/2006/relationships/tags" Target="../tags/tag152.xml"/><Relationship Id="rId28" Type="http://schemas.openxmlformats.org/officeDocument/2006/relationships/tags" Target="../tags/tag151.xml"/><Relationship Id="rId27" Type="http://schemas.openxmlformats.org/officeDocument/2006/relationships/tags" Target="../tags/tag150.xml"/><Relationship Id="rId26" Type="http://schemas.openxmlformats.org/officeDocument/2006/relationships/tags" Target="../tags/tag149.xml"/><Relationship Id="rId25" Type="http://schemas.openxmlformats.org/officeDocument/2006/relationships/tags" Target="../tags/tag148.xml"/><Relationship Id="rId24" Type="http://schemas.openxmlformats.org/officeDocument/2006/relationships/tags" Target="../tags/tag147.xml"/><Relationship Id="rId23" Type="http://schemas.openxmlformats.org/officeDocument/2006/relationships/tags" Target="../tags/tag146.xml"/><Relationship Id="rId22" Type="http://schemas.openxmlformats.org/officeDocument/2006/relationships/tags" Target="../tags/tag145.xml"/><Relationship Id="rId21" Type="http://schemas.openxmlformats.org/officeDocument/2006/relationships/tags" Target="../tags/tag144.xml"/><Relationship Id="rId20" Type="http://schemas.openxmlformats.org/officeDocument/2006/relationships/tags" Target="../tags/tag143.xml"/><Relationship Id="rId2" Type="http://schemas.openxmlformats.org/officeDocument/2006/relationships/image" Target="../media/image18.png"/><Relationship Id="rId19" Type="http://schemas.openxmlformats.org/officeDocument/2006/relationships/tags" Target="../tags/tag142.xml"/><Relationship Id="rId18" Type="http://schemas.openxmlformats.org/officeDocument/2006/relationships/tags" Target="../tags/tag141.xml"/><Relationship Id="rId17" Type="http://schemas.openxmlformats.org/officeDocument/2006/relationships/tags" Target="../tags/tag140.xml"/><Relationship Id="rId16" Type="http://schemas.openxmlformats.org/officeDocument/2006/relationships/tags" Target="../tags/tag139.xml"/><Relationship Id="rId15" Type="http://schemas.openxmlformats.org/officeDocument/2006/relationships/tags" Target="../tags/tag138.xml"/><Relationship Id="rId14" Type="http://schemas.openxmlformats.org/officeDocument/2006/relationships/tags" Target="../tags/tag137.xml"/><Relationship Id="rId13" Type="http://schemas.openxmlformats.org/officeDocument/2006/relationships/tags" Target="../tags/tag136.xml"/><Relationship Id="rId12" Type="http://schemas.openxmlformats.org/officeDocument/2006/relationships/tags" Target="../tags/tag135.xml"/><Relationship Id="rId11" Type="http://schemas.openxmlformats.org/officeDocument/2006/relationships/tags" Target="../tags/tag134.xml"/><Relationship Id="rId10" Type="http://schemas.openxmlformats.org/officeDocument/2006/relationships/tags" Target="../tags/tag133.xml"/><Relationship Id="rId1" Type="http://schemas.openxmlformats.org/officeDocument/2006/relationships/tags" Target="../tags/tag125.xml"/></Relationships>
</file>

<file path=ppt/slides/_rels/slide50.xml.rels><?xml version="1.0" encoding="UTF-8" standalone="yes"?>
<Relationships xmlns="http://schemas.openxmlformats.org/package/2006/relationships"><Relationship Id="rId9" Type="http://schemas.openxmlformats.org/officeDocument/2006/relationships/tags" Target="../tags/tag847.xml"/><Relationship Id="rId8" Type="http://schemas.openxmlformats.org/officeDocument/2006/relationships/tags" Target="../tags/tag846.xml"/><Relationship Id="rId7" Type="http://schemas.openxmlformats.org/officeDocument/2006/relationships/tags" Target="../tags/tag845.xml"/><Relationship Id="rId6" Type="http://schemas.openxmlformats.org/officeDocument/2006/relationships/tags" Target="../tags/tag844.xml"/><Relationship Id="rId5" Type="http://schemas.openxmlformats.org/officeDocument/2006/relationships/tags" Target="../tags/tag843.xml"/><Relationship Id="rId4" Type="http://schemas.openxmlformats.org/officeDocument/2006/relationships/tags" Target="../tags/tag842.xml"/><Relationship Id="rId3" Type="http://schemas.openxmlformats.org/officeDocument/2006/relationships/tags" Target="../tags/tag841.xml"/><Relationship Id="rId29" Type="http://schemas.openxmlformats.org/officeDocument/2006/relationships/slideLayout" Target="../slideLayouts/slideLayout7.xml"/><Relationship Id="rId28" Type="http://schemas.openxmlformats.org/officeDocument/2006/relationships/tags" Target="../tags/tag866.xml"/><Relationship Id="rId27" Type="http://schemas.openxmlformats.org/officeDocument/2006/relationships/tags" Target="../tags/tag865.xml"/><Relationship Id="rId26" Type="http://schemas.openxmlformats.org/officeDocument/2006/relationships/tags" Target="../tags/tag864.xml"/><Relationship Id="rId25" Type="http://schemas.openxmlformats.org/officeDocument/2006/relationships/tags" Target="../tags/tag863.xml"/><Relationship Id="rId24" Type="http://schemas.openxmlformats.org/officeDocument/2006/relationships/tags" Target="../tags/tag862.xml"/><Relationship Id="rId23" Type="http://schemas.openxmlformats.org/officeDocument/2006/relationships/tags" Target="../tags/tag861.xml"/><Relationship Id="rId22" Type="http://schemas.openxmlformats.org/officeDocument/2006/relationships/tags" Target="../tags/tag860.xml"/><Relationship Id="rId21" Type="http://schemas.openxmlformats.org/officeDocument/2006/relationships/tags" Target="../tags/tag859.xml"/><Relationship Id="rId20" Type="http://schemas.openxmlformats.org/officeDocument/2006/relationships/tags" Target="../tags/tag858.xml"/><Relationship Id="rId2" Type="http://schemas.openxmlformats.org/officeDocument/2006/relationships/tags" Target="../tags/tag840.xml"/><Relationship Id="rId19" Type="http://schemas.openxmlformats.org/officeDocument/2006/relationships/tags" Target="../tags/tag857.xml"/><Relationship Id="rId18" Type="http://schemas.openxmlformats.org/officeDocument/2006/relationships/tags" Target="../tags/tag856.xml"/><Relationship Id="rId17" Type="http://schemas.openxmlformats.org/officeDocument/2006/relationships/tags" Target="../tags/tag855.xml"/><Relationship Id="rId16" Type="http://schemas.openxmlformats.org/officeDocument/2006/relationships/tags" Target="../tags/tag854.xml"/><Relationship Id="rId15" Type="http://schemas.openxmlformats.org/officeDocument/2006/relationships/tags" Target="../tags/tag853.xml"/><Relationship Id="rId14" Type="http://schemas.openxmlformats.org/officeDocument/2006/relationships/tags" Target="../tags/tag852.xml"/><Relationship Id="rId13" Type="http://schemas.openxmlformats.org/officeDocument/2006/relationships/tags" Target="../tags/tag851.xml"/><Relationship Id="rId12" Type="http://schemas.openxmlformats.org/officeDocument/2006/relationships/tags" Target="../tags/tag850.xml"/><Relationship Id="rId11" Type="http://schemas.openxmlformats.org/officeDocument/2006/relationships/tags" Target="../tags/tag849.xml"/><Relationship Id="rId10" Type="http://schemas.openxmlformats.org/officeDocument/2006/relationships/tags" Target="../tags/tag848.xml"/><Relationship Id="rId1" Type="http://schemas.openxmlformats.org/officeDocument/2006/relationships/tags" Target="../tags/tag839.xml"/></Relationships>
</file>

<file path=ppt/slides/_rels/slide51.xml.rels><?xml version="1.0" encoding="UTF-8" standalone="yes"?>
<Relationships xmlns="http://schemas.openxmlformats.org/package/2006/relationships"><Relationship Id="rId9" Type="http://schemas.openxmlformats.org/officeDocument/2006/relationships/tags" Target="../tags/tag875.xml"/><Relationship Id="rId8" Type="http://schemas.openxmlformats.org/officeDocument/2006/relationships/tags" Target="../tags/tag874.xml"/><Relationship Id="rId7" Type="http://schemas.openxmlformats.org/officeDocument/2006/relationships/tags" Target="../tags/tag873.xml"/><Relationship Id="rId6" Type="http://schemas.openxmlformats.org/officeDocument/2006/relationships/tags" Target="../tags/tag872.xml"/><Relationship Id="rId5" Type="http://schemas.openxmlformats.org/officeDocument/2006/relationships/tags" Target="../tags/tag871.xml"/><Relationship Id="rId4" Type="http://schemas.openxmlformats.org/officeDocument/2006/relationships/tags" Target="../tags/tag870.xml"/><Relationship Id="rId36" Type="http://schemas.openxmlformats.org/officeDocument/2006/relationships/slideLayout" Target="../slideLayouts/slideLayout7.xml"/><Relationship Id="rId35" Type="http://schemas.openxmlformats.org/officeDocument/2006/relationships/tags" Target="../tags/tag901.xml"/><Relationship Id="rId34" Type="http://schemas.openxmlformats.org/officeDocument/2006/relationships/tags" Target="../tags/tag900.xml"/><Relationship Id="rId33" Type="http://schemas.openxmlformats.org/officeDocument/2006/relationships/tags" Target="../tags/tag899.xml"/><Relationship Id="rId32" Type="http://schemas.openxmlformats.org/officeDocument/2006/relationships/tags" Target="../tags/tag898.xml"/><Relationship Id="rId31" Type="http://schemas.openxmlformats.org/officeDocument/2006/relationships/tags" Target="../tags/tag897.xml"/><Relationship Id="rId30" Type="http://schemas.openxmlformats.org/officeDocument/2006/relationships/tags" Target="../tags/tag896.xml"/><Relationship Id="rId3" Type="http://schemas.openxmlformats.org/officeDocument/2006/relationships/tags" Target="../tags/tag869.xml"/><Relationship Id="rId29" Type="http://schemas.openxmlformats.org/officeDocument/2006/relationships/tags" Target="../tags/tag895.xml"/><Relationship Id="rId28" Type="http://schemas.openxmlformats.org/officeDocument/2006/relationships/tags" Target="../tags/tag894.xml"/><Relationship Id="rId27" Type="http://schemas.openxmlformats.org/officeDocument/2006/relationships/tags" Target="../tags/tag893.xml"/><Relationship Id="rId26" Type="http://schemas.openxmlformats.org/officeDocument/2006/relationships/tags" Target="../tags/tag892.xml"/><Relationship Id="rId25" Type="http://schemas.openxmlformats.org/officeDocument/2006/relationships/tags" Target="../tags/tag891.xml"/><Relationship Id="rId24" Type="http://schemas.openxmlformats.org/officeDocument/2006/relationships/tags" Target="../tags/tag890.xml"/><Relationship Id="rId23" Type="http://schemas.openxmlformats.org/officeDocument/2006/relationships/tags" Target="../tags/tag889.xml"/><Relationship Id="rId22" Type="http://schemas.openxmlformats.org/officeDocument/2006/relationships/tags" Target="../tags/tag888.xml"/><Relationship Id="rId21" Type="http://schemas.openxmlformats.org/officeDocument/2006/relationships/tags" Target="../tags/tag887.xml"/><Relationship Id="rId20" Type="http://schemas.openxmlformats.org/officeDocument/2006/relationships/tags" Target="../tags/tag886.xml"/><Relationship Id="rId2" Type="http://schemas.openxmlformats.org/officeDocument/2006/relationships/tags" Target="../tags/tag868.xml"/><Relationship Id="rId19" Type="http://schemas.openxmlformats.org/officeDocument/2006/relationships/tags" Target="../tags/tag885.xml"/><Relationship Id="rId18" Type="http://schemas.openxmlformats.org/officeDocument/2006/relationships/tags" Target="../tags/tag884.xml"/><Relationship Id="rId17" Type="http://schemas.openxmlformats.org/officeDocument/2006/relationships/tags" Target="../tags/tag883.xml"/><Relationship Id="rId16" Type="http://schemas.openxmlformats.org/officeDocument/2006/relationships/tags" Target="../tags/tag882.xml"/><Relationship Id="rId15" Type="http://schemas.openxmlformats.org/officeDocument/2006/relationships/tags" Target="../tags/tag881.xml"/><Relationship Id="rId14" Type="http://schemas.openxmlformats.org/officeDocument/2006/relationships/tags" Target="../tags/tag880.xml"/><Relationship Id="rId13" Type="http://schemas.openxmlformats.org/officeDocument/2006/relationships/tags" Target="../tags/tag879.xml"/><Relationship Id="rId12" Type="http://schemas.openxmlformats.org/officeDocument/2006/relationships/tags" Target="../tags/tag878.xml"/><Relationship Id="rId11" Type="http://schemas.openxmlformats.org/officeDocument/2006/relationships/tags" Target="../tags/tag877.xml"/><Relationship Id="rId10" Type="http://schemas.openxmlformats.org/officeDocument/2006/relationships/tags" Target="../tags/tag876.xml"/><Relationship Id="rId1" Type="http://schemas.openxmlformats.org/officeDocument/2006/relationships/tags" Target="../tags/tag867.xml"/></Relationships>
</file>

<file path=ppt/slides/_rels/slide6.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tags" Target="../tags/tag185.xml"/><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9" Type="http://schemas.openxmlformats.org/officeDocument/2006/relationships/slideLayout" Target="../slideLayouts/slideLayout7.xml"/><Relationship Id="rId18" Type="http://schemas.openxmlformats.org/officeDocument/2006/relationships/tags" Target="../tags/tag193.xml"/><Relationship Id="rId17" Type="http://schemas.openxmlformats.org/officeDocument/2006/relationships/tags" Target="../tags/tag192.xml"/><Relationship Id="rId16" Type="http://schemas.openxmlformats.org/officeDocument/2006/relationships/tags" Target="../tags/tag191.xml"/><Relationship Id="rId15" Type="http://schemas.openxmlformats.org/officeDocument/2006/relationships/image" Target="../media/image28.png"/><Relationship Id="rId14" Type="http://schemas.openxmlformats.org/officeDocument/2006/relationships/tags" Target="../tags/tag190.xml"/><Relationship Id="rId13" Type="http://schemas.openxmlformats.org/officeDocument/2006/relationships/tags" Target="../tags/tag189.xml"/><Relationship Id="rId12" Type="http://schemas.openxmlformats.org/officeDocument/2006/relationships/image" Target="../media/image27.png"/><Relationship Id="rId11" Type="http://schemas.openxmlformats.org/officeDocument/2006/relationships/tags" Target="../tags/tag188.xml"/><Relationship Id="rId10" Type="http://schemas.openxmlformats.org/officeDocument/2006/relationships/tags" Target="../tags/tag187.xml"/><Relationship Id="rId1" Type="http://schemas.openxmlformats.org/officeDocument/2006/relationships/tags" Target="../tags/tag178.xml"/></Relationships>
</file>

<file path=ppt/slides/_rels/slide7.xml.rels><?xml version="1.0" encoding="UTF-8" standalone="yes"?>
<Relationships xmlns="http://schemas.openxmlformats.org/package/2006/relationships"><Relationship Id="rId9" Type="http://schemas.openxmlformats.org/officeDocument/2006/relationships/tags" Target="../tags/tag200.xml"/><Relationship Id="rId8" Type="http://schemas.openxmlformats.org/officeDocument/2006/relationships/tags" Target="../tags/tag199.xml"/><Relationship Id="rId7" Type="http://schemas.openxmlformats.org/officeDocument/2006/relationships/tags" Target="../tags/tag198.xml"/><Relationship Id="rId6" Type="http://schemas.openxmlformats.org/officeDocument/2006/relationships/image" Target="../media/image30.png"/><Relationship Id="rId5" Type="http://schemas.openxmlformats.org/officeDocument/2006/relationships/tags" Target="../tags/tag197.xml"/><Relationship Id="rId4" Type="http://schemas.openxmlformats.org/officeDocument/2006/relationships/image" Target="../media/image29.png"/><Relationship Id="rId37" Type="http://schemas.openxmlformats.org/officeDocument/2006/relationships/slideLayout" Target="../slideLayouts/slideLayout7.xml"/><Relationship Id="rId36" Type="http://schemas.openxmlformats.org/officeDocument/2006/relationships/tags" Target="../tags/tag222.xml"/><Relationship Id="rId35" Type="http://schemas.openxmlformats.org/officeDocument/2006/relationships/tags" Target="../tags/tag221.xml"/><Relationship Id="rId34" Type="http://schemas.openxmlformats.org/officeDocument/2006/relationships/tags" Target="../tags/tag220.xml"/><Relationship Id="rId33" Type="http://schemas.openxmlformats.org/officeDocument/2006/relationships/tags" Target="../tags/tag219.xml"/><Relationship Id="rId32" Type="http://schemas.openxmlformats.org/officeDocument/2006/relationships/tags" Target="../tags/tag218.xml"/><Relationship Id="rId31" Type="http://schemas.openxmlformats.org/officeDocument/2006/relationships/tags" Target="../tags/tag217.xml"/><Relationship Id="rId30" Type="http://schemas.openxmlformats.org/officeDocument/2006/relationships/tags" Target="../tags/tag216.xml"/><Relationship Id="rId3" Type="http://schemas.openxmlformats.org/officeDocument/2006/relationships/tags" Target="../tags/tag196.xml"/><Relationship Id="rId29" Type="http://schemas.openxmlformats.org/officeDocument/2006/relationships/tags" Target="../tags/tag215.xml"/><Relationship Id="rId28" Type="http://schemas.openxmlformats.org/officeDocument/2006/relationships/tags" Target="../tags/tag214.xml"/><Relationship Id="rId27" Type="http://schemas.openxmlformats.org/officeDocument/2006/relationships/tags" Target="../tags/tag213.xml"/><Relationship Id="rId26" Type="http://schemas.openxmlformats.org/officeDocument/2006/relationships/tags" Target="../tags/tag212.xml"/><Relationship Id="rId25" Type="http://schemas.openxmlformats.org/officeDocument/2006/relationships/tags" Target="../tags/tag211.xml"/><Relationship Id="rId24" Type="http://schemas.openxmlformats.org/officeDocument/2006/relationships/tags" Target="../tags/tag210.xml"/><Relationship Id="rId23" Type="http://schemas.openxmlformats.org/officeDocument/2006/relationships/tags" Target="../tags/tag209.xml"/><Relationship Id="rId22" Type="http://schemas.openxmlformats.org/officeDocument/2006/relationships/tags" Target="../tags/tag208.xml"/><Relationship Id="rId21" Type="http://schemas.openxmlformats.org/officeDocument/2006/relationships/tags" Target="../tags/tag207.xml"/><Relationship Id="rId20" Type="http://schemas.openxmlformats.org/officeDocument/2006/relationships/image" Target="../media/image35.png"/><Relationship Id="rId2" Type="http://schemas.openxmlformats.org/officeDocument/2006/relationships/tags" Target="../tags/tag195.xml"/><Relationship Id="rId19" Type="http://schemas.openxmlformats.org/officeDocument/2006/relationships/tags" Target="../tags/tag206.xml"/><Relationship Id="rId18" Type="http://schemas.openxmlformats.org/officeDocument/2006/relationships/image" Target="../media/image34.png"/><Relationship Id="rId17" Type="http://schemas.openxmlformats.org/officeDocument/2006/relationships/tags" Target="../tags/tag205.xml"/><Relationship Id="rId16" Type="http://schemas.openxmlformats.org/officeDocument/2006/relationships/image" Target="../media/image33.png"/><Relationship Id="rId15" Type="http://schemas.openxmlformats.org/officeDocument/2006/relationships/tags" Target="../tags/tag204.xml"/><Relationship Id="rId14" Type="http://schemas.openxmlformats.org/officeDocument/2006/relationships/image" Target="../media/image32.png"/><Relationship Id="rId13" Type="http://schemas.openxmlformats.org/officeDocument/2006/relationships/tags" Target="../tags/tag203.xml"/><Relationship Id="rId12" Type="http://schemas.openxmlformats.org/officeDocument/2006/relationships/image" Target="../media/image31.png"/><Relationship Id="rId11" Type="http://schemas.openxmlformats.org/officeDocument/2006/relationships/tags" Target="../tags/tag202.xml"/><Relationship Id="rId10" Type="http://schemas.openxmlformats.org/officeDocument/2006/relationships/tags" Target="../tags/tag201.xml"/><Relationship Id="rId1" Type="http://schemas.openxmlformats.org/officeDocument/2006/relationships/tags" Target="../tags/tag194.xml"/></Relationships>
</file>

<file path=ppt/slides/_rels/slide8.xml.rels><?xml version="1.0" encoding="UTF-8" standalone="yes"?>
<Relationships xmlns="http://schemas.openxmlformats.org/package/2006/relationships"><Relationship Id="rId9" Type="http://schemas.openxmlformats.org/officeDocument/2006/relationships/tags" Target="../tags/tag231.xml"/><Relationship Id="rId8" Type="http://schemas.openxmlformats.org/officeDocument/2006/relationships/tags" Target="../tags/tag230.xml"/><Relationship Id="rId7" Type="http://schemas.openxmlformats.org/officeDocument/2006/relationships/tags" Target="../tags/tag229.xml"/><Relationship Id="rId6" Type="http://schemas.openxmlformats.org/officeDocument/2006/relationships/tags" Target="../tags/tag228.xml"/><Relationship Id="rId5" Type="http://schemas.openxmlformats.org/officeDocument/2006/relationships/tags" Target="../tags/tag227.xml"/><Relationship Id="rId4" Type="http://schemas.openxmlformats.org/officeDocument/2006/relationships/tags" Target="../tags/tag226.xml"/><Relationship Id="rId3" Type="http://schemas.openxmlformats.org/officeDocument/2006/relationships/tags" Target="../tags/tag225.xml"/><Relationship Id="rId2" Type="http://schemas.openxmlformats.org/officeDocument/2006/relationships/tags" Target="../tags/tag224.xml"/><Relationship Id="rId17" Type="http://schemas.openxmlformats.org/officeDocument/2006/relationships/slideLayout" Target="../slideLayouts/slideLayout7.xml"/><Relationship Id="rId16" Type="http://schemas.openxmlformats.org/officeDocument/2006/relationships/tags" Target="../tags/tag238.xml"/><Relationship Id="rId15" Type="http://schemas.openxmlformats.org/officeDocument/2006/relationships/tags" Target="../tags/tag237.xml"/><Relationship Id="rId14" Type="http://schemas.openxmlformats.org/officeDocument/2006/relationships/tags" Target="../tags/tag236.xml"/><Relationship Id="rId13" Type="http://schemas.openxmlformats.org/officeDocument/2006/relationships/tags" Target="../tags/tag235.xml"/><Relationship Id="rId12" Type="http://schemas.openxmlformats.org/officeDocument/2006/relationships/tags" Target="../tags/tag234.xml"/><Relationship Id="rId11" Type="http://schemas.openxmlformats.org/officeDocument/2006/relationships/tags" Target="../tags/tag233.xml"/><Relationship Id="rId10" Type="http://schemas.openxmlformats.org/officeDocument/2006/relationships/tags" Target="../tags/tag232.xml"/><Relationship Id="rId1" Type="http://schemas.openxmlformats.org/officeDocument/2006/relationships/tags" Target="../tags/tag223.xml"/></Relationships>
</file>

<file path=ppt/slides/_rels/slide9.xml.rels><?xml version="1.0" encoding="UTF-8" standalone="yes"?>
<Relationships xmlns="http://schemas.openxmlformats.org/package/2006/relationships"><Relationship Id="rId9" Type="http://schemas.openxmlformats.org/officeDocument/2006/relationships/tags" Target="../tags/tag247.xml"/><Relationship Id="rId8" Type="http://schemas.openxmlformats.org/officeDocument/2006/relationships/tags" Target="../tags/tag246.xml"/><Relationship Id="rId7" Type="http://schemas.openxmlformats.org/officeDocument/2006/relationships/tags" Target="../tags/tag245.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3" Type="http://schemas.openxmlformats.org/officeDocument/2006/relationships/tags" Target="../tags/tag241.xml"/><Relationship Id="rId2" Type="http://schemas.openxmlformats.org/officeDocument/2006/relationships/tags" Target="../tags/tag240.xml"/><Relationship Id="rId16" Type="http://schemas.openxmlformats.org/officeDocument/2006/relationships/slideLayout" Target="../slideLayouts/slideLayout7.xml"/><Relationship Id="rId15" Type="http://schemas.openxmlformats.org/officeDocument/2006/relationships/tags" Target="../tags/tag253.xml"/><Relationship Id="rId14" Type="http://schemas.openxmlformats.org/officeDocument/2006/relationships/tags" Target="../tags/tag252.xml"/><Relationship Id="rId13" Type="http://schemas.openxmlformats.org/officeDocument/2006/relationships/tags" Target="../tags/tag251.xml"/><Relationship Id="rId12" Type="http://schemas.openxmlformats.org/officeDocument/2006/relationships/tags" Target="../tags/tag250.xml"/><Relationship Id="rId11" Type="http://schemas.openxmlformats.org/officeDocument/2006/relationships/tags" Target="../tags/tag249.xml"/><Relationship Id="rId10" Type="http://schemas.openxmlformats.org/officeDocument/2006/relationships/tags" Target="../tags/tag248.xml"/><Relationship Id="rId1" Type="http://schemas.openxmlformats.org/officeDocument/2006/relationships/tags" Target="../tags/tag2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3421884" y="5507051"/>
            <a:ext cx="616395" cy="616395"/>
            <a:chOff x="3059832" y="3339719"/>
            <a:chExt cx="3607562" cy="3607562"/>
          </a:xfrm>
        </p:grpSpPr>
        <p:sp>
          <p:nvSpPr>
            <p:cNvPr id="24" name="椭圆 23"/>
            <p:cNvSpPr/>
            <p:nvPr/>
          </p:nvSpPr>
          <p:spPr>
            <a:xfrm>
              <a:off x="3059832" y="3339719"/>
              <a:ext cx="3607562" cy="36075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5" name="组合 24"/>
            <p:cNvGrpSpPr/>
            <p:nvPr/>
          </p:nvGrpSpPr>
          <p:grpSpPr>
            <a:xfrm>
              <a:off x="3168200" y="3448087"/>
              <a:ext cx="3390828" cy="3390828"/>
              <a:chOff x="304800" y="673100"/>
              <a:chExt cx="4000500" cy="4000500"/>
            </a:xfrm>
            <a:effectLst>
              <a:outerShdw blurRad="444500" dist="254000" dir="8100000" algn="tr" rotWithShape="0">
                <a:prstClr val="black">
                  <a:alpha val="50000"/>
                </a:prstClr>
              </a:outerShdw>
            </a:effectLst>
          </p:grpSpPr>
          <p:sp>
            <p:nvSpPr>
              <p:cNvPr id="2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sp>
            <p:nvSpPr>
              <p:cNvPr id="27" name="椭圆 2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grpSp>
      </p:grpSp>
      <p:grpSp>
        <p:nvGrpSpPr>
          <p:cNvPr id="33" name="组合 32"/>
          <p:cNvGrpSpPr/>
          <p:nvPr/>
        </p:nvGrpSpPr>
        <p:grpSpPr>
          <a:xfrm>
            <a:off x="6223791" y="1857139"/>
            <a:ext cx="292233" cy="292233"/>
            <a:chOff x="3059832" y="3339719"/>
            <a:chExt cx="3607562" cy="3607562"/>
          </a:xfrm>
          <a:solidFill>
            <a:schemeClr val="accent1">
              <a:lumMod val="75000"/>
            </a:schemeClr>
          </a:solidFill>
        </p:grpSpPr>
        <p:sp>
          <p:nvSpPr>
            <p:cNvPr id="34" name="椭圆 33"/>
            <p:cNvSpPr/>
            <p:nvPr/>
          </p:nvSpPr>
          <p:spPr>
            <a:xfrm>
              <a:off x="3059832" y="3339719"/>
              <a:ext cx="3607562" cy="360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780D7"/>
                </a:solidFill>
                <a:cs typeface="+mn-ea"/>
                <a:sym typeface="+mn-lt"/>
              </a:endParaRPr>
            </a:p>
          </p:txBody>
        </p:sp>
        <p:grpSp>
          <p:nvGrpSpPr>
            <p:cNvPr id="35" name="组合 34"/>
            <p:cNvGrpSpPr/>
            <p:nvPr/>
          </p:nvGrpSpPr>
          <p:grpSpPr>
            <a:xfrm>
              <a:off x="3168200" y="3448087"/>
              <a:ext cx="3390828" cy="3390828"/>
              <a:chOff x="304800" y="673100"/>
              <a:chExt cx="4000500" cy="4000500"/>
            </a:xfrm>
            <a:grpFill/>
            <a:effectLst>
              <a:outerShdw blurRad="444500" dist="254000" dir="8100000" algn="tr" rotWithShape="0">
                <a:prstClr val="black">
                  <a:alpha val="50000"/>
                </a:prstClr>
              </a:outerShdw>
            </a:effectLst>
          </p:grpSpPr>
          <p:sp>
            <p:nvSpPr>
              <p:cNvPr id="36" name="同心圆 5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780D7"/>
                  </a:solidFill>
                  <a:cs typeface="+mn-ea"/>
                  <a:sym typeface="+mn-lt"/>
                </a:endParaRPr>
              </a:p>
            </p:txBody>
          </p:sp>
          <p:sp>
            <p:nvSpPr>
              <p:cNvPr id="37" name="椭圆 36"/>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780D7"/>
                  </a:solidFill>
                  <a:cs typeface="+mn-ea"/>
                  <a:sym typeface="+mn-lt"/>
                </a:endParaRPr>
              </a:p>
            </p:txBody>
          </p:sp>
        </p:grpSp>
      </p:grpSp>
      <p:grpSp>
        <p:nvGrpSpPr>
          <p:cNvPr id="38" name="组合 37"/>
          <p:cNvGrpSpPr/>
          <p:nvPr/>
        </p:nvGrpSpPr>
        <p:grpSpPr>
          <a:xfrm>
            <a:off x="417233" y="5641679"/>
            <a:ext cx="179386" cy="179386"/>
            <a:chOff x="3059832" y="3339719"/>
            <a:chExt cx="3607562" cy="3607562"/>
          </a:xfrm>
          <a:solidFill>
            <a:schemeClr val="accent1">
              <a:lumMod val="75000"/>
            </a:schemeClr>
          </a:solidFill>
        </p:grpSpPr>
        <p:sp>
          <p:nvSpPr>
            <p:cNvPr id="39" name="椭圆 38"/>
            <p:cNvSpPr/>
            <p:nvPr/>
          </p:nvSpPr>
          <p:spPr>
            <a:xfrm>
              <a:off x="3059832" y="3339719"/>
              <a:ext cx="3607562" cy="360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0" name="组合 39"/>
            <p:cNvGrpSpPr/>
            <p:nvPr/>
          </p:nvGrpSpPr>
          <p:grpSpPr>
            <a:xfrm>
              <a:off x="3168200" y="3448087"/>
              <a:ext cx="3390828" cy="3390828"/>
              <a:chOff x="304800" y="673100"/>
              <a:chExt cx="4000500" cy="4000500"/>
            </a:xfrm>
            <a:grpFill/>
            <a:effectLst>
              <a:outerShdw blurRad="444500" dist="254000" dir="8100000" algn="tr" rotWithShape="0">
                <a:prstClr val="black">
                  <a:alpha val="50000"/>
                </a:prstClr>
              </a:outerShdw>
            </a:effectLst>
          </p:grpSpPr>
          <p:sp>
            <p:nvSpPr>
              <p:cNvPr id="41" name="同心圆 5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sp>
            <p:nvSpPr>
              <p:cNvPr id="42" name="椭圆 41"/>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grpSp>
      </p:grpSp>
      <p:grpSp>
        <p:nvGrpSpPr>
          <p:cNvPr id="43" name="组合 42"/>
          <p:cNvGrpSpPr/>
          <p:nvPr/>
        </p:nvGrpSpPr>
        <p:grpSpPr>
          <a:xfrm>
            <a:off x="4372991" y="721039"/>
            <a:ext cx="292233" cy="292233"/>
            <a:chOff x="3059832" y="3339719"/>
            <a:chExt cx="3607562" cy="3607562"/>
          </a:xfrm>
          <a:solidFill>
            <a:schemeClr val="accent1">
              <a:lumMod val="75000"/>
            </a:schemeClr>
          </a:solidFill>
        </p:grpSpPr>
        <p:sp>
          <p:nvSpPr>
            <p:cNvPr id="44" name="椭圆 43"/>
            <p:cNvSpPr/>
            <p:nvPr/>
          </p:nvSpPr>
          <p:spPr>
            <a:xfrm>
              <a:off x="3059832" y="3339719"/>
              <a:ext cx="3607562" cy="360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5" name="组合 44"/>
            <p:cNvGrpSpPr/>
            <p:nvPr/>
          </p:nvGrpSpPr>
          <p:grpSpPr>
            <a:xfrm>
              <a:off x="3168200" y="3448087"/>
              <a:ext cx="3390828" cy="3390828"/>
              <a:chOff x="304800" y="673100"/>
              <a:chExt cx="4000500" cy="4000500"/>
            </a:xfrm>
            <a:grpFill/>
            <a:effectLst>
              <a:outerShdw blurRad="444500" dist="254000" dir="8100000" algn="tr" rotWithShape="0">
                <a:prstClr val="black">
                  <a:alpha val="50000"/>
                </a:prstClr>
              </a:outerShdw>
            </a:effectLst>
          </p:grpSpPr>
          <p:sp>
            <p:nvSpPr>
              <p:cNvPr id="46" name="同心圆 5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sp>
            <p:nvSpPr>
              <p:cNvPr id="47" name="椭圆 46"/>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grpSp>
      </p:grpSp>
      <p:sp>
        <p:nvSpPr>
          <p:cNvPr id="2" name="矩形 1"/>
          <p:cNvSpPr/>
          <p:nvPr/>
        </p:nvSpPr>
        <p:spPr>
          <a:xfrm>
            <a:off x="0" y="2201658"/>
            <a:ext cx="12192000" cy="3014630"/>
          </a:xfrm>
          <a:prstGeom prst="rect">
            <a:avLst/>
          </a:prstGeom>
          <a:solidFill>
            <a:srgbClr val="3780D7"/>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组合 52"/>
          <p:cNvGrpSpPr/>
          <p:nvPr/>
        </p:nvGrpSpPr>
        <p:grpSpPr>
          <a:xfrm>
            <a:off x="9732709" y="1484573"/>
            <a:ext cx="616395" cy="616395"/>
            <a:chOff x="3059832" y="3339719"/>
            <a:chExt cx="3607562" cy="3607562"/>
          </a:xfrm>
        </p:grpSpPr>
        <p:sp>
          <p:nvSpPr>
            <p:cNvPr id="54" name="椭圆 53"/>
            <p:cNvSpPr/>
            <p:nvPr/>
          </p:nvSpPr>
          <p:spPr>
            <a:xfrm>
              <a:off x="3059832" y="3339719"/>
              <a:ext cx="3607562" cy="36075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5" name="组合 54"/>
            <p:cNvGrpSpPr/>
            <p:nvPr/>
          </p:nvGrpSpPr>
          <p:grpSpPr>
            <a:xfrm>
              <a:off x="3168200" y="3448087"/>
              <a:ext cx="3390828" cy="3390828"/>
              <a:chOff x="304800" y="673100"/>
              <a:chExt cx="4000500" cy="4000500"/>
            </a:xfrm>
            <a:effectLst>
              <a:outerShdw blurRad="444500" dist="254000" dir="8100000" algn="tr" rotWithShape="0">
                <a:prstClr val="black">
                  <a:alpha val="50000"/>
                </a:prstClr>
              </a:outerShdw>
            </a:effectLst>
          </p:grpSpPr>
          <p:sp>
            <p:nvSpPr>
              <p:cNvPr id="5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sp>
            <p:nvSpPr>
              <p:cNvPr id="57" name="椭圆 5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grpSp>
      </p:grpSp>
      <p:sp>
        <p:nvSpPr>
          <p:cNvPr id="3" name="矩形 2"/>
          <p:cNvSpPr/>
          <p:nvPr/>
        </p:nvSpPr>
        <p:spPr>
          <a:xfrm>
            <a:off x="0" y="2685860"/>
            <a:ext cx="12192000" cy="829945"/>
          </a:xfrm>
          <a:prstGeom prst="rect">
            <a:avLst/>
          </a:prstGeom>
        </p:spPr>
        <p:txBody>
          <a:bodyPr wrap="square">
            <a:spAutoFit/>
          </a:bodyPr>
          <a:lstStyle/>
          <a:p>
            <a:pPr algn="ctr"/>
            <a:r>
              <a:rPr lang="zh-CN" altLang="en-US" sz="4800" b="1" kern="100" dirty="0">
                <a:solidFill>
                  <a:schemeClr val="bg1"/>
                </a:solidFill>
                <a:latin typeface="微软雅黑" panose="020B0503020204020204" charset="-122"/>
                <a:ea typeface="微软雅黑" panose="020B0503020204020204" charset="-122"/>
                <a:cs typeface="Times New Roman" panose="02020603050405020304" pitchFamily="18" charset="0"/>
              </a:rPr>
              <a:t>第七章</a:t>
            </a:r>
            <a:r>
              <a:rPr lang="zh-CN" altLang="en-US" sz="4800" b="1" kern="100" dirty="0" smtClean="0">
                <a:solidFill>
                  <a:schemeClr val="bg1"/>
                </a:solidFill>
                <a:latin typeface="微软雅黑" panose="020B0503020204020204" charset="-122"/>
                <a:ea typeface="微软雅黑" panose="020B0503020204020204" charset="-122"/>
                <a:cs typeface="Times New Roman" panose="02020603050405020304" pitchFamily="18" charset="0"/>
              </a:rPr>
              <a:t>：</a:t>
            </a:r>
            <a:r>
              <a:rPr lang="zh-CN" altLang="en-US" sz="4800" smtClean="0">
                <a:solidFill>
                  <a:srgbClr val="0070C0"/>
                </a:solidFill>
                <a:highlight>
                  <a:srgbClr val="FFFF00"/>
                </a:highlight>
                <a:latin typeface="华文新魏" panose="02010800040101010101" pitchFamily="2" charset="-122"/>
                <a:ea typeface="华文新魏" panose="02010800040101010101" pitchFamily="2" charset="-122"/>
                <a:sym typeface="+mn-ea"/>
              </a:rPr>
              <a:t>有机化合物</a:t>
            </a:r>
            <a:endParaRPr lang="zh-CN" altLang="en-US" sz="4800" kern="100" dirty="0" smtClean="0">
              <a:solidFill>
                <a:srgbClr val="0070C0"/>
              </a:solidFill>
              <a:highlight>
                <a:srgbClr val="FFFF00"/>
              </a:highlight>
              <a:latin typeface="华文新魏" panose="02010800040101010101" pitchFamily="2" charset="-122"/>
              <a:ea typeface="华文新魏" panose="02010800040101010101" pitchFamily="2" charset="-122"/>
              <a:cs typeface="Times New Roman" panose="02020603050405020304" pitchFamily="18" charset="0"/>
              <a:sym typeface="+mn-ea"/>
            </a:endParaRPr>
          </a:p>
        </p:txBody>
      </p:sp>
      <p:sp>
        <p:nvSpPr>
          <p:cNvPr id="4" name="矩形 3"/>
          <p:cNvSpPr/>
          <p:nvPr/>
        </p:nvSpPr>
        <p:spPr>
          <a:xfrm>
            <a:off x="2912110" y="4204970"/>
            <a:ext cx="6687820" cy="645160"/>
          </a:xfrm>
          <a:prstGeom prst="rect">
            <a:avLst/>
          </a:prstGeom>
          <a:effectLst/>
        </p:spPr>
        <p:txBody>
          <a:bodyPr wrap="square">
            <a:spAutoFit/>
          </a:bodyPr>
          <a:lstStyle/>
          <a:p>
            <a:r>
              <a:rPr lang="zh-CN" altLang="en-US" sz="3600" b="1" kern="100" dirty="0" smtClean="0">
                <a:solidFill>
                  <a:schemeClr val="bg1"/>
                </a:solidFill>
                <a:latin typeface="微软雅黑" panose="020B0503020204020204" charset="-122"/>
                <a:ea typeface="微软雅黑" panose="020B0503020204020204" charset="-122"/>
                <a:cs typeface="Times New Roman" panose="02020603050405020304" pitchFamily="18" charset="0"/>
              </a:rPr>
              <a:t>第二节：</a:t>
            </a:r>
            <a:r>
              <a:rPr lang="zh-CN" altLang="en-US" sz="3600" smtClean="0">
                <a:solidFill>
                  <a:srgbClr val="0070C0"/>
                </a:solidFill>
                <a:highlight>
                  <a:srgbClr val="FFFF00"/>
                </a:highlight>
                <a:latin typeface="华文新魏" panose="02010800040101010101" pitchFamily="2" charset="-122"/>
                <a:ea typeface="华文新魏" panose="02010800040101010101" pitchFamily="2" charset="-122"/>
                <a:sym typeface="+mn-ea"/>
              </a:rPr>
              <a:t>乙烯与有机高分子材料</a:t>
            </a:r>
            <a:endParaRPr lang="zh-CN" altLang="en-US" sz="3600" b="1" kern="100" dirty="0" smtClean="0">
              <a:solidFill>
                <a:srgbClr val="0070C0"/>
              </a:solidFill>
              <a:highlight>
                <a:srgbClr val="FFFF00"/>
              </a:highlight>
              <a:latin typeface="华文新魏" panose="02010800040101010101" pitchFamily="2" charset="-122"/>
              <a:ea typeface="华文新魏" panose="02010800040101010101" pitchFamily="2" charset="-122"/>
              <a:cs typeface="Times New Roman" panose="02020603050405020304" pitchFamily="18" charset="0"/>
              <a:sym typeface="+mn-ea"/>
            </a:endParaRPr>
          </a:p>
        </p:txBody>
      </p:sp>
      <p:sp>
        <p:nvSpPr>
          <p:cNvPr id="7" name="矩形 6"/>
          <p:cNvSpPr/>
          <p:nvPr/>
        </p:nvSpPr>
        <p:spPr>
          <a:xfrm>
            <a:off x="0" y="0"/>
            <a:ext cx="12192000" cy="1311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380998" y="146276"/>
            <a:ext cx="1805497" cy="1833354"/>
            <a:chOff x="702328" y="1302545"/>
            <a:chExt cx="1805497" cy="1833354"/>
          </a:xfrm>
        </p:grpSpPr>
        <p:sp>
          <p:nvSpPr>
            <p:cNvPr id="87" name="椭圆 86"/>
            <p:cNvSpPr/>
            <p:nvPr/>
          </p:nvSpPr>
          <p:spPr>
            <a:xfrm>
              <a:off x="1702773" y="1302545"/>
              <a:ext cx="668877" cy="668877"/>
            </a:xfrm>
            <a:prstGeom prst="ellipse">
              <a:avLst/>
            </a:prstGeom>
            <a:gradFill flip="none" rotWithShape="1">
              <a:gsLst>
                <a:gs pos="0">
                  <a:schemeClr val="bg1"/>
                </a:gs>
                <a:gs pos="36000">
                  <a:schemeClr val="bg1"/>
                </a:gs>
                <a:gs pos="100000">
                  <a:srgbClr val="C7C7C7"/>
                </a:gs>
              </a:gsLst>
              <a:lin ang="13500000" scaled="1"/>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88" name="椭圆 87"/>
            <p:cNvSpPr/>
            <p:nvPr/>
          </p:nvSpPr>
          <p:spPr>
            <a:xfrm>
              <a:off x="1849319" y="2264885"/>
              <a:ext cx="658506" cy="658506"/>
            </a:xfrm>
            <a:prstGeom prst="ellipse">
              <a:avLst/>
            </a:prstGeom>
            <a:gradFill flip="none" rotWithShape="1">
              <a:gsLst>
                <a:gs pos="0">
                  <a:schemeClr val="bg1"/>
                </a:gs>
                <a:gs pos="36000">
                  <a:schemeClr val="bg1"/>
                </a:gs>
                <a:gs pos="100000">
                  <a:srgbClr val="C7C7C7"/>
                </a:gs>
              </a:gsLst>
              <a:lin ang="13500000" scaled="1"/>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89" name="椭圆 88"/>
            <p:cNvSpPr/>
            <p:nvPr/>
          </p:nvSpPr>
          <p:spPr>
            <a:xfrm>
              <a:off x="857708" y="2337395"/>
              <a:ext cx="798504" cy="798504"/>
            </a:xfrm>
            <a:prstGeom prst="ellipse">
              <a:avLst/>
            </a:prstGeom>
            <a:gradFill flip="none" rotWithShape="1">
              <a:gsLst>
                <a:gs pos="0">
                  <a:schemeClr val="bg1"/>
                </a:gs>
                <a:gs pos="36000">
                  <a:schemeClr val="bg1"/>
                </a:gs>
                <a:gs pos="100000">
                  <a:srgbClr val="C7C7C7"/>
                </a:gs>
              </a:gsLst>
              <a:lin ang="13500000" scaled="1"/>
            </a:gradFill>
            <a:ln w="22225">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0" name="椭圆 89"/>
            <p:cNvSpPr/>
            <p:nvPr/>
          </p:nvSpPr>
          <p:spPr>
            <a:xfrm>
              <a:off x="702328" y="1359500"/>
              <a:ext cx="1482936" cy="1482936"/>
            </a:xfrm>
            <a:prstGeom prst="ellipse">
              <a:avLst/>
            </a:prstGeom>
            <a:gradFill flip="none" rotWithShape="1">
              <a:gsLst>
                <a:gs pos="0">
                  <a:schemeClr val="bg1"/>
                </a:gs>
                <a:gs pos="36000">
                  <a:schemeClr val="bg1"/>
                </a:gs>
                <a:gs pos="100000">
                  <a:srgbClr val="C7C7C7"/>
                </a:gs>
              </a:gsLst>
              <a:lin ang="13500000" scaled="1"/>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5029" y="4034233"/>
            <a:ext cx="2901523" cy="1861622"/>
          </a:xfrm>
          <a:prstGeom prst="rect">
            <a:avLst/>
          </a:prstGeom>
        </p:spPr>
      </p:pic>
      <p:pic>
        <p:nvPicPr>
          <p:cNvPr id="10" name="图片 9"/>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9197349" y="2863966"/>
            <a:ext cx="2901523" cy="2472624"/>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2733" y="509331"/>
            <a:ext cx="715648" cy="715648"/>
          </a:xfrm>
          <a:prstGeom prst="rect">
            <a:avLst/>
          </a:prstGeom>
        </p:spPr>
      </p:pic>
      <p:pic>
        <p:nvPicPr>
          <p:cNvPr id="6" name="图片 5"/>
          <p:cNvPicPr>
            <a:picLocks noChangeAspect="1"/>
          </p:cNvPicPr>
          <p:nvPr>
            <p:custDataLst>
              <p:tags r:id="rId5"/>
            </p:custDataLst>
          </p:nvPr>
        </p:nvPicPr>
        <p:blipFill>
          <a:blip r:embed="rId6"/>
          <a:srcRect l="-1483" t="494"/>
          <a:stretch>
            <a:fillRect/>
          </a:stretch>
        </p:blipFill>
        <p:spPr>
          <a:xfrm>
            <a:off x="534670" y="387350"/>
            <a:ext cx="1173480" cy="1150620"/>
          </a:xfrm>
          <a:prstGeom prst="ellipse">
            <a:avLst/>
          </a:prstGeom>
        </p:spPr>
      </p:pic>
      <p:sp>
        <p:nvSpPr>
          <p:cNvPr id="12" name="文本框 11"/>
          <p:cNvSpPr txBox="1"/>
          <p:nvPr/>
        </p:nvSpPr>
        <p:spPr>
          <a:xfrm>
            <a:off x="3472370" y="893962"/>
            <a:ext cx="5247259" cy="584775"/>
          </a:xfrm>
          <a:prstGeom prst="rect">
            <a:avLst/>
          </a:prstGeom>
          <a:noFill/>
        </p:spPr>
        <p:txBody>
          <a:bodyPr wrap="square" rtlCol="0">
            <a:spAutoFit/>
          </a:bodyPr>
          <a:lstStyle/>
          <a:p>
            <a:r>
              <a:rPr lang="zh-CN" altLang="en-US" sz="3200" dirty="0">
                <a:solidFill>
                  <a:srgbClr val="3780D7"/>
                </a:solidFill>
              </a:rPr>
              <a:t>人教版高中</a:t>
            </a:r>
            <a:r>
              <a:rPr lang="zh-CN" altLang="en-US" sz="3200" dirty="0" smtClean="0">
                <a:solidFill>
                  <a:srgbClr val="3780D7"/>
                </a:solidFill>
              </a:rPr>
              <a:t>化学必修</a:t>
            </a:r>
            <a:r>
              <a:rPr lang="zh-CN" altLang="en-US" sz="3200" dirty="0" smtClean="0">
                <a:solidFill>
                  <a:srgbClr val="3780D7"/>
                </a:solidFill>
              </a:rPr>
              <a:t>第一册</a:t>
            </a:r>
            <a:endParaRPr lang="en-US" altLang="zh-CN" sz="3200" dirty="0" smtClean="0">
              <a:solidFill>
                <a:srgbClr val="3780D7"/>
              </a:solidFill>
            </a:endParaRPr>
          </a:p>
        </p:txBody>
      </p:sp>
      <p:sp>
        <p:nvSpPr>
          <p:cNvPr id="5" name="文本框 4"/>
          <p:cNvSpPr txBox="1"/>
          <p:nvPr/>
        </p:nvSpPr>
        <p:spPr>
          <a:xfrm>
            <a:off x="3284220" y="5438140"/>
            <a:ext cx="7747000" cy="748030"/>
          </a:xfrm>
          <a:prstGeom prst="rect">
            <a:avLst/>
          </a:prstGeom>
          <a:noFill/>
        </p:spPr>
        <p:txBody>
          <a:bodyPr wrap="square" rtlCol="0" anchor="t">
            <a:spAutoFit/>
          </a:bodyPr>
          <a:p>
            <a:r>
              <a:rPr lang="zh-CN" altLang="en-US" sz="4265" smtClean="0">
                <a:solidFill>
                  <a:srgbClr val="FF0000"/>
                </a:solidFill>
                <a:latin typeface="华文新魏" panose="02010800040101010101" pitchFamily="2" charset="-122"/>
                <a:ea typeface="华文新魏" panose="02010800040101010101" pitchFamily="2" charset="-122"/>
                <a:sym typeface="+mn-ea"/>
              </a:rPr>
              <a:t>第</a:t>
            </a:r>
            <a:r>
              <a:rPr lang="en-US" altLang="zh-CN" sz="4265">
                <a:solidFill>
                  <a:srgbClr val="FF0000"/>
                </a:solidFill>
                <a:latin typeface="华文新魏" panose="02010800040101010101" pitchFamily="2" charset="-122"/>
                <a:ea typeface="华文新魏" panose="02010800040101010101" pitchFamily="2" charset="-122"/>
                <a:sym typeface="+mn-ea"/>
              </a:rPr>
              <a:t>2</a:t>
            </a:r>
            <a:r>
              <a:rPr lang="zh-CN" altLang="en-US" sz="4265" smtClean="0">
                <a:solidFill>
                  <a:srgbClr val="FF0000"/>
                </a:solidFill>
                <a:latin typeface="华文新魏" panose="02010800040101010101" pitchFamily="2" charset="-122"/>
                <a:ea typeface="华文新魏" panose="02010800040101010101" pitchFamily="2" charset="-122"/>
                <a:sym typeface="+mn-ea"/>
              </a:rPr>
              <a:t>课时  烃  有机高分子材料</a:t>
            </a:r>
            <a:endParaRPr lang="zh-CN" altLang="en-US" sz="4265" smtClean="0">
              <a:solidFill>
                <a:srgbClr val="FF0000"/>
              </a:solidFill>
              <a:latin typeface="华文新魏" panose="02010800040101010101" pitchFamily="2" charset="-122"/>
              <a:ea typeface="华文新魏" panose="0201080004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p:cTn id="27" dur="500" fill="hold"/>
                                        <p:tgtEl>
                                          <p:spTgt spid="53"/>
                                        </p:tgtEl>
                                        <p:attrNameLst>
                                          <p:attrName>ppt_w</p:attrName>
                                        </p:attrNameLst>
                                      </p:cBhvr>
                                      <p:tavLst>
                                        <p:tav tm="0">
                                          <p:val>
                                            <p:fltVal val="0"/>
                                          </p:val>
                                        </p:tav>
                                        <p:tav tm="100000">
                                          <p:val>
                                            <p:strVal val="#ppt_w"/>
                                          </p:val>
                                        </p:tav>
                                      </p:tavLst>
                                    </p:anim>
                                    <p:anim calcmode="lin" valueType="num">
                                      <p:cBhvr>
                                        <p:cTn id="28" dur="500" fill="hold"/>
                                        <p:tgtEl>
                                          <p:spTgt spid="53"/>
                                        </p:tgtEl>
                                        <p:attrNameLst>
                                          <p:attrName>ppt_h</p:attrName>
                                        </p:attrNameLst>
                                      </p:cBhvr>
                                      <p:tavLst>
                                        <p:tav tm="0">
                                          <p:val>
                                            <p:fltVal val="0"/>
                                          </p:val>
                                        </p:tav>
                                        <p:tav tm="100000">
                                          <p:val>
                                            <p:strVal val="#ppt_h"/>
                                          </p:val>
                                        </p:tav>
                                      </p:tavLst>
                                    </p:anim>
                                    <p:animEffect transition="in" filter="fade">
                                      <p:cBhvr>
                                        <p:cTn id="29" dur="500"/>
                                        <p:tgtEl>
                                          <p:spTgt spid="53"/>
                                        </p:tgtEl>
                                      </p:cBhvr>
                                    </p:animEffect>
                                  </p:childTnLst>
                                </p:cTn>
                              </p:par>
                              <p:par>
                                <p:cTn id="30" presetID="2" presetClass="entr" presetSubtype="8"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0-#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41" presetClass="entr" presetSubtype="0" fill="hold" grpId="0" nodeType="afterEffect">
                                  <p:stCondLst>
                                    <p:cond delay="0"/>
                                  </p:stCondLst>
                                  <p:iterate type="lt">
                                    <p:tmPct val="5000"/>
                                  </p:iterate>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3"/>
                                        </p:tgtEl>
                                        <p:attrNameLst>
                                          <p:attrName>ppt_y</p:attrName>
                                        </p:attrNameLst>
                                      </p:cBhvr>
                                      <p:tavLst>
                                        <p:tav tm="0">
                                          <p:val>
                                            <p:strVal val="#ppt_y"/>
                                          </p:val>
                                        </p:tav>
                                        <p:tav tm="100000">
                                          <p:val>
                                            <p:strVal val="#ppt_y"/>
                                          </p:val>
                                        </p:tav>
                                      </p:tavLst>
                                    </p:anim>
                                    <p:anim calcmode="lin" valueType="num">
                                      <p:cBhvr>
                                        <p:cTn id="3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3"/>
          <p:cNvSpPr txBox="1">
            <a:spLocks noChangeArrowheads="1"/>
          </p:cNvSpPr>
          <p:nvPr>
            <p:custDataLst>
              <p:tags r:id="rId1"/>
            </p:custDataLst>
          </p:nvPr>
        </p:nvSpPr>
        <p:spPr bwMode="auto">
          <a:xfrm>
            <a:off x="990470" y="72559"/>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教学过程</a:t>
            </a:r>
            <a:r>
              <a:rPr lang="en-US" altLang="zh-CN" sz="2800" b="1">
                <a:solidFill>
                  <a:srgbClr val="C00000"/>
                </a:solidFill>
                <a:latin typeface="微软雅黑" panose="020B0503020204020204" charset="-122"/>
              </a:rPr>
              <a:t>-</a:t>
            </a:r>
            <a:endParaRPr lang="zh-CN" altLang="en-US" sz="2800" b="1">
              <a:solidFill>
                <a:srgbClr val="C00000"/>
              </a:solidFill>
              <a:latin typeface="微软雅黑" panose="020B0503020204020204" charset="-122"/>
            </a:endParaRPr>
          </a:p>
        </p:txBody>
      </p:sp>
      <p:sp>
        <p:nvSpPr>
          <p:cNvPr id="2" name="文本框 4"/>
          <p:cNvSpPr txBox="1"/>
          <p:nvPr>
            <p:custDataLst>
              <p:tags r:id="rId2"/>
            </p:custDataLst>
          </p:nvPr>
        </p:nvSpPr>
        <p:spPr>
          <a:xfrm>
            <a:off x="2438400" y="92710"/>
            <a:ext cx="4929505" cy="478155"/>
          </a:xfrm>
          <a:prstGeom prst="rect">
            <a:avLst/>
          </a:prstGeom>
          <a:noFill/>
        </p:spPr>
        <p:txBody>
          <a:bodyPr wrap="square" rtlCol="0">
            <a:spAutoFit/>
          </a:bodyPr>
          <a:lstStyle/>
          <a:p>
            <a:pPr algn="l">
              <a:lnSpc>
                <a:spcPct val="90000"/>
              </a:lnSpc>
            </a:pPr>
            <a:r>
              <a:rPr lang="en-US" altLang="zh-CN" sz="2800" b="1">
                <a:solidFill>
                  <a:srgbClr val="C00000"/>
                </a:solidFill>
                <a:latin typeface="Times New Roman" panose="02020603050405020304" pitchFamily="18" charset="0"/>
                <a:ea typeface="黑体" panose="02010609060101010101" charset="-122"/>
                <a:cs typeface="Times New Roman" panose="02020603050405020304" pitchFamily="18" charset="0"/>
              </a:rPr>
              <a:t>【</a:t>
            </a:r>
            <a:r>
              <a:rPr lang="zh-CN" altLang="en-US" sz="2800" b="1">
                <a:solidFill>
                  <a:srgbClr val="C00000"/>
                </a:solidFill>
                <a:latin typeface="Times New Roman" panose="02020603050405020304" pitchFamily="18" charset="0"/>
                <a:ea typeface="黑体" panose="02010609060101010101" charset="-122"/>
                <a:cs typeface="Times New Roman" panose="02020603050405020304" pitchFamily="18" charset="0"/>
              </a:rPr>
              <a:t>探究</a:t>
            </a:r>
            <a:r>
              <a:rPr lang="en-US" altLang="zh-CN" sz="2800" b="1">
                <a:solidFill>
                  <a:srgbClr val="C00000"/>
                </a:solidFill>
                <a:latin typeface="Times New Roman" panose="02020603050405020304" pitchFamily="18" charset="0"/>
                <a:ea typeface="黑体" panose="02010609060101010101" charset="-122"/>
                <a:cs typeface="Times New Roman" panose="02020603050405020304" pitchFamily="18" charset="0"/>
              </a:rPr>
              <a:t>】</a:t>
            </a:r>
            <a:r>
              <a:rPr lang="zh-CN" altLang="en-US" sz="2800" b="1">
                <a:solidFill>
                  <a:srgbClr val="C00000"/>
                </a:solidFill>
                <a:latin typeface="Times New Roman" panose="02020603050405020304" pitchFamily="18" charset="0"/>
                <a:ea typeface="黑体" panose="02010609060101010101" charset="-122"/>
                <a:cs typeface="Times New Roman" panose="02020603050405020304" pitchFamily="18" charset="0"/>
              </a:rPr>
              <a:t>乙炔是最简单的炔</a:t>
            </a:r>
            <a:r>
              <a:rPr lang="zh-CN" altLang="en-US" sz="2800" b="1" smtClean="0">
                <a:solidFill>
                  <a:srgbClr val="C00000"/>
                </a:solidFill>
                <a:latin typeface="Times New Roman" panose="02020603050405020304" pitchFamily="18" charset="0"/>
                <a:ea typeface="黑体" panose="02010609060101010101" charset="-122"/>
                <a:cs typeface="Times New Roman" panose="02020603050405020304" pitchFamily="18" charset="0"/>
              </a:rPr>
              <a:t>烃</a:t>
            </a:r>
            <a:endParaRPr lang="zh-CN" altLang="en-US" sz="2800" b="1" smtClean="0">
              <a:solidFill>
                <a:srgbClr val="C00000"/>
              </a:solidFill>
              <a:latin typeface="Times New Roman" panose="02020603050405020304" pitchFamily="18" charset="0"/>
              <a:ea typeface="黑体" panose="02010609060101010101" charset="-122"/>
              <a:cs typeface="Times New Roman" panose="02020603050405020304" pitchFamily="18" charset="0"/>
            </a:endParaRPr>
          </a:p>
        </p:txBody>
      </p:sp>
      <p:sp>
        <p:nvSpPr>
          <p:cNvPr id="4" name="矩形 3"/>
          <p:cNvSpPr/>
          <p:nvPr>
            <p:custDataLst>
              <p:tags r:id="rId3"/>
            </p:custDataLst>
          </p:nvPr>
        </p:nvSpPr>
        <p:spPr>
          <a:xfrm>
            <a:off x="1986280" y="575310"/>
            <a:ext cx="9930130" cy="103886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nSpc>
                <a:spcPct val="110000"/>
              </a:lnSpc>
            </a:pPr>
            <a:r>
              <a:rPr lang="zh-CN" altLang="zh-CN" sz="2800" b="1">
                <a:latin typeface="微软雅黑" panose="020B0503020204020204" charset="-122"/>
                <a:ea typeface="微软雅黑" panose="020B0503020204020204" charset="-122"/>
                <a:cs typeface="微软雅黑" panose="020B0503020204020204" charset="-122"/>
              </a:rPr>
              <a:t>【</a:t>
            </a:r>
            <a:r>
              <a:rPr lang="zh-CN" altLang="en-US" sz="2800" b="1">
                <a:latin typeface="微软雅黑" panose="020B0503020204020204" charset="-122"/>
                <a:ea typeface="微软雅黑" panose="020B0503020204020204" charset="-122"/>
                <a:cs typeface="微软雅黑" panose="020B0503020204020204" charset="-122"/>
              </a:rPr>
              <a:t>讨论</a:t>
            </a:r>
            <a:r>
              <a:rPr lang="en-US" altLang="zh-CN" sz="2800" b="1">
                <a:latin typeface="微软雅黑" panose="020B0503020204020204" charset="-122"/>
                <a:ea typeface="微软雅黑" panose="020B0503020204020204" charset="-122"/>
                <a:cs typeface="微软雅黑" panose="020B0503020204020204" charset="-122"/>
              </a:rPr>
              <a:t>1</a:t>
            </a:r>
            <a:r>
              <a:rPr lang="zh-CN" altLang="zh-CN" sz="2800" b="1">
                <a:latin typeface="微软雅黑" panose="020B0503020204020204" charset="-122"/>
                <a:ea typeface="微软雅黑" panose="020B0503020204020204" charset="-122"/>
                <a:cs typeface="微软雅黑" panose="020B0503020204020204" charset="-122"/>
              </a:rPr>
              <a:t>】根据你对有机物的成键认识，你来推测下</a:t>
            </a:r>
            <a:r>
              <a:rPr lang="zh-CN" altLang="en-US" sz="2800" b="1">
                <a:latin typeface="微软雅黑" panose="020B0503020204020204" charset="-122"/>
                <a:ea typeface="微软雅黑" panose="020B0503020204020204" charset="-122"/>
                <a:cs typeface="微软雅黑" panose="020B0503020204020204" charset="-122"/>
                <a:sym typeface="+mn-ea"/>
              </a:rPr>
              <a:t>乙炔</a:t>
            </a:r>
            <a:r>
              <a:rPr lang="zh-CN" altLang="zh-CN" sz="2800" b="1">
                <a:latin typeface="微软雅黑" panose="020B0503020204020204" charset="-122"/>
                <a:ea typeface="微软雅黑" panose="020B0503020204020204" charset="-122"/>
                <a:cs typeface="微软雅黑" panose="020B0503020204020204" charset="-122"/>
              </a:rPr>
              <a:t>具有怎样的结构和性质？</a:t>
            </a:r>
            <a:endParaRPr lang="zh-CN" altLang="zh-CN" sz="2800" b="1">
              <a:latin typeface="微软雅黑" panose="020B0503020204020204" charset="-122"/>
              <a:ea typeface="微软雅黑" panose="020B0503020204020204" charset="-122"/>
              <a:cs typeface="微软雅黑" panose="020B0503020204020204" charset="-122"/>
            </a:endParaRPr>
          </a:p>
        </p:txBody>
      </p:sp>
      <p:sp>
        <p:nvSpPr>
          <p:cNvPr id="5" name="Rectangle 12"/>
          <p:cNvSpPr/>
          <p:nvPr>
            <p:custDataLst>
              <p:tags r:id="rId4"/>
            </p:custDataLst>
          </p:nvPr>
        </p:nvSpPr>
        <p:spPr>
          <a:xfrm>
            <a:off x="895350" y="2127250"/>
            <a:ext cx="10348595" cy="2188845"/>
          </a:xfrm>
          <a:prstGeom prst="rect">
            <a:avLst/>
          </a:prstGeom>
          <a:noFill/>
          <a:ln w="9525">
            <a:noFill/>
          </a:ln>
        </p:spPr>
        <p:txBody>
          <a:bodyPr/>
          <a:lstStyle/>
          <a:p>
            <a:pPr marL="342900" indent="-342900" eaLnBrk="1" hangingPunct="1">
              <a:lnSpc>
                <a:spcPct val="140000"/>
              </a:lnSpc>
              <a:spcBef>
                <a:spcPct val="20000"/>
              </a:spcBef>
            </a:pPr>
            <a:r>
              <a:rPr lang="zh-CN" altLang="en-US" sz="2800" b="1">
                <a:solidFill>
                  <a:schemeClr val="tx1"/>
                </a:solidFill>
                <a:latin typeface="+mj-ea"/>
                <a:ea typeface="+mj-ea"/>
                <a:cs typeface="Times New Roman" panose="02020603050405020304"/>
              </a:rPr>
              <a:t>分子</a:t>
            </a:r>
            <a:r>
              <a:rPr lang="zh-CN" altLang="en-US" sz="2800" b="1" smtClean="0">
                <a:solidFill>
                  <a:schemeClr val="tx1"/>
                </a:solidFill>
                <a:latin typeface="+mj-ea"/>
                <a:ea typeface="+mj-ea"/>
                <a:cs typeface="Times New Roman" panose="02020603050405020304"/>
              </a:rPr>
              <a:t>式</a:t>
            </a:r>
            <a:r>
              <a:rPr lang="en-US" altLang="zh-CN" sz="2800" b="1" smtClean="0">
                <a:solidFill>
                  <a:schemeClr val="tx1"/>
                </a:solidFill>
                <a:latin typeface="+mj-ea"/>
                <a:ea typeface="+mj-ea"/>
                <a:cs typeface="Times New Roman" panose="02020603050405020304"/>
              </a:rPr>
              <a:t>:</a:t>
            </a:r>
            <a:r>
              <a:rPr lang="zh-CN" altLang="en-US" sz="2800" b="1" smtClean="0">
                <a:solidFill>
                  <a:schemeClr val="tx1"/>
                </a:solidFill>
                <a:latin typeface="+mj-ea"/>
                <a:ea typeface="+mj-ea"/>
                <a:cs typeface="Times New Roman" panose="02020603050405020304"/>
              </a:rPr>
              <a:t>                    </a:t>
            </a:r>
            <a:r>
              <a:rPr lang="en-US" altLang="zh-CN" sz="2800" b="1" smtClean="0">
                <a:solidFill>
                  <a:schemeClr val="tx1"/>
                </a:solidFill>
                <a:latin typeface="+mj-ea"/>
                <a:ea typeface="+mj-ea"/>
                <a:cs typeface="Times New Roman" panose="02020603050405020304"/>
              </a:rPr>
              <a:t>              </a:t>
            </a:r>
            <a:r>
              <a:rPr lang="zh-CN" altLang="en-US" sz="2800" b="1" smtClean="0">
                <a:solidFill>
                  <a:schemeClr val="tx1"/>
                </a:solidFill>
                <a:latin typeface="+mj-ea"/>
                <a:ea typeface="+mj-ea"/>
                <a:cs typeface="Times New Roman" panose="02020603050405020304"/>
              </a:rPr>
              <a:t> 电子式</a:t>
            </a:r>
            <a:r>
              <a:rPr lang="en-US" altLang="zh-CN" sz="2800" b="1" smtClean="0">
                <a:solidFill>
                  <a:schemeClr val="tx1"/>
                </a:solidFill>
                <a:latin typeface="+mj-ea"/>
                <a:ea typeface="+mj-ea"/>
                <a:cs typeface="Times New Roman" panose="02020603050405020304"/>
              </a:rPr>
              <a:t>:</a:t>
            </a:r>
            <a:endParaRPr lang="zh-CN" altLang="en-US" sz="2800" b="1">
              <a:solidFill>
                <a:schemeClr val="tx1"/>
              </a:solidFill>
              <a:latin typeface="+mj-ea"/>
              <a:ea typeface="+mj-ea"/>
              <a:cs typeface="Times New Roman" panose="02020603050405020304"/>
            </a:endParaRPr>
          </a:p>
          <a:p>
            <a:pPr marL="342900" indent="-342900" eaLnBrk="1" hangingPunct="1">
              <a:lnSpc>
                <a:spcPct val="140000"/>
              </a:lnSpc>
              <a:spcBef>
                <a:spcPct val="20000"/>
              </a:spcBef>
            </a:pPr>
            <a:r>
              <a:rPr lang="zh-CN" altLang="en-US" sz="2800" b="1">
                <a:solidFill>
                  <a:schemeClr val="tx1"/>
                </a:solidFill>
                <a:latin typeface="+mj-ea"/>
                <a:ea typeface="+mj-ea"/>
                <a:cs typeface="Times New Roman" panose="02020603050405020304"/>
              </a:rPr>
              <a:t>结构</a:t>
            </a:r>
            <a:r>
              <a:rPr lang="zh-CN" altLang="en-US" sz="2800" b="1" smtClean="0">
                <a:solidFill>
                  <a:schemeClr val="tx1"/>
                </a:solidFill>
                <a:latin typeface="+mj-ea"/>
                <a:ea typeface="+mj-ea"/>
                <a:cs typeface="Times New Roman" panose="02020603050405020304"/>
              </a:rPr>
              <a:t>式</a:t>
            </a:r>
            <a:r>
              <a:rPr lang="en-US" altLang="zh-CN" sz="2800" b="1" smtClean="0">
                <a:solidFill>
                  <a:schemeClr val="tx1"/>
                </a:solidFill>
                <a:latin typeface="+mj-ea"/>
                <a:ea typeface="+mj-ea"/>
                <a:cs typeface="Times New Roman" panose="02020603050405020304"/>
              </a:rPr>
              <a:t>:            </a:t>
            </a:r>
            <a:r>
              <a:rPr lang="zh-CN" altLang="en-US" sz="2800" b="1" smtClean="0">
                <a:solidFill>
                  <a:schemeClr val="tx1"/>
                </a:solidFill>
                <a:latin typeface="+mj-ea"/>
                <a:ea typeface="+mj-ea"/>
                <a:cs typeface="Times New Roman" panose="02020603050405020304"/>
              </a:rPr>
              <a:t>                     </a:t>
            </a:r>
            <a:r>
              <a:rPr lang="en-US" altLang="zh-CN" sz="2800" b="1" smtClean="0">
                <a:solidFill>
                  <a:schemeClr val="tx1"/>
                </a:solidFill>
                <a:latin typeface="+mj-ea"/>
                <a:ea typeface="+mj-ea"/>
                <a:cs typeface="Times New Roman" panose="02020603050405020304"/>
              </a:rPr>
              <a:t>  </a:t>
            </a:r>
            <a:r>
              <a:rPr lang="zh-CN" altLang="en-US" sz="2800" b="1" smtClean="0">
                <a:solidFill>
                  <a:schemeClr val="tx1"/>
                </a:solidFill>
                <a:latin typeface="+mj-ea"/>
                <a:ea typeface="+mj-ea"/>
                <a:cs typeface="Times New Roman" panose="02020603050405020304"/>
              </a:rPr>
              <a:t>结构</a:t>
            </a:r>
            <a:r>
              <a:rPr lang="zh-CN" altLang="en-US" sz="2800" b="1">
                <a:solidFill>
                  <a:schemeClr val="tx1"/>
                </a:solidFill>
                <a:latin typeface="+mj-ea"/>
                <a:ea typeface="+mj-ea"/>
                <a:cs typeface="Times New Roman" panose="02020603050405020304"/>
              </a:rPr>
              <a:t>简</a:t>
            </a:r>
            <a:r>
              <a:rPr lang="zh-CN" altLang="en-US" sz="2800" b="1" smtClean="0">
                <a:solidFill>
                  <a:schemeClr val="tx1"/>
                </a:solidFill>
                <a:latin typeface="+mj-ea"/>
                <a:ea typeface="+mj-ea"/>
                <a:cs typeface="Times New Roman" panose="02020603050405020304"/>
              </a:rPr>
              <a:t>式</a:t>
            </a:r>
            <a:r>
              <a:rPr lang="en-US" altLang="zh-CN" sz="2800" b="1" smtClean="0">
                <a:solidFill>
                  <a:schemeClr val="tx1"/>
                </a:solidFill>
                <a:latin typeface="+mj-ea"/>
                <a:ea typeface="+mj-ea"/>
                <a:cs typeface="Times New Roman" panose="02020603050405020304"/>
              </a:rPr>
              <a:t>:</a:t>
            </a:r>
            <a:endParaRPr lang="zh-CN" altLang="en-US" sz="2800" b="1">
              <a:solidFill>
                <a:schemeClr val="tx1"/>
              </a:solidFill>
              <a:latin typeface="+mj-ea"/>
              <a:ea typeface="+mj-ea"/>
              <a:cs typeface="Times New Roman" panose="02020603050405020304"/>
            </a:endParaRPr>
          </a:p>
          <a:p>
            <a:pPr>
              <a:lnSpc>
                <a:spcPct val="140000"/>
              </a:lnSpc>
            </a:pPr>
            <a:r>
              <a:rPr lang="zh-CN" altLang="zh-CN" sz="2800" b="1">
                <a:latin typeface="+mj-ea"/>
                <a:ea typeface="+mj-ea"/>
              </a:rPr>
              <a:t>球棍模型</a:t>
            </a:r>
            <a:r>
              <a:rPr lang="zh-CN" altLang="zh-CN" sz="2800" b="1" smtClean="0">
                <a:latin typeface="+mj-ea"/>
                <a:ea typeface="+mj-ea"/>
              </a:rPr>
              <a:t>：</a:t>
            </a:r>
            <a:r>
              <a:rPr lang="en-US" altLang="zh-CN" sz="2800" b="1" smtClean="0">
                <a:latin typeface="+mj-ea"/>
                <a:ea typeface="+mj-ea"/>
              </a:rPr>
              <a:t>                             </a:t>
            </a:r>
            <a:r>
              <a:rPr lang="zh-CN" altLang="zh-CN" sz="2800" b="1" smtClean="0">
                <a:latin typeface="+mj-ea"/>
                <a:ea typeface="+mj-ea"/>
              </a:rPr>
              <a:t>空</a:t>
            </a:r>
            <a:r>
              <a:rPr lang="zh-CN" altLang="zh-CN" sz="2800" b="1">
                <a:latin typeface="+mj-ea"/>
                <a:ea typeface="+mj-ea"/>
              </a:rPr>
              <a:t>间</a:t>
            </a:r>
            <a:r>
              <a:rPr lang="zh-CN" altLang="zh-CN" sz="2800" b="1">
                <a:latin typeface="+mj-ea"/>
                <a:ea typeface="+mj-ea"/>
                <a:sym typeface="+mn-ea"/>
              </a:rPr>
              <a:t>填</a:t>
            </a:r>
            <a:r>
              <a:rPr lang="zh-CN" altLang="zh-CN" sz="2800" b="1">
                <a:latin typeface="+mj-ea"/>
                <a:ea typeface="+mj-ea"/>
              </a:rPr>
              <a:t>充模型：</a:t>
            </a:r>
            <a:endParaRPr lang="en-US" altLang="zh-CN" sz="2800" b="1">
              <a:solidFill>
                <a:schemeClr val="tx1"/>
              </a:solidFill>
              <a:latin typeface="+mj-ea"/>
              <a:ea typeface="+mj-ea"/>
              <a:cs typeface="Times New Roman" panose="02020603050405020304"/>
            </a:endParaRPr>
          </a:p>
        </p:txBody>
      </p:sp>
      <p:sp>
        <p:nvSpPr>
          <p:cNvPr id="7" name="Rectangle 22"/>
          <p:cNvSpPr>
            <a:spLocks noChangeArrowheads="1"/>
          </p:cNvSpPr>
          <p:nvPr>
            <p:custDataLst>
              <p:tags r:id="rId5"/>
            </p:custDataLst>
          </p:nvPr>
        </p:nvSpPr>
        <p:spPr bwMode="auto">
          <a:xfrm>
            <a:off x="2243485" y="2253216"/>
            <a:ext cx="1134418" cy="749044"/>
          </a:xfrm>
          <a:prstGeom prst="rect">
            <a:avLst/>
          </a:prstGeom>
          <a:noFill/>
          <a:ln>
            <a:noFill/>
          </a:ln>
        </p:spPr>
        <p:txBody>
          <a:bodyPr rIns="0"/>
          <a:lstStyle>
            <a:lvl1pPr marL="342900" indent="-3429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0" fontAlgn="base" latinLnBrk="0" hangingPunct="0">
              <a:lnSpc>
                <a:spcPct val="120000"/>
              </a:lnSpc>
              <a:spcBef>
                <a:spcPct val="20000"/>
              </a:spcBef>
              <a:spcAft>
                <a:spcPct val="0"/>
              </a:spcAft>
              <a:buClrTx/>
              <a:buSzTx/>
              <a:buFontTx/>
              <a:buNone/>
              <a:defRPr/>
            </a:pP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mn-cs"/>
              </a:rPr>
              <a:t>C</a:t>
            </a:r>
            <a:r>
              <a:rPr kumimoji="0" lang="en-US" altLang="zh-CN" sz="2800" b="1" i="0" u="none" strike="noStrike" kern="1200" cap="none" spc="0" normalizeH="0" baseline="-25000" noProof="0">
                <a:ln>
                  <a:noFill/>
                </a:ln>
                <a:solidFill>
                  <a:srgbClr val="FF0000"/>
                </a:solidFill>
                <a:effectLst/>
                <a:uLnTx/>
                <a:uFillTx/>
                <a:latin typeface="Times New Roman" panose="02020603050405020304" pitchFamily="18" charset="0"/>
                <a:ea typeface="宋体" panose="02010600030101010101" pitchFamily="2" charset="-122"/>
                <a:cs typeface="+mn-cs"/>
              </a:rPr>
              <a:t>2</a:t>
            </a: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mn-cs"/>
              </a:rPr>
              <a:t>H</a:t>
            </a:r>
            <a:r>
              <a:rPr kumimoji="0" lang="en-US" altLang="zh-CN" sz="2800" b="1" i="0" u="none" strike="noStrike" kern="1200" cap="none" spc="0" normalizeH="0" baseline="-25000" noProof="0">
                <a:ln>
                  <a:noFill/>
                </a:ln>
                <a:solidFill>
                  <a:srgbClr val="FF0000"/>
                </a:solidFill>
                <a:effectLst/>
                <a:uLnTx/>
                <a:uFillTx/>
                <a:latin typeface="Times New Roman" panose="02020603050405020304" pitchFamily="18" charset="0"/>
                <a:ea typeface="宋体" panose="02010600030101010101" pitchFamily="2" charset="-122"/>
                <a:cs typeface="+mn-cs"/>
              </a:rPr>
              <a:t>2</a:t>
            </a:r>
            <a:endParaRPr kumimoji="0" lang="en-US" altLang="zh-CN" sz="2800" b="1" i="0" u="none" strike="noStrike" kern="1200" cap="none" spc="0" normalizeH="0" baseline="-25000" noProof="0">
              <a:ln>
                <a:noFill/>
              </a:ln>
              <a:solidFill>
                <a:srgbClr val="FF0000"/>
              </a:solidFill>
              <a:effectLst/>
              <a:uLnTx/>
              <a:uFillTx/>
              <a:latin typeface="Times New Roman" panose="02020603050405020304" pitchFamily="18" charset="0"/>
              <a:ea typeface="宋体" panose="02010600030101010101" pitchFamily="2" charset="-122"/>
              <a:cs typeface="+mn-cs"/>
            </a:endParaRPr>
          </a:p>
        </p:txBody>
      </p:sp>
      <p:sp>
        <p:nvSpPr>
          <p:cNvPr id="22" name="Text Box 5"/>
          <p:cNvSpPr txBox="1">
            <a:spLocks noChangeArrowheads="1"/>
          </p:cNvSpPr>
          <p:nvPr>
            <p:custDataLst>
              <p:tags r:id="rId6"/>
            </p:custDataLst>
          </p:nvPr>
        </p:nvSpPr>
        <p:spPr bwMode="auto">
          <a:xfrm>
            <a:off x="2243455" y="2999740"/>
            <a:ext cx="2571115" cy="521970"/>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mn-cs"/>
              </a:rPr>
              <a:t>H—C ≡ C—H </a:t>
            </a:r>
            <a:endPar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mn-cs"/>
            </a:endParaRPr>
          </a:p>
        </p:txBody>
      </p:sp>
      <p:sp>
        <p:nvSpPr>
          <p:cNvPr id="23" name="Text Box 19"/>
          <p:cNvSpPr txBox="1">
            <a:spLocks noChangeArrowheads="1"/>
          </p:cNvSpPr>
          <p:nvPr>
            <p:custDataLst>
              <p:tags r:id="rId7"/>
            </p:custDataLst>
          </p:nvPr>
        </p:nvSpPr>
        <p:spPr bwMode="auto">
          <a:xfrm>
            <a:off x="7463591" y="2999452"/>
            <a:ext cx="4533939" cy="521970"/>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mn-cs"/>
              </a:rPr>
              <a:t>CH ≡ CH </a:t>
            </a:r>
            <a:r>
              <a:rPr kumimoji="0" lang="zh-CN" altLang="en-US" sz="2800"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mn-cs"/>
              </a:rPr>
              <a:t>或 </a:t>
            </a: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mn-cs"/>
              </a:rPr>
              <a:t>HC ≡ CH</a:t>
            </a:r>
            <a:endPar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mn-cs"/>
            </a:endParaRPr>
          </a:p>
        </p:txBody>
      </p:sp>
      <p:pic>
        <p:nvPicPr>
          <p:cNvPr id="24" name="Picture 21"/>
          <p:cNvPicPr>
            <a:picLocks noChangeAspect="1"/>
          </p:cNvPicPr>
          <p:nvPr>
            <p:custDataLst>
              <p:tags r:id="rId8"/>
            </p:custDataLst>
          </p:nvPr>
        </p:nvPicPr>
        <p:blipFill>
          <a:blip r:embed="rId9"/>
          <a:srcRect r="49895" b="20187"/>
          <a:stretch>
            <a:fillRect/>
          </a:stretch>
        </p:blipFill>
        <p:spPr>
          <a:xfrm>
            <a:off x="2602230" y="3329305"/>
            <a:ext cx="2037080" cy="1066800"/>
          </a:xfrm>
          <a:prstGeom prst="rect">
            <a:avLst/>
          </a:prstGeom>
          <a:noFill/>
          <a:ln w="9525">
            <a:noFill/>
          </a:ln>
        </p:spPr>
      </p:pic>
      <p:pic>
        <p:nvPicPr>
          <p:cNvPr id="25" name="Picture 21"/>
          <p:cNvPicPr>
            <a:picLocks noChangeAspect="1"/>
          </p:cNvPicPr>
          <p:nvPr>
            <p:custDataLst>
              <p:tags r:id="rId10"/>
            </p:custDataLst>
          </p:nvPr>
        </p:nvPicPr>
        <p:blipFill>
          <a:blip r:embed="rId9"/>
          <a:srcRect l="53023" b="20187"/>
          <a:stretch>
            <a:fillRect/>
          </a:stretch>
        </p:blipFill>
        <p:spPr>
          <a:xfrm>
            <a:off x="8218170" y="3565525"/>
            <a:ext cx="1087120" cy="607060"/>
          </a:xfrm>
          <a:prstGeom prst="rect">
            <a:avLst/>
          </a:prstGeom>
          <a:noFill/>
          <a:ln w="9525">
            <a:noFill/>
          </a:ln>
        </p:spPr>
      </p:pic>
      <p:sp>
        <p:nvSpPr>
          <p:cNvPr id="26" name="Text Box 20"/>
          <p:cNvSpPr txBox="1">
            <a:spLocks noChangeArrowheads="1"/>
          </p:cNvSpPr>
          <p:nvPr>
            <p:custDataLst>
              <p:tags r:id="rId11"/>
            </p:custDataLst>
          </p:nvPr>
        </p:nvSpPr>
        <p:spPr bwMode="auto">
          <a:xfrm>
            <a:off x="9396095" y="3614420"/>
            <a:ext cx="2601595" cy="460375"/>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zh-CN" altLang="en-US" sz="2400"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mn-cs"/>
              </a:rPr>
              <a:t>直线型，键角</a:t>
            </a:r>
            <a:r>
              <a:rPr kumimoji="0" lang="en-US" altLang="zh-CN" sz="2400"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mn-cs"/>
              </a:rPr>
              <a:t>180</a:t>
            </a:r>
            <a:r>
              <a:rPr kumimoji="0" lang="en-US" altLang="zh-CN" sz="2400" b="1" i="0" u="none" strike="noStrike" kern="1200" cap="none" spc="0" normalizeH="0" baseline="30000" noProof="0">
                <a:ln>
                  <a:noFill/>
                </a:ln>
                <a:solidFill>
                  <a:srgbClr val="FF0000"/>
                </a:solidFill>
                <a:effectLst/>
                <a:uLnTx/>
                <a:uFillTx/>
                <a:latin typeface="Times New Roman" panose="02020603050405020304" pitchFamily="18" charset="0"/>
                <a:ea typeface="宋体" panose="02010600030101010101" pitchFamily="2" charset="-122"/>
                <a:cs typeface="+mn-cs"/>
              </a:rPr>
              <a:t>0</a:t>
            </a:r>
            <a:endParaRPr kumimoji="0" lang="en-US" altLang="zh-CN" sz="2400" b="1" i="0" u="none" strike="noStrike" kern="1200" cap="none" spc="0" normalizeH="0" baseline="30000" noProof="0">
              <a:ln>
                <a:noFill/>
              </a:ln>
              <a:solidFill>
                <a:srgbClr val="FF0000"/>
              </a:solidFill>
              <a:effectLst/>
              <a:uLnTx/>
              <a:uFillTx/>
              <a:latin typeface="Times New Roman" panose="02020603050405020304" pitchFamily="18" charset="0"/>
              <a:ea typeface="宋体" panose="02010600030101010101" pitchFamily="2" charset="-122"/>
              <a:cs typeface="+mn-cs"/>
            </a:endParaRPr>
          </a:p>
        </p:txBody>
      </p:sp>
      <p:sp>
        <p:nvSpPr>
          <p:cNvPr id="28" name="TextBox 3"/>
          <p:cNvSpPr txBox="1"/>
          <p:nvPr>
            <p:custDataLst>
              <p:tags r:id="rId12"/>
            </p:custDataLst>
          </p:nvPr>
        </p:nvSpPr>
        <p:spPr>
          <a:xfrm>
            <a:off x="895350" y="4907280"/>
            <a:ext cx="6920230" cy="1770380"/>
          </a:xfrm>
          <a:prstGeom prst="rect">
            <a:avLst/>
          </a:prstGeom>
          <a:noFill/>
        </p:spPr>
        <p:txBody>
          <a:bodyPr wrap="square" rtlCol="0">
            <a:spAutoFit/>
          </a:bodyPr>
          <a:lstStyle/>
          <a:p>
            <a:pPr>
              <a:lnSpc>
                <a:spcPct val="130000"/>
              </a:lnSpc>
            </a:pPr>
            <a:r>
              <a:rPr lang="zh-CN" altLang="en-US" sz="2800" b="1">
                <a:solidFill>
                  <a:srgbClr val="C00000"/>
                </a:solidFill>
                <a:latin typeface="微软雅黑" panose="020B0503020204020204" charset="-122"/>
                <a:ea typeface="微软雅黑" panose="020B0503020204020204" charset="-122"/>
                <a:cs typeface="Times New Roman" panose="02020603050405020304" pitchFamily="18" charset="0"/>
              </a:rPr>
              <a:t>①</a:t>
            </a:r>
            <a:r>
              <a:rPr lang="zh-CN" altLang="en-US" sz="2800" b="1">
                <a:solidFill>
                  <a:srgbClr val="C00000"/>
                </a:solidFill>
                <a:latin typeface="Times New Roman" panose="02020603050405020304" pitchFamily="18" charset="0"/>
                <a:ea typeface="+mj-ea"/>
                <a:cs typeface="Times New Roman" panose="02020603050405020304" pitchFamily="18" charset="0"/>
              </a:rPr>
              <a:t>氧化反应：燃烧，使酸性高锰酸钾褪色。</a:t>
            </a:r>
            <a:endParaRPr lang="en-US" altLang="zh-CN" sz="2800" b="1">
              <a:solidFill>
                <a:srgbClr val="C00000"/>
              </a:solidFill>
              <a:latin typeface="Times New Roman" panose="02020603050405020304" pitchFamily="18" charset="0"/>
              <a:ea typeface="+mj-ea"/>
              <a:cs typeface="Times New Roman" panose="02020603050405020304" pitchFamily="18" charset="0"/>
            </a:endParaRPr>
          </a:p>
          <a:p>
            <a:pPr>
              <a:lnSpc>
                <a:spcPct val="130000"/>
              </a:lnSpc>
            </a:pPr>
            <a:r>
              <a:rPr lang="zh-CN" altLang="en-US" sz="2800" b="1">
                <a:solidFill>
                  <a:srgbClr val="C00000"/>
                </a:solidFill>
                <a:latin typeface="微软雅黑" panose="020B0503020204020204" charset="-122"/>
                <a:ea typeface="微软雅黑" panose="020B0503020204020204" charset="-122"/>
                <a:cs typeface="Times New Roman" panose="02020603050405020304" pitchFamily="18" charset="0"/>
              </a:rPr>
              <a:t>②</a:t>
            </a:r>
            <a:r>
              <a:rPr lang="zh-CN" altLang="en-US" sz="2800" b="1">
                <a:solidFill>
                  <a:srgbClr val="C00000"/>
                </a:solidFill>
                <a:latin typeface="Times New Roman" panose="02020603050405020304" pitchFamily="18" charset="0"/>
                <a:ea typeface="+mj-ea"/>
                <a:cs typeface="Times New Roman" panose="02020603050405020304" pitchFamily="18" charset="0"/>
              </a:rPr>
              <a:t>加成反应：能使溴水褪色等。</a:t>
            </a:r>
            <a:endParaRPr lang="en-US" altLang="zh-CN" sz="2800" b="1">
              <a:solidFill>
                <a:srgbClr val="C00000"/>
              </a:solidFill>
              <a:latin typeface="Times New Roman" panose="02020603050405020304" pitchFamily="18" charset="0"/>
              <a:ea typeface="+mj-ea"/>
              <a:cs typeface="Times New Roman" panose="02020603050405020304" pitchFamily="18" charset="0"/>
            </a:endParaRPr>
          </a:p>
          <a:p>
            <a:pPr>
              <a:lnSpc>
                <a:spcPct val="130000"/>
              </a:lnSpc>
            </a:pPr>
            <a:r>
              <a:rPr lang="zh-CN" altLang="en-US" sz="2800" b="1">
                <a:solidFill>
                  <a:srgbClr val="C00000"/>
                </a:solidFill>
                <a:latin typeface="微软雅黑" panose="020B0503020204020204" charset="-122"/>
                <a:ea typeface="微软雅黑" panose="020B0503020204020204" charset="-122"/>
                <a:cs typeface="Times New Roman" panose="02020603050405020304" pitchFamily="18" charset="0"/>
              </a:rPr>
              <a:t>③</a:t>
            </a:r>
            <a:r>
              <a:rPr lang="zh-CN" altLang="en-US" sz="2800" b="1">
                <a:solidFill>
                  <a:srgbClr val="C00000"/>
                </a:solidFill>
                <a:latin typeface="Times New Roman" panose="02020603050405020304" pitchFamily="18" charset="0"/>
                <a:ea typeface="+mj-ea"/>
                <a:cs typeface="Times New Roman" panose="02020603050405020304" pitchFamily="18" charset="0"/>
              </a:rPr>
              <a:t>加聚反</a:t>
            </a:r>
            <a:r>
              <a:rPr lang="zh-CN" altLang="en-US" sz="2800" b="1" smtClean="0">
                <a:solidFill>
                  <a:srgbClr val="C00000"/>
                </a:solidFill>
                <a:latin typeface="Times New Roman" panose="02020603050405020304" pitchFamily="18" charset="0"/>
                <a:ea typeface="+mj-ea"/>
                <a:cs typeface="Times New Roman" panose="02020603050405020304" pitchFamily="18" charset="0"/>
              </a:rPr>
              <a:t>应</a:t>
            </a:r>
            <a:endParaRPr lang="zh-CN" altLang="en-US" sz="2800" b="1" smtClean="0">
              <a:solidFill>
                <a:srgbClr val="C00000"/>
              </a:solidFill>
              <a:latin typeface="Times New Roman" panose="02020603050405020304" pitchFamily="18" charset="0"/>
              <a:ea typeface="+mj-ea"/>
              <a:cs typeface="Times New Roman" panose="02020603050405020304" pitchFamily="18" charset="0"/>
            </a:endParaRPr>
          </a:p>
        </p:txBody>
      </p:sp>
      <p:sp>
        <p:nvSpPr>
          <p:cNvPr id="3" name="文本框 2"/>
          <p:cNvSpPr txBox="1"/>
          <p:nvPr>
            <p:custDataLst>
              <p:tags r:id="rId13"/>
            </p:custDataLst>
          </p:nvPr>
        </p:nvSpPr>
        <p:spPr>
          <a:xfrm>
            <a:off x="282575" y="594360"/>
            <a:ext cx="1824355" cy="737235"/>
          </a:xfrm>
          <a:prstGeom prst="rect">
            <a:avLst/>
          </a:prstGeom>
          <a:noFill/>
        </p:spPr>
        <p:txBody>
          <a:bodyPr wrap="none" rtlCol="0" anchor="t">
            <a:spAutoFit/>
          </a:bodyPr>
          <a:lstStyle/>
          <a:p>
            <a:pPr>
              <a:lnSpc>
                <a:spcPct val="150000"/>
              </a:lnSpc>
              <a:tabLst>
                <a:tab pos="2743200" algn="l"/>
              </a:tabLst>
            </a:pPr>
            <a:r>
              <a:rPr lang="en-US" altLang="zh-CN" sz="2800" b="1" kern="100" smtClean="0">
                <a:solidFill>
                  <a:schemeClr val="tx1"/>
                </a:solidFill>
                <a:latin typeface="微软雅黑" panose="020B0503020204020204" charset="-122"/>
                <a:ea typeface="微软雅黑" panose="020B0503020204020204" charset="-122"/>
                <a:cs typeface="微软雅黑" panose="020B0503020204020204" charset="-122"/>
                <a:sym typeface="+mn-ea"/>
              </a:rPr>
              <a:t>3</a:t>
            </a:r>
            <a:r>
              <a:rPr lang="zh-CN" altLang="en-US" sz="2800" b="1" kern="100" smtClean="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zh-CN" sz="2800" b="1" kern="100">
                <a:solidFill>
                  <a:schemeClr val="tx1"/>
                </a:solidFill>
                <a:latin typeface="微软雅黑" panose="020B0503020204020204" charset="-122"/>
                <a:ea typeface="微软雅黑" panose="020B0503020204020204" charset="-122"/>
                <a:cs typeface="微软雅黑" panose="020B0503020204020204" charset="-122"/>
                <a:sym typeface="+mn-ea"/>
              </a:rPr>
              <a:t>乙炔：</a:t>
            </a:r>
            <a:endParaRPr lang="zh-CN" altLang="zh-CN" sz="2800" b="1" kern="1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29" name="文本框 28"/>
          <p:cNvSpPr txBox="1"/>
          <p:nvPr>
            <p:custDataLst>
              <p:tags r:id="rId14"/>
            </p:custDataLst>
          </p:nvPr>
        </p:nvSpPr>
        <p:spPr>
          <a:xfrm>
            <a:off x="0" y="1443355"/>
            <a:ext cx="3246755" cy="737235"/>
          </a:xfrm>
          <a:prstGeom prst="rect">
            <a:avLst/>
          </a:prstGeom>
          <a:noFill/>
        </p:spPr>
        <p:txBody>
          <a:bodyPr wrap="none" rtlCol="0" anchor="t">
            <a:spAutoFit/>
          </a:bodyPr>
          <a:lstStyle/>
          <a:p>
            <a:pPr>
              <a:lnSpc>
                <a:spcPct val="150000"/>
              </a:lnSpc>
              <a:tabLst>
                <a:tab pos="2743200" algn="l"/>
              </a:tabLst>
            </a:pPr>
            <a:r>
              <a:rPr lang="zh-CN" sz="2800" b="1" kern="100" smtClean="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2800" b="1" kern="100" smtClean="0">
                <a:solidFill>
                  <a:schemeClr val="tx1"/>
                </a:solidFill>
                <a:latin typeface="微软雅黑" panose="020B0503020204020204" charset="-122"/>
                <a:ea typeface="微软雅黑" panose="020B0503020204020204" charset="-122"/>
                <a:cs typeface="微软雅黑" panose="020B0503020204020204" charset="-122"/>
                <a:sym typeface="+mn-ea"/>
              </a:rPr>
              <a:t>1</a:t>
            </a:r>
            <a:r>
              <a:rPr lang="zh-CN" sz="2800" b="1" kern="100" smtClean="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zh-CN" sz="2800" b="1" kern="100">
                <a:solidFill>
                  <a:schemeClr val="tx1"/>
                </a:solidFill>
                <a:latin typeface="微软雅黑" panose="020B0503020204020204" charset="-122"/>
                <a:ea typeface="微软雅黑" panose="020B0503020204020204" charset="-122"/>
                <a:cs typeface="微软雅黑" panose="020B0503020204020204" charset="-122"/>
                <a:sym typeface="+mn-ea"/>
              </a:rPr>
              <a:t>乙炔的结构：</a:t>
            </a:r>
            <a:endParaRPr lang="zh-CN" altLang="zh-CN" sz="2800" b="1" kern="1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30" name="图片 29"/>
          <p:cNvPicPr>
            <a:picLocks noChangeAspect="1"/>
          </p:cNvPicPr>
          <p:nvPr>
            <p:custDataLst>
              <p:tags r:id="rId15"/>
            </p:custDataLst>
          </p:nvPr>
        </p:nvPicPr>
        <p:blipFill>
          <a:blip r:embed="rId16"/>
          <a:stretch>
            <a:fillRect/>
          </a:stretch>
        </p:blipFill>
        <p:spPr>
          <a:xfrm>
            <a:off x="7161530" y="2435860"/>
            <a:ext cx="2143760" cy="384175"/>
          </a:xfrm>
          <a:prstGeom prst="rect">
            <a:avLst/>
          </a:prstGeom>
        </p:spPr>
      </p:pic>
      <p:sp>
        <p:nvSpPr>
          <p:cNvPr id="6" name="文本框 5"/>
          <p:cNvSpPr txBox="1"/>
          <p:nvPr>
            <p:custDataLst>
              <p:tags r:id="rId17"/>
            </p:custDataLst>
          </p:nvPr>
        </p:nvSpPr>
        <p:spPr>
          <a:xfrm>
            <a:off x="5715" y="4284980"/>
            <a:ext cx="6050280" cy="607695"/>
          </a:xfrm>
          <a:prstGeom prst="rect">
            <a:avLst/>
          </a:prstGeom>
          <a:noFill/>
        </p:spPr>
        <p:txBody>
          <a:bodyPr wrap="none" rtlCol="0">
            <a:spAutoFit/>
          </a:bodyPr>
          <a:lstStyle/>
          <a:p>
            <a:pPr algn="l">
              <a:lnSpc>
                <a:spcPct val="120000"/>
              </a:lnSpc>
            </a:pPr>
            <a:r>
              <a:rPr lang="zh-CN" altLang="en-US" sz="2800" b="1">
                <a:latin typeface="Times New Roman" panose="02020603050405020304" pitchFamily="18" charset="0"/>
                <a:ea typeface="+mj-ea"/>
                <a:cs typeface="Times New Roman" panose="02020603050405020304" pitchFamily="18" charset="0"/>
                <a:sym typeface="+mn-ea"/>
              </a:rPr>
              <a:t>（</a:t>
            </a:r>
            <a:r>
              <a:rPr lang="en-US" altLang="zh-CN" sz="2800" b="1">
                <a:latin typeface="Times New Roman" panose="02020603050405020304" pitchFamily="18" charset="0"/>
                <a:ea typeface="+mj-ea"/>
                <a:cs typeface="Times New Roman" panose="02020603050405020304" pitchFamily="18" charset="0"/>
                <a:sym typeface="+mn-ea"/>
              </a:rPr>
              <a:t>2</a:t>
            </a:r>
            <a:r>
              <a:rPr lang="zh-CN" altLang="en-US" sz="2800" b="1">
                <a:latin typeface="Times New Roman" panose="02020603050405020304" pitchFamily="18" charset="0"/>
                <a:ea typeface="+mj-ea"/>
                <a:cs typeface="Times New Roman" panose="02020603050405020304" pitchFamily="18" charset="0"/>
                <a:sym typeface="+mn-ea"/>
              </a:rPr>
              <a:t>）乙炔化学性质：</a:t>
            </a:r>
            <a:r>
              <a:rPr lang="zh-CN" altLang="en-US" sz="2800" b="1">
                <a:solidFill>
                  <a:srgbClr val="C00000"/>
                </a:solidFill>
                <a:latin typeface="Times New Roman" panose="02020603050405020304" pitchFamily="18" charset="0"/>
                <a:ea typeface="+mj-ea"/>
                <a:cs typeface="Times New Roman" panose="02020603050405020304" pitchFamily="18" charset="0"/>
                <a:sym typeface="+mn-ea"/>
              </a:rPr>
              <a:t>与乙烯性质相</a:t>
            </a:r>
            <a:r>
              <a:rPr lang="zh-CN" altLang="en-US" sz="2800" b="1" smtClean="0">
                <a:solidFill>
                  <a:srgbClr val="C00000"/>
                </a:solidFill>
                <a:latin typeface="Times New Roman" panose="02020603050405020304" pitchFamily="18" charset="0"/>
                <a:ea typeface="+mj-ea"/>
                <a:cs typeface="Times New Roman" panose="02020603050405020304" pitchFamily="18" charset="0"/>
                <a:sym typeface="+mn-ea"/>
              </a:rPr>
              <a:t>似</a:t>
            </a:r>
            <a:endParaRPr lang="en-US" altLang="zh-CN" sz="2800" b="1">
              <a:solidFill>
                <a:srgbClr val="C00000"/>
              </a:solidFill>
              <a:latin typeface="Times New Roman" panose="02020603050405020304" pitchFamily="18" charset="0"/>
              <a:ea typeface="+mj-ea"/>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2"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dissolv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1000" fill="hold"/>
                                        <p:tgtEl>
                                          <p:spTgt spid="24"/>
                                        </p:tgtEl>
                                        <p:attrNameLst>
                                          <p:attrName>ppt_w</p:attrName>
                                        </p:attrNameLst>
                                      </p:cBhvr>
                                      <p:tavLst>
                                        <p:tav tm="0">
                                          <p:val>
                                            <p:strVal val="#ppt_w*0.70"/>
                                          </p:val>
                                        </p:tav>
                                        <p:tav tm="100000">
                                          <p:val>
                                            <p:strVal val="#ppt_w"/>
                                          </p:val>
                                        </p:tav>
                                      </p:tavLst>
                                    </p:anim>
                                    <p:anim calcmode="lin" valueType="num">
                                      <p:cBhvr>
                                        <p:cTn id="42" dur="1000" fill="hold"/>
                                        <p:tgtEl>
                                          <p:spTgt spid="24"/>
                                        </p:tgtEl>
                                        <p:attrNameLst>
                                          <p:attrName>ppt_h</p:attrName>
                                        </p:attrNameLst>
                                      </p:cBhvr>
                                      <p:tavLst>
                                        <p:tav tm="0">
                                          <p:val>
                                            <p:strVal val="#ppt_h"/>
                                          </p:val>
                                        </p:tav>
                                        <p:tav tm="100000">
                                          <p:val>
                                            <p:strVal val="#ppt_h"/>
                                          </p:val>
                                        </p:tav>
                                      </p:tavLst>
                                    </p:anim>
                                    <p:animEffect transition="in" filter="fade">
                                      <p:cBhvr>
                                        <p:cTn id="43" dur="10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p:cTn id="48" dur="1000" fill="hold"/>
                                        <p:tgtEl>
                                          <p:spTgt spid="25"/>
                                        </p:tgtEl>
                                        <p:attrNameLst>
                                          <p:attrName>ppt_w</p:attrName>
                                        </p:attrNameLst>
                                      </p:cBhvr>
                                      <p:tavLst>
                                        <p:tav tm="0">
                                          <p:val>
                                            <p:strVal val="#ppt_w*0.70"/>
                                          </p:val>
                                        </p:tav>
                                        <p:tav tm="100000">
                                          <p:val>
                                            <p:strVal val="#ppt_w"/>
                                          </p:val>
                                        </p:tav>
                                      </p:tavLst>
                                    </p:anim>
                                    <p:anim calcmode="lin" valueType="num">
                                      <p:cBhvr>
                                        <p:cTn id="49" dur="1000" fill="hold"/>
                                        <p:tgtEl>
                                          <p:spTgt spid="25"/>
                                        </p:tgtEl>
                                        <p:attrNameLst>
                                          <p:attrName>ppt_h</p:attrName>
                                        </p:attrNameLst>
                                      </p:cBhvr>
                                      <p:tavLst>
                                        <p:tav tm="0">
                                          <p:val>
                                            <p:strVal val="#ppt_h"/>
                                          </p:val>
                                        </p:tav>
                                        <p:tav tm="100000">
                                          <p:val>
                                            <p:strVal val="#ppt_h"/>
                                          </p:val>
                                        </p:tav>
                                      </p:tavLst>
                                    </p:anim>
                                    <p:animEffect transition="in" filter="fade">
                                      <p:cBhvr>
                                        <p:cTn id="50" dur="10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dissolv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500" fill="hold"/>
                                        <p:tgtEl>
                                          <p:spTgt spid="6"/>
                                        </p:tgtEl>
                                        <p:attrNameLst>
                                          <p:attrName>ppt_x</p:attrName>
                                        </p:attrNameLst>
                                      </p:cBhvr>
                                      <p:tavLst>
                                        <p:tav tm="0">
                                          <p:val>
                                            <p:strVal val="#ppt_x"/>
                                          </p:val>
                                        </p:tav>
                                        <p:tav tm="100000">
                                          <p:val>
                                            <p:strVal val="#ppt_x"/>
                                          </p:val>
                                        </p:tav>
                                      </p:tavLst>
                                    </p:anim>
                                    <p:anim calcmode="lin" valueType="num">
                                      <p:cBhvr additive="base">
                                        <p:cTn id="6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2" grpId="0"/>
      <p:bldP spid="23" grpId="0"/>
      <p:bldP spid="26" grpId="0"/>
      <p:bldP spid="28" grpId="0"/>
      <p:bldP spid="3" grpId="2"/>
      <p:bldP spid="29" grpId="2"/>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3"/>
          <p:cNvSpPr txBox="1">
            <a:spLocks noChangeArrowheads="1"/>
          </p:cNvSpPr>
          <p:nvPr>
            <p:custDataLst>
              <p:tags r:id="rId1"/>
            </p:custDataLst>
          </p:nvPr>
        </p:nvSpPr>
        <p:spPr bwMode="auto">
          <a:xfrm>
            <a:off x="990470" y="72559"/>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教学过程</a:t>
            </a:r>
            <a:r>
              <a:rPr lang="en-US" altLang="zh-CN" sz="2800" b="1">
                <a:solidFill>
                  <a:srgbClr val="C00000"/>
                </a:solidFill>
                <a:latin typeface="微软雅黑" panose="020B0503020204020204" charset="-122"/>
              </a:rPr>
              <a:t>-</a:t>
            </a:r>
            <a:endParaRPr lang="zh-CN" altLang="en-US" sz="2800" b="1">
              <a:solidFill>
                <a:srgbClr val="C00000"/>
              </a:solidFill>
              <a:latin typeface="微软雅黑" panose="020B0503020204020204" charset="-122"/>
            </a:endParaRPr>
          </a:p>
        </p:txBody>
      </p:sp>
      <p:sp>
        <p:nvSpPr>
          <p:cNvPr id="6" name="文本框 4"/>
          <p:cNvSpPr txBox="1"/>
          <p:nvPr>
            <p:custDataLst>
              <p:tags r:id="rId2"/>
            </p:custDataLst>
          </p:nvPr>
        </p:nvSpPr>
        <p:spPr>
          <a:xfrm>
            <a:off x="2750820" y="-56515"/>
            <a:ext cx="2390775" cy="650875"/>
          </a:xfrm>
          <a:prstGeom prst="rect">
            <a:avLst/>
          </a:prstGeom>
          <a:noFill/>
        </p:spPr>
        <p:txBody>
          <a:bodyPr wrap="square" rtlCol="0">
            <a:spAutoFit/>
          </a:bodyPr>
          <a:lstStyle/>
          <a:p>
            <a:pPr algn="l">
              <a:lnSpc>
                <a:spcPct val="130000"/>
              </a:lnSpc>
            </a:pPr>
            <a:r>
              <a:rPr lang="zh-CN" altLang="en-US" sz="2800" b="1">
                <a:solidFill>
                  <a:srgbClr val="C00000"/>
                </a:solidFill>
                <a:latin typeface="微软雅黑" panose="020B0503020204020204" charset="-122"/>
                <a:ea typeface="微软雅黑" panose="020B0503020204020204" charset="-122"/>
                <a:cs typeface="微软雅黑" panose="020B0503020204020204" charset="-122"/>
              </a:rPr>
              <a:t>乙炔的性质</a:t>
            </a:r>
            <a:r>
              <a:rPr lang="en-US" altLang="zh-CN" sz="2800" b="1">
                <a:solidFill>
                  <a:srgbClr val="C00000"/>
                </a:solidFill>
                <a:latin typeface="微软雅黑" panose="020B0503020204020204" charset="-122"/>
                <a:ea typeface="微软雅黑" panose="020B0503020204020204" charset="-122"/>
                <a:cs typeface="微软雅黑" panose="020B0503020204020204" charset="-122"/>
              </a:rPr>
              <a:t> </a:t>
            </a:r>
            <a:endParaRPr lang="en-US" altLang="zh-CN" sz="2800" b="1" smtClean="0">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custDataLst>
              <p:tags r:id="rId3"/>
            </p:custDataLst>
          </p:nvPr>
        </p:nvSpPr>
        <p:spPr>
          <a:xfrm>
            <a:off x="335915" y="628650"/>
            <a:ext cx="8045450" cy="10388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nSpc>
                <a:spcPct val="110000"/>
              </a:lnSpc>
            </a:pPr>
            <a:r>
              <a:rPr lang="en-US" altLang="zh-CN" sz="2800" b="1"/>
              <a:t>[</a:t>
            </a:r>
            <a:r>
              <a:rPr lang="zh-CN" altLang="en-US" sz="2800" b="1"/>
              <a:t>迁移应用</a:t>
            </a:r>
            <a:r>
              <a:rPr lang="en-US" altLang="zh-CN" sz="2800" b="1"/>
              <a:t>1]</a:t>
            </a:r>
            <a:r>
              <a:rPr lang="zh-CN" altLang="en-US" sz="2800" b="1"/>
              <a:t>写出乙炔燃烧的化学方程式？</a:t>
            </a:r>
            <a:endParaRPr lang="zh-CN" altLang="en-US" sz="2800" b="1"/>
          </a:p>
          <a:p>
            <a:pPr>
              <a:lnSpc>
                <a:spcPct val="110000"/>
              </a:lnSpc>
            </a:pPr>
            <a:r>
              <a:rPr lang="zh-CN" altLang="en-US" sz="2800" b="1"/>
              <a:t> </a:t>
            </a:r>
            <a:r>
              <a:rPr lang="en-US" altLang="zh-CN" sz="2800" b="1"/>
              <a:t>                      </a:t>
            </a:r>
            <a:r>
              <a:rPr lang="zh-CN" altLang="en-US" sz="2800" b="1"/>
              <a:t>预测现象，与甲烷，乙烯比较</a:t>
            </a:r>
            <a:endParaRPr lang="zh-CN" altLang="en-US" sz="2800" b="1"/>
          </a:p>
        </p:txBody>
      </p:sp>
      <p:grpSp>
        <p:nvGrpSpPr>
          <p:cNvPr id="8196" name="组合 4"/>
          <p:cNvGrpSpPr/>
          <p:nvPr>
            <p:custDataLst>
              <p:tags r:id="rId4"/>
            </p:custDataLst>
          </p:nvPr>
        </p:nvGrpSpPr>
        <p:grpSpPr>
          <a:xfrm>
            <a:off x="450363" y="1873211"/>
            <a:ext cx="6391315" cy="750896"/>
            <a:chOff x="2570" y="5844"/>
            <a:chExt cx="10069" cy="1182"/>
          </a:xfrm>
        </p:grpSpPr>
        <p:pic>
          <p:nvPicPr>
            <p:cNvPr id="8197" name="图片 2"/>
            <p:cNvPicPr/>
            <p:nvPr>
              <p:custDataLst>
                <p:tags r:id="rId5"/>
              </p:custDataLst>
            </p:nvPr>
          </p:nvPicPr>
          <p:blipFill>
            <a:blip r:embed="rId6"/>
            <a:stretch>
              <a:fillRect/>
            </a:stretch>
          </p:blipFill>
          <p:spPr>
            <a:xfrm>
              <a:off x="6633" y="5844"/>
              <a:ext cx="1661" cy="1053"/>
            </a:xfrm>
            <a:prstGeom prst="rect">
              <a:avLst/>
            </a:prstGeom>
            <a:noFill/>
            <a:ln w="9525">
              <a:noFill/>
            </a:ln>
          </p:spPr>
        </p:pic>
        <p:sp>
          <p:nvSpPr>
            <p:cNvPr id="12" name="文本框 3"/>
            <p:cNvSpPr/>
            <p:nvPr>
              <p:custDataLst>
                <p:tags r:id="rId7"/>
              </p:custDataLst>
            </p:nvPr>
          </p:nvSpPr>
          <p:spPr>
            <a:xfrm>
              <a:off x="2570" y="6107"/>
              <a:ext cx="10069" cy="919"/>
            </a:xfrm>
            <a:prstGeom prst="rect">
              <a:avLst/>
            </a:prstGeom>
            <a:noFill/>
            <a:ln w="9525">
              <a:noFill/>
            </a:ln>
          </p:spPr>
          <p:txBody>
            <a:bodyPr wrap="square" anchor="t" anchorCtr="0">
              <a:spAutoFit/>
            </a:bodyPr>
            <a:lstStyle/>
            <a:p>
              <a:r>
                <a:rPr lang="en-US" altLang="zh-CN" sz="3200" b="1">
                  <a:latin typeface="Times New Roman" panose="02020603050405020304" pitchFamily="18" charset="0"/>
                  <a:ea typeface="宋体" panose="02010600030101010101" pitchFamily="2" charset="-122"/>
                </a:rPr>
                <a:t>2C</a:t>
              </a:r>
              <a:r>
                <a:rPr lang="en-US" altLang="zh-CN" sz="3200" b="1" baseline="-25000">
                  <a:latin typeface="Times New Roman" panose="02020603050405020304" pitchFamily="18" charset="0"/>
                  <a:ea typeface="宋体" panose="02010600030101010101" pitchFamily="2" charset="-122"/>
                </a:rPr>
                <a:t>2</a:t>
              </a:r>
              <a:r>
                <a:rPr lang="en-US" altLang="zh-CN" sz="3200" b="1">
                  <a:latin typeface="Times New Roman" panose="02020603050405020304" pitchFamily="18" charset="0"/>
                  <a:ea typeface="宋体" panose="02010600030101010101" pitchFamily="2" charset="-122"/>
                </a:rPr>
                <a:t>H</a:t>
              </a:r>
              <a:r>
                <a:rPr lang="en-US" altLang="zh-CN" sz="3200" b="1" baseline="-25000">
                  <a:latin typeface="Times New Roman" panose="02020603050405020304" pitchFamily="18" charset="0"/>
                  <a:ea typeface="宋体" panose="02010600030101010101" pitchFamily="2" charset="-122"/>
                </a:rPr>
                <a:t>2</a:t>
              </a:r>
              <a:r>
                <a:rPr lang="en-US" altLang="zh-CN" sz="3200" b="1">
                  <a:latin typeface="Times New Roman" panose="02020603050405020304" pitchFamily="18" charset="0"/>
                  <a:ea typeface="宋体" panose="02010600030101010101" pitchFamily="2" charset="-122"/>
                </a:rPr>
                <a:t> + 5O</a:t>
              </a:r>
              <a:r>
                <a:rPr lang="en-US" altLang="zh-CN" sz="3200" b="1" baseline="-25000">
                  <a:latin typeface="Times New Roman" panose="02020603050405020304" pitchFamily="18" charset="0"/>
                  <a:ea typeface="宋体" panose="02010600030101010101" pitchFamily="2" charset="-122"/>
                </a:rPr>
                <a:t>2</a:t>
              </a:r>
              <a:r>
                <a:rPr lang="en-US" altLang="zh-CN" sz="3200" b="1">
                  <a:latin typeface="Times New Roman" panose="02020603050405020304" pitchFamily="18" charset="0"/>
                  <a:ea typeface="宋体" panose="02010600030101010101" pitchFamily="2" charset="-122"/>
                </a:rPr>
                <a:t>              4CO</a:t>
              </a:r>
              <a:r>
                <a:rPr lang="en-US" altLang="zh-CN" sz="3200" b="1" baseline="-25000">
                  <a:latin typeface="Times New Roman" panose="02020603050405020304" pitchFamily="18" charset="0"/>
                  <a:ea typeface="宋体" panose="02010600030101010101" pitchFamily="2" charset="-122"/>
                </a:rPr>
                <a:t>2</a:t>
              </a:r>
              <a:r>
                <a:rPr lang="en-US" altLang="zh-CN" sz="3200" b="1">
                  <a:latin typeface="Times New Roman" panose="02020603050405020304" pitchFamily="18" charset="0"/>
                  <a:ea typeface="宋体" panose="02010600030101010101" pitchFamily="2" charset="-122"/>
                </a:rPr>
                <a:t> + 2H</a:t>
              </a:r>
              <a:r>
                <a:rPr lang="en-US" altLang="zh-CN" sz="3200" b="1" baseline="-25000">
                  <a:latin typeface="Times New Roman" panose="02020603050405020304" pitchFamily="18" charset="0"/>
                  <a:ea typeface="宋体" panose="02010600030101010101" pitchFamily="2" charset="-122"/>
                </a:rPr>
                <a:t>2</a:t>
              </a:r>
              <a:r>
                <a:rPr lang="en-US" altLang="zh-CN" sz="3200" b="1">
                  <a:latin typeface="Times New Roman" panose="02020603050405020304" pitchFamily="18" charset="0"/>
                  <a:ea typeface="宋体" panose="02010600030101010101" pitchFamily="2" charset="-122"/>
                </a:rPr>
                <a:t>O</a:t>
              </a:r>
              <a:endParaRPr lang="en-US" altLang="en-US" sz="3200" b="1">
                <a:latin typeface="Times New Roman" panose="02020603050405020304" pitchFamily="18" charset="0"/>
                <a:ea typeface="宋体" panose="02010600030101010101" pitchFamily="2" charset="-122"/>
              </a:endParaRPr>
            </a:p>
          </p:txBody>
        </p:sp>
      </p:grpSp>
      <p:sp>
        <p:nvSpPr>
          <p:cNvPr id="13" name="文本框 12"/>
          <p:cNvSpPr txBox="1"/>
          <p:nvPr>
            <p:custDataLst>
              <p:tags r:id="rId8"/>
            </p:custDataLst>
          </p:nvPr>
        </p:nvSpPr>
        <p:spPr>
          <a:xfrm>
            <a:off x="450101" y="2688160"/>
            <a:ext cx="5969635" cy="715010"/>
          </a:xfrm>
          <a:prstGeom prst="rect">
            <a:avLst/>
          </a:prstGeom>
          <a:noFill/>
        </p:spPr>
        <p:txBody>
          <a:bodyPr wrap="none" rtlCol="0" anchor="t">
            <a:spAutoFit/>
          </a:bodyPr>
          <a:lstStyle/>
          <a:p>
            <a:pPr indent="66675">
              <a:lnSpc>
                <a:spcPts val="4865"/>
              </a:lnSpc>
            </a:pPr>
            <a:r>
              <a:rPr lang="zh-CN" altLang="zh-CN" sz="2800" b="1">
                <a:solidFill>
                  <a:srgbClr val="FF0000"/>
                </a:solidFill>
                <a:ea typeface="宋体" panose="02010600030101010101" pitchFamily="2" charset="-122"/>
                <a:sym typeface="+mn-ea"/>
              </a:rPr>
              <a:t>现象：明亮火焰，且伴有浓烈的黑烟</a:t>
            </a:r>
            <a:endParaRPr lang="zh-CN" altLang="en-US" sz="2800"/>
          </a:p>
        </p:txBody>
      </p:sp>
      <p:pic>
        <p:nvPicPr>
          <p:cNvPr id="24" name="图片 23"/>
          <p:cNvPicPr>
            <a:picLocks noChangeAspect="1"/>
          </p:cNvPicPr>
          <p:nvPr>
            <p:custDataLst>
              <p:tags r:id="rId9"/>
            </p:custDataLst>
          </p:nvPr>
        </p:nvPicPr>
        <p:blipFill>
          <a:blip r:embed="rId10">
            <a:extLst>
              <a:ext uri="{28A0092B-C50C-407E-A947-70E740481C1C}">
                <a14:useLocalDpi xmlns:a14="http://schemas.microsoft.com/office/drawing/2010/main" val="0"/>
              </a:ext>
            </a:extLst>
          </a:blip>
          <a:srcRect t="2982" r="4654" b="2616"/>
          <a:stretch>
            <a:fillRect/>
          </a:stretch>
        </p:blipFill>
        <p:spPr>
          <a:xfrm>
            <a:off x="8759190" y="594360"/>
            <a:ext cx="3138805" cy="2976880"/>
          </a:xfrm>
          <a:prstGeom prst="rect">
            <a:avLst/>
          </a:prstGeom>
          <a:ln w="28575">
            <a:solidFill>
              <a:srgbClr val="FFFF00"/>
            </a:solidFill>
          </a:ln>
        </p:spPr>
      </p:pic>
      <p:sp>
        <p:nvSpPr>
          <p:cNvPr id="14" name="文本框 13"/>
          <p:cNvSpPr txBox="1"/>
          <p:nvPr>
            <p:custDataLst>
              <p:tags r:id="rId11"/>
            </p:custDataLst>
          </p:nvPr>
        </p:nvSpPr>
        <p:spPr>
          <a:xfrm>
            <a:off x="335915" y="3683635"/>
            <a:ext cx="11692890" cy="5219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altLang="zh-CN" sz="2800" b="1"/>
              <a:t>[</a:t>
            </a:r>
            <a:r>
              <a:rPr lang="zh-CN" altLang="en-US" sz="2800" b="1"/>
              <a:t>迁移应用</a:t>
            </a:r>
            <a:r>
              <a:rPr lang="en-US" altLang="zh-CN" sz="2800" b="1"/>
              <a:t>2]</a:t>
            </a:r>
            <a:r>
              <a:rPr lang="zh-CN" altLang="en-US" sz="2800" b="1"/>
              <a:t>写出乙炔与</a:t>
            </a:r>
            <a:r>
              <a:rPr lang="en-US" altLang="zh-CN" sz="2800" b="1"/>
              <a:t>H</a:t>
            </a:r>
            <a:r>
              <a:rPr lang="en-US" altLang="zh-CN" sz="2800" b="1" baseline="-25000"/>
              <a:t>2</a:t>
            </a:r>
            <a:r>
              <a:rPr lang="zh-CN" altLang="en-US" sz="2800" b="1"/>
              <a:t>，</a:t>
            </a:r>
            <a:r>
              <a:rPr lang="en-US" altLang="zh-CN" sz="2800" b="1"/>
              <a:t>HCl</a:t>
            </a:r>
            <a:r>
              <a:rPr lang="zh-CN" altLang="en-US" sz="2800" b="1"/>
              <a:t>反应所有可能的化学方程式？</a:t>
            </a:r>
            <a:endParaRPr lang="zh-CN" altLang="en-US" sz="2800" b="1"/>
          </a:p>
        </p:txBody>
      </p:sp>
      <p:grpSp>
        <p:nvGrpSpPr>
          <p:cNvPr id="9219" name="组合 12"/>
          <p:cNvGrpSpPr/>
          <p:nvPr>
            <p:custDataLst>
              <p:tags r:id="rId12"/>
            </p:custDataLst>
          </p:nvPr>
        </p:nvGrpSpPr>
        <p:grpSpPr>
          <a:xfrm>
            <a:off x="436360" y="4314661"/>
            <a:ext cx="5414701" cy="630311"/>
            <a:chOff x="1756" y="3981"/>
            <a:chExt cx="9889" cy="992"/>
          </a:xfrm>
        </p:grpSpPr>
        <p:sp>
          <p:nvSpPr>
            <p:cNvPr id="9220" name="文本框 2"/>
            <p:cNvSpPr/>
            <p:nvPr>
              <p:custDataLst>
                <p:tags r:id="rId13"/>
              </p:custDataLst>
            </p:nvPr>
          </p:nvSpPr>
          <p:spPr>
            <a:xfrm>
              <a:off x="1756" y="4152"/>
              <a:ext cx="9889" cy="821"/>
            </a:xfrm>
            <a:prstGeom prst="rect">
              <a:avLst/>
            </a:prstGeom>
            <a:noFill/>
            <a:ln w="9525">
              <a:noFill/>
            </a:ln>
          </p:spPr>
          <p:txBody>
            <a:bodyPr wrap="square" anchor="t" anchorCtr="0">
              <a:spAutoFit/>
            </a:bodyPr>
            <a:lstStyle/>
            <a:p>
              <a:pPr>
                <a:spcBef>
                  <a:spcPct val="50000"/>
                </a:spcBef>
              </a:pPr>
              <a:r>
                <a:rPr lang="en-US" altLang="zh-CN" sz="2800" b="1">
                  <a:latin typeface="Times New Roman" panose="02020603050405020304" pitchFamily="18" charset="0"/>
                  <a:ea typeface="黑体" panose="02010609060101010101" charset="-122"/>
                </a:rPr>
                <a:t>CH≡CH + 2H</a:t>
              </a:r>
              <a:r>
                <a:rPr lang="en-US" altLang="zh-CN" sz="2800" b="1" baseline="-25000">
                  <a:latin typeface="Times New Roman" panose="02020603050405020304" pitchFamily="18" charset="0"/>
                  <a:ea typeface="黑体" panose="02010609060101010101" charset="-122"/>
                </a:rPr>
                <a:t>2                     </a:t>
              </a:r>
              <a:r>
                <a:rPr lang="en-US" altLang="zh-CN" sz="2800" b="1">
                  <a:latin typeface="Times New Roman" panose="02020603050405020304" pitchFamily="18" charset="0"/>
                  <a:ea typeface="黑体" panose="02010609060101010101" charset="-122"/>
                </a:rPr>
                <a:t>CH</a:t>
              </a:r>
              <a:r>
                <a:rPr lang="en-US" altLang="zh-CN" sz="2800" b="1" baseline="-25000">
                  <a:latin typeface="Times New Roman" panose="02020603050405020304" pitchFamily="18" charset="0"/>
                  <a:ea typeface="黑体" panose="02010609060101010101" charset="-122"/>
                </a:rPr>
                <a:t>3</a:t>
              </a:r>
              <a:r>
                <a:rPr lang="en-US" altLang="zh-CN" sz="2800" b="1">
                  <a:latin typeface="宋体" panose="02010600030101010101" pitchFamily="2" charset="-122"/>
                  <a:ea typeface="宋体" panose="02010600030101010101" pitchFamily="2" charset="-122"/>
                </a:rPr>
                <a:t>－</a:t>
              </a:r>
              <a:r>
                <a:rPr lang="en-US" altLang="zh-CN" sz="2800" b="1">
                  <a:latin typeface="Times New Roman" panose="02020603050405020304" pitchFamily="18" charset="0"/>
                  <a:ea typeface="黑体" panose="02010609060101010101" charset="-122"/>
                </a:rPr>
                <a:t>CH</a:t>
              </a:r>
              <a:r>
                <a:rPr lang="en-US" altLang="zh-CN" sz="2800" b="1" baseline="-25000">
                  <a:latin typeface="Times New Roman" panose="02020603050405020304" pitchFamily="18" charset="0"/>
                  <a:ea typeface="黑体" panose="02010609060101010101" charset="-122"/>
                </a:rPr>
                <a:t>3</a:t>
              </a:r>
              <a:r>
                <a:rPr lang="en-US" altLang="zh-CN" sz="2800" b="1">
                  <a:latin typeface="Times New Roman" panose="02020603050405020304" pitchFamily="18" charset="0"/>
                  <a:ea typeface="黑体" panose="02010609060101010101" charset="-122"/>
                </a:rPr>
                <a:t> </a:t>
              </a:r>
              <a:endParaRPr lang="en-US" altLang="zh-CN" sz="2800" b="1" baseline="-25000">
                <a:latin typeface="Times New Roman" panose="02020603050405020304" pitchFamily="18" charset="0"/>
                <a:ea typeface="黑体" panose="02010609060101010101" charset="-122"/>
              </a:endParaRPr>
            </a:p>
          </p:txBody>
        </p:sp>
        <p:grpSp>
          <p:nvGrpSpPr>
            <p:cNvPr id="9221" name="组合 7"/>
            <p:cNvGrpSpPr/>
            <p:nvPr>
              <p:custDataLst>
                <p:tags r:id="rId14"/>
              </p:custDataLst>
            </p:nvPr>
          </p:nvGrpSpPr>
          <p:grpSpPr>
            <a:xfrm>
              <a:off x="5902" y="3981"/>
              <a:ext cx="2343" cy="986"/>
              <a:chOff x="5902" y="3981"/>
              <a:chExt cx="2343" cy="986"/>
            </a:xfrm>
          </p:grpSpPr>
          <p:cxnSp>
            <p:nvCxnSpPr>
              <p:cNvPr id="9222" name="直线 40"/>
              <p:cNvCxnSpPr/>
              <p:nvPr>
                <p:custDataLst>
                  <p:tags r:id="rId15"/>
                </p:custDataLst>
              </p:nvPr>
            </p:nvCxnSpPr>
            <p:spPr>
              <a:xfrm>
                <a:off x="5981" y="4617"/>
                <a:ext cx="1814" cy="0"/>
              </a:xfrm>
              <a:prstGeom prst="line">
                <a:avLst/>
              </a:prstGeom>
              <a:ln w="12700" cap="flat" cmpd="sng">
                <a:solidFill>
                  <a:srgbClr val="000000"/>
                </a:solidFill>
                <a:prstDash val="solid"/>
                <a:round/>
                <a:headEnd type="none" w="med" len="med"/>
                <a:tailEnd type="arrow" w="med" len="med"/>
              </a:ln>
            </p:spPr>
          </p:cxnSp>
          <p:sp>
            <p:nvSpPr>
              <p:cNvPr id="9223" name="文本框 41"/>
              <p:cNvSpPr/>
              <p:nvPr>
                <p:custDataLst>
                  <p:tags r:id="rId16"/>
                </p:custDataLst>
              </p:nvPr>
            </p:nvSpPr>
            <p:spPr>
              <a:xfrm>
                <a:off x="5902" y="3981"/>
                <a:ext cx="2343" cy="782"/>
              </a:xfrm>
              <a:prstGeom prst="rect">
                <a:avLst/>
              </a:prstGeom>
              <a:noFill/>
              <a:ln w="9525">
                <a:noFill/>
              </a:ln>
            </p:spPr>
            <p:txBody>
              <a:bodyPr anchor="t" anchorCtr="0"/>
              <a:lstStyle/>
              <a:p>
                <a:pPr algn="just"/>
                <a:r>
                  <a:rPr lang="en-US" altLang="zh-CN" sz="2400" b="1">
                    <a:latin typeface="Calibri" panose="020F0502020204030204"/>
                    <a:ea typeface="宋体" panose="02010600030101010101" pitchFamily="2" charset="-122"/>
                    <a:sym typeface="Times New Roman" panose="02020603050405020304" pitchFamily="18" charset="0"/>
                  </a:rPr>
                  <a:t>催化剂</a:t>
                </a:r>
                <a:endParaRPr lang="en-US" altLang="zh-CN" sz="2400" b="1">
                  <a:latin typeface="Calibri" panose="020F0502020204030204"/>
                  <a:ea typeface="宋体" panose="02010600030101010101" pitchFamily="2" charset="-122"/>
                  <a:sym typeface="Times New Roman" panose="02020603050405020304" pitchFamily="18" charset="0"/>
                </a:endParaRPr>
              </a:p>
            </p:txBody>
          </p:sp>
          <p:sp>
            <p:nvSpPr>
              <p:cNvPr id="9224" name="自选图形 42"/>
              <p:cNvSpPr/>
              <p:nvPr>
                <p:custDataLst>
                  <p:tags r:id="rId17"/>
                </p:custDataLst>
              </p:nvPr>
            </p:nvSpPr>
            <p:spPr>
              <a:xfrm>
                <a:off x="6620" y="4693"/>
                <a:ext cx="538" cy="274"/>
              </a:xfrm>
              <a:prstGeom prst="triangle">
                <a:avLst>
                  <a:gd name="adj" fmla="val 50000"/>
                </a:avLst>
              </a:prstGeom>
              <a:solidFill>
                <a:srgbClr val="FFFFFF"/>
              </a:solidFill>
              <a:ln w="9525" cap="flat" cmpd="sng">
                <a:solidFill>
                  <a:srgbClr val="000000"/>
                </a:solidFill>
                <a:prstDash val="solid"/>
                <a:miter/>
                <a:headEnd type="none" w="med" len="med"/>
                <a:tailEnd type="none" w="med" len="med"/>
              </a:ln>
            </p:spPr>
            <p:txBody>
              <a:bodyPr/>
              <a:lstStyle/>
              <a:p>
                <a:endParaRPr lang="zh-CN" altLang="en-US"/>
              </a:p>
            </p:txBody>
          </p:sp>
        </p:grpSp>
      </p:grpSp>
      <p:grpSp>
        <p:nvGrpSpPr>
          <p:cNvPr id="9225" name="组合 17"/>
          <p:cNvGrpSpPr/>
          <p:nvPr>
            <p:custDataLst>
              <p:tags r:id="rId18"/>
            </p:custDataLst>
          </p:nvPr>
        </p:nvGrpSpPr>
        <p:grpSpPr>
          <a:xfrm>
            <a:off x="406400" y="5018473"/>
            <a:ext cx="5800725" cy="582991"/>
            <a:chOff x="1788" y="5316"/>
            <a:chExt cx="10823" cy="917"/>
          </a:xfrm>
        </p:grpSpPr>
        <p:sp>
          <p:nvSpPr>
            <p:cNvPr id="9226" name="文本框 64521"/>
            <p:cNvSpPr/>
            <p:nvPr>
              <p:custDataLst>
                <p:tags r:id="rId19"/>
              </p:custDataLst>
            </p:nvPr>
          </p:nvSpPr>
          <p:spPr>
            <a:xfrm>
              <a:off x="1788" y="5401"/>
              <a:ext cx="10823" cy="821"/>
            </a:xfrm>
            <a:prstGeom prst="rect">
              <a:avLst/>
            </a:prstGeom>
            <a:noFill/>
            <a:ln w="9525">
              <a:noFill/>
            </a:ln>
          </p:spPr>
          <p:txBody>
            <a:bodyPr wrap="square" anchor="t" anchorCtr="0">
              <a:spAutoFit/>
            </a:bodyPr>
            <a:lstStyle/>
            <a:p>
              <a:pPr>
                <a:spcBef>
                  <a:spcPct val="50000"/>
                </a:spcBef>
              </a:pPr>
              <a:r>
                <a:rPr lang="en-US" altLang="zh-CN" sz="2800" b="1">
                  <a:latin typeface="Times New Roman" panose="02020603050405020304" pitchFamily="18" charset="0"/>
                  <a:ea typeface="黑体" panose="02010609060101010101" charset="-122"/>
                </a:rPr>
                <a:t>CH≡CH + HCl</a:t>
              </a:r>
              <a:r>
                <a:rPr lang="en-US" altLang="zh-CN" sz="2800" b="1" baseline="-25000">
                  <a:latin typeface="Times New Roman" panose="02020603050405020304" pitchFamily="18" charset="0"/>
                  <a:ea typeface="黑体" panose="02010609060101010101" charset="-122"/>
                </a:rPr>
                <a:t> </a:t>
              </a:r>
              <a:r>
                <a:rPr lang="en-US" altLang="zh-CN" sz="2800" b="1">
                  <a:latin typeface="Times New Roman" panose="02020603050405020304" pitchFamily="18" charset="0"/>
                  <a:ea typeface="黑体" panose="02010609060101010101" charset="-122"/>
                </a:rPr>
                <a:t>               CH</a:t>
              </a:r>
              <a:r>
                <a:rPr lang="en-US" altLang="zh-CN" sz="2800" b="1" baseline="-25000">
                  <a:latin typeface="Times New Roman" panose="02020603050405020304" pitchFamily="18" charset="0"/>
                  <a:ea typeface="黑体" panose="02010609060101010101" charset="-122"/>
                </a:rPr>
                <a:t>2</a:t>
              </a:r>
              <a:r>
                <a:rPr lang="en-US" altLang="zh-CN" sz="2800" b="1">
                  <a:latin typeface="Times New Roman" panose="02020603050405020304" pitchFamily="18" charset="0"/>
                  <a:ea typeface="黑体" panose="02010609060101010101" charset="-122"/>
                </a:rPr>
                <a:t>═CHCl </a:t>
              </a:r>
              <a:endParaRPr lang="en-US" altLang="zh-CN" sz="2800" b="1" baseline="-25000">
                <a:latin typeface="Times New Roman" panose="02020603050405020304" pitchFamily="18" charset="0"/>
                <a:ea typeface="黑体" panose="02010609060101010101" charset="-122"/>
              </a:endParaRPr>
            </a:p>
          </p:txBody>
        </p:sp>
        <p:grpSp>
          <p:nvGrpSpPr>
            <p:cNvPr id="9227" name="组合 8"/>
            <p:cNvGrpSpPr/>
            <p:nvPr>
              <p:custDataLst>
                <p:tags r:id="rId20"/>
              </p:custDataLst>
            </p:nvPr>
          </p:nvGrpSpPr>
          <p:grpSpPr>
            <a:xfrm>
              <a:off x="6598" y="5316"/>
              <a:ext cx="1990" cy="917"/>
              <a:chOff x="6471" y="3969"/>
              <a:chExt cx="1990" cy="917"/>
            </a:xfrm>
          </p:grpSpPr>
          <p:cxnSp>
            <p:nvCxnSpPr>
              <p:cNvPr id="9228" name="直线 40"/>
              <p:cNvCxnSpPr/>
              <p:nvPr>
                <p:custDataLst>
                  <p:tags r:id="rId21"/>
                </p:custDataLst>
              </p:nvPr>
            </p:nvCxnSpPr>
            <p:spPr>
              <a:xfrm>
                <a:off x="6647" y="4522"/>
                <a:ext cx="1814" cy="0"/>
              </a:xfrm>
              <a:prstGeom prst="line">
                <a:avLst/>
              </a:prstGeom>
              <a:ln w="12700" cap="flat" cmpd="sng">
                <a:solidFill>
                  <a:srgbClr val="000000"/>
                </a:solidFill>
                <a:prstDash val="solid"/>
                <a:round/>
                <a:headEnd type="none" w="med" len="med"/>
                <a:tailEnd type="arrow" w="med" len="med"/>
              </a:ln>
            </p:spPr>
          </p:cxnSp>
          <p:sp>
            <p:nvSpPr>
              <p:cNvPr id="9229" name="文本框 41"/>
              <p:cNvSpPr/>
              <p:nvPr>
                <p:custDataLst>
                  <p:tags r:id="rId22"/>
                </p:custDataLst>
              </p:nvPr>
            </p:nvSpPr>
            <p:spPr>
              <a:xfrm>
                <a:off x="6471" y="3969"/>
                <a:ext cx="1801" cy="782"/>
              </a:xfrm>
              <a:prstGeom prst="rect">
                <a:avLst/>
              </a:prstGeom>
              <a:noFill/>
              <a:ln w="9525">
                <a:noFill/>
              </a:ln>
            </p:spPr>
            <p:txBody>
              <a:bodyPr anchor="t" anchorCtr="0"/>
              <a:lstStyle/>
              <a:p>
                <a:pPr algn="just"/>
                <a:r>
                  <a:rPr lang="en-US" altLang="zh-CN" sz="2000" b="1">
                    <a:latin typeface="Calibri" panose="020F0502020204030204"/>
                    <a:ea typeface="宋体" panose="02010600030101010101" pitchFamily="2" charset="-122"/>
                    <a:sym typeface="Times New Roman" panose="02020603050405020304" pitchFamily="18" charset="0"/>
                  </a:rPr>
                  <a:t>催化剂</a:t>
                </a:r>
                <a:endParaRPr lang="en-US" altLang="zh-CN" sz="2000" b="1">
                  <a:latin typeface="Calibri" panose="020F0502020204030204"/>
                  <a:ea typeface="宋体" panose="02010600030101010101" pitchFamily="2" charset="-122"/>
                  <a:sym typeface="Times New Roman" panose="02020603050405020304" pitchFamily="18" charset="0"/>
                </a:endParaRPr>
              </a:p>
            </p:txBody>
          </p:sp>
          <p:sp>
            <p:nvSpPr>
              <p:cNvPr id="9230" name="自选图形 42"/>
              <p:cNvSpPr/>
              <p:nvPr>
                <p:custDataLst>
                  <p:tags r:id="rId23"/>
                </p:custDataLst>
              </p:nvPr>
            </p:nvSpPr>
            <p:spPr>
              <a:xfrm>
                <a:off x="7384" y="4612"/>
                <a:ext cx="538" cy="274"/>
              </a:xfrm>
              <a:prstGeom prst="triangle">
                <a:avLst>
                  <a:gd name="adj" fmla="val 50000"/>
                </a:avLst>
              </a:prstGeom>
              <a:solidFill>
                <a:srgbClr val="FFFFFF"/>
              </a:solidFill>
              <a:ln w="9525" cap="flat" cmpd="sng">
                <a:solidFill>
                  <a:srgbClr val="000000"/>
                </a:solidFill>
                <a:prstDash val="solid"/>
                <a:miter/>
                <a:headEnd type="none" w="med" len="med"/>
                <a:tailEnd type="none" w="med" len="med"/>
              </a:ln>
            </p:spPr>
            <p:txBody>
              <a:bodyPr/>
              <a:lstStyle/>
              <a:p>
                <a:endParaRPr lang="zh-CN" altLang="en-US" sz="1600"/>
              </a:p>
            </p:txBody>
          </p:sp>
        </p:grpSp>
      </p:grpSp>
      <p:pic>
        <p:nvPicPr>
          <p:cNvPr id="3" name="图片 2"/>
          <p:cNvPicPr>
            <a:picLocks noChangeAspect="1"/>
          </p:cNvPicPr>
          <p:nvPr>
            <p:custDataLst>
              <p:tags r:id="rId24"/>
            </p:custDataLst>
          </p:nvPr>
        </p:nvPicPr>
        <p:blipFill>
          <a:blip r:embed="rId25"/>
          <a:stretch>
            <a:fillRect/>
          </a:stretch>
        </p:blipFill>
        <p:spPr>
          <a:xfrm>
            <a:off x="374015" y="5675630"/>
            <a:ext cx="5593080" cy="1090930"/>
          </a:xfrm>
          <a:prstGeom prst="rect">
            <a:avLst/>
          </a:prstGeom>
        </p:spPr>
      </p:pic>
      <p:pic>
        <p:nvPicPr>
          <p:cNvPr id="10" name="图片 9" descr="5e9e4f675fb5c"/>
          <p:cNvPicPr>
            <a:picLocks noChangeAspect="1"/>
          </p:cNvPicPr>
          <p:nvPr>
            <p:custDataLst>
              <p:tags r:id="rId26"/>
            </p:custDataLst>
          </p:nvPr>
        </p:nvPicPr>
        <p:blipFill>
          <a:blip r:embed="rId27"/>
          <a:srcRect t="32176" b="21019"/>
          <a:stretch>
            <a:fillRect/>
          </a:stretch>
        </p:blipFill>
        <p:spPr>
          <a:xfrm>
            <a:off x="8446135" y="4277995"/>
            <a:ext cx="3521075" cy="242379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linds(horizontal)">
                                      <p:cBhvr>
                                        <p:cTn id="7" dur="500" fill="hold"/>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9219"/>
                                        </p:tgtEl>
                                        <p:attrNameLst>
                                          <p:attrName>style.visibility</p:attrName>
                                        </p:attrNameLst>
                                      </p:cBhvr>
                                      <p:to>
                                        <p:strVal val="visible"/>
                                      </p:to>
                                    </p:set>
                                    <p:animEffect transition="in" filter="blinds(horizontal)">
                                      <p:cBhvr>
                                        <p:cTn id="24" dur="500" fill="hold"/>
                                        <p:tgtEl>
                                          <p:spTgt spid="921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9225"/>
                                        </p:tgtEl>
                                        <p:attrNameLst>
                                          <p:attrName>style.visibility</p:attrName>
                                        </p:attrNameLst>
                                      </p:cBhvr>
                                      <p:to>
                                        <p:strVal val="visible"/>
                                      </p:to>
                                    </p:set>
                                    <p:animEffect transition="in" filter="blinds(horizontal)">
                                      <p:cBhvr>
                                        <p:cTn id="29" dur="500" fill="hold"/>
                                        <p:tgtEl>
                                          <p:spTgt spid="922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4294967295"/>
            <p:custDataLst>
              <p:tags r:id="rId1"/>
            </p:custDataLst>
          </p:nvPr>
        </p:nvSpPr>
        <p:spPr>
          <a:xfrm>
            <a:off x="690245" y="782320"/>
            <a:ext cx="10861040" cy="4446905"/>
          </a:xfrm>
        </p:spPr>
        <p:txBody>
          <a:bodyPr>
            <a:noAutofit/>
          </a:bodyPr>
          <a:lstStyle/>
          <a:p>
            <a:pPr marL="0" indent="0">
              <a:lnSpc>
                <a:spcPct val="100000"/>
              </a:lnSpc>
              <a:buNone/>
            </a:pPr>
            <a:r>
              <a:rPr lang="en-US" altLang="zh-CN"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练习1.(1)</a:t>
            </a:r>
            <a:r>
              <a:rPr lang="zh-CN" altLang="en-US"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下列关于乙烷、乙烯、乙炔的说法正确的是（     ）</a:t>
            </a:r>
            <a:endParaRPr lang="en-US" altLang="zh-CN" sz="2800" b="1"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a:lnSpc>
                <a:spcPct val="100000"/>
              </a:lnSpc>
              <a:buNone/>
            </a:pPr>
            <a:r>
              <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rPr>
              <a:t>①它们既不是同系物，也不是同分异构体</a:t>
            </a:r>
            <a:endParaRPr lang="en-US" altLang="zh-CN" sz="2800" b="1">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a:lnSpc>
                <a:spcPct val="100000"/>
              </a:lnSpc>
              <a:buNone/>
            </a:pPr>
            <a:r>
              <a:rPr lang="zh-CN" altLang="en-US"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②乙烷是饱和烃，乙烯、乙炔是不饱和烃</a:t>
            </a:r>
            <a:endParaRPr lang="en-US" altLang="zh-CN" sz="2800" b="1"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a:lnSpc>
                <a:spcPct val="100000"/>
              </a:lnSpc>
              <a:buNone/>
            </a:pPr>
            <a:r>
              <a:rPr lang="zh-CN" altLang="en-US"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③乙烯、乙炔能使溴水褪色，乙烷不能使溴水褪色</a:t>
            </a:r>
            <a:endParaRPr lang="en-US" altLang="zh-CN" sz="2800" b="1"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a:lnSpc>
                <a:spcPct val="100000"/>
              </a:lnSpc>
              <a:buNone/>
            </a:pPr>
            <a:r>
              <a:rPr lang="zh-CN" altLang="en-US"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④它们都能燃烧，乙炔燃烧火焰最明亮，有浓烟</a:t>
            </a:r>
            <a:endParaRPr lang="en-US" altLang="zh-CN" sz="2800" b="1"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a:lnSpc>
                <a:spcPct val="100000"/>
              </a:lnSpc>
              <a:buNone/>
            </a:pPr>
            <a:r>
              <a:rPr lang="zh-CN" altLang="en-US"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⑤它们都能使酸性高锰酸钾溶液褪色</a:t>
            </a:r>
            <a:endParaRPr lang="zh-CN" altLang="en-US" sz="2800" b="1"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a:lnSpc>
                <a:spcPct val="100000"/>
              </a:lnSpc>
              <a:buNone/>
            </a:pPr>
            <a:r>
              <a:rPr lang="en-US" altLang="zh-CN"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A. </a:t>
            </a:r>
            <a:r>
              <a:rPr lang="zh-CN" altLang="en-US"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①③④   </a:t>
            </a:r>
            <a:r>
              <a:rPr lang="en-US" altLang="zh-CN"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B. </a:t>
            </a:r>
            <a:r>
              <a:rPr lang="zh-CN" altLang="en-US"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①②③⑤   </a:t>
            </a:r>
            <a:r>
              <a:rPr lang="en-US" altLang="zh-CN"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C. </a:t>
            </a:r>
            <a:r>
              <a:rPr lang="zh-CN" altLang="en-US"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②③④⑤       </a:t>
            </a:r>
            <a:r>
              <a:rPr lang="en-US" altLang="zh-CN"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D. </a:t>
            </a:r>
            <a:r>
              <a:rPr lang="zh-CN" altLang="en-US"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①②③④</a:t>
            </a:r>
            <a:endParaRPr lang="zh-CN" altLang="en-US" sz="2800" b="1" smtClean="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3" name="TextBox 2"/>
          <p:cNvSpPr txBox="1"/>
          <p:nvPr>
            <p:custDataLst>
              <p:tags r:id="rId2"/>
            </p:custDataLst>
          </p:nvPr>
        </p:nvSpPr>
        <p:spPr>
          <a:xfrm rot="10800000" flipV="1">
            <a:off x="10475500" y="782296"/>
            <a:ext cx="395650" cy="583565"/>
          </a:xfrm>
          <a:prstGeom prst="rect">
            <a:avLst/>
          </a:prstGeom>
          <a:noFill/>
        </p:spPr>
        <p:txBody>
          <a:bodyPr wrap="square" rtlCol="0">
            <a:spAutoFit/>
          </a:bodyPr>
          <a:lstStyle/>
          <a:p>
            <a:r>
              <a:rPr lang="en-US" altLang="zh-CN" sz="3200" b="1" smtClean="0">
                <a:solidFill>
                  <a:srgbClr val="FF0000"/>
                </a:solidFill>
              </a:rPr>
              <a:t>D</a:t>
            </a:r>
            <a:endParaRPr lang="en-US" altLang="zh-CN" sz="3200" b="1" smtClean="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内容占位符 1"/>
          <p:cNvSpPr>
            <a:spLocks noGrp="1"/>
          </p:cNvSpPr>
          <p:nvPr>
            <p:custDataLst>
              <p:tags r:id="rId1"/>
            </p:custDataLst>
          </p:nvPr>
        </p:nvSpPr>
        <p:spPr>
          <a:xfrm>
            <a:off x="727231" y="1974021"/>
            <a:ext cx="11305489" cy="2718777"/>
          </a:xfrm>
          <a:prstGeom prst="rect">
            <a:avLst/>
          </a:prstGeom>
        </p:spPr>
        <p:txBody>
          <a:bodyPr vert="horz" lIns="89968" tIns="46783" rIns="89968" bIns="46783" rtlCol="0">
            <a:noAutofit/>
          </a:bodyPr>
          <a:lst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tLang="zh-CN"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zh-CN" altLang="zh-CN"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鉴别</a:t>
            </a:r>
            <a:r>
              <a:rPr lang="zh-CN" altLang="zh-CN" sz="2800" b="1">
                <a:solidFill>
                  <a:schemeClr val="tx1"/>
                </a:solidFill>
                <a:latin typeface="宋体" panose="02010600030101010101" pitchFamily="2" charset="-122"/>
                <a:ea typeface="宋体" panose="02010600030101010101" pitchFamily="2" charset="-122"/>
                <a:cs typeface="宋体" panose="02010600030101010101" pitchFamily="2" charset="-122"/>
              </a:rPr>
              <a:t>甲烷、乙烯、乙炔三种气体可采用的方法</a:t>
            </a:r>
            <a:r>
              <a:rPr lang="zh-CN" altLang="zh-CN"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是</a:t>
            </a:r>
            <a:r>
              <a:rPr lang="zh-CN" altLang="en-US"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2800" b="1">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a:lnSpc>
                <a:spcPct val="100000"/>
              </a:lnSpc>
              <a:buNone/>
            </a:pPr>
            <a:r>
              <a:rPr lang="en-US" altLang="zh-CN"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A. </a:t>
            </a:r>
            <a:r>
              <a:rPr lang="zh-CN" altLang="zh-CN"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通</a:t>
            </a:r>
            <a:r>
              <a:rPr lang="zh-CN" altLang="zh-CN" sz="2800" b="1">
                <a:solidFill>
                  <a:schemeClr val="tx1"/>
                </a:solidFill>
                <a:latin typeface="宋体" panose="02010600030101010101" pitchFamily="2" charset="-122"/>
                <a:ea typeface="宋体" panose="02010600030101010101" pitchFamily="2" charset="-122"/>
                <a:cs typeface="宋体" panose="02010600030101010101" pitchFamily="2" charset="-122"/>
              </a:rPr>
              <a:t>入溴水中，观察溴水是否褪色</a:t>
            </a:r>
            <a:r>
              <a:rPr lang="en-US" altLang="zh-CN" sz="28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2800" b="1">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a:lnSpc>
                <a:spcPct val="100000"/>
              </a:lnSpc>
              <a:buNone/>
            </a:pPr>
            <a:r>
              <a:rPr lang="en-US" altLang="zh-CN"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B. </a:t>
            </a:r>
            <a:r>
              <a:rPr lang="zh-CN" altLang="zh-CN"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通</a:t>
            </a:r>
            <a:r>
              <a:rPr lang="zh-CN" altLang="zh-CN" sz="2800" b="1">
                <a:solidFill>
                  <a:schemeClr val="tx1"/>
                </a:solidFill>
                <a:latin typeface="宋体" panose="02010600030101010101" pitchFamily="2" charset="-122"/>
                <a:ea typeface="宋体" panose="02010600030101010101" pitchFamily="2" charset="-122"/>
                <a:cs typeface="宋体" panose="02010600030101010101" pitchFamily="2" charset="-122"/>
              </a:rPr>
              <a:t>入酸性高锰酸钾溶液中，观察颜色是否变化</a:t>
            </a:r>
            <a:endParaRPr lang="en-US" altLang="zh-CN" sz="2800" b="1">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a:lnSpc>
                <a:spcPct val="100000"/>
              </a:lnSpc>
              <a:buNone/>
            </a:pPr>
            <a:r>
              <a:rPr lang="en-US" altLang="zh-CN"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C. </a:t>
            </a:r>
            <a:r>
              <a:rPr lang="zh-CN" altLang="zh-CN"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点燃</a:t>
            </a:r>
            <a:r>
              <a:rPr lang="zh-CN" altLang="zh-CN" sz="2800" b="1">
                <a:solidFill>
                  <a:schemeClr val="tx1"/>
                </a:solidFill>
                <a:latin typeface="宋体" panose="02010600030101010101" pitchFamily="2" charset="-122"/>
                <a:ea typeface="宋体" panose="02010600030101010101" pitchFamily="2" charset="-122"/>
                <a:cs typeface="宋体" panose="02010600030101010101" pitchFamily="2" charset="-122"/>
              </a:rPr>
              <a:t>，检验燃烧产物</a:t>
            </a:r>
            <a:r>
              <a:rPr lang="en-US" altLang="zh-CN" sz="2800" b="1">
                <a:solidFill>
                  <a:schemeClr val="tx1"/>
                </a:solidFill>
                <a:latin typeface="宋体" panose="02010600030101010101" pitchFamily="2" charset="-122"/>
                <a:ea typeface="宋体" panose="02010600030101010101" pitchFamily="2" charset="-122"/>
                <a:cs typeface="宋体" panose="02010600030101010101" pitchFamily="2" charset="-122"/>
              </a:rPr>
              <a:t>                  </a:t>
            </a:r>
            <a:endParaRPr lang="en-US" altLang="zh-CN" sz="2800" b="1">
              <a:solidFill>
                <a:schemeClr val="tx1"/>
              </a:solidFill>
              <a:latin typeface="宋体" panose="02010600030101010101" pitchFamily="2" charset="-122"/>
              <a:ea typeface="宋体" panose="02010600030101010101" pitchFamily="2" charset="-122"/>
              <a:cs typeface="宋体" panose="02010600030101010101" pitchFamily="2" charset="-122"/>
            </a:endParaRPr>
          </a:p>
          <a:p>
            <a:pPr marL="0" indent="0">
              <a:lnSpc>
                <a:spcPct val="100000"/>
              </a:lnSpc>
              <a:buNone/>
            </a:pPr>
            <a:r>
              <a:rPr lang="en-US" altLang="zh-CN"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D. </a:t>
            </a:r>
            <a:r>
              <a:rPr lang="zh-CN" altLang="zh-CN" sz="2800" b="1" smtClean="0">
                <a:solidFill>
                  <a:schemeClr val="tx1"/>
                </a:solidFill>
                <a:latin typeface="宋体" panose="02010600030101010101" pitchFamily="2" charset="-122"/>
                <a:ea typeface="宋体" panose="02010600030101010101" pitchFamily="2" charset="-122"/>
                <a:cs typeface="宋体" panose="02010600030101010101" pitchFamily="2" charset="-122"/>
              </a:rPr>
              <a:t>点燃</a:t>
            </a:r>
            <a:r>
              <a:rPr lang="zh-CN" altLang="zh-CN" sz="2800" b="1">
                <a:solidFill>
                  <a:schemeClr val="tx1"/>
                </a:solidFill>
                <a:latin typeface="宋体" panose="02010600030101010101" pitchFamily="2" charset="-122"/>
                <a:ea typeface="宋体" panose="02010600030101010101" pitchFamily="2" charset="-122"/>
                <a:cs typeface="宋体" panose="02010600030101010101" pitchFamily="2" charset="-122"/>
              </a:rPr>
              <a:t>，观察火焰明亮程度及产生黑烟量的多少</a:t>
            </a:r>
            <a:endPar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endParaRPr>
          </a:p>
          <a:p>
            <a:endPar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5" name="TextBox 2"/>
          <p:cNvSpPr txBox="1"/>
          <p:nvPr>
            <p:custDataLst>
              <p:tags r:id="rId2"/>
            </p:custDataLst>
          </p:nvPr>
        </p:nvSpPr>
        <p:spPr>
          <a:xfrm rot="10800000" flipV="1">
            <a:off x="9615888" y="1974073"/>
            <a:ext cx="395650" cy="583565"/>
          </a:xfrm>
          <a:prstGeom prst="rect">
            <a:avLst/>
          </a:prstGeom>
          <a:noFill/>
        </p:spPr>
        <p:txBody>
          <a:bodyPr wrap="square" rtlCol="0">
            <a:spAutoFit/>
          </a:bodyPr>
          <a:p>
            <a:r>
              <a:rPr lang="en-US" altLang="zh-CN" sz="3200" b="1" smtClean="0">
                <a:solidFill>
                  <a:srgbClr val="FF0000"/>
                </a:solidFill>
              </a:rPr>
              <a:t>D</a:t>
            </a:r>
            <a:endParaRPr lang="en-US" altLang="zh-CN" sz="3200" b="1" smtClean="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964837" y="870425"/>
            <a:ext cx="9549445" cy="2889885"/>
          </a:xfrm>
          <a:prstGeom prst="rect">
            <a:avLst/>
          </a:prstGeom>
        </p:spPr>
        <p:txBody>
          <a:bodyPr wrap="square">
            <a:spAutoFit/>
          </a:bodyPr>
          <a:lstStyle/>
          <a:p>
            <a:pPr algn="just">
              <a:lnSpc>
                <a:spcPct val="130000"/>
              </a:lnSpc>
              <a:spcAft>
                <a:spcPct val="0"/>
              </a:spcAft>
            </a:pPr>
            <a:r>
              <a:rPr lang="en-US" altLang="zh-CN" sz="2800" kern="100" smtClean="0">
                <a:solidFill>
                  <a:schemeClr val="tx1"/>
                </a:solidFill>
                <a:latin typeface="宋体" panose="02010600030101010101" pitchFamily="2" charset="-122"/>
                <a:ea typeface="宋体" panose="02010600030101010101" pitchFamily="2" charset="-122"/>
                <a:cs typeface="宋体" panose="02010600030101010101" pitchFamily="2" charset="-122"/>
              </a:rPr>
              <a:t>3.</a:t>
            </a:r>
            <a:r>
              <a:rPr lang="zh-CN" altLang="zh-CN" sz="2800" kern="100" smtClean="0">
                <a:solidFill>
                  <a:schemeClr val="tx1"/>
                </a:solidFill>
                <a:latin typeface="宋体" panose="02010600030101010101" pitchFamily="2" charset="-122"/>
                <a:ea typeface="宋体" panose="02010600030101010101" pitchFamily="2" charset="-122"/>
                <a:cs typeface="宋体" panose="02010600030101010101" pitchFamily="2" charset="-122"/>
              </a:rPr>
              <a:t>下列</a:t>
            </a:r>
            <a:r>
              <a:rPr lang="zh-CN" altLang="zh-CN" sz="2800" kern="100">
                <a:solidFill>
                  <a:schemeClr val="tx1"/>
                </a:solidFill>
                <a:latin typeface="宋体" panose="02010600030101010101" pitchFamily="2" charset="-122"/>
                <a:ea typeface="宋体" panose="02010600030101010101" pitchFamily="2" charset="-122"/>
                <a:cs typeface="宋体" panose="02010600030101010101" pitchFamily="2" charset="-122"/>
              </a:rPr>
              <a:t>对烃的叙述正确的是</a:t>
            </a:r>
            <a:r>
              <a:rPr lang="en-US" altLang="zh-CN" sz="2800" kern="1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zh-CN" sz="2800" kern="100">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en-US" altLang="zh-CN" sz="2800" kern="100">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zh-CN" altLang="zh-CN" sz="2800" kern="10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266700" algn="just">
              <a:lnSpc>
                <a:spcPct val="130000"/>
              </a:lnSpc>
              <a:spcAft>
                <a:spcPct val="0"/>
              </a:spcAft>
            </a:pPr>
            <a:r>
              <a:rPr lang="en-US" altLang="zh-CN" sz="2800" kern="100" smtClean="0">
                <a:solidFill>
                  <a:schemeClr val="tx1"/>
                </a:solidFill>
                <a:latin typeface="宋体" panose="02010600030101010101" pitchFamily="2" charset="-122"/>
                <a:ea typeface="宋体" panose="02010600030101010101" pitchFamily="2" charset="-122"/>
                <a:cs typeface="宋体" panose="02010600030101010101" pitchFamily="2" charset="-122"/>
              </a:rPr>
              <a:t> A</a:t>
            </a:r>
            <a:r>
              <a:rPr lang="zh-CN" altLang="zh-CN" sz="2800" kern="100">
                <a:solidFill>
                  <a:schemeClr val="tx1"/>
                </a:solidFill>
                <a:latin typeface="宋体" panose="02010600030101010101" pitchFamily="2" charset="-122"/>
                <a:ea typeface="宋体" panose="02010600030101010101" pitchFamily="2" charset="-122"/>
                <a:cs typeface="宋体" panose="02010600030101010101" pitchFamily="2" charset="-122"/>
              </a:rPr>
              <a:t>．只有烷烃分子中才存在碳碳单键</a:t>
            </a:r>
            <a:endParaRPr lang="zh-CN" altLang="zh-CN" sz="2800" kern="10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266700" algn="just">
              <a:lnSpc>
                <a:spcPct val="130000"/>
              </a:lnSpc>
              <a:spcAft>
                <a:spcPct val="0"/>
              </a:spcAft>
            </a:pPr>
            <a:r>
              <a:rPr lang="en-US" altLang="zh-CN" sz="2800" kern="100" smtClean="0">
                <a:solidFill>
                  <a:schemeClr val="tx1"/>
                </a:solidFill>
                <a:latin typeface="宋体" panose="02010600030101010101" pitchFamily="2" charset="-122"/>
                <a:ea typeface="宋体" panose="02010600030101010101" pitchFamily="2" charset="-122"/>
                <a:cs typeface="宋体" panose="02010600030101010101" pitchFamily="2" charset="-122"/>
              </a:rPr>
              <a:t> B</a:t>
            </a:r>
            <a:r>
              <a:rPr lang="zh-CN" altLang="zh-CN" sz="2800" kern="100">
                <a:solidFill>
                  <a:schemeClr val="tx1"/>
                </a:solidFill>
                <a:latin typeface="宋体" panose="02010600030101010101" pitchFamily="2" charset="-122"/>
                <a:ea typeface="宋体" panose="02010600030101010101" pitchFamily="2" charset="-122"/>
                <a:cs typeface="宋体" panose="02010600030101010101" pitchFamily="2" charset="-122"/>
              </a:rPr>
              <a:t>．除烯烃外，其他烃都不能使酸性</a:t>
            </a:r>
            <a:r>
              <a:rPr lang="en-US" altLang="zh-CN" sz="2800" kern="100">
                <a:solidFill>
                  <a:schemeClr val="tx1"/>
                </a:solidFill>
                <a:latin typeface="宋体" panose="02010600030101010101" pitchFamily="2" charset="-122"/>
                <a:ea typeface="宋体" panose="02010600030101010101" pitchFamily="2" charset="-122"/>
                <a:cs typeface="宋体" panose="02010600030101010101" pitchFamily="2" charset="-122"/>
              </a:rPr>
              <a:t>KMnO</a:t>
            </a:r>
            <a:r>
              <a:rPr lang="en-US" altLang="zh-CN" sz="2800" kern="100" baseline="-25000">
                <a:solidFill>
                  <a:schemeClr val="tx1"/>
                </a:solidFill>
                <a:latin typeface="宋体" panose="02010600030101010101" pitchFamily="2" charset="-122"/>
                <a:ea typeface="宋体" panose="02010600030101010101" pitchFamily="2" charset="-122"/>
                <a:cs typeface="宋体" panose="02010600030101010101" pitchFamily="2" charset="-122"/>
              </a:rPr>
              <a:t>4</a:t>
            </a:r>
            <a:r>
              <a:rPr lang="zh-CN" altLang="zh-CN" sz="2800" kern="100">
                <a:solidFill>
                  <a:schemeClr val="tx1"/>
                </a:solidFill>
                <a:latin typeface="宋体" panose="02010600030101010101" pitchFamily="2" charset="-122"/>
                <a:ea typeface="宋体" panose="02010600030101010101" pitchFamily="2" charset="-122"/>
                <a:cs typeface="宋体" panose="02010600030101010101" pitchFamily="2" charset="-122"/>
              </a:rPr>
              <a:t>溶液褪色</a:t>
            </a:r>
            <a:endParaRPr lang="zh-CN" altLang="zh-CN" sz="2800" kern="10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266700" algn="just">
              <a:lnSpc>
                <a:spcPct val="130000"/>
              </a:lnSpc>
              <a:spcAft>
                <a:spcPct val="0"/>
              </a:spcAft>
            </a:pPr>
            <a:r>
              <a:rPr lang="en-US" altLang="zh-CN" sz="2800" kern="100" smtClean="0">
                <a:solidFill>
                  <a:schemeClr val="tx1"/>
                </a:solidFill>
                <a:latin typeface="宋体" panose="02010600030101010101" pitchFamily="2" charset="-122"/>
                <a:ea typeface="宋体" panose="02010600030101010101" pitchFamily="2" charset="-122"/>
                <a:cs typeface="宋体" panose="02010600030101010101" pitchFamily="2" charset="-122"/>
              </a:rPr>
              <a:t> C</a:t>
            </a:r>
            <a:r>
              <a:rPr lang="zh-CN" altLang="zh-CN" sz="2800" kern="100">
                <a:solidFill>
                  <a:schemeClr val="tx1"/>
                </a:solidFill>
                <a:latin typeface="宋体" panose="02010600030101010101" pitchFamily="2" charset="-122"/>
                <a:ea typeface="宋体" panose="02010600030101010101" pitchFamily="2" charset="-122"/>
                <a:cs typeface="宋体" panose="02010600030101010101" pitchFamily="2" charset="-122"/>
              </a:rPr>
              <a:t>．分子通式为</a:t>
            </a:r>
            <a:r>
              <a:rPr lang="en-US" altLang="zh-CN" sz="2800" kern="100">
                <a:solidFill>
                  <a:schemeClr val="tx1"/>
                </a:solidFill>
                <a:latin typeface="宋体" panose="02010600030101010101" pitchFamily="2" charset="-122"/>
                <a:ea typeface="宋体" panose="02010600030101010101" pitchFamily="2" charset="-122"/>
                <a:cs typeface="宋体" panose="02010600030101010101" pitchFamily="2" charset="-122"/>
              </a:rPr>
              <a:t>C</a:t>
            </a:r>
            <a:r>
              <a:rPr lang="en-US" altLang="zh-CN" sz="2800" kern="100" baseline="-25000">
                <a:solidFill>
                  <a:schemeClr val="tx1"/>
                </a:solidFill>
                <a:latin typeface="宋体" panose="02010600030101010101" pitchFamily="2" charset="-122"/>
                <a:ea typeface="宋体" panose="02010600030101010101" pitchFamily="2" charset="-122"/>
                <a:cs typeface="宋体" panose="02010600030101010101" pitchFamily="2" charset="-122"/>
              </a:rPr>
              <a:t>n</a:t>
            </a:r>
            <a:r>
              <a:rPr lang="en-US" altLang="zh-CN" sz="2800" kern="100">
                <a:solidFill>
                  <a:schemeClr val="tx1"/>
                </a:solidFill>
                <a:latin typeface="宋体" panose="02010600030101010101" pitchFamily="2" charset="-122"/>
                <a:ea typeface="宋体" panose="02010600030101010101" pitchFamily="2" charset="-122"/>
                <a:cs typeface="宋体" panose="02010600030101010101" pitchFamily="2" charset="-122"/>
              </a:rPr>
              <a:t>H</a:t>
            </a:r>
            <a:r>
              <a:rPr lang="en-US" altLang="zh-CN" sz="2800" kern="100" baseline="-25000">
                <a:solidFill>
                  <a:schemeClr val="tx1"/>
                </a:solidFill>
                <a:latin typeface="宋体" panose="02010600030101010101" pitchFamily="2" charset="-122"/>
                <a:ea typeface="宋体" panose="02010600030101010101" pitchFamily="2" charset="-122"/>
                <a:cs typeface="宋体" panose="02010600030101010101" pitchFamily="2" charset="-122"/>
              </a:rPr>
              <a:t>2n</a:t>
            </a:r>
            <a:r>
              <a:rPr lang="zh-CN" altLang="zh-CN" sz="2800" kern="100" baseline="-250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2800" kern="100" baseline="-25000">
                <a:solidFill>
                  <a:schemeClr val="tx1"/>
                </a:solidFill>
                <a:latin typeface="宋体" panose="02010600030101010101" pitchFamily="2" charset="-122"/>
                <a:ea typeface="宋体" panose="02010600030101010101" pitchFamily="2" charset="-122"/>
                <a:cs typeface="宋体" panose="02010600030101010101" pitchFamily="2" charset="-122"/>
              </a:rPr>
              <a:t>2</a:t>
            </a:r>
            <a:r>
              <a:rPr lang="zh-CN" altLang="zh-CN" sz="2800" kern="100">
                <a:solidFill>
                  <a:schemeClr val="tx1"/>
                </a:solidFill>
                <a:latin typeface="宋体" panose="02010600030101010101" pitchFamily="2" charset="-122"/>
                <a:ea typeface="宋体" panose="02010600030101010101" pitchFamily="2" charset="-122"/>
                <a:cs typeface="宋体" panose="02010600030101010101" pitchFamily="2" charset="-122"/>
              </a:rPr>
              <a:t>的烃可能是烷烃，也可能是烯烃</a:t>
            </a:r>
            <a:endParaRPr lang="zh-CN" altLang="zh-CN" sz="2800" kern="10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266700" algn="just">
              <a:lnSpc>
                <a:spcPct val="130000"/>
              </a:lnSpc>
              <a:spcAft>
                <a:spcPct val="0"/>
              </a:spcAft>
            </a:pPr>
            <a:r>
              <a:rPr lang="en-US" altLang="zh-CN" sz="2800" kern="100" smtClean="0">
                <a:solidFill>
                  <a:schemeClr val="tx1"/>
                </a:solidFill>
                <a:latin typeface="宋体" panose="02010600030101010101" pitchFamily="2" charset="-122"/>
                <a:ea typeface="宋体" panose="02010600030101010101" pitchFamily="2" charset="-122"/>
                <a:cs typeface="宋体" panose="02010600030101010101" pitchFamily="2" charset="-122"/>
              </a:rPr>
              <a:t> D</a:t>
            </a:r>
            <a:r>
              <a:rPr lang="zh-CN" altLang="zh-CN" sz="2800" kern="100" smtClean="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800" kern="100" smtClean="0">
                <a:solidFill>
                  <a:schemeClr val="tx1"/>
                </a:solidFill>
                <a:latin typeface="宋体" panose="02010600030101010101" pitchFamily="2" charset="-122"/>
                <a:ea typeface="宋体" panose="02010600030101010101" pitchFamily="2" charset="-122"/>
                <a:cs typeface="宋体" panose="02010600030101010101" pitchFamily="2" charset="-122"/>
              </a:rPr>
              <a:t>烯烃可以发生加成和氧化反应</a:t>
            </a:r>
            <a:endParaRPr lang="zh-CN" altLang="en-US" sz="2800" kern="10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custDataLst>
              <p:tags r:id="rId2"/>
            </p:custDataLst>
          </p:nvPr>
        </p:nvSpPr>
        <p:spPr>
          <a:xfrm>
            <a:off x="5472959" y="870724"/>
            <a:ext cx="1024885" cy="607695"/>
          </a:xfrm>
          <a:prstGeom prst="rect">
            <a:avLst/>
          </a:prstGeom>
          <a:noFill/>
        </p:spPr>
        <p:txBody>
          <a:bodyPr wrap="square" rtlCol="0" anchor="ctr">
            <a:spAutoFit/>
          </a:bodyPr>
          <a:lstStyle/>
          <a:p>
            <a:pPr>
              <a:lnSpc>
                <a:spcPct val="120000"/>
              </a:lnSpc>
            </a:pPr>
            <a:r>
              <a:rPr lang="en-US" altLang="zh-CN" sz="2800" b="1" smtClean="0">
                <a:solidFill>
                  <a:srgbClr val="FF0000"/>
                </a:solidFill>
                <a:latin typeface="Times New Roman" panose="02020603050405020304" pitchFamily="18" charset="0"/>
                <a:cs typeface="Times New Roman" panose="02020603050405020304" pitchFamily="18" charset="0"/>
              </a:rPr>
              <a:t>D</a:t>
            </a:r>
            <a:endParaRPr lang="en-US" altLang="zh-CN" sz="2800" b="1" smtClean="0">
              <a:solidFill>
                <a:srgbClr val="FF0000"/>
              </a:solidFill>
              <a:latin typeface="Times New Roman" panose="02020603050405020304" pitchFamily="18" charset="0"/>
              <a:cs typeface="Times New Roman" panose="02020603050405020304" pitchFamily="18" charset="0"/>
            </a:endParaRPr>
          </a:p>
        </p:txBody>
      </p:sp>
      <p:sp>
        <p:nvSpPr>
          <p:cNvPr id="100" name="文本框 99"/>
          <p:cNvSpPr txBox="1"/>
          <p:nvPr>
            <p:custDataLst>
              <p:tags r:id="rId3"/>
            </p:custDataLst>
          </p:nvPr>
        </p:nvSpPr>
        <p:spPr>
          <a:xfrm>
            <a:off x="844550" y="3768090"/>
            <a:ext cx="11222990" cy="2158365"/>
          </a:xfrm>
          <a:prstGeom prst="rect">
            <a:avLst/>
          </a:prstGeom>
          <a:noFill/>
          <a:ln w="9525">
            <a:noFill/>
          </a:ln>
        </p:spPr>
        <p:txBody>
          <a:bodyPr wrap="square">
            <a:spAutoFit/>
          </a:bodyPr>
          <a:lstStyle/>
          <a:p>
            <a:pPr indent="0">
              <a:lnSpc>
                <a:spcPct val="120000"/>
              </a:lnSpc>
              <a:buNone/>
            </a:pPr>
            <a:r>
              <a:rPr lang="en-US" sz="2800">
                <a:solidFill>
                  <a:schemeClr val="tx1"/>
                </a:solidFill>
                <a:latin typeface="宋体" panose="02010600030101010101" pitchFamily="2" charset="-122"/>
                <a:ea typeface="宋体" panose="02010600030101010101" pitchFamily="2" charset="-122"/>
                <a:cs typeface="宋体" panose="02010600030101010101" pitchFamily="2" charset="-122"/>
              </a:rPr>
              <a:t>4</a:t>
            </a:r>
            <a:r>
              <a:rPr lang="en-US" altLang="zh-CN" sz="2800" kern="100" smtClean="0">
                <a:latin typeface="宋体" panose="02010600030101010101" pitchFamily="2" charset="-122"/>
                <a:ea typeface="宋体" panose="02010600030101010101" pitchFamily="2" charset="-122"/>
                <a:cs typeface="宋体" panose="02010600030101010101" pitchFamily="2" charset="-122"/>
                <a:sym typeface="+mn-ea"/>
              </a:rPr>
              <a:t>.</a:t>
            </a:r>
            <a:r>
              <a:rPr lang="zh-CN" sz="2800">
                <a:solidFill>
                  <a:schemeClr val="tx1"/>
                </a:solidFill>
                <a:latin typeface="宋体" panose="02010600030101010101" pitchFamily="2" charset="-122"/>
                <a:ea typeface="宋体" panose="02010600030101010101" pitchFamily="2" charset="-122"/>
                <a:cs typeface="宋体" panose="02010600030101010101" pitchFamily="2" charset="-122"/>
              </a:rPr>
              <a:t>下列反应无论怎样调整反应物的用量都只能生成一种物质的是</a:t>
            </a:r>
            <a:r>
              <a:rPr lang="en-US" sz="2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sz="2800">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en-US" sz="2800">
                <a:solidFill>
                  <a:schemeClr val="tx1"/>
                </a:solidFill>
                <a:latin typeface="宋体" panose="02010600030101010101" pitchFamily="2" charset="-122"/>
                <a:ea typeface="宋体" panose="02010600030101010101" pitchFamily="2" charset="-122"/>
                <a:cs typeface="宋体" panose="02010600030101010101" pitchFamily="2" charset="-122"/>
              </a:rPr>
              <a:t>)  A</a:t>
            </a:r>
            <a:r>
              <a:rPr lang="zh-CN" sz="2800">
                <a:solidFill>
                  <a:schemeClr val="tx1"/>
                </a:solidFill>
                <a:latin typeface="宋体" panose="02010600030101010101" pitchFamily="2" charset="-122"/>
                <a:ea typeface="宋体" panose="02010600030101010101" pitchFamily="2" charset="-122"/>
                <a:cs typeface="宋体" panose="02010600030101010101" pitchFamily="2" charset="-122"/>
              </a:rPr>
              <a:t>．甲烷和氯气混合后光照发生反应</a:t>
            </a:r>
            <a:r>
              <a:rPr lang="en-US" sz="2800">
                <a:solidFill>
                  <a:schemeClr val="tx1"/>
                </a:solidFill>
                <a:latin typeface="宋体" panose="02010600030101010101" pitchFamily="2" charset="-122"/>
                <a:ea typeface="宋体" panose="02010600030101010101" pitchFamily="2" charset="-122"/>
                <a:cs typeface="宋体" panose="02010600030101010101" pitchFamily="2" charset="-122"/>
              </a:rPr>
              <a:t>  B</a:t>
            </a:r>
            <a:r>
              <a:rPr lang="zh-CN" sz="2800">
                <a:solidFill>
                  <a:schemeClr val="tx1"/>
                </a:solidFill>
                <a:latin typeface="宋体" panose="02010600030101010101" pitchFamily="2" charset="-122"/>
                <a:ea typeface="宋体" panose="02010600030101010101" pitchFamily="2" charset="-122"/>
                <a:cs typeface="宋体" panose="02010600030101010101" pitchFamily="2" charset="-122"/>
              </a:rPr>
              <a:t>．乙烯与氯化氢的加成反应</a:t>
            </a:r>
            <a:r>
              <a:rPr lang="en-US" sz="2800">
                <a:solidFill>
                  <a:schemeClr val="tx1"/>
                </a:solidFill>
                <a:latin typeface="宋体" panose="02010600030101010101" pitchFamily="2" charset="-122"/>
                <a:ea typeface="宋体" panose="02010600030101010101" pitchFamily="2" charset="-122"/>
                <a:cs typeface="宋体" panose="02010600030101010101" pitchFamily="2" charset="-122"/>
              </a:rPr>
              <a:t>  C</a:t>
            </a:r>
            <a:r>
              <a:rPr lang="zh-CN" sz="2800">
                <a:solidFill>
                  <a:schemeClr val="tx1"/>
                </a:solidFill>
                <a:latin typeface="宋体" panose="02010600030101010101" pitchFamily="2" charset="-122"/>
                <a:ea typeface="宋体" panose="02010600030101010101" pitchFamily="2" charset="-122"/>
                <a:cs typeface="宋体" panose="02010600030101010101" pitchFamily="2" charset="-122"/>
              </a:rPr>
              <a:t>．甲烷在氧气中燃烧</a:t>
            </a:r>
            <a:r>
              <a:rPr lang="en-US" sz="2800">
                <a:solidFill>
                  <a:schemeClr val="tx1"/>
                </a:solidFill>
                <a:latin typeface="宋体" panose="02010600030101010101" pitchFamily="2" charset="-122"/>
                <a:ea typeface="宋体" panose="02010600030101010101" pitchFamily="2" charset="-122"/>
                <a:cs typeface="宋体" panose="02010600030101010101" pitchFamily="2" charset="-122"/>
              </a:rPr>
              <a:t>  D</a:t>
            </a:r>
            <a:r>
              <a:rPr lang="zh-CN" sz="2800">
                <a:solidFill>
                  <a:schemeClr val="tx1"/>
                </a:solidFill>
                <a:latin typeface="宋体" panose="02010600030101010101" pitchFamily="2" charset="-122"/>
                <a:ea typeface="宋体" panose="02010600030101010101" pitchFamily="2" charset="-122"/>
                <a:cs typeface="宋体" panose="02010600030101010101" pitchFamily="2" charset="-122"/>
              </a:rPr>
              <a:t>．乙炔和氯气的加成反应
</a:t>
            </a:r>
            <a:endPar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custDataLst>
              <p:tags r:id="rId4"/>
            </p:custDataLst>
          </p:nvPr>
        </p:nvSpPr>
        <p:spPr>
          <a:xfrm>
            <a:off x="11277600" y="3768090"/>
            <a:ext cx="426085" cy="521970"/>
          </a:xfrm>
          <a:prstGeom prst="rect">
            <a:avLst/>
          </a:prstGeom>
          <a:noFill/>
        </p:spPr>
        <p:txBody>
          <a:bodyPr wrap="none" rtlCol="0">
            <a:spAutoFit/>
          </a:bodyPr>
          <a:lstStyle/>
          <a:p>
            <a:r>
              <a:rPr lang="en-US" altLang="zh-CN" sz="2800" b="1">
                <a:solidFill>
                  <a:srgbClr val="FF0000"/>
                </a:solidFill>
                <a:latin typeface="微软雅黑" panose="020B0503020204020204" charset="-122"/>
                <a:ea typeface="微软雅黑" panose="020B0503020204020204" charset="-122"/>
              </a:rPr>
              <a:t>B</a:t>
            </a:r>
            <a:endParaRPr lang="en-US" altLang="zh-CN" sz="2800" b="1">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10515" y="583565"/>
            <a:ext cx="11570970" cy="95313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CN" sz="2800" b="1"/>
              <a:t>推进</a:t>
            </a:r>
            <a:r>
              <a:rPr lang="en-US" altLang="zh-CN" sz="2800" b="1"/>
              <a:t>]</a:t>
            </a:r>
            <a:r>
              <a:rPr lang="zh-CN" sz="2800" b="1"/>
              <a:t>芳香化合物是指含有苯环的化合物，最简单的芳香化合物是苯，苯的结构是怎样的？又是如何确定和发现的呢？我们一起来看科学史话</a:t>
            </a:r>
            <a:endParaRPr lang="zh-CN" sz="2800" b="1"/>
          </a:p>
        </p:txBody>
      </p:sp>
      <p:sp>
        <p:nvSpPr>
          <p:cNvPr id="79876" name="矩形 79875"/>
          <p:cNvSpPr/>
          <p:nvPr>
            <p:custDataLst>
              <p:tags r:id="rId2"/>
            </p:custDataLst>
          </p:nvPr>
        </p:nvSpPr>
        <p:spPr>
          <a:xfrm>
            <a:off x="3764280" y="0"/>
            <a:ext cx="4410710" cy="583565"/>
          </a:xfrm>
          <a:prstGeom prst="rect">
            <a:avLst/>
          </a:prstGeom>
          <a:noFill/>
          <a:ln w="9525">
            <a:noFill/>
          </a:ln>
        </p:spPr>
        <p:txBody>
          <a:bodyPr anchor="ctr"/>
          <a:lstStyle>
            <a:lvl1pPr marL="0" lvl="0" indent="0" algn="l" defTabSz="914400" eaLnBrk="0" fontAlgn="base" latinLnBrk="0" hangingPunct="0">
              <a:lnSpc>
                <a:spcPct val="100000"/>
              </a:lnSpc>
              <a:spcBef>
                <a:spcPct val="0"/>
              </a:spcBef>
              <a:spcAft>
                <a:spcPct val="0"/>
              </a:spcAft>
              <a:buNone/>
              <a:defRPr sz="4400" b="0" i="0" u="none" kern="1200" baseline="0">
                <a:solidFill>
                  <a:schemeClr val="tx2"/>
                </a:solidFill>
                <a:latin typeface="Times New Roman" panose="02020603050405020304"/>
                <a:ea typeface="宋体" panose="02010600030101010101" pitchFamily="2" charset="-122"/>
              </a:defRPr>
            </a:lvl1pPr>
          </a:lstStyle>
          <a:p>
            <a:pPr lvl="0"/>
            <a:r>
              <a:rPr lang="zh-CN" altLang="en-US" sz="2800" b="1">
                <a:solidFill>
                  <a:schemeClr val="tx1"/>
                </a:solidFill>
                <a:latin typeface="微软雅黑" panose="020B0503020204020204" charset="-122"/>
                <a:ea typeface="微软雅黑" panose="020B0503020204020204" charset="-122"/>
              </a:rPr>
              <a:t>凯库勒发现苯结构的故事</a:t>
            </a:r>
            <a:endParaRPr lang="zh-CN" altLang="en-US" sz="2800" b="1">
              <a:solidFill>
                <a:schemeClr val="tx1"/>
              </a:solidFill>
              <a:latin typeface="微软雅黑" panose="020B0503020204020204" charset="-122"/>
              <a:ea typeface="微软雅黑" panose="020B0503020204020204" charset="-122"/>
            </a:endParaRPr>
          </a:p>
        </p:txBody>
      </p:sp>
      <p:pic>
        <p:nvPicPr>
          <p:cNvPr id="3" name="苯的发现">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310515" y="583565"/>
            <a:ext cx="7519670" cy="5958840"/>
          </a:xfrm>
          <a:prstGeom prst="rect">
            <a:avLst/>
          </a:prstGeom>
        </p:spPr>
      </p:pic>
      <p:pic>
        <p:nvPicPr>
          <p:cNvPr id="100" name="图片 99"/>
          <p:cNvPicPr/>
          <p:nvPr>
            <p:custDataLst>
              <p:tags r:id="rId7"/>
            </p:custDataLst>
          </p:nvPr>
        </p:nvPicPr>
        <p:blipFill>
          <a:blip r:embed="rId8"/>
          <a:stretch>
            <a:fillRect/>
          </a:stretch>
        </p:blipFill>
        <p:spPr>
          <a:xfrm>
            <a:off x="7941310" y="583565"/>
            <a:ext cx="3939540" cy="5838190"/>
          </a:xfrm>
          <a:prstGeom prst="rect">
            <a:avLst/>
          </a:prstGeom>
          <a:noFill/>
          <a:ln w="9525">
            <a:noFill/>
          </a:ln>
        </p:spPr>
      </p:pic>
      <p:sp>
        <p:nvSpPr>
          <p:cNvPr id="79877" name="矩形 79876"/>
          <p:cNvSpPr/>
          <p:nvPr>
            <p:custDataLst>
              <p:tags r:id="rId9"/>
            </p:custDataLst>
          </p:nvPr>
        </p:nvSpPr>
        <p:spPr>
          <a:xfrm>
            <a:off x="291465" y="564515"/>
            <a:ext cx="7630160" cy="5977890"/>
          </a:xfrm>
          <a:prstGeom prst="rect">
            <a:avLst/>
          </a:prstGeom>
          <a:solidFill>
            <a:schemeClr val="accent6">
              <a:lumMod val="40000"/>
              <a:lumOff val="60000"/>
            </a:schemeClr>
          </a:solidFill>
          <a:ln w="9525">
            <a:noFill/>
          </a:ln>
        </p:spPr>
        <p:txBody>
          <a:bodyPr lIns="0" rIns="0"/>
          <a:lstStyle/>
          <a:p>
            <a:pPr marL="342900" lvl="0" indent="-342900" fontAlgn="auto">
              <a:lnSpc>
                <a:spcPct val="100000"/>
              </a:lnSpc>
              <a:spcBef>
                <a:spcPct val="0"/>
              </a:spcBef>
              <a:buClrTx/>
            </a:pPr>
            <a:r>
              <a:rPr lang="zh-CN" altLang="en-US" sz="3600" b="1">
                <a:latin typeface="Times New Roman" panose="02020603050405020304"/>
                <a:ea typeface="宋体" panose="02010600030101010101" pitchFamily="2" charset="-122"/>
              </a:rPr>
              <a:t>　</a:t>
            </a:r>
            <a:r>
              <a:rPr lang="zh-CN" altLang="en-US" sz="4000" b="1">
                <a:solidFill>
                  <a:schemeClr val="tx1"/>
                </a:solidFill>
                <a:latin typeface="Times New Roman" panose="02020603050405020304"/>
                <a:ea typeface="宋体" panose="02010600030101010101" pitchFamily="2" charset="-122"/>
              </a:rPr>
              <a:t>　</a:t>
            </a:r>
            <a:r>
              <a:rPr lang="zh-CN" altLang="en-US" sz="3200" b="1">
                <a:solidFill>
                  <a:schemeClr val="tx1"/>
                </a:solidFill>
                <a:latin typeface="Times New Roman" panose="02020603050405020304"/>
                <a:ea typeface="华文楷体" panose="02010600040101010101" charset="-122"/>
              </a:rPr>
              <a:t>凯库勒是一位极富想象力的化学家，长期被苯分子的结构所困惑。一天夜晚，他在书房中打起瞌睡，眼前又出现了旋转的碳原子。</a:t>
            </a:r>
            <a:r>
              <a:rPr lang="zh-CN" altLang="en-US" sz="3200" b="1">
                <a:solidFill>
                  <a:schemeClr val="tx1"/>
                </a:solidFill>
                <a:highlight>
                  <a:srgbClr val="FFFF00"/>
                </a:highlight>
                <a:latin typeface="Times New Roman" panose="02020603050405020304"/>
                <a:ea typeface="华文楷体" panose="02010600040101010101" charset="-122"/>
              </a:rPr>
              <a:t>碳原子的长链像蛇一样盘绕卷曲，</a:t>
            </a:r>
            <a:r>
              <a:rPr lang="zh-CN" altLang="en-US" sz="3200" b="1">
                <a:solidFill>
                  <a:schemeClr val="tx1"/>
                </a:solidFill>
                <a:latin typeface="Times New Roman" panose="02020603050405020304"/>
                <a:ea typeface="华文楷体" panose="02010600040101010101" charset="-122"/>
              </a:rPr>
              <a:t>忽见一条蛇咬住了自己的尾巴，并旋转不停。他像触电般地猛然醒来，终于提出了苯分子的结构。</a:t>
            </a:r>
            <a:br>
              <a:rPr lang="zh-CN" altLang="en-US" sz="3200" b="1">
                <a:solidFill>
                  <a:schemeClr val="tx1"/>
                </a:solidFill>
                <a:latin typeface="Times New Roman" panose="02020603050405020304"/>
                <a:ea typeface="华文楷体" panose="02010600040101010101" charset="-122"/>
              </a:rPr>
            </a:br>
            <a:r>
              <a:rPr lang="zh-CN" altLang="en-US" sz="3200" b="1">
                <a:solidFill>
                  <a:schemeClr val="tx1"/>
                </a:solidFill>
                <a:latin typeface="Times New Roman" panose="02020603050405020304"/>
                <a:ea typeface="华文楷体" panose="02010600040101010101" charset="-122"/>
              </a:rPr>
              <a:t>　　对此，</a:t>
            </a:r>
            <a:r>
              <a:rPr lang="zh-CN" altLang="en-US" sz="3200" b="1">
                <a:solidFill>
                  <a:schemeClr val="tx1"/>
                </a:solidFill>
                <a:highlight>
                  <a:srgbClr val="FFFF00"/>
                </a:highlight>
                <a:latin typeface="Times New Roman" panose="02020603050405020304"/>
                <a:ea typeface="华文楷体" panose="02010600040101010101" charset="-122"/>
              </a:rPr>
              <a:t>凯库勒说："让我们学会做梦吧</a:t>
            </a:r>
            <a:r>
              <a:rPr lang="zh-CN" altLang="en-US" sz="3200" b="1">
                <a:solidFill>
                  <a:schemeClr val="tx1"/>
                </a:solidFill>
                <a:latin typeface="Times New Roman" panose="02020603050405020304"/>
                <a:ea typeface="华文楷体" panose="02010600040101010101" charset="-122"/>
              </a:rPr>
              <a:t>！那么，我们就可以发现真理。"但凯库勒的梦中发现并不是偶然的，这是跟他渊博的知识、丰富的想象、对问题的执着追求分不开的。</a:t>
            </a:r>
            <a:endParaRPr lang="zh-CN" altLang="en-US" sz="3200" b="1">
              <a:solidFill>
                <a:schemeClr val="tx1"/>
              </a:solidFill>
              <a:latin typeface="Times New Roman" panose="02020603050405020304"/>
              <a:ea typeface="华文楷体" panose="02010600040101010101" charset="-122"/>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additive="base">
                                        <p:cTn id="17" dur="500" fill="hold"/>
                                        <p:tgtEl>
                                          <p:spTgt spid="100"/>
                                        </p:tgtEl>
                                        <p:attrNameLst>
                                          <p:attrName>ppt_x</p:attrName>
                                        </p:attrNameLst>
                                      </p:cBhvr>
                                      <p:tavLst>
                                        <p:tav tm="0">
                                          <p:val>
                                            <p:strVal val="#ppt_x"/>
                                          </p:val>
                                        </p:tav>
                                        <p:tav tm="100000">
                                          <p:val>
                                            <p:strVal val="#ppt_x"/>
                                          </p:val>
                                        </p:tav>
                                      </p:tavLst>
                                    </p:anim>
                                    <p:anim calcmode="lin" valueType="num">
                                      <p:cBhvr additive="base">
                                        <p:cTn id="1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9877"/>
                                        </p:tgtEl>
                                        <p:attrNameLst>
                                          <p:attrName>style.visibility</p:attrName>
                                        </p:attrNameLst>
                                      </p:cBhvr>
                                      <p:to>
                                        <p:strVal val="visible"/>
                                      </p:to>
                                    </p:set>
                                    <p:anim calcmode="lin" valueType="num">
                                      <p:cBhvr additive="base">
                                        <p:cTn id="23" dur="500" fill="hold"/>
                                        <p:tgtEl>
                                          <p:spTgt spid="79877"/>
                                        </p:tgtEl>
                                        <p:attrNameLst>
                                          <p:attrName>ppt_x</p:attrName>
                                        </p:attrNameLst>
                                      </p:cBhvr>
                                      <p:tavLst>
                                        <p:tav tm="0">
                                          <p:val>
                                            <p:strVal val="#ppt_x"/>
                                          </p:val>
                                        </p:tav>
                                        <p:tav tm="100000">
                                          <p:val>
                                            <p:strVal val="#ppt_x"/>
                                          </p:val>
                                        </p:tav>
                                      </p:tavLst>
                                    </p:anim>
                                    <p:anim calcmode="lin" valueType="num">
                                      <p:cBhvr additive="base">
                                        <p:cTn id="24" dur="500" fill="hold"/>
                                        <p:tgtEl>
                                          <p:spTgt spid="798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additive="base">
                                        <p:cTn id="29" dur="1" fill="hold"/>
                                        <p:tgtEl>
                                          <p:spTgt spid="3"/>
                                        </p:tgtEl>
                                      </p:cBhvr>
                                    </p:cmd>
                                  </p:childTnLst>
                                </p:cTn>
                              </p:par>
                            </p:childTnLst>
                          </p:cTn>
                        </p:par>
                      </p:childTnLst>
                    </p:cTn>
                  </p:par>
                </p:childTnLst>
              </p:cTn>
              <p:nextCondLst>
                <p:cond evt="onClick" delay="0">
                  <p:tgtEl>
                    <p:spTgt spid="3"/>
                  </p:tgtEl>
                </p:cond>
              </p:nextCondLst>
            </p:seq>
            <p:video>
              <p:cMediaNode>
                <p:cTn id="30" fill="hold" display="0">
                  <p:stCondLst>
                    <p:cond delay="indefinite"/>
                  </p:stCondLst>
                  <p:endCondLst>
                    <p:cond evt="onNext" delay="0">
                      <p:tgtEl>
                        <p:sldTgt/>
                      </p:tgtEl>
                    </p:cond>
                    <p:cond evt="onPrev">
                      <p:tgtEl>
                        <p:sldTgt/>
                      </p:tgtEl>
                    </p:cond>
                  </p:endCondLst>
                </p:cTn>
                <p:tgtEl>
                  <p:spTgt spid="3"/>
                </p:tgtEl>
              </p:cMediaNode>
            </p:video>
          </p:childTnLst>
        </p:cTn>
      </p:par>
    </p:tnLst>
    <p:bldLst>
      <p:bldP spid="79877" grpId="0" bldLvl="0" animBg="1"/>
      <p:bldP spid="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644525" y="0"/>
            <a:ext cx="2547620" cy="568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solidFill>
                  <a:srgbClr val="FFFF00"/>
                </a:solidFill>
                <a:latin typeface="黑体" panose="02010609060101010101" charset="-122"/>
                <a:ea typeface="黑体" panose="02010609060101010101" charset="-122"/>
              </a:rPr>
              <a:t>【科学史话】</a:t>
            </a:r>
            <a:endParaRPr lang="zh-CN" altLang="en-US" sz="2800">
              <a:solidFill>
                <a:srgbClr val="FFFF00"/>
              </a:solidFill>
              <a:latin typeface="黑体" panose="02010609060101010101" charset="-122"/>
              <a:ea typeface="黑体" panose="02010609060101010101" charset="-122"/>
            </a:endParaRPr>
          </a:p>
        </p:txBody>
      </p:sp>
      <p:sp>
        <p:nvSpPr>
          <p:cNvPr id="5" name="文本框 4"/>
          <p:cNvSpPr txBox="1"/>
          <p:nvPr>
            <p:custDataLst>
              <p:tags r:id="rId2"/>
            </p:custDataLst>
          </p:nvPr>
        </p:nvSpPr>
        <p:spPr>
          <a:xfrm>
            <a:off x="1618556" y="28546"/>
            <a:ext cx="8955578" cy="681990"/>
          </a:xfrm>
          <a:prstGeom prst="rect">
            <a:avLst/>
          </a:prstGeom>
          <a:noFill/>
        </p:spPr>
        <p:txBody>
          <a:bodyPr wrap="square" rtlCol="0">
            <a:spAutoFit/>
          </a:bodyPr>
          <a:lstStyle/>
          <a:p>
            <a:pPr algn="ctr">
              <a:lnSpc>
                <a:spcPct val="120000"/>
              </a:lnSpc>
            </a:pPr>
            <a:r>
              <a:rPr lang="zh-CN" altLang="en-US" sz="3200" smtClean="0">
                <a:solidFill>
                  <a:srgbClr val="FFFFFF"/>
                </a:solidFill>
                <a:latin typeface="黑体" panose="02010609060101010101" charset="-122"/>
                <a:ea typeface="黑体" panose="02010609060101010101" charset="-122"/>
                <a:cs typeface="Times New Roman" panose="02020603050405020304" pitchFamily="18" charset="0"/>
              </a:rPr>
              <a:t>芳香族化合物与苯</a:t>
            </a:r>
            <a:endParaRPr lang="zh-CN" altLang="en-US" sz="3200" smtClean="0">
              <a:solidFill>
                <a:srgbClr val="FFFFFF"/>
              </a:solidFill>
              <a:latin typeface="黑体" panose="02010609060101010101" charset="-122"/>
              <a:ea typeface="黑体" panose="02010609060101010101" charset="-122"/>
              <a:cs typeface="Times New Roman" panose="02020603050405020304" pitchFamily="18" charset="0"/>
            </a:endParaRPr>
          </a:p>
        </p:txBody>
      </p:sp>
      <p:pic>
        <p:nvPicPr>
          <p:cNvPr id="7" name="图片 6"/>
          <p:cNvPicPr>
            <a:picLocks noChangeAspect="1"/>
          </p:cNvPicPr>
          <p:nvPr>
            <p:custDataLst>
              <p:tags r:id="rId3"/>
            </p:custDataLst>
          </p:nvPr>
        </p:nvPicPr>
        <p:blipFill>
          <a:blip r:embed="rId4">
            <a:extLst>
              <a:ext uri="{BEBA8EAE-BF5A-486C-A8C5-ECC9F3942E4B}">
                <a14:imgProps xmlns:a14="http://schemas.microsoft.com/office/drawing/2010/main">
                  <a14:imgLayer r:embed="rId5">
                    <a14:imgEffect>
                      <a14:brightnessContrast bright="-20000" contrast="40000"/>
                    </a14:imgEffect>
                    <a14:imgEffect>
                      <a14:sharpenSoften amount="50000"/>
                    </a14:imgEffect>
                  </a14:imgLayer>
                </a14:imgProps>
              </a:ext>
            </a:extLst>
          </a:blip>
          <a:srcRect r="1787"/>
          <a:stretch>
            <a:fillRect/>
          </a:stretch>
        </p:blipFill>
        <p:spPr>
          <a:xfrm>
            <a:off x="1067435" y="710565"/>
            <a:ext cx="10056495" cy="599122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cxnSp>
        <p:nvCxnSpPr>
          <p:cNvPr id="2" name="直接连接符 1"/>
          <p:cNvCxnSpPr/>
          <p:nvPr>
            <p:custDataLst>
              <p:tags r:id="rId6"/>
            </p:custDataLst>
          </p:nvPr>
        </p:nvCxnSpPr>
        <p:spPr>
          <a:xfrm flipV="1">
            <a:off x="2073275" y="1849755"/>
            <a:ext cx="1386205" cy="101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custDataLst>
              <p:tags r:id="rId7"/>
            </p:custDataLst>
          </p:nvPr>
        </p:nvCxnSpPr>
        <p:spPr>
          <a:xfrm flipV="1">
            <a:off x="2543810" y="2720340"/>
            <a:ext cx="3152140" cy="152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8"/>
            </p:custDataLst>
          </p:nvPr>
        </p:nvCxnSpPr>
        <p:spPr>
          <a:xfrm flipV="1">
            <a:off x="2073275" y="3327400"/>
            <a:ext cx="2418715" cy="1079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9"/>
            </p:custDataLst>
          </p:nvPr>
        </p:nvCxnSpPr>
        <p:spPr>
          <a:xfrm flipV="1">
            <a:off x="1618615" y="5624195"/>
            <a:ext cx="1536700" cy="158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10"/>
            </p:custDataLst>
          </p:nvPr>
        </p:nvCxnSpPr>
        <p:spPr>
          <a:xfrm flipV="1">
            <a:off x="9792970" y="5624195"/>
            <a:ext cx="920750" cy="101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1"/>
            </p:custDataLst>
          </p:nvPr>
        </p:nvCxnSpPr>
        <p:spPr>
          <a:xfrm flipV="1">
            <a:off x="6536055" y="5937885"/>
            <a:ext cx="4197985" cy="2095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2"/>
            </p:custDataLst>
          </p:nvPr>
        </p:nvCxnSpPr>
        <p:spPr>
          <a:xfrm flipV="1">
            <a:off x="6541135" y="6224905"/>
            <a:ext cx="4197985" cy="2095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3"/>
            </p:custDataLst>
          </p:nvPr>
        </p:nvCxnSpPr>
        <p:spPr>
          <a:xfrm>
            <a:off x="6541135" y="6522085"/>
            <a:ext cx="1066165" cy="25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ble"/>
          <p:cNvPicPr>
            <a:picLocks noGrp="1"/>
          </p:cNvPicPr>
          <p:nvPr>
            <p:custDataLst>
              <p:tags r:id="rId1"/>
            </p:custDataLst>
          </p:nvPr>
        </p:nvPicPr>
        <p:blipFill>
          <a:blip r:embed="rId2"/>
          <a:stretch>
            <a:fillRect/>
          </a:stretch>
        </p:blipFill>
        <p:spPr>
          <a:xfrm>
            <a:off x="365125" y="1409065"/>
            <a:ext cx="11322050" cy="2654300"/>
          </a:xfrm>
          <a:prstGeom prst="rect">
            <a:avLst/>
          </a:prstGeom>
        </p:spPr>
      </p:pic>
      <p:sp>
        <p:nvSpPr>
          <p:cNvPr id="19" name="TextBox 43"/>
          <p:cNvSpPr txBox="1">
            <a:spLocks noChangeArrowheads="1"/>
          </p:cNvSpPr>
          <p:nvPr>
            <p:custDataLst>
              <p:tags r:id="rId3"/>
            </p:custDataLst>
          </p:nvPr>
        </p:nvSpPr>
        <p:spPr bwMode="auto">
          <a:xfrm>
            <a:off x="749300" y="13970"/>
            <a:ext cx="52006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教学过程</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rPr>
              <a:t>探究苯的分子结构</a:t>
            </a:r>
            <a:endParaRPr lang="zh-CN" altLang="en-US" sz="2800" b="1">
              <a:solidFill>
                <a:srgbClr val="C00000"/>
              </a:solidFill>
              <a:latin typeface="微软雅黑" panose="020B0503020204020204" charset="-122"/>
            </a:endParaRPr>
          </a:p>
        </p:txBody>
      </p:sp>
      <p:pic>
        <p:nvPicPr>
          <p:cNvPr id="5" name="图片 4"/>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bwMode="auto">
          <a:xfrm>
            <a:off x="2639695" y="2219960"/>
            <a:ext cx="1453515" cy="162306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bwMode="auto">
          <a:xfrm>
            <a:off x="4818235" y="2759838"/>
            <a:ext cx="701719" cy="870006"/>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noChangeArrowheads="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bwMode="auto">
          <a:xfrm>
            <a:off x="6245464" y="2759837"/>
            <a:ext cx="717596" cy="8827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0086001001100264"/>
          <p:cNvPicPr>
            <a:picLocks noChangeAspect="1" noChangeArrowheads="1"/>
          </p:cNvPicPr>
          <p:nvPr>
            <p:custDataLst>
              <p:tags r:id="rId10"/>
            </p:custDataLst>
          </p:nvPr>
        </p:nvPicPr>
        <p:blipFill>
          <a:blip r:embed="rId11">
            <a:extLst>
              <a:ext uri="{28A0092B-C50C-407E-A947-70E740481C1C}">
                <a14:useLocalDpi xmlns:a14="http://schemas.microsoft.com/office/drawing/2010/main" val="0"/>
              </a:ext>
            </a:extLst>
          </a:blip>
          <a:stretch>
            <a:fillRect/>
          </a:stretch>
        </p:blipFill>
        <p:spPr bwMode="auto">
          <a:xfrm>
            <a:off x="9751695" y="2205355"/>
            <a:ext cx="1719580" cy="165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custDataLst>
              <p:tags r:id="rId12"/>
            </p:custDataLst>
          </p:nvPr>
        </p:nvPicPr>
        <p:blipFill>
          <a:blip r:embed="rId13">
            <a:clrChange>
              <a:clrFrom>
                <a:srgbClr val="8080CC"/>
              </a:clrFrom>
              <a:clrTo>
                <a:srgbClr val="8080CC">
                  <a:alpha val="0"/>
                </a:srgbClr>
              </a:clrTo>
            </a:clrChange>
            <a:extLst>
              <a:ext uri="{28A0092B-C50C-407E-A947-70E740481C1C}">
                <a14:useLocalDpi xmlns:a14="http://schemas.microsoft.com/office/drawing/2010/main" val="0"/>
              </a:ext>
            </a:extLst>
          </a:blip>
          <a:stretch>
            <a:fillRect/>
          </a:stretch>
        </p:blipFill>
        <p:spPr bwMode="auto">
          <a:xfrm>
            <a:off x="7237095" y="2205355"/>
            <a:ext cx="2007235" cy="1756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a:solidFill>
                  <a:srgbClr val="000000"/>
                </a:solidFill>
                <a:miter lim="800000"/>
                <a:headEnd/>
                <a:tailEnd/>
              </a14:hiddenLine>
            </a:ext>
          </a:extLst>
        </p:spPr>
      </p:pic>
      <p:sp>
        <p:nvSpPr>
          <p:cNvPr id="11" name="文本框 10"/>
          <p:cNvSpPr txBox="1"/>
          <p:nvPr>
            <p:custDataLst>
              <p:tags r:id="rId14"/>
            </p:custDataLst>
          </p:nvPr>
        </p:nvSpPr>
        <p:spPr>
          <a:xfrm>
            <a:off x="4620895" y="2219960"/>
            <a:ext cx="1097280" cy="368300"/>
          </a:xfrm>
          <a:prstGeom prst="rect">
            <a:avLst/>
          </a:prstGeom>
          <a:noFill/>
        </p:spPr>
        <p:txBody>
          <a:bodyPr wrap="none" rtlCol="0" anchor="t">
            <a:spAutoFit/>
          </a:bodyPr>
          <a:lstStyle/>
          <a:p>
            <a:r>
              <a:rPr lang="zh-CN" altLang="en-US" smtClean="0">
                <a:solidFill>
                  <a:srgbClr val="C00000"/>
                </a:solidFill>
                <a:latin typeface="黑体" panose="02010609060101010101" charset="-122"/>
                <a:ea typeface="黑体" panose="02010609060101010101" charset="-122"/>
                <a:cs typeface="Times New Roman" panose="02020603050405020304" pitchFamily="18" charset="0"/>
                <a:sym typeface="+mn-ea"/>
              </a:rPr>
              <a:t>凯库勒式</a:t>
            </a:r>
            <a:endParaRPr lang="zh-CN" altLang="en-US"/>
          </a:p>
        </p:txBody>
      </p:sp>
      <p:pic>
        <p:nvPicPr>
          <p:cNvPr id="95" name="Object 12"/>
          <p:cNvPicPr>
            <a:picLocks noChangeAspect="1" noChangeArrowheads="1"/>
          </p:cNvPicPr>
          <p:nvPr>
            <p:custDataLst>
              <p:tags r:id="rId15"/>
            </p:custDataLst>
          </p:nvPr>
        </p:nvPicPr>
        <p:blipFill>
          <a:blip r:embed="rId16">
            <a:extLst>
              <a:ext uri="{28A0092B-C50C-407E-A947-70E740481C1C}">
                <a14:useLocalDpi xmlns:a14="http://schemas.microsoft.com/office/drawing/2010/main" val="0"/>
              </a:ext>
            </a:extLst>
          </a:blip>
          <a:stretch>
            <a:fillRect/>
          </a:stretch>
        </p:blipFill>
        <p:spPr bwMode="auto">
          <a:xfrm>
            <a:off x="9244330" y="4333240"/>
            <a:ext cx="2676525" cy="215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11"/>
          <p:cNvSpPr txBox="1"/>
          <p:nvPr>
            <p:custDataLst>
              <p:tags r:id="rId17"/>
            </p:custDataLst>
          </p:nvPr>
        </p:nvSpPr>
        <p:spPr>
          <a:xfrm>
            <a:off x="365125" y="4218940"/>
            <a:ext cx="8537575" cy="2378710"/>
          </a:xfrm>
          <a:prstGeom prst="rect">
            <a:avLst/>
          </a:prstGeom>
          <a:noFill/>
        </p:spPr>
        <p:txBody>
          <a:bodyPr wrap="square" rtlCol="0">
            <a:spAutoFit/>
          </a:bodyPr>
          <a:lstStyle/>
          <a:p>
            <a:r>
              <a:rPr lang="zh-CN" altLang="en-US" sz="2400" b="1">
                <a:latin typeface="微软雅黑" panose="020B0503020204020204" charset="-122"/>
                <a:ea typeface="微软雅黑" panose="020B0503020204020204" charset="-122"/>
                <a:cs typeface="微软雅黑" panose="020B0503020204020204" charset="-122"/>
              </a:rPr>
              <a:t>注意：</a:t>
            </a:r>
            <a:endParaRPr lang="zh-CN" altLang="en-US" sz="2400" b="1">
              <a:latin typeface="微软雅黑" panose="020B0503020204020204" charset="-122"/>
              <a:ea typeface="微软雅黑" panose="020B0503020204020204" charset="-122"/>
              <a:cs typeface="微软雅黑" panose="020B0503020204020204" charset="-122"/>
            </a:endParaRPr>
          </a:p>
          <a:p>
            <a:pPr lvl="0">
              <a:lnSpc>
                <a:spcPct val="130000"/>
              </a:lnSpc>
              <a:spcBef>
                <a:spcPct val="0"/>
              </a:spcBef>
            </a:pPr>
            <a:r>
              <a:rPr lang="zh-CN" altLang="en-US" sz="2400" b="1">
                <a:latin typeface="微软雅黑" panose="020B0503020204020204" charset="-122"/>
                <a:ea typeface="微软雅黑" panose="020B0503020204020204" charset="-122"/>
                <a:cs typeface="微软雅黑" panose="020B0503020204020204" charset="-122"/>
              </a:rPr>
              <a:t>（</a:t>
            </a:r>
            <a:r>
              <a:rPr lang="en-US" altLang="zh-CN" sz="2400" b="1">
                <a:latin typeface="微软雅黑" panose="020B0503020204020204" charset="-122"/>
                <a:ea typeface="微软雅黑" panose="020B0503020204020204" charset="-122"/>
                <a:cs typeface="微软雅黑" panose="020B0503020204020204" charset="-122"/>
              </a:rPr>
              <a:t>1</a:t>
            </a:r>
            <a:r>
              <a:rPr lang="zh-CN" altLang="en-US" sz="2400" b="1">
                <a:latin typeface="微软雅黑" panose="020B0503020204020204" charset="-122"/>
                <a:ea typeface="微软雅黑" panose="020B0503020204020204" charset="-122"/>
                <a:cs typeface="微软雅黑" panose="020B0503020204020204" charset="-122"/>
              </a:rPr>
              <a:t>）</a:t>
            </a:r>
            <a:r>
              <a:rPr lang="zh-CN" altLang="en-US" sz="2400" b="1" smtClean="0">
                <a:latin typeface="微软雅黑" panose="020B0503020204020204" charset="-122"/>
                <a:ea typeface="微软雅黑" panose="020B0503020204020204" charset="-122"/>
                <a:cs typeface="微软雅黑" panose="020B0503020204020204" charset="-122"/>
                <a:sym typeface="+mn-ea"/>
              </a:rPr>
              <a:t>化学键：</a:t>
            </a:r>
            <a:r>
              <a:rPr lang="en-US" altLang="zh-CN" sz="2400" b="1">
                <a:solidFill>
                  <a:srgbClr val="0000FF"/>
                </a:solidFill>
                <a:latin typeface="微软雅黑" panose="020B0503020204020204" charset="-122"/>
                <a:ea typeface="微软雅黑" panose="020B0503020204020204" charset="-122"/>
                <a:cs typeface="微软雅黑" panose="020B0503020204020204" charset="-122"/>
                <a:sym typeface="+mn-ea"/>
              </a:rPr>
              <a:t>6</a:t>
            </a:r>
            <a:r>
              <a:rPr lang="zh-CN" altLang="en-US" sz="2400" b="1">
                <a:solidFill>
                  <a:srgbClr val="0000FF"/>
                </a:solidFill>
                <a:latin typeface="微软雅黑" panose="020B0503020204020204" charset="-122"/>
                <a:ea typeface="微软雅黑" panose="020B0503020204020204" charset="-122"/>
                <a:cs typeface="微软雅黑" panose="020B0503020204020204" charset="-122"/>
                <a:sym typeface="+mn-ea"/>
              </a:rPr>
              <a:t>个碳原子之间</a:t>
            </a:r>
            <a:r>
              <a:rPr lang="zh-CN" altLang="en-US" sz="2400" b="1" smtClean="0">
                <a:solidFill>
                  <a:srgbClr val="0000FF"/>
                </a:solidFill>
                <a:latin typeface="微软雅黑" panose="020B0503020204020204" charset="-122"/>
                <a:ea typeface="微软雅黑" panose="020B0503020204020204" charset="-122"/>
                <a:cs typeface="微软雅黑" panose="020B0503020204020204" charset="-122"/>
                <a:sym typeface="+mn-ea"/>
              </a:rPr>
              <a:t>的化学键完全相同，是介于</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碳碳</a:t>
            </a:r>
            <a:r>
              <a:rPr lang="zh-CN" altLang="en-US" sz="2400" b="1" smtClean="0">
                <a:solidFill>
                  <a:srgbClr val="C00000"/>
                </a:solidFill>
                <a:latin typeface="微软雅黑" panose="020B0503020204020204" charset="-122"/>
                <a:ea typeface="微软雅黑" panose="020B0503020204020204" charset="-122"/>
                <a:cs typeface="微软雅黑" panose="020B0503020204020204" charset="-122"/>
                <a:sym typeface="+mn-ea"/>
              </a:rPr>
              <a:t>单键和</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碳碳</a:t>
            </a:r>
            <a:r>
              <a:rPr lang="zh-CN" altLang="en-US" sz="2400" b="1" smtClean="0">
                <a:solidFill>
                  <a:srgbClr val="C00000"/>
                </a:solidFill>
                <a:latin typeface="微软雅黑" panose="020B0503020204020204" charset="-122"/>
                <a:ea typeface="微软雅黑" panose="020B0503020204020204" charset="-122"/>
                <a:cs typeface="微软雅黑" panose="020B0503020204020204" charset="-122"/>
                <a:sym typeface="+mn-ea"/>
              </a:rPr>
              <a:t>双键</a:t>
            </a:r>
            <a:r>
              <a:rPr lang="zh-CN" altLang="en-US" sz="2400" b="1" smtClean="0">
                <a:solidFill>
                  <a:srgbClr val="0000FF"/>
                </a:solidFill>
                <a:latin typeface="微软雅黑" panose="020B0503020204020204" charset="-122"/>
                <a:ea typeface="微软雅黑" panose="020B0503020204020204" charset="-122"/>
                <a:cs typeface="微软雅黑" panose="020B0503020204020204" charset="-122"/>
                <a:sym typeface="+mn-ea"/>
              </a:rPr>
              <a:t>之间的一种</a:t>
            </a:r>
            <a:r>
              <a:rPr lang="zh-CN" altLang="en-US" sz="2400" b="1" smtClean="0">
                <a:solidFill>
                  <a:srgbClr val="FF0000"/>
                </a:solidFill>
                <a:latin typeface="微软雅黑" panose="020B0503020204020204" charset="-122"/>
                <a:ea typeface="微软雅黑" panose="020B0503020204020204" charset="-122"/>
                <a:cs typeface="微软雅黑" panose="020B0503020204020204" charset="-122"/>
                <a:sym typeface="+mn-ea"/>
              </a:rPr>
              <a:t>独特</a:t>
            </a:r>
            <a:r>
              <a:rPr lang="zh-CN" altLang="en-US" sz="2400" b="1" smtClean="0">
                <a:solidFill>
                  <a:srgbClr val="0000FF"/>
                </a:solidFill>
                <a:latin typeface="微软雅黑" panose="020B0503020204020204" charset="-122"/>
                <a:ea typeface="微软雅黑" panose="020B0503020204020204" charset="-122"/>
                <a:cs typeface="微软雅黑" panose="020B0503020204020204" charset="-122"/>
                <a:sym typeface="+mn-ea"/>
              </a:rPr>
              <a:t>的键。</a:t>
            </a:r>
            <a:endParaRPr lang="zh-CN" altLang="en-US" sz="2400" b="1" smtClean="0">
              <a:solidFill>
                <a:srgbClr val="0000FF"/>
              </a:solidFill>
              <a:latin typeface="微软雅黑" panose="020B0503020204020204" charset="-122"/>
              <a:ea typeface="微软雅黑" panose="020B0503020204020204" charset="-122"/>
              <a:cs typeface="微软雅黑" panose="020B0503020204020204" charset="-122"/>
              <a:sym typeface="+mn-ea"/>
            </a:endParaRPr>
          </a:p>
          <a:p>
            <a:pPr lvl="0">
              <a:lnSpc>
                <a:spcPct val="130000"/>
              </a:lnSpc>
              <a:spcBef>
                <a:spcPct val="0"/>
              </a:spcBef>
            </a:pPr>
            <a:r>
              <a:rPr lang="zh-CN" altLang="en-US" sz="2400" b="1" smtClean="0">
                <a:solidFill>
                  <a:srgbClr val="0000FF"/>
                </a:solidFill>
                <a:latin typeface="微软雅黑" panose="020B0503020204020204" charset="-122"/>
                <a:ea typeface="微软雅黑" panose="020B0503020204020204" charset="-122"/>
                <a:cs typeface="微软雅黑" panose="020B0503020204020204" charset="-122"/>
                <a:sym typeface="+mn-ea"/>
              </a:rPr>
              <a:t>（</a:t>
            </a:r>
            <a:r>
              <a:rPr lang="en-US" altLang="zh-CN" sz="2400" b="1" smtClean="0">
                <a:solidFill>
                  <a:srgbClr val="0000FF"/>
                </a:solidFill>
                <a:latin typeface="微软雅黑" panose="020B0503020204020204" charset="-122"/>
                <a:ea typeface="微软雅黑" panose="020B0503020204020204" charset="-122"/>
                <a:cs typeface="微软雅黑" panose="020B0503020204020204" charset="-122"/>
                <a:sym typeface="+mn-ea"/>
              </a:rPr>
              <a:t>2</a:t>
            </a:r>
            <a:r>
              <a:rPr lang="zh-CN" altLang="en-US" sz="2400" b="1" smtClean="0">
                <a:solidFill>
                  <a:srgbClr val="0000FF"/>
                </a:solidFill>
                <a:latin typeface="微软雅黑" panose="020B0503020204020204" charset="-122"/>
                <a:ea typeface="微软雅黑" panose="020B0503020204020204" charset="-122"/>
                <a:cs typeface="微软雅黑" panose="020B0503020204020204" charset="-122"/>
                <a:sym typeface="+mn-ea"/>
              </a:rPr>
              <a:t>）</a:t>
            </a:r>
            <a:r>
              <a:rPr lang="zh-CN" altLang="en-US" sz="2400" b="1">
                <a:latin typeface="微软雅黑" panose="020B0503020204020204" charset="-122"/>
                <a:ea typeface="微软雅黑" panose="020B0503020204020204" charset="-122"/>
                <a:cs typeface="微软雅黑" panose="020B0503020204020204" charset="-122"/>
              </a:rPr>
              <a:t>空间构型：</a:t>
            </a:r>
            <a:r>
              <a:rPr lang="en-US" altLang="zh-CN" sz="2400" b="1">
                <a:latin typeface="微软雅黑" panose="020B0503020204020204" charset="-122"/>
                <a:ea typeface="微软雅黑" panose="020B0503020204020204" charset="-122"/>
                <a:cs typeface="微软雅黑" panose="020B0503020204020204" charset="-122"/>
              </a:rPr>
              <a:t> </a:t>
            </a:r>
            <a:r>
              <a:rPr lang="zh-CN" altLang="zh-CN" sz="2400" b="1" kern="100">
                <a:solidFill>
                  <a:srgbClr val="FF0000"/>
                </a:solidFill>
                <a:latin typeface="微软雅黑" panose="020B0503020204020204" charset="-122"/>
                <a:ea typeface="微软雅黑" panose="020B0503020204020204" charset="-122"/>
                <a:cs typeface="微软雅黑" panose="020B0503020204020204" charset="-122"/>
                <a:sym typeface="+mn-ea"/>
              </a:rPr>
              <a:t>平面正六边形（</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平面型分子）</a:t>
            </a:r>
            <a:r>
              <a:rPr lang="zh-CN" altLang="en-US" sz="2400" b="1">
                <a:latin typeface="微软雅黑" panose="020B0503020204020204" charset="-122"/>
                <a:ea typeface="微软雅黑" panose="020B0503020204020204" charset="-122"/>
                <a:cs typeface="微软雅黑" panose="020B0503020204020204" charset="-122"/>
              </a:rPr>
              <a:t>，</a:t>
            </a:r>
            <a:r>
              <a:rPr lang="en-US" altLang="zh-CN" sz="2400" b="1">
                <a:latin typeface="微软雅黑" panose="020B0503020204020204" charset="-122"/>
                <a:ea typeface="微软雅黑" panose="020B0503020204020204" charset="-122"/>
                <a:cs typeface="微软雅黑" panose="020B0503020204020204" charset="-122"/>
              </a:rPr>
              <a:t>6</a:t>
            </a:r>
            <a:r>
              <a:rPr lang="zh-CN" altLang="en-US" sz="2400" b="1">
                <a:latin typeface="微软雅黑" panose="020B0503020204020204" charset="-122"/>
                <a:ea typeface="微软雅黑" panose="020B0503020204020204" charset="-122"/>
                <a:cs typeface="微软雅黑" panose="020B0503020204020204" charset="-122"/>
              </a:rPr>
              <a:t>个</a:t>
            </a:r>
            <a:r>
              <a:rPr lang="en-US" altLang="zh-CN" sz="2400" b="1">
                <a:latin typeface="微软雅黑" panose="020B0503020204020204" charset="-122"/>
                <a:ea typeface="微软雅黑" panose="020B0503020204020204" charset="-122"/>
                <a:cs typeface="微软雅黑" panose="020B0503020204020204" charset="-122"/>
              </a:rPr>
              <a:t>C</a:t>
            </a:r>
            <a:r>
              <a:rPr lang="zh-CN" altLang="en-US" sz="2400" b="1">
                <a:latin typeface="微软雅黑" panose="020B0503020204020204" charset="-122"/>
                <a:ea typeface="微软雅黑" panose="020B0503020204020204" charset="-122"/>
                <a:cs typeface="微软雅黑" panose="020B0503020204020204" charset="-122"/>
              </a:rPr>
              <a:t>原子，</a:t>
            </a:r>
            <a:r>
              <a:rPr lang="en-US" altLang="zh-CN" sz="2400" b="1">
                <a:latin typeface="微软雅黑" panose="020B0503020204020204" charset="-122"/>
                <a:ea typeface="微软雅黑" panose="020B0503020204020204" charset="-122"/>
                <a:cs typeface="微软雅黑" panose="020B0503020204020204" charset="-122"/>
              </a:rPr>
              <a:t>6</a:t>
            </a:r>
            <a:r>
              <a:rPr lang="zh-CN" altLang="en-US" sz="2400" b="1">
                <a:latin typeface="微软雅黑" panose="020B0503020204020204" charset="-122"/>
                <a:ea typeface="微软雅黑" panose="020B0503020204020204" charset="-122"/>
                <a:cs typeface="微软雅黑" panose="020B0503020204020204" charset="-122"/>
              </a:rPr>
              <a:t>个</a:t>
            </a:r>
            <a:r>
              <a:rPr lang="en-US" altLang="zh-CN" sz="2400" b="1">
                <a:latin typeface="微软雅黑" panose="020B0503020204020204" charset="-122"/>
                <a:ea typeface="微软雅黑" panose="020B0503020204020204" charset="-122"/>
                <a:cs typeface="微软雅黑" panose="020B0503020204020204" charset="-122"/>
              </a:rPr>
              <a:t>H</a:t>
            </a:r>
            <a:r>
              <a:rPr lang="zh-CN" altLang="en-US" sz="2400" b="1">
                <a:latin typeface="微软雅黑" panose="020B0503020204020204" charset="-122"/>
                <a:ea typeface="微软雅黑" panose="020B0503020204020204" charset="-122"/>
                <a:cs typeface="微软雅黑" panose="020B0503020204020204" charset="-122"/>
              </a:rPr>
              <a:t>原子，共</a:t>
            </a:r>
            <a:r>
              <a:rPr lang="en-US" altLang="zh-CN" sz="2400" b="1">
                <a:latin typeface="微软雅黑" panose="020B0503020204020204" charset="-122"/>
                <a:ea typeface="微软雅黑" panose="020B0503020204020204" charset="-122"/>
                <a:cs typeface="微软雅黑" panose="020B0503020204020204" charset="-122"/>
              </a:rPr>
              <a:t>12</a:t>
            </a:r>
            <a:r>
              <a:rPr lang="zh-CN" altLang="en-US" sz="2400" b="1">
                <a:latin typeface="微软雅黑" panose="020B0503020204020204" charset="-122"/>
                <a:ea typeface="微软雅黑" panose="020B0503020204020204" charset="-122"/>
                <a:cs typeface="微软雅黑" panose="020B0503020204020204" charset="-122"/>
              </a:rPr>
              <a:t>个原子共平面。</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custDataLst>
              <p:tags r:id="rId18"/>
            </p:custDataLst>
          </p:nvPr>
        </p:nvSpPr>
        <p:spPr>
          <a:xfrm>
            <a:off x="208915" y="462915"/>
            <a:ext cx="4669155" cy="737235"/>
          </a:xfrm>
          <a:prstGeom prst="rect">
            <a:avLst/>
          </a:prstGeom>
          <a:noFill/>
        </p:spPr>
        <p:txBody>
          <a:bodyPr wrap="none" rtlCol="0" anchor="t">
            <a:spAutoFit/>
          </a:bodyPr>
          <a:lstStyle/>
          <a:p>
            <a:pPr>
              <a:lnSpc>
                <a:spcPct val="150000"/>
              </a:lnSpc>
              <a:tabLst>
                <a:tab pos="2743200" algn="l"/>
              </a:tabLst>
            </a:pPr>
            <a:r>
              <a:rPr lang="en-US" altLang="zh-CN" sz="2800" b="1" kern="100" smtClean="0">
                <a:solidFill>
                  <a:schemeClr val="tx1"/>
                </a:solidFill>
                <a:latin typeface="微软雅黑" panose="020B0503020204020204" charset="-122"/>
                <a:ea typeface="微软雅黑" panose="020B0503020204020204" charset="-122"/>
                <a:cs typeface="微软雅黑" panose="020B0503020204020204" charset="-122"/>
                <a:sym typeface="+mn-ea"/>
              </a:rPr>
              <a:t>4</a:t>
            </a:r>
            <a:r>
              <a:rPr lang="zh-CN" altLang="en-US" sz="2800" b="1" kern="100" smtClean="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zh-CN" sz="2800" b="1" kern="100">
                <a:solidFill>
                  <a:schemeClr val="tx1"/>
                </a:solidFill>
                <a:latin typeface="微软雅黑" panose="020B0503020204020204" charset="-122"/>
                <a:ea typeface="微软雅黑" panose="020B0503020204020204" charset="-122"/>
                <a:cs typeface="微软雅黑" panose="020B0503020204020204" charset="-122"/>
                <a:sym typeface="+mn-ea"/>
              </a:rPr>
              <a:t>苯分子结构及物理性质：</a:t>
            </a:r>
            <a:endParaRPr lang="zh-CN" altLang="zh-CN" sz="2800" b="1" kern="1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2"/>
          <p:cNvSpPr>
            <a:spLocks noChangeArrowheads="1"/>
          </p:cNvSpPr>
          <p:nvPr>
            <p:custDataLst>
              <p:tags r:id="rId19"/>
            </p:custDataLst>
          </p:nvPr>
        </p:nvSpPr>
        <p:spPr bwMode="auto">
          <a:xfrm>
            <a:off x="465455" y="5628005"/>
            <a:ext cx="10147935" cy="5651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lvl1pPr>
              <a:buSzTx/>
              <a:defRPr>
                <a:solidFill>
                  <a:srgbClr val="000000"/>
                </a:solidFill>
                <a:latin typeface="Arial" panose="020B0604020202020204" pitchFamily="34" charset="0"/>
                <a:ea typeface="宋体" panose="02010600030101010101" pitchFamily="2" charset="-122"/>
              </a:defRPr>
            </a:lvl1pPr>
            <a:lvl2pPr marL="742950" indent="-285750">
              <a:buSzTx/>
              <a:defRPr>
                <a:solidFill>
                  <a:srgbClr val="000000"/>
                </a:solidFill>
                <a:latin typeface="Arial" panose="020B0604020202020204" pitchFamily="34" charset="0"/>
                <a:ea typeface="宋体" panose="02010600030101010101" pitchFamily="2" charset="-122"/>
              </a:defRPr>
            </a:lvl2pPr>
            <a:lvl3pPr marL="1143000" indent="-228600">
              <a:buSzTx/>
              <a:defRPr>
                <a:solidFill>
                  <a:srgbClr val="000000"/>
                </a:solidFill>
                <a:latin typeface="Arial" panose="020B0604020202020204" pitchFamily="34" charset="0"/>
                <a:ea typeface="宋体" panose="02010600030101010101" pitchFamily="2" charset="-122"/>
              </a:defRPr>
            </a:lvl3pPr>
            <a:lvl4pPr marL="1600200" indent="-228600">
              <a:buSzTx/>
              <a:defRPr>
                <a:solidFill>
                  <a:srgbClr val="000000"/>
                </a:solidFill>
                <a:latin typeface="Arial" panose="020B0604020202020204" pitchFamily="34" charset="0"/>
                <a:ea typeface="宋体" panose="02010600030101010101" pitchFamily="2" charset="-122"/>
              </a:defRPr>
            </a:lvl4pPr>
            <a:lvl5pPr marL="2057400" indent="-228600">
              <a:buSzTx/>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SzTx/>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SzTx/>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SzTx/>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SzTx/>
              <a:defRPr>
                <a:solidFill>
                  <a:srgbClr val="000000"/>
                </a:solidFill>
                <a:latin typeface="Arial" panose="020B0604020202020204" pitchFamily="34" charset="0"/>
                <a:ea typeface="宋体" panose="02010600030101010101" pitchFamily="2" charset="-122"/>
              </a:defRPr>
            </a:lvl9pPr>
          </a:lstStyle>
          <a:p>
            <a:pPr eaLnBrk="1" hangingPunct="1">
              <a:lnSpc>
                <a:spcPct val="110000"/>
              </a:lnSpc>
            </a:pPr>
            <a:r>
              <a:rPr lang="zh-CN" altLang="en-US" sz="2800">
                <a:solidFill>
                  <a:schemeClr val="bg1"/>
                </a:solidFill>
                <a:latin typeface="Times New Roman" panose="02020603050405020304" pitchFamily="18" charset="0"/>
                <a:ea typeface="黑体" panose="02010609060101010101" charset="-122"/>
              </a:rPr>
              <a:t>思考</a:t>
            </a:r>
            <a:r>
              <a:rPr lang="en-US" altLang="zh-CN" sz="2800">
                <a:solidFill>
                  <a:schemeClr val="bg1"/>
                </a:solidFill>
                <a:latin typeface="Times New Roman" panose="02020603050405020304" pitchFamily="18" charset="0"/>
                <a:ea typeface="黑体" panose="02010609060101010101" charset="-122"/>
              </a:rPr>
              <a:t>1</a:t>
            </a:r>
            <a:r>
              <a:rPr lang="zh-CN" altLang="en-US" sz="2800">
                <a:solidFill>
                  <a:schemeClr val="bg1"/>
                </a:solidFill>
                <a:latin typeface="Times New Roman" panose="02020603050405020304" pitchFamily="18" charset="0"/>
                <a:ea typeface="黑体" panose="02010609060101010101" charset="-122"/>
              </a:rPr>
              <a:t>：通过苯的化学键特点，你能预测苯有怎样的化学性质吗？</a:t>
            </a:r>
            <a:endParaRPr lang="zh-CN" altLang="en-US" sz="2800">
              <a:solidFill>
                <a:schemeClr val="bg1"/>
              </a:solidFill>
              <a:latin typeface="Times New Roman" panose="02020603050405020304" pitchFamily="18" charset="0"/>
              <a:ea typeface="黑体" panose="02010609060101010101" charset="-122"/>
            </a:endParaRPr>
          </a:p>
        </p:txBody>
      </p:sp>
      <p:sp>
        <p:nvSpPr>
          <p:cNvPr id="17" name="文本框 2"/>
          <p:cNvSpPr>
            <a:spLocks noChangeArrowheads="1"/>
          </p:cNvSpPr>
          <p:nvPr>
            <p:custDataLst>
              <p:tags r:id="rId20"/>
            </p:custDataLst>
          </p:nvPr>
        </p:nvSpPr>
        <p:spPr bwMode="auto">
          <a:xfrm>
            <a:off x="465455" y="6193155"/>
            <a:ext cx="10147935" cy="5651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lvl1pPr>
              <a:buSzTx/>
              <a:defRPr>
                <a:solidFill>
                  <a:srgbClr val="000000"/>
                </a:solidFill>
                <a:latin typeface="Arial" panose="020B0604020202020204" pitchFamily="34" charset="0"/>
                <a:ea typeface="宋体" panose="02010600030101010101" pitchFamily="2" charset="-122"/>
              </a:defRPr>
            </a:lvl1pPr>
            <a:lvl2pPr marL="742950" indent="-285750">
              <a:buSzTx/>
              <a:defRPr>
                <a:solidFill>
                  <a:srgbClr val="000000"/>
                </a:solidFill>
                <a:latin typeface="Arial" panose="020B0604020202020204" pitchFamily="34" charset="0"/>
                <a:ea typeface="宋体" panose="02010600030101010101" pitchFamily="2" charset="-122"/>
              </a:defRPr>
            </a:lvl2pPr>
            <a:lvl3pPr marL="1143000" indent="-228600">
              <a:buSzTx/>
              <a:defRPr>
                <a:solidFill>
                  <a:srgbClr val="000000"/>
                </a:solidFill>
                <a:latin typeface="Arial" panose="020B0604020202020204" pitchFamily="34" charset="0"/>
                <a:ea typeface="宋体" panose="02010600030101010101" pitchFamily="2" charset="-122"/>
              </a:defRPr>
            </a:lvl3pPr>
            <a:lvl4pPr marL="1600200" indent="-228600">
              <a:buSzTx/>
              <a:defRPr>
                <a:solidFill>
                  <a:srgbClr val="000000"/>
                </a:solidFill>
                <a:latin typeface="Arial" panose="020B0604020202020204" pitchFamily="34" charset="0"/>
                <a:ea typeface="宋体" panose="02010600030101010101" pitchFamily="2" charset="-122"/>
              </a:defRPr>
            </a:lvl4pPr>
            <a:lvl5pPr marL="2057400" indent="-228600">
              <a:buSzTx/>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SzTx/>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SzTx/>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SzTx/>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SzTx/>
              <a:defRPr>
                <a:solidFill>
                  <a:srgbClr val="000000"/>
                </a:solidFill>
                <a:latin typeface="Arial" panose="020B0604020202020204" pitchFamily="34" charset="0"/>
                <a:ea typeface="宋体" panose="02010600030101010101" pitchFamily="2" charset="-122"/>
              </a:defRPr>
            </a:lvl9pPr>
          </a:lstStyle>
          <a:p>
            <a:pPr eaLnBrk="1" hangingPunct="1">
              <a:lnSpc>
                <a:spcPct val="110000"/>
              </a:lnSpc>
            </a:pPr>
            <a:r>
              <a:rPr lang="zh-CN" altLang="en-US" sz="2800">
                <a:solidFill>
                  <a:schemeClr val="bg1"/>
                </a:solidFill>
                <a:latin typeface="Times New Roman" panose="02020603050405020304" pitchFamily="18" charset="0"/>
                <a:ea typeface="黑体" panose="02010609060101010101" charset="-122"/>
              </a:rPr>
              <a:t>思考</a:t>
            </a:r>
            <a:r>
              <a:rPr lang="en-US" altLang="zh-CN" sz="2800">
                <a:solidFill>
                  <a:schemeClr val="bg1"/>
                </a:solidFill>
                <a:latin typeface="Times New Roman" panose="02020603050405020304" pitchFamily="18" charset="0"/>
                <a:ea typeface="黑体" panose="02010609060101010101" charset="-122"/>
              </a:rPr>
              <a:t>2</a:t>
            </a:r>
            <a:r>
              <a:rPr lang="zh-CN" altLang="en-US" sz="2800">
                <a:solidFill>
                  <a:schemeClr val="bg1"/>
                </a:solidFill>
                <a:latin typeface="Times New Roman" panose="02020603050405020304" pitchFamily="18" charset="0"/>
                <a:ea typeface="黑体" panose="02010609060101010101" charset="-122"/>
              </a:rPr>
              <a:t>：那么苯的化学性质和烷烃、烯烃是否完全相同？</a:t>
            </a:r>
            <a:endParaRPr lang="zh-CN" altLang="en-US" sz="2800">
              <a:solidFill>
                <a:schemeClr val="bg1"/>
              </a:solidFill>
              <a:latin typeface="Times New Roman" panose="02020603050405020304" pitchFamily="18" charset="0"/>
              <a:ea typeface="黑体" panose="02010609060101010101" charset="-122"/>
            </a:endParaRPr>
          </a:p>
        </p:txBody>
      </p:sp>
      <p:grpSp>
        <p:nvGrpSpPr>
          <p:cNvPr id="21" name="组合 20"/>
          <p:cNvGrpSpPr/>
          <p:nvPr>
            <p:custDataLst>
              <p:tags r:id="rId21"/>
            </p:custDataLst>
          </p:nvPr>
        </p:nvGrpSpPr>
        <p:grpSpPr>
          <a:xfrm>
            <a:off x="6712585" y="4493895"/>
            <a:ext cx="3039110" cy="2264410"/>
            <a:chOff x="10571" y="7077"/>
            <a:chExt cx="4786" cy="3566"/>
          </a:xfrm>
        </p:grpSpPr>
        <p:sp>
          <p:nvSpPr>
            <p:cNvPr id="18" name="爆炸形 2 17"/>
            <p:cNvSpPr/>
            <p:nvPr>
              <p:custDataLst>
                <p:tags r:id="rId22"/>
              </p:custDataLst>
            </p:nvPr>
          </p:nvSpPr>
          <p:spPr>
            <a:xfrm>
              <a:off x="10571" y="7077"/>
              <a:ext cx="4786" cy="356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custDataLst>
                <p:tags r:id="rId23"/>
              </p:custDataLst>
            </p:nvPr>
          </p:nvSpPr>
          <p:spPr>
            <a:xfrm>
              <a:off x="11262" y="8110"/>
              <a:ext cx="2758" cy="1501"/>
            </a:xfrm>
            <a:prstGeom prst="rect">
              <a:avLst/>
            </a:prstGeom>
            <a:noFill/>
          </p:spPr>
          <p:txBody>
            <a:bodyPr wrap="square" rtlCol="0">
              <a:spAutoFit/>
            </a:bodyPr>
            <a:lstStyle/>
            <a:p>
              <a:pPr algn="ctr"/>
              <a:r>
                <a:rPr lang="zh-CN" altLang="en-US" sz="2800" b="1">
                  <a:solidFill>
                    <a:schemeClr val="bg1"/>
                  </a:solidFill>
                </a:rPr>
                <a:t>二年级</a:t>
              </a:r>
              <a:endParaRPr lang="zh-CN" altLang="en-US" sz="2800" b="1">
                <a:solidFill>
                  <a:schemeClr val="bg1"/>
                </a:solidFill>
              </a:endParaRPr>
            </a:p>
            <a:p>
              <a:pPr algn="ctr"/>
              <a:r>
                <a:rPr lang="zh-CN" altLang="en-US" sz="2800" b="1">
                  <a:solidFill>
                    <a:schemeClr val="bg1"/>
                  </a:solidFill>
                </a:rPr>
                <a:t>深入学习</a:t>
              </a:r>
              <a:endParaRPr lang="zh-CN" altLang="en-US" sz="2800" b="1">
                <a:solidFill>
                  <a:schemeClr val="bg1"/>
                </a:solidFill>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5"/>
                                        </p:tgtEl>
                                        <p:attrNameLst>
                                          <p:attrName>style.visibility</p:attrName>
                                        </p:attrNameLst>
                                      </p:cBhvr>
                                      <p:to>
                                        <p:strVal val="visible"/>
                                      </p:to>
                                    </p:set>
                                    <p:anim calcmode="lin" valueType="num">
                                      <p:cBhvr additive="base">
                                        <p:cTn id="49" dur="500" fill="hold"/>
                                        <p:tgtEl>
                                          <p:spTgt spid="95"/>
                                        </p:tgtEl>
                                        <p:attrNameLst>
                                          <p:attrName>ppt_x</p:attrName>
                                        </p:attrNameLst>
                                      </p:cBhvr>
                                      <p:tavLst>
                                        <p:tav tm="0">
                                          <p:val>
                                            <p:strVal val="#ppt_x"/>
                                          </p:val>
                                        </p:tav>
                                        <p:tav tm="100000">
                                          <p:val>
                                            <p:strVal val="#ppt_x"/>
                                          </p:val>
                                        </p:tav>
                                      </p:tavLst>
                                    </p:anim>
                                    <p:anim calcmode="lin" valueType="num">
                                      <p:cBhvr additive="base">
                                        <p:cTn id="50"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1000" fill="hold"/>
                                        <p:tgtEl>
                                          <p:spTgt spid="21"/>
                                        </p:tgtEl>
                                        <p:attrNameLst>
                                          <p:attrName>ppt_w</p:attrName>
                                        </p:attrNameLst>
                                      </p:cBhvr>
                                      <p:tavLst>
                                        <p:tav tm="0">
                                          <p:val>
                                            <p:strVal val="#ppt_w*0.70"/>
                                          </p:val>
                                        </p:tav>
                                        <p:tav tm="100000">
                                          <p:val>
                                            <p:strVal val="#ppt_w"/>
                                          </p:val>
                                        </p:tav>
                                      </p:tavLst>
                                    </p:anim>
                                    <p:anim calcmode="lin" valueType="num">
                                      <p:cBhvr>
                                        <p:cTn id="74" dur="1000" fill="hold"/>
                                        <p:tgtEl>
                                          <p:spTgt spid="21"/>
                                        </p:tgtEl>
                                        <p:attrNameLst>
                                          <p:attrName>ppt_h</p:attrName>
                                        </p:attrNameLst>
                                      </p:cBhvr>
                                      <p:tavLst>
                                        <p:tav tm="0">
                                          <p:val>
                                            <p:strVal val="#ppt_h"/>
                                          </p:val>
                                        </p:tav>
                                        <p:tav tm="100000">
                                          <p:val>
                                            <p:strVal val="#ppt_h"/>
                                          </p:val>
                                        </p:tav>
                                      </p:tavLst>
                                    </p:anim>
                                    <p:animEffect transition="in" filter="fade">
                                      <p:cBhvr>
                                        <p:cTn id="7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1" grpId="0"/>
      <p:bldP spid="13" grpId="0" bldLvl="0" animBg="1"/>
      <p:bldP spid="17"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3"/>
          <p:cNvSpPr txBox="1">
            <a:spLocks noChangeArrowheads="1"/>
          </p:cNvSpPr>
          <p:nvPr>
            <p:custDataLst>
              <p:tags r:id="rId1"/>
            </p:custDataLst>
          </p:nvPr>
        </p:nvSpPr>
        <p:spPr bwMode="auto">
          <a:xfrm>
            <a:off x="749300" y="13970"/>
            <a:ext cx="52006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教学过程</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rPr>
              <a:t>探究苯的分子结构</a:t>
            </a:r>
            <a:endParaRPr lang="zh-CN" altLang="en-US" sz="2800" b="1">
              <a:solidFill>
                <a:srgbClr val="C00000"/>
              </a:solidFill>
              <a:latin typeface="微软雅黑" panose="020B0503020204020204" charset="-122"/>
            </a:endParaRPr>
          </a:p>
        </p:txBody>
      </p:sp>
      <p:pic>
        <p:nvPicPr>
          <p:cNvPr id="10242" name="Picture 2" descr="苯"/>
          <p:cNvPicPr>
            <a:picLocks noChangeAspect="1"/>
          </p:cNvPicPr>
          <p:nvPr>
            <p:custDataLst>
              <p:tags r:id="rId2"/>
            </p:custDataLst>
          </p:nvPr>
        </p:nvPicPr>
        <p:blipFill>
          <a:blip r:embed="rId3"/>
          <a:srcRect l="11934" r="11320"/>
          <a:stretch>
            <a:fillRect/>
          </a:stretch>
        </p:blipFill>
        <p:spPr>
          <a:xfrm>
            <a:off x="8821420" y="661670"/>
            <a:ext cx="3192780" cy="3861435"/>
          </a:xfrm>
          <a:prstGeom prst="rect">
            <a:avLst/>
          </a:prstGeom>
          <a:noFill/>
          <a:ln w="9525">
            <a:noFill/>
          </a:ln>
        </p:spPr>
      </p:pic>
      <p:sp>
        <p:nvSpPr>
          <p:cNvPr id="39" name="文本框 2"/>
          <p:cNvSpPr>
            <a:spLocks noChangeArrowheads="1"/>
          </p:cNvSpPr>
          <p:nvPr>
            <p:custDataLst>
              <p:tags r:id="rId4"/>
            </p:custDataLst>
          </p:nvPr>
        </p:nvSpPr>
        <p:spPr bwMode="auto">
          <a:xfrm>
            <a:off x="567055" y="1283335"/>
            <a:ext cx="8132445" cy="2030095"/>
          </a:xfrm>
          <a:prstGeom prst="rect">
            <a:avLst/>
          </a:prstGeom>
          <a:noFill/>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lvl1pPr>
              <a:buSzTx/>
              <a:defRPr>
                <a:solidFill>
                  <a:srgbClr val="000000"/>
                </a:solidFill>
                <a:latin typeface="Arial" panose="020B0604020202020204" pitchFamily="34" charset="0"/>
                <a:ea typeface="宋体" panose="02010600030101010101" pitchFamily="2" charset="-122"/>
              </a:defRPr>
            </a:lvl1pPr>
            <a:lvl2pPr marL="742950" indent="-285750">
              <a:buSzTx/>
              <a:defRPr>
                <a:solidFill>
                  <a:srgbClr val="000000"/>
                </a:solidFill>
                <a:latin typeface="Arial" panose="020B0604020202020204" pitchFamily="34" charset="0"/>
                <a:ea typeface="宋体" panose="02010600030101010101" pitchFamily="2" charset="-122"/>
              </a:defRPr>
            </a:lvl2pPr>
            <a:lvl3pPr marL="1143000" indent="-228600">
              <a:buSzTx/>
              <a:defRPr>
                <a:solidFill>
                  <a:srgbClr val="000000"/>
                </a:solidFill>
                <a:latin typeface="Arial" panose="020B0604020202020204" pitchFamily="34" charset="0"/>
                <a:ea typeface="宋体" panose="02010600030101010101" pitchFamily="2" charset="-122"/>
              </a:defRPr>
            </a:lvl3pPr>
            <a:lvl4pPr marL="1600200" indent="-228600">
              <a:buSzTx/>
              <a:defRPr>
                <a:solidFill>
                  <a:srgbClr val="000000"/>
                </a:solidFill>
                <a:latin typeface="Arial" panose="020B0604020202020204" pitchFamily="34" charset="0"/>
                <a:ea typeface="宋体" panose="02010600030101010101" pitchFamily="2" charset="-122"/>
              </a:defRPr>
            </a:lvl4pPr>
            <a:lvl5pPr marL="2057400" indent="-228600">
              <a:buSzTx/>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SzTx/>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SzTx/>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SzTx/>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SzTx/>
              <a:defRPr>
                <a:solidFill>
                  <a:srgbClr val="000000"/>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800">
                <a:solidFill>
                  <a:schemeClr val="tx1"/>
                </a:solidFill>
                <a:latin typeface="Times New Roman" panose="02020603050405020304" pitchFamily="18" charset="0"/>
                <a:ea typeface="黑体" panose="02010609060101010101" charset="-122"/>
              </a:rPr>
              <a:t>苯是</a:t>
            </a:r>
            <a:r>
              <a:rPr lang="zh-CN" altLang="en-US" sz="2800">
                <a:solidFill>
                  <a:srgbClr val="FF0000"/>
                </a:solidFill>
                <a:latin typeface="Times New Roman" panose="02020603050405020304" pitchFamily="18" charset="0"/>
                <a:ea typeface="黑体" panose="02010609060101010101" charset="-122"/>
              </a:rPr>
              <a:t>无色</a:t>
            </a:r>
            <a:r>
              <a:rPr lang="zh-CN" altLang="en-US" sz="2800">
                <a:solidFill>
                  <a:schemeClr val="tx1"/>
                </a:solidFill>
                <a:latin typeface="Times New Roman" panose="02020603050405020304" pitchFamily="18" charset="0"/>
                <a:ea typeface="黑体" panose="02010609060101010101" charset="-122"/>
              </a:rPr>
              <a:t>、</a:t>
            </a:r>
            <a:r>
              <a:rPr lang="zh-CN" altLang="en-US" sz="2800">
                <a:solidFill>
                  <a:srgbClr val="FF0000"/>
                </a:solidFill>
                <a:latin typeface="Times New Roman" panose="02020603050405020304" pitchFamily="18" charset="0"/>
                <a:ea typeface="黑体" panose="02010609060101010101" charset="-122"/>
              </a:rPr>
              <a:t>有特殊气味</a:t>
            </a:r>
            <a:r>
              <a:rPr lang="zh-CN" altLang="en-US" sz="2800">
                <a:solidFill>
                  <a:schemeClr val="tx1"/>
                </a:solidFill>
                <a:latin typeface="Times New Roman" panose="02020603050405020304" pitchFamily="18" charset="0"/>
                <a:ea typeface="黑体" panose="02010609060101010101" charset="-122"/>
              </a:rPr>
              <a:t>的</a:t>
            </a:r>
            <a:r>
              <a:rPr lang="zh-CN" altLang="en-US" sz="2800">
                <a:solidFill>
                  <a:srgbClr val="FF0000"/>
                </a:solidFill>
                <a:latin typeface="Times New Roman" panose="02020603050405020304" pitchFamily="18" charset="0"/>
                <a:ea typeface="黑体" panose="02010609060101010101" charset="-122"/>
              </a:rPr>
              <a:t>液体</a:t>
            </a:r>
            <a:r>
              <a:rPr lang="zh-CN" altLang="en-US" sz="2800">
                <a:solidFill>
                  <a:schemeClr val="tx1"/>
                </a:solidFill>
                <a:latin typeface="Times New Roman" panose="02020603050405020304" pitchFamily="18" charset="0"/>
                <a:ea typeface="黑体" panose="02010609060101010101" charset="-122"/>
              </a:rPr>
              <a:t>，</a:t>
            </a:r>
            <a:r>
              <a:rPr lang="zh-CN" altLang="en-US" sz="2800">
                <a:solidFill>
                  <a:srgbClr val="FF0000"/>
                </a:solidFill>
                <a:latin typeface="Times New Roman" panose="02020603050405020304" pitchFamily="18" charset="0"/>
                <a:ea typeface="黑体" panose="02010609060101010101" charset="-122"/>
              </a:rPr>
              <a:t>有毒</a:t>
            </a:r>
            <a:r>
              <a:rPr lang="zh-CN" altLang="en-US" sz="2800">
                <a:solidFill>
                  <a:schemeClr val="tx1"/>
                </a:solidFill>
                <a:latin typeface="Times New Roman" panose="02020603050405020304" pitchFamily="18" charset="0"/>
                <a:ea typeface="黑体" panose="02010609060101010101" charset="-122"/>
              </a:rPr>
              <a:t>，密度</a:t>
            </a:r>
            <a:r>
              <a:rPr lang="zh-CN" altLang="en-US" sz="2800">
                <a:solidFill>
                  <a:srgbClr val="FF0000"/>
                </a:solidFill>
                <a:latin typeface="Times New Roman" panose="02020603050405020304" pitchFamily="18" charset="0"/>
                <a:ea typeface="黑体" panose="02010609060101010101" charset="-122"/>
              </a:rPr>
              <a:t>比水小</a:t>
            </a:r>
            <a:r>
              <a:rPr lang="zh-CN" altLang="en-US" sz="2800">
                <a:solidFill>
                  <a:schemeClr val="tx1"/>
                </a:solidFill>
                <a:latin typeface="Times New Roman" panose="02020603050405020304" pitchFamily="18" charset="0"/>
                <a:ea typeface="黑体" panose="02010609060101010101" charset="-122"/>
              </a:rPr>
              <a:t>（d=0.87g/cm</a:t>
            </a:r>
            <a:r>
              <a:rPr lang="zh-CN" altLang="en-US" sz="2800" baseline="30000">
                <a:solidFill>
                  <a:schemeClr val="tx1"/>
                </a:solidFill>
                <a:latin typeface="Times New Roman" panose="02020603050405020304" pitchFamily="18" charset="0"/>
                <a:ea typeface="黑体" panose="02010609060101010101" charset="-122"/>
              </a:rPr>
              <a:t>3</a:t>
            </a:r>
            <a:r>
              <a:rPr lang="zh-CN" altLang="en-US" sz="2800">
                <a:solidFill>
                  <a:schemeClr val="tx1"/>
                </a:solidFill>
                <a:latin typeface="Times New Roman" panose="02020603050405020304" pitchFamily="18" charset="0"/>
                <a:ea typeface="黑体" panose="02010609060101010101" charset="-122"/>
              </a:rPr>
              <a:t>），</a:t>
            </a:r>
            <a:r>
              <a:rPr lang="zh-CN" altLang="en-US" sz="2800">
                <a:solidFill>
                  <a:srgbClr val="FF0000"/>
                </a:solidFill>
                <a:latin typeface="Times New Roman" panose="02020603050405020304" pitchFamily="18" charset="0"/>
                <a:ea typeface="黑体" panose="02010609060101010101" charset="-122"/>
              </a:rPr>
              <a:t>难</a:t>
            </a:r>
            <a:r>
              <a:rPr lang="zh-CN" altLang="en-US" sz="2800">
                <a:solidFill>
                  <a:schemeClr val="tx1"/>
                </a:solidFill>
                <a:latin typeface="Times New Roman" panose="02020603050405020304" pitchFamily="18" charset="0"/>
                <a:ea typeface="黑体" panose="02010609060101010101" charset="-122"/>
              </a:rPr>
              <a:t>溶于水，沸点80.1℃，易</a:t>
            </a:r>
            <a:r>
              <a:rPr lang="zh-CN" altLang="en-US" sz="2800">
                <a:solidFill>
                  <a:srgbClr val="FF0000"/>
                </a:solidFill>
                <a:latin typeface="Times New Roman" panose="02020603050405020304" pitchFamily="18" charset="0"/>
                <a:ea typeface="黑体" panose="02010609060101010101" charset="-122"/>
              </a:rPr>
              <a:t>液化</a:t>
            </a:r>
            <a:r>
              <a:rPr lang="zh-CN" altLang="en-US" sz="2800">
                <a:solidFill>
                  <a:schemeClr val="tx1"/>
                </a:solidFill>
                <a:latin typeface="Times New Roman" panose="02020603050405020304" pitchFamily="18" charset="0"/>
                <a:ea typeface="黑体" panose="02010609060101010101" charset="-122"/>
              </a:rPr>
              <a:t>，用冰冷却可凝成无色晶体，是</a:t>
            </a:r>
            <a:r>
              <a:rPr lang="zh-CN" altLang="en-US" sz="2800">
                <a:solidFill>
                  <a:srgbClr val="FF0000"/>
                </a:solidFill>
                <a:latin typeface="Times New Roman" panose="02020603050405020304" pitchFamily="18" charset="0"/>
                <a:ea typeface="黑体" panose="02010609060101010101" charset="-122"/>
              </a:rPr>
              <a:t>重要有机溶剂</a:t>
            </a:r>
            <a:r>
              <a:rPr lang="zh-CN" altLang="en-US" sz="2800">
                <a:solidFill>
                  <a:schemeClr val="tx1"/>
                </a:solidFill>
                <a:latin typeface="Times New Roman" panose="02020603050405020304" pitchFamily="18" charset="0"/>
                <a:ea typeface="黑体" panose="02010609060101010101" charset="-122"/>
              </a:rPr>
              <a:t>。</a:t>
            </a:r>
            <a:endParaRPr lang="zh-CN" altLang="en-US" sz="2800">
              <a:solidFill>
                <a:schemeClr val="tx1"/>
              </a:solidFill>
              <a:latin typeface="Times New Roman" panose="02020603050405020304" pitchFamily="18" charset="0"/>
              <a:ea typeface="黑体" panose="02010609060101010101" charset="-122"/>
            </a:endParaRPr>
          </a:p>
        </p:txBody>
      </p:sp>
      <p:sp>
        <p:nvSpPr>
          <p:cNvPr id="20" name="文本框 19"/>
          <p:cNvSpPr txBox="1"/>
          <p:nvPr>
            <p:custDataLst>
              <p:tags r:id="rId5"/>
            </p:custDataLst>
          </p:nvPr>
        </p:nvSpPr>
        <p:spPr>
          <a:xfrm>
            <a:off x="178435" y="473075"/>
            <a:ext cx="4669155" cy="737235"/>
          </a:xfrm>
          <a:prstGeom prst="rect">
            <a:avLst/>
          </a:prstGeom>
          <a:noFill/>
        </p:spPr>
        <p:txBody>
          <a:bodyPr wrap="none" rtlCol="0" anchor="t">
            <a:spAutoFit/>
          </a:bodyPr>
          <a:lstStyle/>
          <a:p>
            <a:pPr>
              <a:lnSpc>
                <a:spcPct val="150000"/>
              </a:lnSpc>
              <a:tabLst>
                <a:tab pos="2743200" algn="l"/>
              </a:tabLst>
            </a:pPr>
            <a:r>
              <a:rPr lang="en-US" altLang="zh-CN" sz="2800" b="1" kern="100" smtClean="0">
                <a:solidFill>
                  <a:schemeClr val="tx1"/>
                </a:solidFill>
                <a:latin typeface="微软雅黑" panose="020B0503020204020204" charset="-122"/>
                <a:ea typeface="微软雅黑" panose="020B0503020204020204" charset="-122"/>
                <a:cs typeface="微软雅黑" panose="020B0503020204020204" charset="-122"/>
                <a:sym typeface="+mn-ea"/>
              </a:rPr>
              <a:t>4</a:t>
            </a:r>
            <a:r>
              <a:rPr lang="zh-CN" altLang="en-US" sz="2800" b="1" kern="100" smtClean="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zh-CN" sz="2800" b="1" kern="100">
                <a:solidFill>
                  <a:schemeClr val="tx1"/>
                </a:solidFill>
                <a:latin typeface="微软雅黑" panose="020B0503020204020204" charset="-122"/>
                <a:ea typeface="微软雅黑" panose="020B0503020204020204" charset="-122"/>
                <a:cs typeface="微软雅黑" panose="020B0503020204020204" charset="-122"/>
                <a:sym typeface="+mn-ea"/>
              </a:rPr>
              <a:t>苯分子结构及物理性质：</a:t>
            </a:r>
            <a:endParaRPr lang="zh-CN" altLang="zh-CN" sz="2800" b="1" kern="1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00" name="文本框 99"/>
          <p:cNvSpPr txBox="1"/>
          <p:nvPr>
            <p:custDataLst>
              <p:tags r:id="rId6"/>
            </p:custDataLst>
          </p:nvPr>
        </p:nvSpPr>
        <p:spPr>
          <a:xfrm>
            <a:off x="567055" y="3888105"/>
            <a:ext cx="9345295" cy="2675255"/>
          </a:xfrm>
          <a:prstGeom prst="rect">
            <a:avLst/>
          </a:prstGeom>
          <a:noFill/>
          <a:ln w="9525">
            <a:noFill/>
          </a:ln>
        </p:spPr>
        <p:txBody>
          <a:bodyPr wrap="square">
            <a:spAutoFit/>
          </a:bodyPr>
          <a:lstStyle/>
          <a:p>
            <a:pPr indent="0">
              <a:lnSpc>
                <a:spcPct val="120000"/>
              </a:lnSpc>
              <a:buNone/>
            </a:pPr>
            <a:r>
              <a:rPr lang="zh-CN" altLang="en-US" sz="2800">
                <a:latin typeface="微软雅黑" panose="020B0503020204020204" charset="-122"/>
                <a:ea typeface="微软雅黑" panose="020B0503020204020204" charset="-122"/>
                <a:cs typeface="微软雅黑" panose="020B0503020204020204" charset="-122"/>
              </a:rPr>
              <a:t>例：</a:t>
            </a:r>
            <a:r>
              <a:rPr lang="en-US" sz="2800">
                <a:latin typeface="微软雅黑" panose="020B0503020204020204" charset="-122"/>
                <a:ea typeface="微软雅黑" panose="020B0503020204020204" charset="-122"/>
                <a:cs typeface="微软雅黑" panose="020B0503020204020204" charset="-122"/>
              </a:rPr>
              <a:t>1</a:t>
            </a:r>
            <a:r>
              <a:rPr lang="zh-CN" sz="2800">
                <a:latin typeface="微软雅黑" panose="020B0503020204020204" charset="-122"/>
                <a:ea typeface="微软雅黑" panose="020B0503020204020204" charset="-122"/>
                <a:cs typeface="微软雅黑" panose="020B0503020204020204" charset="-122"/>
              </a:rPr>
              <a:t>、下列关于苯的说法错误的是</a:t>
            </a:r>
            <a:r>
              <a:rPr lang="en-US" sz="2800">
                <a:latin typeface="微软雅黑" panose="020B0503020204020204" charset="-122"/>
                <a:ea typeface="微软雅黑" panose="020B0503020204020204" charset="-122"/>
                <a:cs typeface="微软雅黑" panose="020B0503020204020204" charset="-122"/>
              </a:rPr>
              <a:t>(</a:t>
            </a:r>
            <a:r>
              <a:rPr lang="zh-CN" sz="2800">
                <a:latin typeface="微软雅黑" panose="020B0503020204020204" charset="-122"/>
                <a:ea typeface="微软雅黑" panose="020B0503020204020204" charset="-122"/>
                <a:cs typeface="微软雅黑" panose="020B0503020204020204" charset="-122"/>
              </a:rPr>
              <a:t>　　</a:t>
            </a:r>
            <a:r>
              <a:rPr lang="en-US" sz="2800">
                <a:latin typeface="微软雅黑" panose="020B0503020204020204" charset="-122"/>
                <a:ea typeface="微软雅黑" panose="020B0503020204020204" charset="-122"/>
                <a:cs typeface="微软雅黑" panose="020B0503020204020204" charset="-122"/>
              </a:rPr>
              <a:t>)</a:t>
            </a:r>
            <a:r>
              <a:rPr lang="en-US" sz="2800">
                <a:latin typeface="微软雅黑" panose="020B0503020204020204" charset="-122"/>
                <a:ea typeface="微软雅黑" panose="020B0503020204020204" charset="-122"/>
                <a:cs typeface="微软雅黑" panose="020B0503020204020204" charset="-122"/>
              </a:rPr>
              <a:t>          A</a:t>
            </a:r>
            <a:r>
              <a:rPr lang="zh-CN" sz="2800">
                <a:latin typeface="微软雅黑" panose="020B0503020204020204" charset="-122"/>
                <a:ea typeface="微软雅黑" panose="020B0503020204020204" charset="-122"/>
                <a:cs typeface="微软雅黑" panose="020B0503020204020204" charset="-122"/>
              </a:rPr>
              <a:t>．分子式为</a:t>
            </a:r>
            <a:r>
              <a:rPr lang="en-US" sz="2800">
                <a:latin typeface="微软雅黑" panose="020B0503020204020204" charset="-122"/>
                <a:ea typeface="微软雅黑" panose="020B0503020204020204" charset="-122"/>
                <a:cs typeface="微软雅黑" panose="020B0503020204020204" charset="-122"/>
              </a:rPr>
              <a:t>C</a:t>
            </a:r>
            <a:r>
              <a:rPr lang="en-US" sz="2800" baseline="-25000">
                <a:latin typeface="微软雅黑" panose="020B0503020204020204" charset="-122"/>
                <a:ea typeface="微软雅黑" panose="020B0503020204020204" charset="-122"/>
                <a:cs typeface="微软雅黑" panose="020B0503020204020204" charset="-122"/>
              </a:rPr>
              <a:t>6</a:t>
            </a:r>
            <a:r>
              <a:rPr lang="en-US" sz="2800">
                <a:latin typeface="微软雅黑" panose="020B0503020204020204" charset="-122"/>
                <a:ea typeface="微软雅黑" panose="020B0503020204020204" charset="-122"/>
                <a:cs typeface="微软雅黑" panose="020B0503020204020204" charset="-122"/>
              </a:rPr>
              <a:t>H</a:t>
            </a:r>
            <a:r>
              <a:rPr lang="en-US" sz="2800" baseline="-25000">
                <a:latin typeface="微软雅黑" panose="020B0503020204020204" charset="-122"/>
                <a:ea typeface="微软雅黑" panose="020B0503020204020204" charset="-122"/>
                <a:cs typeface="微软雅黑" panose="020B0503020204020204" charset="-122"/>
              </a:rPr>
              <a:t>6</a:t>
            </a:r>
            <a:r>
              <a:rPr lang="en-US" sz="2800">
                <a:latin typeface="微软雅黑" panose="020B0503020204020204" charset="-122"/>
                <a:ea typeface="微软雅黑" panose="020B0503020204020204" charset="-122"/>
                <a:cs typeface="微软雅黑" panose="020B0503020204020204" charset="-122"/>
              </a:rPr>
              <a:t>          B</a:t>
            </a:r>
            <a:r>
              <a:rPr lang="zh-CN" sz="2800">
                <a:latin typeface="微软雅黑" panose="020B0503020204020204" charset="-122"/>
                <a:ea typeface="微软雅黑" panose="020B0503020204020204" charset="-122"/>
                <a:cs typeface="微软雅黑" panose="020B0503020204020204" charset="-122"/>
              </a:rPr>
              <a:t>．所有的原子在同一平面上</a:t>
            </a:r>
            <a:r>
              <a:rPr lang="en-US" sz="2800">
                <a:latin typeface="微软雅黑" panose="020B0503020204020204" charset="-122"/>
                <a:ea typeface="微软雅黑" panose="020B0503020204020204" charset="-122"/>
                <a:cs typeface="微软雅黑" panose="020B0503020204020204" charset="-122"/>
              </a:rPr>
              <a:t>          C</a:t>
            </a:r>
            <a:r>
              <a:rPr lang="zh-CN" sz="2800">
                <a:latin typeface="微软雅黑" panose="020B0503020204020204" charset="-122"/>
                <a:ea typeface="微软雅黑" panose="020B0503020204020204" charset="-122"/>
                <a:cs typeface="微软雅黑" panose="020B0503020204020204" charset="-122"/>
              </a:rPr>
              <a:t>．存在碳碳单键与碳碳双键交替出现的结构</a:t>
            </a:r>
            <a:r>
              <a:rPr lang="en-US" sz="2800">
                <a:latin typeface="微软雅黑" panose="020B0503020204020204" charset="-122"/>
                <a:ea typeface="微软雅黑" panose="020B0503020204020204" charset="-122"/>
                <a:cs typeface="微软雅黑" panose="020B0503020204020204" charset="-122"/>
              </a:rPr>
              <a:t>          D</a:t>
            </a:r>
            <a:r>
              <a:rPr lang="zh-CN" sz="2800">
                <a:latin typeface="微软雅黑" panose="020B0503020204020204" charset="-122"/>
                <a:ea typeface="微软雅黑" panose="020B0503020204020204" charset="-122"/>
                <a:cs typeface="微软雅黑" panose="020B0503020204020204" charset="-122"/>
              </a:rPr>
              <a:t>．存在介于碳碳单键与碳碳双键之间的独特的键</a:t>
            </a:r>
            <a:r>
              <a:rPr lang="zh-CN" sz="2800">
                <a:latin typeface="微软雅黑" panose="020B0503020204020204" charset="-122"/>
                <a:ea typeface="微软雅黑" panose="020B0503020204020204" charset="-122"/>
                <a:cs typeface="微软雅黑" panose="020B0503020204020204" charset="-122"/>
              </a:rPr>
              <a:t>
</a:t>
            </a:r>
            <a:endParaRPr lang="zh-CN" altLang="en-US" sz="2800">
              <a:latin typeface="微软雅黑" panose="020B0503020204020204" charset="-122"/>
              <a:ea typeface="微软雅黑" panose="020B0503020204020204" charset="-122"/>
              <a:cs typeface="微软雅黑" panose="020B0503020204020204" charset="-122"/>
            </a:endParaRPr>
          </a:p>
        </p:txBody>
      </p:sp>
      <p:sp>
        <p:nvSpPr>
          <p:cNvPr id="21" name="文本框 20"/>
          <p:cNvSpPr txBox="1"/>
          <p:nvPr>
            <p:custDataLst>
              <p:tags r:id="rId7"/>
            </p:custDataLst>
          </p:nvPr>
        </p:nvSpPr>
        <p:spPr>
          <a:xfrm>
            <a:off x="6562090" y="3888105"/>
            <a:ext cx="594995" cy="521970"/>
          </a:xfrm>
          <a:prstGeom prst="rect">
            <a:avLst/>
          </a:prstGeom>
          <a:noFill/>
        </p:spPr>
        <p:txBody>
          <a:bodyPr wrap="square" rtlCol="0">
            <a:spAutoFit/>
          </a:bodyPr>
          <a:lstStyle/>
          <a:p>
            <a:r>
              <a:rPr lang="en-US" altLang="zh-CN" sz="2800" b="1">
                <a:solidFill>
                  <a:srgbClr val="C00000"/>
                </a:solidFill>
                <a:latin typeface="微软雅黑" panose="020B0503020204020204" charset="-122"/>
                <a:ea typeface="微软雅黑" panose="020B0503020204020204" charset="-122"/>
              </a:rPr>
              <a:t>C</a:t>
            </a:r>
            <a:endParaRPr lang="en-US" altLang="zh-CN" sz="2800" b="1">
              <a:solidFill>
                <a:srgbClr val="C00000"/>
              </a:solidFill>
              <a:latin typeface="微软雅黑" panose="020B0503020204020204" charset="-122"/>
              <a:ea typeface="微软雅黑" panose="020B0503020204020204"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p:cTn id="19" dur="1000" fill="hold"/>
                                        <p:tgtEl>
                                          <p:spTgt spid="100"/>
                                        </p:tgtEl>
                                        <p:attrNameLst>
                                          <p:attrName>ppt_w</p:attrName>
                                        </p:attrNameLst>
                                      </p:cBhvr>
                                      <p:tavLst>
                                        <p:tav tm="0">
                                          <p:val>
                                            <p:strVal val="#ppt_w*0.70"/>
                                          </p:val>
                                        </p:tav>
                                        <p:tav tm="100000">
                                          <p:val>
                                            <p:strVal val="#ppt_w"/>
                                          </p:val>
                                        </p:tav>
                                      </p:tavLst>
                                    </p:anim>
                                    <p:anim calcmode="lin" valueType="num">
                                      <p:cBhvr>
                                        <p:cTn id="20" dur="1000" fill="hold"/>
                                        <p:tgtEl>
                                          <p:spTgt spid="100"/>
                                        </p:tgtEl>
                                        <p:attrNameLst>
                                          <p:attrName>ppt_h</p:attrName>
                                        </p:attrNameLst>
                                      </p:cBhvr>
                                      <p:tavLst>
                                        <p:tav tm="0">
                                          <p:val>
                                            <p:strVal val="#ppt_h"/>
                                          </p:val>
                                        </p:tav>
                                        <p:tav tm="100000">
                                          <p:val>
                                            <p:strVal val="#ppt_h"/>
                                          </p:val>
                                        </p:tav>
                                      </p:tavLst>
                                    </p:anim>
                                    <p:animEffect transition="in" filter="fade">
                                      <p:cBhvr>
                                        <p:cTn id="21" dur="1000"/>
                                        <p:tgtEl>
                                          <p:spTgt spid="10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P spid="21" grpId="0"/>
      <p:bldP spid="10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custDataLst>
              <p:tags r:id="rId1"/>
            </p:custDataLst>
          </p:nvPr>
        </p:nvSpPr>
        <p:spPr>
          <a:xfrm>
            <a:off x="648335" y="0"/>
            <a:ext cx="6449060" cy="613410"/>
          </a:xfrm>
        </p:spPr>
        <p:txBody>
          <a:bodyPr>
            <a:normAutofit/>
          </a:bodyPr>
          <a:lstStyle/>
          <a:p>
            <a:r>
              <a:rPr lang="zh-CN" altLang="en-US" sz="2400"/>
              <a:t>课堂练习</a:t>
            </a:r>
            <a:endParaRPr lang="zh-CN" altLang="en-US" sz="2400"/>
          </a:p>
        </p:txBody>
      </p:sp>
      <p:sp>
        <p:nvSpPr>
          <p:cNvPr id="6" name="内容占位符 1"/>
          <p:cNvSpPr>
            <a:spLocks noGrp="1"/>
          </p:cNvSpPr>
          <p:nvPr>
            <p:custDataLst>
              <p:tags r:id="rId2"/>
            </p:custDataLst>
          </p:nvPr>
        </p:nvSpPr>
        <p:spPr>
          <a:xfrm>
            <a:off x="562610" y="1224280"/>
            <a:ext cx="11192510" cy="321183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zh-CN" altLang="en-US" sz="2400" smtClean="0">
                <a:latin typeface="+mn-ea"/>
                <a:ea typeface="+mn-ea"/>
              </a:rPr>
              <a:t>练习、</a:t>
            </a:r>
            <a:r>
              <a:rPr lang="en-US" altLang="zh-CN" sz="2400" smtClean="0">
                <a:latin typeface="+mn-ea"/>
                <a:ea typeface="+mn-ea"/>
              </a:rPr>
              <a:t> </a:t>
            </a:r>
            <a:r>
              <a:rPr lang="zh-CN" altLang="zh-CN" sz="2400" smtClean="0">
                <a:latin typeface="+mn-ea"/>
                <a:ea typeface="+mn-ea"/>
                <a:cs typeface="微软雅黑" panose="020B0503020204020204" charset="-122"/>
              </a:rPr>
              <a:t>苯乙烯</a:t>
            </a:r>
            <a:r>
              <a:rPr lang="zh-CN" altLang="zh-CN" sz="2400">
                <a:latin typeface="+mn-ea"/>
                <a:ea typeface="+mn-ea"/>
                <a:cs typeface="微软雅黑" panose="020B0503020204020204" charset="-122"/>
              </a:rPr>
              <a:t>是一种重要的有机化工原料，其结构简式为</a:t>
            </a:r>
            <a:r>
              <a:rPr lang="en-US" altLang="zh-CN" sz="2400">
                <a:latin typeface="+mn-ea"/>
                <a:ea typeface="+mn-ea"/>
                <a:cs typeface="微软雅黑" panose="020B0503020204020204" charset="-122"/>
              </a:rPr>
              <a:t>                             </a:t>
            </a:r>
            <a:r>
              <a:rPr lang="zh-CN" altLang="zh-CN" sz="2400" smtClean="0">
                <a:latin typeface="+mn-ea"/>
                <a:ea typeface="+mn-ea"/>
                <a:cs typeface="微软雅黑" panose="020B0503020204020204" charset="-122"/>
              </a:rPr>
              <a:t>它</a:t>
            </a:r>
            <a:r>
              <a:rPr lang="zh-CN" altLang="zh-CN" sz="2400">
                <a:latin typeface="+mn-ea"/>
                <a:ea typeface="+mn-ea"/>
                <a:cs typeface="微软雅黑" panose="020B0503020204020204" charset="-122"/>
              </a:rPr>
              <a:t>不可能具有的性质</a:t>
            </a:r>
            <a:r>
              <a:rPr lang="zh-CN" altLang="zh-CN" sz="2400" smtClean="0">
                <a:latin typeface="+mn-ea"/>
                <a:ea typeface="+mn-ea"/>
                <a:cs typeface="微软雅黑" panose="020B0503020204020204" charset="-122"/>
              </a:rPr>
              <a:t>是</a:t>
            </a:r>
            <a:r>
              <a:rPr lang="zh-CN" altLang="en-US" sz="2400" smtClean="0">
                <a:latin typeface="+mn-ea"/>
                <a:ea typeface="+mn-ea"/>
                <a:cs typeface="微软雅黑" panose="020B0503020204020204" charset="-122"/>
              </a:rPr>
              <a:t>（     ）</a:t>
            </a:r>
            <a:endParaRPr lang="en-US" altLang="zh-CN" sz="2400" smtClean="0">
              <a:latin typeface="+mn-ea"/>
              <a:ea typeface="+mn-ea"/>
              <a:cs typeface="微软雅黑" panose="020B0503020204020204" charset="-122"/>
            </a:endParaRPr>
          </a:p>
          <a:p>
            <a:pPr marL="0" indent="0">
              <a:lnSpc>
                <a:spcPct val="120000"/>
              </a:lnSpc>
              <a:buNone/>
            </a:pPr>
            <a:r>
              <a:rPr lang="en-US" altLang="zh-CN" sz="2400" smtClean="0">
                <a:latin typeface="+mn-ea"/>
                <a:ea typeface="+mn-ea"/>
                <a:cs typeface="微软雅黑" panose="020B0503020204020204" charset="-122"/>
              </a:rPr>
              <a:t>A. </a:t>
            </a:r>
            <a:r>
              <a:rPr lang="zh-CN" altLang="zh-CN" sz="2400" smtClean="0">
                <a:latin typeface="+mn-ea"/>
                <a:ea typeface="+mn-ea"/>
                <a:cs typeface="微软雅黑" panose="020B0503020204020204" charset="-122"/>
              </a:rPr>
              <a:t>易</a:t>
            </a:r>
            <a:r>
              <a:rPr lang="zh-CN" altLang="zh-CN" sz="2400">
                <a:latin typeface="+mn-ea"/>
                <a:ea typeface="+mn-ea"/>
                <a:cs typeface="微软雅黑" panose="020B0503020204020204" charset="-122"/>
              </a:rPr>
              <a:t>溶于水，不易溶于有机溶剂</a:t>
            </a:r>
            <a:endParaRPr lang="en-US" altLang="zh-CN" sz="2400">
              <a:latin typeface="+mn-ea"/>
              <a:ea typeface="+mn-ea"/>
              <a:cs typeface="微软雅黑" panose="020B0503020204020204" charset="-122"/>
            </a:endParaRPr>
          </a:p>
          <a:p>
            <a:pPr marL="0" indent="0">
              <a:lnSpc>
                <a:spcPct val="120000"/>
              </a:lnSpc>
              <a:buNone/>
            </a:pPr>
            <a:r>
              <a:rPr lang="en-US" altLang="zh-CN" sz="2400" smtClean="0">
                <a:latin typeface="+mn-ea"/>
                <a:ea typeface="+mn-ea"/>
                <a:cs typeface="微软雅黑" panose="020B0503020204020204" charset="-122"/>
              </a:rPr>
              <a:t>B. </a:t>
            </a:r>
            <a:r>
              <a:rPr lang="zh-CN" altLang="zh-CN" sz="2400" smtClean="0">
                <a:latin typeface="+mn-ea"/>
                <a:ea typeface="+mn-ea"/>
                <a:cs typeface="微软雅黑" panose="020B0503020204020204" charset="-122"/>
              </a:rPr>
              <a:t>在</a:t>
            </a:r>
            <a:r>
              <a:rPr lang="zh-CN" altLang="zh-CN" sz="2400">
                <a:latin typeface="+mn-ea"/>
                <a:ea typeface="+mn-ea"/>
                <a:cs typeface="微软雅黑" panose="020B0503020204020204" charset="-122"/>
              </a:rPr>
              <a:t>空气中燃烧产生黑烟</a:t>
            </a:r>
            <a:endParaRPr lang="en-US" altLang="zh-CN" sz="2400">
              <a:latin typeface="+mn-ea"/>
              <a:ea typeface="+mn-ea"/>
              <a:cs typeface="微软雅黑" panose="020B0503020204020204" charset="-122"/>
            </a:endParaRPr>
          </a:p>
          <a:p>
            <a:pPr marL="0" indent="0">
              <a:lnSpc>
                <a:spcPct val="120000"/>
              </a:lnSpc>
              <a:buNone/>
            </a:pPr>
            <a:r>
              <a:rPr lang="en-US" altLang="zh-CN" sz="2400" smtClean="0">
                <a:latin typeface="+mn-ea"/>
                <a:ea typeface="+mn-ea"/>
                <a:cs typeface="微软雅黑" panose="020B0503020204020204" charset="-122"/>
              </a:rPr>
              <a:t>C. </a:t>
            </a:r>
            <a:r>
              <a:rPr lang="zh-CN" altLang="zh-CN" sz="2400" smtClean="0">
                <a:latin typeface="+mn-ea"/>
                <a:ea typeface="+mn-ea"/>
                <a:cs typeface="微软雅黑" panose="020B0503020204020204" charset="-122"/>
              </a:rPr>
              <a:t>它</a:t>
            </a:r>
            <a:r>
              <a:rPr lang="zh-CN" altLang="zh-CN" sz="2400">
                <a:latin typeface="+mn-ea"/>
                <a:ea typeface="+mn-ea"/>
                <a:cs typeface="微软雅黑" panose="020B0503020204020204" charset="-122"/>
              </a:rPr>
              <a:t>能使溴的四氯化碳溶液褪色，也能使酸性高锰酸钾溶液褪色</a:t>
            </a:r>
            <a:endParaRPr lang="en-US" altLang="zh-CN" sz="2400">
              <a:latin typeface="+mn-ea"/>
              <a:ea typeface="+mn-ea"/>
              <a:cs typeface="微软雅黑" panose="020B0503020204020204" charset="-122"/>
            </a:endParaRPr>
          </a:p>
          <a:p>
            <a:pPr marL="0" indent="0">
              <a:lnSpc>
                <a:spcPct val="120000"/>
              </a:lnSpc>
              <a:buNone/>
            </a:pPr>
            <a:r>
              <a:rPr lang="en-US" altLang="zh-CN" sz="2400" smtClean="0">
                <a:latin typeface="+mn-ea"/>
                <a:ea typeface="+mn-ea"/>
                <a:cs typeface="微软雅黑" panose="020B0503020204020204" charset="-122"/>
              </a:rPr>
              <a:t>D. </a:t>
            </a:r>
            <a:r>
              <a:rPr lang="zh-CN" altLang="zh-CN" sz="2400" smtClean="0">
                <a:latin typeface="+mn-ea"/>
                <a:ea typeface="+mn-ea"/>
                <a:cs typeface="微软雅黑" panose="020B0503020204020204" charset="-122"/>
              </a:rPr>
              <a:t>能</a:t>
            </a:r>
            <a:r>
              <a:rPr lang="zh-CN" altLang="zh-CN" sz="2400">
                <a:latin typeface="+mn-ea"/>
                <a:ea typeface="+mn-ea"/>
                <a:cs typeface="微软雅黑" panose="020B0503020204020204" charset="-122"/>
              </a:rPr>
              <a:t>发生加成反应</a:t>
            </a:r>
            <a:endParaRPr lang="zh-CN" altLang="en-US" sz="2400">
              <a:latin typeface="+mn-ea"/>
              <a:ea typeface="+mn-ea"/>
              <a:cs typeface="微软雅黑" panose="020B0503020204020204" charset="-122"/>
            </a:endParaRPr>
          </a:p>
          <a:p>
            <a:pPr marL="0" indent="0">
              <a:buNone/>
            </a:pPr>
            <a:endParaRPr lang="zh-CN" altLang="en-US" sz="2400">
              <a:latin typeface="+mn-ea"/>
              <a:ea typeface="+mn-ea"/>
            </a:endParaRPr>
          </a:p>
        </p:txBody>
      </p:sp>
      <p:pic>
        <p:nvPicPr>
          <p:cNvPr id="7" name="图片 1"/>
          <p:cNvPicPr/>
          <p:nvPr>
            <p:custDataLst>
              <p:tags r:id="rId3"/>
            </p:custDataLst>
          </p:nvPr>
        </p:nvPicPr>
        <p:blipFill>
          <a:blip r:embed="rId4"/>
          <a:stretch>
            <a:fillRect/>
          </a:stretch>
        </p:blipFill>
        <p:spPr>
          <a:xfrm>
            <a:off x="8398510" y="1113155"/>
            <a:ext cx="2319020" cy="655955"/>
          </a:xfrm>
          <a:prstGeom prst="rect">
            <a:avLst/>
          </a:prstGeom>
          <a:noFill/>
          <a:ln w="9525">
            <a:noFill/>
          </a:ln>
        </p:spPr>
      </p:pic>
      <p:sp>
        <p:nvSpPr>
          <p:cNvPr id="8" name="文本框 7"/>
          <p:cNvSpPr txBox="1"/>
          <p:nvPr>
            <p:custDataLst>
              <p:tags r:id="rId5"/>
            </p:custDataLst>
          </p:nvPr>
        </p:nvSpPr>
        <p:spPr>
          <a:xfrm>
            <a:off x="3394075" y="1628775"/>
            <a:ext cx="473075" cy="521970"/>
          </a:xfrm>
          <a:prstGeom prst="rect">
            <a:avLst/>
          </a:prstGeom>
          <a:noFill/>
        </p:spPr>
        <p:txBody>
          <a:bodyPr wrap="square" rtlCol="0">
            <a:spAutoFit/>
          </a:bodyPr>
          <a:lstStyle/>
          <a:p>
            <a:r>
              <a:rPr lang="en-US" altLang="zh-CN" sz="2800" b="1">
                <a:solidFill>
                  <a:srgbClr val="C00000"/>
                </a:solidFill>
                <a:latin typeface="微软雅黑" panose="020B0503020204020204" charset="-122"/>
                <a:ea typeface="微软雅黑" panose="020B0503020204020204" charset="-122"/>
              </a:rPr>
              <a:t>A</a:t>
            </a:r>
            <a:endParaRPr lang="en-US" altLang="zh-CN" sz="2800" b="1">
              <a:solidFill>
                <a:srgbClr val="C0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直接连接符 96"/>
          <p:cNvCxnSpPr/>
          <p:nvPr>
            <p:custDataLst>
              <p:tags r:id="rId1"/>
            </p:custDataLst>
          </p:nvPr>
        </p:nvCxnSpPr>
        <p:spPr>
          <a:xfrm>
            <a:off x="66216" y="664663"/>
            <a:ext cx="12095145" cy="0"/>
          </a:xfrm>
          <a:prstGeom prst="line">
            <a:avLst/>
          </a:prstGeom>
        </p:spPr>
        <p:style>
          <a:lnRef idx="3">
            <a:schemeClr val="accent3"/>
          </a:lnRef>
          <a:fillRef idx="0">
            <a:schemeClr val="accent3"/>
          </a:fillRef>
          <a:effectRef idx="2">
            <a:schemeClr val="accent3"/>
          </a:effectRef>
          <a:fontRef idx="minor">
            <a:schemeClr val="tx1"/>
          </a:fontRef>
        </p:style>
      </p:cxnSp>
      <p:sp>
        <p:nvSpPr>
          <p:cNvPr id="19" name="TextBox 43"/>
          <p:cNvSpPr txBox="1">
            <a:spLocks noChangeArrowheads="1"/>
          </p:cNvSpPr>
          <p:nvPr>
            <p:custDataLst>
              <p:tags r:id="rId2"/>
            </p:custDataLst>
          </p:nvPr>
        </p:nvSpPr>
        <p:spPr bwMode="auto">
          <a:xfrm>
            <a:off x="942210" y="78909"/>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教学过程</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rPr>
              <a:t>课堂导入</a:t>
            </a:r>
            <a:endParaRPr lang="zh-CN" altLang="en-US" sz="2800" b="1">
              <a:solidFill>
                <a:srgbClr val="C00000"/>
              </a:solidFill>
              <a:latin typeface="微软雅黑" panose="020B0503020204020204" charset="-122"/>
            </a:endParaRPr>
          </a:p>
        </p:txBody>
      </p:sp>
      <p:cxnSp>
        <p:nvCxnSpPr>
          <p:cNvPr id="18" name="直接连接符 17"/>
          <p:cNvCxnSpPr/>
          <p:nvPr>
            <p:custDataLst>
              <p:tags r:id="rId3"/>
            </p:custDataLst>
          </p:nvPr>
        </p:nvCxnSpPr>
        <p:spPr>
          <a:xfrm>
            <a:off x="176" y="664871"/>
            <a:ext cx="12198472" cy="0"/>
          </a:xfrm>
          <a:prstGeom prst="line">
            <a:avLst/>
          </a:prstGeom>
          <a:ln w="28575">
            <a:solidFill>
              <a:srgbClr val="319095"/>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custDataLst>
              <p:tags r:id="rId4"/>
            </p:custDataLst>
          </p:nvPr>
        </p:nvPicPr>
        <p:blipFill>
          <a:blip r:embed="rId5">
            <a:extLst>
              <a:ext uri="{28A0092B-C50C-407E-A947-70E740481C1C}">
                <a14:useLocalDpi xmlns:a14="http://schemas.microsoft.com/office/drawing/2010/main" val="0"/>
              </a:ext>
            </a:extLst>
          </a:blip>
          <a:srcRect l="419" r="6947"/>
          <a:stretch>
            <a:fillRect/>
          </a:stretch>
        </p:blipFill>
        <p:spPr>
          <a:xfrm>
            <a:off x="485140" y="725170"/>
            <a:ext cx="7002145" cy="4062095"/>
          </a:xfrm>
          <a:prstGeom prst="rect">
            <a:avLst/>
          </a:prstGeom>
          <a:ln>
            <a:solidFill>
              <a:srgbClr val="FEFF00"/>
            </a:solidFill>
          </a:ln>
        </p:spPr>
      </p:pic>
      <p:sp>
        <p:nvSpPr>
          <p:cNvPr id="8" name="文本框 7"/>
          <p:cNvSpPr txBox="1"/>
          <p:nvPr>
            <p:custDataLst>
              <p:tags r:id="rId6"/>
            </p:custDataLst>
          </p:nvPr>
        </p:nvSpPr>
        <p:spPr>
          <a:xfrm>
            <a:off x="485140" y="4810760"/>
            <a:ext cx="5229860" cy="534035"/>
          </a:xfrm>
          <a:prstGeom prst="rect">
            <a:avLst/>
          </a:prstGeom>
          <a:solidFill>
            <a:schemeClr val="accent2">
              <a:lumMod val="75000"/>
            </a:schemeClr>
          </a:solidFill>
        </p:spPr>
        <p:txBody>
          <a:bodyPr wrap="square" rtlCol="0" anchor="ctr">
            <a:spAutoFit/>
          </a:bodyPr>
          <a:lstStyle/>
          <a:p>
            <a:pPr>
              <a:lnSpc>
                <a:spcPct val="120000"/>
              </a:lnSpc>
            </a:pPr>
            <a:r>
              <a:rPr lang="zh-CN" altLang="en-US" sz="2400" b="1" smtClean="0">
                <a:solidFill>
                  <a:schemeClr val="bg1"/>
                </a:solidFill>
                <a:latin typeface="黑体" panose="02010609060101010101" charset="-122"/>
                <a:ea typeface="黑体" panose="02010609060101010101" charset="-122"/>
              </a:rPr>
              <a:t>汽油、柴油主要成分是什么？</a:t>
            </a:r>
            <a:endParaRPr lang="zh-CN" altLang="en-US" sz="2400" b="1" smtClean="0">
              <a:solidFill>
                <a:schemeClr val="bg1"/>
              </a:solidFill>
              <a:latin typeface="黑体" panose="02010609060101010101" charset="-122"/>
              <a:ea typeface="黑体" panose="02010609060101010101" charset="-122"/>
            </a:endParaRPr>
          </a:p>
        </p:txBody>
      </p:sp>
      <p:sp>
        <p:nvSpPr>
          <p:cNvPr id="2" name="文本框 1"/>
          <p:cNvSpPr txBox="1"/>
          <p:nvPr>
            <p:custDataLst>
              <p:tags r:id="rId7"/>
            </p:custDataLst>
          </p:nvPr>
        </p:nvSpPr>
        <p:spPr>
          <a:xfrm>
            <a:off x="6264275" y="4846955"/>
            <a:ext cx="3893185" cy="460375"/>
          </a:xfrm>
          <a:prstGeom prst="rect">
            <a:avLst/>
          </a:prstGeom>
          <a:noFill/>
        </p:spPr>
        <p:txBody>
          <a:bodyPr wrap="square" rtlCol="0" anchor="ctr">
            <a:spAutoFit/>
          </a:bodyPr>
          <a:lstStyle/>
          <a:p>
            <a:pPr>
              <a:lnSpc>
                <a:spcPct val="100000"/>
              </a:lnSpc>
            </a:pPr>
            <a:r>
              <a:rPr lang="zh-CN" altLang="en-US" sz="2400" b="1" smtClean="0">
                <a:solidFill>
                  <a:srgbClr val="C00000"/>
                </a:solidFill>
                <a:latin typeface="+mj-ea"/>
                <a:ea typeface="+mj-ea"/>
              </a:rPr>
              <a:t>汽油、柴油主要含烃类物质</a:t>
            </a:r>
            <a:endParaRPr lang="zh-CN" altLang="en-US" sz="2400" b="1" smtClean="0">
              <a:solidFill>
                <a:srgbClr val="C00000"/>
              </a:solidFill>
              <a:latin typeface="+mj-ea"/>
              <a:ea typeface="+mj-ea"/>
            </a:endParaRPr>
          </a:p>
        </p:txBody>
      </p:sp>
      <p:pic>
        <p:nvPicPr>
          <p:cNvPr id="100" name="图片 99"/>
          <p:cNvPicPr/>
          <p:nvPr>
            <p:custDataLst>
              <p:tags r:id="rId8"/>
            </p:custDataLst>
          </p:nvPr>
        </p:nvPicPr>
        <p:blipFill>
          <a:blip r:embed="rId9"/>
          <a:srcRect r="14805"/>
          <a:stretch>
            <a:fillRect/>
          </a:stretch>
        </p:blipFill>
        <p:spPr>
          <a:xfrm>
            <a:off x="8036560" y="725170"/>
            <a:ext cx="3538855" cy="4061460"/>
          </a:xfrm>
          <a:prstGeom prst="rect">
            <a:avLst/>
          </a:prstGeom>
          <a:noFill/>
          <a:ln w="9525">
            <a:noFill/>
          </a:ln>
        </p:spPr>
      </p:pic>
      <p:sp>
        <p:nvSpPr>
          <p:cNvPr id="3" name="文本框 2"/>
          <p:cNvSpPr txBox="1"/>
          <p:nvPr>
            <p:custDataLst>
              <p:tags r:id="rId10"/>
            </p:custDataLst>
          </p:nvPr>
        </p:nvSpPr>
        <p:spPr>
          <a:xfrm>
            <a:off x="1426845" y="5358765"/>
            <a:ext cx="4986020" cy="534035"/>
          </a:xfrm>
          <a:prstGeom prst="rect">
            <a:avLst/>
          </a:prstGeom>
          <a:solidFill>
            <a:schemeClr val="accent5">
              <a:lumMod val="75000"/>
            </a:schemeClr>
          </a:solidFill>
        </p:spPr>
        <p:txBody>
          <a:bodyPr wrap="square" rtlCol="0" anchor="ctr">
            <a:spAutoFit/>
          </a:bodyPr>
          <a:lstStyle/>
          <a:p>
            <a:pPr>
              <a:lnSpc>
                <a:spcPct val="120000"/>
              </a:lnSpc>
            </a:pPr>
            <a:r>
              <a:rPr lang="zh-CN" altLang="en-US" sz="2400" b="1" smtClean="0">
                <a:solidFill>
                  <a:schemeClr val="bg1"/>
                </a:solidFill>
                <a:latin typeface="黑体" panose="02010609060101010101" charset="-122"/>
                <a:ea typeface="黑体" panose="02010609060101010101" charset="-122"/>
              </a:rPr>
              <a:t>常见燃油标号</a:t>
            </a:r>
            <a:r>
              <a:rPr lang="en-US" altLang="zh-CN" sz="2400" b="1" smtClean="0">
                <a:solidFill>
                  <a:schemeClr val="bg1"/>
                </a:solidFill>
                <a:latin typeface="黑体" panose="02010609060101010101" charset="-122"/>
                <a:ea typeface="黑体" panose="02010609060101010101" charset="-122"/>
              </a:rPr>
              <a:t>95</a:t>
            </a:r>
            <a:r>
              <a:rPr lang="zh-CN" altLang="en-US" sz="2400" b="1" smtClean="0">
                <a:solidFill>
                  <a:schemeClr val="bg1"/>
                </a:solidFill>
                <a:latin typeface="黑体" panose="02010609060101010101" charset="-122"/>
                <a:ea typeface="黑体" panose="02010609060101010101" charset="-122"/>
              </a:rPr>
              <a:t>、</a:t>
            </a:r>
            <a:r>
              <a:rPr lang="en-US" altLang="zh-CN" sz="2400" b="1" smtClean="0">
                <a:solidFill>
                  <a:schemeClr val="bg1"/>
                </a:solidFill>
                <a:latin typeface="黑体" panose="02010609060101010101" charset="-122"/>
                <a:ea typeface="黑体" panose="02010609060101010101" charset="-122"/>
              </a:rPr>
              <a:t>92</a:t>
            </a:r>
            <a:r>
              <a:rPr lang="zh-CN" altLang="en-US" sz="2400" b="1" smtClean="0">
                <a:solidFill>
                  <a:schemeClr val="bg1"/>
                </a:solidFill>
                <a:latin typeface="黑体" panose="02010609060101010101" charset="-122"/>
                <a:ea typeface="黑体" panose="02010609060101010101" charset="-122"/>
              </a:rPr>
              <a:t>的含义是什么？</a:t>
            </a:r>
            <a:endParaRPr lang="zh-CN" altLang="en-US" sz="2400" b="1" smtClean="0">
              <a:solidFill>
                <a:schemeClr val="bg1"/>
              </a:solidFill>
              <a:latin typeface="黑体" panose="02010609060101010101" charset="-122"/>
              <a:ea typeface="黑体" panose="02010609060101010101" charset="-122"/>
            </a:endParaRPr>
          </a:p>
        </p:txBody>
      </p:sp>
      <p:sp>
        <p:nvSpPr>
          <p:cNvPr id="4" name="文本框 3"/>
          <p:cNvSpPr txBox="1"/>
          <p:nvPr>
            <p:custDataLst>
              <p:tags r:id="rId11"/>
            </p:custDataLst>
          </p:nvPr>
        </p:nvSpPr>
        <p:spPr>
          <a:xfrm>
            <a:off x="2196465" y="5908675"/>
            <a:ext cx="9672320" cy="977265"/>
          </a:xfrm>
          <a:prstGeom prst="rect">
            <a:avLst/>
          </a:prstGeom>
          <a:solidFill>
            <a:schemeClr val="accent6">
              <a:lumMod val="75000"/>
            </a:schemeClr>
          </a:solidFill>
        </p:spPr>
        <p:txBody>
          <a:bodyPr wrap="square" rtlCol="0" anchor="ctr">
            <a:spAutoFit/>
          </a:bodyPr>
          <a:lstStyle/>
          <a:p>
            <a:pPr>
              <a:lnSpc>
                <a:spcPct val="120000"/>
              </a:lnSpc>
            </a:pPr>
            <a:r>
              <a:rPr lang="zh-CN" altLang="en-US" sz="2400" b="1" smtClean="0">
                <a:solidFill>
                  <a:schemeClr val="bg1"/>
                </a:solidFill>
                <a:latin typeface="黑体" panose="02010609060101010101" charset="-122"/>
                <a:ea typeface="黑体" panose="02010609060101010101" charset="-122"/>
              </a:rPr>
              <a:t>那么对于烃来说它们是如何分类的，不同类别烃的性质有什么不同呢？以烃为母体合成的高分子材料又有哪些特点和用途呢？</a:t>
            </a:r>
            <a:endParaRPr lang="zh-CN" altLang="en-US" sz="2400" b="1" smtClean="0">
              <a:solidFill>
                <a:schemeClr val="bg1"/>
              </a:solidFill>
              <a:latin typeface="黑体" panose="02010609060101010101" charset="-122"/>
              <a:ea typeface="黑体" panose="02010609060101010101" charset="-122"/>
            </a:endParaRPr>
          </a:p>
        </p:txBody>
      </p:sp>
      <p:sp>
        <p:nvSpPr>
          <p:cNvPr id="5" name="文本框 4"/>
          <p:cNvSpPr txBox="1"/>
          <p:nvPr>
            <p:custDataLst>
              <p:tags r:id="rId12"/>
            </p:custDataLst>
          </p:nvPr>
        </p:nvSpPr>
        <p:spPr>
          <a:xfrm>
            <a:off x="7008495" y="5367655"/>
            <a:ext cx="4975860" cy="460375"/>
          </a:xfrm>
          <a:prstGeom prst="rect">
            <a:avLst/>
          </a:prstGeom>
          <a:noFill/>
        </p:spPr>
        <p:txBody>
          <a:bodyPr wrap="square" rtlCol="0" anchor="ctr">
            <a:spAutoFit/>
          </a:bodyPr>
          <a:lstStyle/>
          <a:p>
            <a:pPr>
              <a:lnSpc>
                <a:spcPct val="100000"/>
              </a:lnSpc>
            </a:pPr>
            <a:r>
              <a:rPr lang="zh-CN" altLang="en-US" sz="2400" b="1" smtClean="0">
                <a:solidFill>
                  <a:srgbClr val="C00000"/>
                </a:solidFill>
                <a:latin typeface="+mj-ea"/>
                <a:ea typeface="+mj-ea"/>
              </a:rPr>
              <a:t>异辛烷的含量不同，防爆能力不同</a:t>
            </a:r>
            <a:endParaRPr lang="zh-CN" altLang="en-US" sz="2400" b="1" smtClean="0">
              <a:solidFill>
                <a:srgbClr val="C00000"/>
              </a:solidFill>
              <a:latin typeface="+mj-ea"/>
              <a:ea typeface="+mj-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0.70"/>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par>
                                <p:cTn id="10" presetID="5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 grpId="0"/>
      <p:bldP spid="3" grpId="0" bldLvl="0" animBg="1"/>
      <p:bldP spid="4" grpId="0" bldLvl="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矩形 1048854"/>
          <p:cNvSpPr/>
          <p:nvPr>
            <p:custDataLst>
              <p:tags r:id="rId1"/>
            </p:custDataLst>
          </p:nvPr>
        </p:nvSpPr>
        <p:spPr>
          <a:xfrm>
            <a:off x="434340" y="650240"/>
            <a:ext cx="11419205" cy="1038860"/>
          </a:xfrm>
          <a:prstGeom prst="rect">
            <a:avLst/>
          </a:prstGeom>
          <a:noFill/>
          <a:ln w="9525">
            <a:noFill/>
          </a:ln>
          <a:extLst>
            <a:ext uri="{909E8E84-426E-40DD-AFC4-6F175D3DCCD1}">
              <a14:hiddenFill xmlns:a14="http://schemas.microsoft.com/office/drawing/2010/main">
                <a:solidFill>
                  <a:srgbClr val="FFFFFF"/>
                </a:solidFill>
              </a14:hiddenFill>
            </a:ext>
          </a:extLst>
        </p:spPr>
        <p:txBody>
          <a:bodyPr wrap="square" anchor="ctr" anchorCtr="0">
            <a:spAutoFit/>
          </a:bodyPr>
          <a:lstStyle/>
          <a:p>
            <a:pPr>
              <a:lnSpc>
                <a:spcPct val="110000"/>
              </a:lnSpc>
            </a:pPr>
            <a:r>
              <a:rPr lang="zh-CN" altLang="en-US" sz="2800">
                <a:solidFill>
                  <a:srgbClr val="3D3F41"/>
                </a:solidFill>
                <a:latin typeface="微软雅黑" panose="020B0503020204020204" charset="-122"/>
                <a:ea typeface="微软雅黑" panose="020B0503020204020204" charset="-122"/>
              </a:rPr>
              <a:t>请观察甲烷、乙烯、 乙炔、苯等有机物的球棍模型，思考碳原子的成键方式与分子的空间构型、键角有什么关系？</a:t>
            </a:r>
            <a:endParaRPr lang="zh-CN" altLang="en-US" sz="2800">
              <a:solidFill>
                <a:srgbClr val="3D3F41"/>
              </a:solidFill>
              <a:latin typeface="微软雅黑" panose="020B0503020204020204" charset="-122"/>
              <a:ea typeface="微软雅黑" panose="020B0503020204020204" charset="-122"/>
            </a:endParaRPr>
          </a:p>
        </p:txBody>
      </p:sp>
      <p:pic>
        <p:nvPicPr>
          <p:cNvPr id="2097234" name="图片 2097233"/>
          <p:cNvPicPr>
            <a:picLocks noChangeAspect="1"/>
          </p:cNvPicPr>
          <p:nvPr>
            <p:custDataLst>
              <p:tags r:id="rId2"/>
            </p:custDataLst>
          </p:nvPr>
        </p:nvPicPr>
        <p:blipFill>
          <a:blip r:embed="rId3"/>
          <a:stretch>
            <a:fillRect/>
          </a:stretch>
        </p:blipFill>
        <p:spPr>
          <a:xfrm>
            <a:off x="1202690" y="1820545"/>
            <a:ext cx="9474835" cy="4735195"/>
          </a:xfrm>
          <a:prstGeom prst="rect">
            <a:avLst/>
          </a:prstGeom>
          <a:noFill/>
          <a:ln w="9525">
            <a:noFill/>
          </a:ln>
        </p:spPr>
      </p:pic>
      <p:sp>
        <p:nvSpPr>
          <p:cNvPr id="19" name="TextBox 43"/>
          <p:cNvSpPr txBox="1">
            <a:spLocks noChangeArrowheads="1"/>
          </p:cNvSpPr>
          <p:nvPr>
            <p:custDataLst>
              <p:tags r:id="rId4"/>
            </p:custDataLst>
          </p:nvPr>
        </p:nvSpPr>
        <p:spPr bwMode="auto">
          <a:xfrm>
            <a:off x="710565" y="-3175"/>
            <a:ext cx="54991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教学拓展</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rPr>
              <a:t>有机物共面共线问题</a:t>
            </a:r>
            <a:endParaRPr lang="zh-CN" altLang="en-US" sz="2800" b="1">
              <a:solidFill>
                <a:srgbClr val="C00000"/>
              </a:solidFill>
              <a:latin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97234"/>
                                        </p:tgtEl>
                                        <p:attrNameLst>
                                          <p:attrName>style.visibility</p:attrName>
                                        </p:attrNameLst>
                                      </p:cBhvr>
                                      <p:to>
                                        <p:strVal val="visible"/>
                                      </p:to>
                                    </p:set>
                                    <p:anim calcmode="lin" valueType="num">
                                      <p:cBhvr additive="base">
                                        <p:cTn id="7" dur="500" fill="hold"/>
                                        <p:tgtEl>
                                          <p:spTgt spid="2097234"/>
                                        </p:tgtEl>
                                        <p:attrNameLst>
                                          <p:attrName>ppt_x</p:attrName>
                                        </p:attrNameLst>
                                      </p:cBhvr>
                                      <p:tavLst>
                                        <p:tav tm="0">
                                          <p:val>
                                            <p:strVal val="#ppt_x"/>
                                          </p:val>
                                        </p:tav>
                                        <p:tav tm="100000">
                                          <p:val>
                                            <p:strVal val="#ppt_x"/>
                                          </p:val>
                                        </p:tav>
                                      </p:tavLst>
                                    </p:anim>
                                    <p:anim calcmode="lin" valueType="num">
                                      <p:cBhvr additive="base">
                                        <p:cTn id="8" dur="500" fill="hold"/>
                                        <p:tgtEl>
                                          <p:spTgt spid="20972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矩形 1048856"/>
          <p:cNvSpPr/>
          <p:nvPr>
            <p:custDataLst>
              <p:tags r:id="rId1"/>
            </p:custDataLst>
          </p:nvPr>
        </p:nvSpPr>
        <p:spPr>
          <a:xfrm>
            <a:off x="1308100" y="1733550"/>
            <a:ext cx="9907587" cy="4303713"/>
          </a:xfrm>
          <a:prstGeom prst="rect">
            <a:avLst/>
          </a:prstGeom>
          <a:solidFill>
            <a:srgbClr val="FFFFFF"/>
          </a:solidFill>
          <a:ln w="9525">
            <a:noFill/>
          </a:ln>
        </p:spPr>
        <p:txBody>
          <a:bodyPr wrap="none" anchor="ctr" anchorCtr="0"/>
          <a:lstStyle/>
          <a:p>
            <a:pPr latinLnBrk="1"/>
            <a:endParaRPr lang="zh-CN" altLang="zh-CN">
              <a:solidFill>
                <a:srgbClr val="3D3F41"/>
              </a:solidFill>
              <a:latin typeface="黑体" panose="02010609060101010101" charset="-122"/>
              <a:ea typeface="黑体" panose="02010609060101010101" charset="-122"/>
            </a:endParaRPr>
          </a:p>
        </p:txBody>
      </p:sp>
      <p:sp>
        <p:nvSpPr>
          <p:cNvPr id="14338" name="矩形 1048858"/>
          <p:cNvSpPr/>
          <p:nvPr>
            <p:custDataLst>
              <p:tags r:id="rId2"/>
            </p:custDataLst>
          </p:nvPr>
        </p:nvSpPr>
        <p:spPr>
          <a:xfrm>
            <a:off x="3330575" y="535940"/>
            <a:ext cx="5987415" cy="521970"/>
          </a:xfrm>
          <a:prstGeom prst="rect">
            <a:avLst/>
          </a:prstGeom>
          <a:solidFill>
            <a:schemeClr val="accent2"/>
          </a:solidFill>
          <a:ln w="9525">
            <a:noFill/>
          </a:ln>
        </p:spPr>
        <p:txBody>
          <a:bodyPr wrap="square" anchor="t" anchorCtr="0">
            <a:spAutoFit/>
            <a:scene3d>
              <a:camera prst="orthographicFront"/>
              <a:lightRig rig="threePt" dir="t"/>
            </a:scene3d>
          </a:bodyPr>
          <a:lstStyle/>
          <a:p>
            <a:pPr latinLnBrk="1">
              <a:spcBef>
                <a:spcPct val="50000"/>
              </a:spcBef>
            </a:pPr>
            <a:r>
              <a:rPr lang="zh-CN" altLang="en-US" sz="28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碳原子成键方式与空间构型关系规律</a:t>
            </a:r>
            <a:endParaRPr lang="zh-CN" altLang="en-US" sz="28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pic>
        <p:nvPicPr>
          <p:cNvPr id="14339" name="图片 2097237"/>
          <p:cNvPicPr>
            <a:picLocks noChangeAspect="1"/>
          </p:cNvPicPr>
          <p:nvPr>
            <p:custDataLst>
              <p:tags r:id="rId3"/>
            </p:custDataLst>
          </p:nvPr>
        </p:nvPicPr>
        <p:blipFill>
          <a:blip r:embed="rId4">
            <a:clrChange>
              <a:clrFrom>
                <a:srgbClr val="FFFFFF"/>
              </a:clrFrom>
              <a:clrTo>
                <a:srgbClr val="FFFFFF">
                  <a:alpha val="0"/>
                </a:srgbClr>
              </a:clrTo>
            </a:clrChange>
          </a:blip>
          <a:stretch>
            <a:fillRect/>
          </a:stretch>
        </p:blipFill>
        <p:spPr>
          <a:xfrm>
            <a:off x="1735138" y="2328863"/>
            <a:ext cx="1182688" cy="1003300"/>
          </a:xfrm>
          <a:prstGeom prst="rect">
            <a:avLst/>
          </a:prstGeom>
          <a:noFill/>
          <a:ln w="9525">
            <a:noFill/>
          </a:ln>
        </p:spPr>
      </p:pic>
      <p:pic>
        <p:nvPicPr>
          <p:cNvPr id="14340" name="图片 2097239"/>
          <p:cNvPicPr>
            <a:picLocks noChangeAspect="1"/>
          </p:cNvPicPr>
          <p:nvPr>
            <p:custDataLst>
              <p:tags r:id="rId5"/>
            </p:custDataLst>
          </p:nvPr>
        </p:nvPicPr>
        <p:blipFill>
          <a:blip r:embed="rId6">
            <a:clrChange>
              <a:clrFrom>
                <a:srgbClr val="FFFFFF"/>
              </a:clrFrom>
              <a:clrTo>
                <a:srgbClr val="FFFFFF">
                  <a:alpha val="0"/>
                </a:srgbClr>
              </a:clrTo>
            </a:clrChange>
            <a:lum bright="-23999"/>
          </a:blip>
          <a:stretch>
            <a:fillRect/>
          </a:stretch>
        </p:blipFill>
        <p:spPr>
          <a:xfrm>
            <a:off x="1717675" y="3429000"/>
            <a:ext cx="1420812" cy="652463"/>
          </a:xfrm>
          <a:prstGeom prst="rect">
            <a:avLst/>
          </a:prstGeom>
          <a:noFill/>
          <a:ln w="9525">
            <a:noFill/>
          </a:ln>
        </p:spPr>
      </p:pic>
      <p:pic>
        <p:nvPicPr>
          <p:cNvPr id="14341" name="图片 2097241"/>
          <p:cNvPicPr>
            <a:picLocks noChangeAspect="1"/>
          </p:cNvPicPr>
          <p:nvPr>
            <p:custDataLst>
              <p:tags r:id="rId7"/>
            </p:custDataLst>
          </p:nvPr>
        </p:nvPicPr>
        <p:blipFill>
          <a:blip r:embed="rId8">
            <a:clrChange>
              <a:clrFrom>
                <a:srgbClr val="FFFFFF"/>
              </a:clrFrom>
              <a:clrTo>
                <a:srgbClr val="FFFFFF">
                  <a:alpha val="0"/>
                </a:srgbClr>
              </a:clrTo>
            </a:clrChange>
            <a:lum bright="-12000"/>
          </a:blip>
          <a:stretch>
            <a:fillRect/>
          </a:stretch>
        </p:blipFill>
        <p:spPr>
          <a:xfrm>
            <a:off x="1611313" y="4410075"/>
            <a:ext cx="1719263" cy="273050"/>
          </a:xfrm>
          <a:prstGeom prst="rect">
            <a:avLst/>
          </a:prstGeom>
          <a:noFill/>
          <a:ln w="9525">
            <a:noFill/>
          </a:ln>
        </p:spPr>
      </p:pic>
      <p:pic>
        <p:nvPicPr>
          <p:cNvPr id="14342" name="内容占位符 4194316"/>
          <p:cNvPicPr>
            <a:picLocks noChangeAspect="1"/>
          </p:cNvPicPr>
          <p:nvPr>
            <p:ph idx="4294967295"/>
            <p:custDataLst>
              <p:tags r:id="rId9"/>
            </p:custDataLst>
          </p:nvPr>
        </p:nvPicPr>
        <p:blipFill>
          <a:blip r:embed="rId10"/>
          <a:stretch>
            <a:fillRect/>
          </a:stretch>
        </p:blipFill>
        <p:spPr>
          <a:xfrm>
            <a:off x="2136775" y="5134610"/>
            <a:ext cx="570230" cy="654685"/>
          </a:xfrm>
        </p:spPr>
      </p:pic>
      <p:grpSp>
        <p:nvGrpSpPr>
          <p:cNvPr id="14343" name="组合 119"/>
          <p:cNvGrpSpPr/>
          <p:nvPr>
            <p:custDataLst>
              <p:tags r:id="rId11"/>
            </p:custDataLst>
          </p:nvPr>
        </p:nvGrpSpPr>
        <p:grpSpPr>
          <a:xfrm>
            <a:off x="1243013" y="1747838"/>
            <a:ext cx="10039350" cy="4289425"/>
            <a:chOff x="0" y="9"/>
            <a:chExt cx="4445" cy="3082"/>
          </a:xfrm>
        </p:grpSpPr>
        <p:sp>
          <p:nvSpPr>
            <p:cNvPr id="14344" name="矩形 1048860"/>
            <p:cNvSpPr/>
            <p:nvPr>
              <p:custDataLst>
                <p:tags r:id="rId12"/>
              </p:custDataLst>
            </p:nvPr>
          </p:nvSpPr>
          <p:spPr>
            <a:xfrm>
              <a:off x="61" y="83"/>
              <a:ext cx="1339" cy="265"/>
            </a:xfrm>
            <a:prstGeom prst="rect">
              <a:avLst/>
            </a:prstGeom>
            <a:noFill/>
            <a:ln w="9525">
              <a:noFill/>
            </a:ln>
          </p:spPr>
          <p:txBody>
            <a:bodyPr anchor="t" anchorCtr="0">
              <a:spAutoFit/>
            </a:bodyPr>
            <a:lstStyle/>
            <a:p>
              <a:pPr latinLnBrk="1"/>
              <a:r>
                <a:rPr lang="zh-CN" altLang="en-US" b="1">
                  <a:latin typeface="黑体" panose="02010609060101010101" charset="-122"/>
                  <a:ea typeface="黑体" panose="02010609060101010101" charset="-122"/>
                </a:rPr>
                <a:t>原子间成键方式</a:t>
              </a:r>
              <a:endParaRPr lang="zh-CN" altLang="en-US" b="1">
                <a:latin typeface="黑体" panose="02010609060101010101" charset="-122"/>
                <a:ea typeface="黑体" panose="02010609060101010101" charset="-122"/>
              </a:endParaRPr>
            </a:p>
          </p:txBody>
        </p:sp>
        <p:sp>
          <p:nvSpPr>
            <p:cNvPr id="14345" name="矩形 1048862"/>
            <p:cNvSpPr/>
            <p:nvPr>
              <p:custDataLst>
                <p:tags r:id="rId13"/>
              </p:custDataLst>
            </p:nvPr>
          </p:nvSpPr>
          <p:spPr>
            <a:xfrm>
              <a:off x="1183" y="73"/>
              <a:ext cx="649" cy="265"/>
            </a:xfrm>
            <a:prstGeom prst="rect">
              <a:avLst/>
            </a:prstGeom>
            <a:noFill/>
            <a:ln w="9525">
              <a:noFill/>
            </a:ln>
          </p:spPr>
          <p:txBody>
            <a:bodyPr anchor="t" anchorCtr="0">
              <a:spAutoFit/>
            </a:bodyPr>
            <a:lstStyle/>
            <a:p>
              <a:pPr latinLnBrk="1"/>
              <a:r>
                <a:rPr lang="zh-CN" altLang="en-US" b="1">
                  <a:latin typeface="黑体" panose="02010609060101010101" charset="-122"/>
                  <a:ea typeface="黑体" panose="02010609060101010101" charset="-122"/>
                </a:rPr>
                <a:t>空间构型</a:t>
              </a:r>
              <a:endParaRPr lang="zh-CN" altLang="en-US" b="1">
                <a:latin typeface="黑体" panose="02010609060101010101" charset="-122"/>
                <a:ea typeface="黑体" panose="02010609060101010101" charset="-122"/>
              </a:endParaRPr>
            </a:p>
          </p:txBody>
        </p:sp>
        <p:sp>
          <p:nvSpPr>
            <p:cNvPr id="14346" name="矩形 1048864"/>
            <p:cNvSpPr/>
            <p:nvPr>
              <p:custDataLst>
                <p:tags r:id="rId14"/>
              </p:custDataLst>
            </p:nvPr>
          </p:nvSpPr>
          <p:spPr>
            <a:xfrm>
              <a:off x="10" y="9"/>
              <a:ext cx="4416" cy="3053"/>
            </a:xfrm>
            <a:prstGeom prst="rect">
              <a:avLst/>
            </a:prstGeom>
            <a:noFill/>
            <a:ln w="28575" cap="flat" cmpd="sng">
              <a:solidFill>
                <a:srgbClr val="3D3F41"/>
              </a:solidFill>
              <a:prstDash val="solid"/>
              <a:miter/>
              <a:headEnd type="none" w="med" len="med"/>
              <a:tailEnd type="none" w="med" len="med"/>
            </a:ln>
          </p:spPr>
          <p:txBody>
            <a:bodyPr wrap="none" anchor="ctr" anchorCtr="0"/>
            <a:lstStyle/>
            <a:p>
              <a:pPr latinLnBrk="1"/>
              <a:endParaRPr lang="zh-CN" altLang="zh-CN">
                <a:solidFill>
                  <a:srgbClr val="3D3F41"/>
                </a:solidFill>
                <a:latin typeface="黑体" panose="02010609060101010101" charset="-122"/>
                <a:ea typeface="黑体" panose="02010609060101010101" charset="-122"/>
              </a:endParaRPr>
            </a:p>
          </p:txBody>
        </p:sp>
        <p:sp>
          <p:nvSpPr>
            <p:cNvPr id="14347" name="直接连接符 1048866"/>
            <p:cNvSpPr/>
            <p:nvPr>
              <p:custDataLst>
                <p:tags r:id="rId15"/>
              </p:custDataLst>
            </p:nvPr>
          </p:nvSpPr>
          <p:spPr>
            <a:xfrm>
              <a:off x="10" y="401"/>
              <a:ext cx="4416" cy="0"/>
            </a:xfrm>
            <a:prstGeom prst="line">
              <a:avLst/>
            </a:prstGeom>
            <a:ln w="28575" cap="flat" cmpd="sng">
              <a:solidFill>
                <a:srgbClr val="3D3F41"/>
              </a:solidFill>
              <a:prstDash val="solid"/>
              <a:round/>
              <a:headEnd type="none" w="med" len="med"/>
              <a:tailEnd type="none" w="med" len="med"/>
            </a:ln>
          </p:spPr>
          <p:txBody>
            <a:bodyPr/>
            <a:lstStyle/>
            <a:p/>
          </p:txBody>
        </p:sp>
        <p:sp>
          <p:nvSpPr>
            <p:cNvPr id="14348" name="直接连接符 1048868"/>
            <p:cNvSpPr/>
            <p:nvPr>
              <p:custDataLst>
                <p:tags r:id="rId16"/>
              </p:custDataLst>
            </p:nvPr>
          </p:nvSpPr>
          <p:spPr>
            <a:xfrm>
              <a:off x="0" y="1123"/>
              <a:ext cx="4416" cy="0"/>
            </a:xfrm>
            <a:prstGeom prst="line">
              <a:avLst/>
            </a:prstGeom>
            <a:ln w="28575" cap="flat" cmpd="sng">
              <a:solidFill>
                <a:srgbClr val="3D3F41"/>
              </a:solidFill>
              <a:prstDash val="solid"/>
              <a:round/>
              <a:headEnd type="none" w="med" len="med"/>
              <a:tailEnd type="none" w="med" len="med"/>
            </a:ln>
          </p:spPr>
          <p:txBody>
            <a:bodyPr/>
            <a:lstStyle/>
            <a:p/>
          </p:txBody>
        </p:sp>
        <p:sp>
          <p:nvSpPr>
            <p:cNvPr id="14349" name="直接连接符 1048870"/>
            <p:cNvSpPr/>
            <p:nvPr>
              <p:custDataLst>
                <p:tags r:id="rId17"/>
              </p:custDataLst>
            </p:nvPr>
          </p:nvSpPr>
          <p:spPr>
            <a:xfrm>
              <a:off x="10" y="1759"/>
              <a:ext cx="4416" cy="0"/>
            </a:xfrm>
            <a:prstGeom prst="line">
              <a:avLst/>
            </a:prstGeom>
            <a:ln w="28575" cap="flat" cmpd="sng">
              <a:solidFill>
                <a:srgbClr val="3D3F41"/>
              </a:solidFill>
              <a:prstDash val="solid"/>
              <a:round/>
              <a:headEnd type="none" w="med" len="med"/>
              <a:tailEnd type="none" w="med" len="med"/>
            </a:ln>
          </p:spPr>
          <p:txBody>
            <a:bodyPr/>
            <a:lstStyle/>
            <a:p/>
          </p:txBody>
        </p:sp>
        <p:sp>
          <p:nvSpPr>
            <p:cNvPr id="14350" name="直接连接符 1048872"/>
            <p:cNvSpPr/>
            <p:nvPr>
              <p:custDataLst>
                <p:tags r:id="rId18"/>
              </p:custDataLst>
            </p:nvPr>
          </p:nvSpPr>
          <p:spPr>
            <a:xfrm>
              <a:off x="29" y="2338"/>
              <a:ext cx="4416" cy="0"/>
            </a:xfrm>
            <a:prstGeom prst="line">
              <a:avLst/>
            </a:prstGeom>
            <a:ln w="28575" cap="flat" cmpd="sng">
              <a:solidFill>
                <a:srgbClr val="3D3F41"/>
              </a:solidFill>
              <a:prstDash val="solid"/>
              <a:round/>
              <a:headEnd type="none" w="med" len="med"/>
              <a:tailEnd type="none" w="med" len="med"/>
            </a:ln>
          </p:spPr>
          <p:txBody>
            <a:bodyPr/>
            <a:lstStyle/>
            <a:p/>
          </p:txBody>
        </p:sp>
        <p:sp>
          <p:nvSpPr>
            <p:cNvPr id="14351" name="直接连接符 1048874"/>
            <p:cNvSpPr/>
            <p:nvPr>
              <p:custDataLst>
                <p:tags r:id="rId19"/>
              </p:custDataLst>
            </p:nvPr>
          </p:nvSpPr>
          <p:spPr>
            <a:xfrm flipH="1">
              <a:off x="1102" y="38"/>
              <a:ext cx="0" cy="3053"/>
            </a:xfrm>
            <a:prstGeom prst="line">
              <a:avLst/>
            </a:prstGeom>
            <a:ln w="28575" cap="flat" cmpd="sng">
              <a:solidFill>
                <a:srgbClr val="3D3F41"/>
              </a:solidFill>
              <a:prstDash val="solid"/>
              <a:round/>
              <a:headEnd type="none" w="med" len="med"/>
              <a:tailEnd type="none" w="med" len="med"/>
            </a:ln>
          </p:spPr>
          <p:txBody>
            <a:bodyPr/>
            <a:lstStyle/>
            <a:p/>
          </p:txBody>
        </p:sp>
      </p:grpSp>
      <p:sp>
        <p:nvSpPr>
          <p:cNvPr id="1048877" name="矩形 1048876"/>
          <p:cNvSpPr/>
          <p:nvPr>
            <p:custDataLst>
              <p:tags r:id="rId20"/>
            </p:custDataLst>
          </p:nvPr>
        </p:nvSpPr>
        <p:spPr>
          <a:xfrm>
            <a:off x="4005263" y="2447925"/>
            <a:ext cx="2254250" cy="368300"/>
          </a:xfrm>
          <a:prstGeom prst="rect">
            <a:avLst/>
          </a:prstGeom>
          <a:noFill/>
          <a:ln w="9525">
            <a:noFill/>
          </a:ln>
        </p:spPr>
        <p:txBody>
          <a:bodyPr anchor="t" anchorCtr="0">
            <a:spAutoFit/>
          </a:bodyPr>
          <a:lstStyle/>
          <a:p>
            <a:pPr latinLnBrk="1">
              <a:spcBef>
                <a:spcPct val="50000"/>
              </a:spcBef>
            </a:pPr>
            <a:r>
              <a:rPr lang="zh-CN" altLang="en-US" b="1">
                <a:solidFill>
                  <a:srgbClr val="FF0000"/>
                </a:solidFill>
                <a:latin typeface="黑体" panose="02010609060101010101" charset="-122"/>
                <a:ea typeface="黑体" panose="02010609060101010101" charset="-122"/>
              </a:rPr>
              <a:t>四面体形</a:t>
            </a:r>
            <a:endParaRPr lang="zh-CN" altLang="en-US" b="1">
              <a:solidFill>
                <a:srgbClr val="FF0000"/>
              </a:solidFill>
              <a:latin typeface="黑体" panose="02010609060101010101" charset="-122"/>
              <a:ea typeface="黑体" panose="02010609060101010101" charset="-122"/>
            </a:endParaRPr>
          </a:p>
        </p:txBody>
      </p:sp>
      <p:sp>
        <p:nvSpPr>
          <p:cNvPr id="1048879" name="矩形 1048878"/>
          <p:cNvSpPr/>
          <p:nvPr>
            <p:custDataLst>
              <p:tags r:id="rId21"/>
            </p:custDataLst>
          </p:nvPr>
        </p:nvSpPr>
        <p:spPr>
          <a:xfrm>
            <a:off x="4065588" y="3529013"/>
            <a:ext cx="2254250" cy="368300"/>
          </a:xfrm>
          <a:prstGeom prst="rect">
            <a:avLst/>
          </a:prstGeom>
          <a:noFill/>
          <a:ln w="9525">
            <a:noFill/>
          </a:ln>
        </p:spPr>
        <p:txBody>
          <a:bodyPr anchor="t" anchorCtr="0">
            <a:spAutoFit/>
          </a:bodyPr>
          <a:lstStyle/>
          <a:p>
            <a:pPr latinLnBrk="1">
              <a:spcBef>
                <a:spcPct val="50000"/>
              </a:spcBef>
            </a:pPr>
            <a:r>
              <a:rPr lang="zh-CN" altLang="en-US" b="1">
                <a:solidFill>
                  <a:srgbClr val="FF0000"/>
                </a:solidFill>
                <a:latin typeface="黑体" panose="02010609060101010101" charset="-122"/>
                <a:ea typeface="黑体" panose="02010609060101010101" charset="-122"/>
              </a:rPr>
              <a:t>平面形</a:t>
            </a:r>
            <a:endParaRPr lang="zh-CN" altLang="en-US" b="1">
              <a:solidFill>
                <a:srgbClr val="FF0000"/>
              </a:solidFill>
              <a:latin typeface="黑体" panose="02010609060101010101" charset="-122"/>
              <a:ea typeface="黑体" panose="02010609060101010101" charset="-122"/>
            </a:endParaRPr>
          </a:p>
        </p:txBody>
      </p:sp>
      <p:sp>
        <p:nvSpPr>
          <p:cNvPr id="1048881" name="矩形 1048880"/>
          <p:cNvSpPr/>
          <p:nvPr>
            <p:custDataLst>
              <p:tags r:id="rId22"/>
            </p:custDataLst>
          </p:nvPr>
        </p:nvSpPr>
        <p:spPr>
          <a:xfrm>
            <a:off x="4092576" y="4475163"/>
            <a:ext cx="2254250" cy="368300"/>
          </a:xfrm>
          <a:prstGeom prst="rect">
            <a:avLst/>
          </a:prstGeom>
          <a:noFill/>
          <a:ln w="9525">
            <a:noFill/>
          </a:ln>
        </p:spPr>
        <p:txBody>
          <a:bodyPr anchor="t" anchorCtr="0">
            <a:spAutoFit/>
          </a:bodyPr>
          <a:lstStyle/>
          <a:p>
            <a:pPr latinLnBrk="1">
              <a:spcBef>
                <a:spcPct val="50000"/>
              </a:spcBef>
            </a:pPr>
            <a:r>
              <a:rPr lang="zh-CN" altLang="en-US" b="1">
                <a:solidFill>
                  <a:srgbClr val="FF0000"/>
                </a:solidFill>
                <a:latin typeface="黑体" panose="02010609060101010101" charset="-122"/>
                <a:ea typeface="黑体" panose="02010609060101010101" charset="-122"/>
              </a:rPr>
              <a:t>直线形</a:t>
            </a:r>
            <a:endParaRPr lang="zh-CN" altLang="en-US" b="1">
              <a:solidFill>
                <a:srgbClr val="FF0000"/>
              </a:solidFill>
              <a:latin typeface="黑体" panose="02010609060101010101" charset="-122"/>
              <a:ea typeface="黑体" panose="02010609060101010101" charset="-122"/>
            </a:endParaRPr>
          </a:p>
        </p:txBody>
      </p:sp>
      <p:sp>
        <p:nvSpPr>
          <p:cNvPr id="1048883" name="矩形 1048882"/>
          <p:cNvSpPr/>
          <p:nvPr>
            <p:custDataLst>
              <p:tags r:id="rId23"/>
            </p:custDataLst>
          </p:nvPr>
        </p:nvSpPr>
        <p:spPr>
          <a:xfrm>
            <a:off x="4064001" y="5529263"/>
            <a:ext cx="2254250" cy="368300"/>
          </a:xfrm>
          <a:prstGeom prst="rect">
            <a:avLst/>
          </a:prstGeom>
          <a:noFill/>
          <a:ln w="9525">
            <a:noFill/>
          </a:ln>
        </p:spPr>
        <p:txBody>
          <a:bodyPr anchor="t" anchorCtr="0">
            <a:spAutoFit/>
          </a:bodyPr>
          <a:lstStyle/>
          <a:p>
            <a:pPr latinLnBrk="1">
              <a:spcBef>
                <a:spcPct val="50000"/>
              </a:spcBef>
            </a:pPr>
            <a:r>
              <a:rPr lang="zh-CN" altLang="en-US" b="1">
                <a:solidFill>
                  <a:srgbClr val="FF0000"/>
                </a:solidFill>
                <a:latin typeface="黑体" panose="02010609060101010101" charset="-122"/>
                <a:ea typeface="黑体" panose="02010609060101010101" charset="-122"/>
              </a:rPr>
              <a:t>平面形</a:t>
            </a:r>
            <a:endParaRPr lang="zh-CN" altLang="en-US" b="1">
              <a:solidFill>
                <a:srgbClr val="FF0000"/>
              </a:solidFill>
              <a:latin typeface="黑体" panose="02010609060101010101" charset="-122"/>
              <a:ea typeface="黑体" panose="02010609060101010101" charset="-122"/>
            </a:endParaRPr>
          </a:p>
        </p:txBody>
      </p:sp>
      <p:sp>
        <p:nvSpPr>
          <p:cNvPr id="14357" name="直接连接符 1048884"/>
          <p:cNvSpPr/>
          <p:nvPr>
            <p:custDataLst>
              <p:tags r:id="rId24"/>
            </p:custDataLst>
          </p:nvPr>
        </p:nvSpPr>
        <p:spPr>
          <a:xfrm flipH="1">
            <a:off x="5548313" y="1787525"/>
            <a:ext cx="34925" cy="4249738"/>
          </a:xfrm>
          <a:prstGeom prst="line">
            <a:avLst/>
          </a:prstGeom>
          <a:ln w="28575" cap="flat" cmpd="sng">
            <a:solidFill>
              <a:srgbClr val="3D3F41"/>
            </a:solidFill>
            <a:prstDash val="solid"/>
            <a:round/>
            <a:headEnd type="none" w="med" len="med"/>
            <a:tailEnd type="none" w="med" len="med"/>
          </a:ln>
        </p:spPr>
        <p:txBody>
          <a:bodyPr/>
          <a:lstStyle/>
          <a:p/>
        </p:txBody>
      </p:sp>
      <p:sp>
        <p:nvSpPr>
          <p:cNvPr id="14358" name="矩形 1048886"/>
          <p:cNvSpPr/>
          <p:nvPr>
            <p:custDataLst>
              <p:tags r:id="rId25"/>
            </p:custDataLst>
          </p:nvPr>
        </p:nvSpPr>
        <p:spPr>
          <a:xfrm>
            <a:off x="6561138" y="1849438"/>
            <a:ext cx="1465263" cy="368300"/>
          </a:xfrm>
          <a:prstGeom prst="rect">
            <a:avLst/>
          </a:prstGeom>
          <a:noFill/>
          <a:ln w="9525">
            <a:noFill/>
          </a:ln>
        </p:spPr>
        <p:txBody>
          <a:bodyPr anchor="t" anchorCtr="0">
            <a:spAutoFit/>
          </a:bodyPr>
          <a:lstStyle/>
          <a:p>
            <a:pPr latinLnBrk="1"/>
            <a:r>
              <a:rPr lang="zh-CN" altLang="en-US" b="1">
                <a:latin typeface="黑体" panose="02010609060101010101" charset="-122"/>
                <a:ea typeface="黑体" panose="02010609060101010101" charset="-122"/>
              </a:rPr>
              <a:t>键角</a:t>
            </a:r>
            <a:endParaRPr lang="zh-CN" altLang="en-US" b="1">
              <a:latin typeface="黑体" panose="02010609060101010101" charset="-122"/>
              <a:ea typeface="黑体" panose="02010609060101010101" charset="-122"/>
            </a:endParaRPr>
          </a:p>
        </p:txBody>
      </p:sp>
      <p:sp>
        <p:nvSpPr>
          <p:cNvPr id="14359" name="矩形 1048888"/>
          <p:cNvSpPr/>
          <p:nvPr>
            <p:custDataLst>
              <p:tags r:id="rId26"/>
            </p:custDataLst>
          </p:nvPr>
        </p:nvSpPr>
        <p:spPr>
          <a:xfrm>
            <a:off x="8688388" y="1865313"/>
            <a:ext cx="2298700" cy="368300"/>
          </a:xfrm>
          <a:prstGeom prst="rect">
            <a:avLst/>
          </a:prstGeom>
          <a:noFill/>
          <a:ln w="9525">
            <a:noFill/>
          </a:ln>
        </p:spPr>
        <p:txBody>
          <a:bodyPr anchor="t" anchorCtr="0">
            <a:spAutoFit/>
          </a:bodyPr>
          <a:lstStyle/>
          <a:p>
            <a:pPr latinLnBrk="1"/>
            <a:r>
              <a:rPr lang="zh-CN" altLang="en-US" b="1">
                <a:latin typeface="黑体" panose="02010609060101010101" charset="-122"/>
                <a:ea typeface="黑体" panose="02010609060101010101" charset="-122"/>
              </a:rPr>
              <a:t>一定共面原子</a:t>
            </a:r>
            <a:endParaRPr lang="zh-CN" altLang="en-US" b="1">
              <a:latin typeface="黑体" panose="02010609060101010101" charset="-122"/>
              <a:ea typeface="黑体" panose="02010609060101010101" charset="-122"/>
            </a:endParaRPr>
          </a:p>
        </p:txBody>
      </p:sp>
      <p:sp>
        <p:nvSpPr>
          <p:cNvPr id="14360" name="直接连接符 1048890"/>
          <p:cNvSpPr/>
          <p:nvPr>
            <p:custDataLst>
              <p:tags r:id="rId27"/>
            </p:custDataLst>
          </p:nvPr>
        </p:nvSpPr>
        <p:spPr>
          <a:xfrm>
            <a:off x="7823201" y="1744663"/>
            <a:ext cx="36512" cy="4164012"/>
          </a:xfrm>
          <a:prstGeom prst="line">
            <a:avLst/>
          </a:prstGeom>
          <a:ln w="28575" cap="flat" cmpd="sng">
            <a:solidFill>
              <a:srgbClr val="3D3F41"/>
            </a:solidFill>
            <a:prstDash val="solid"/>
            <a:round/>
            <a:headEnd type="none" w="med" len="med"/>
            <a:tailEnd type="none" w="med" len="med"/>
          </a:ln>
        </p:spPr>
        <p:txBody>
          <a:bodyPr/>
          <a:lstStyle/>
          <a:p/>
        </p:txBody>
      </p:sp>
      <p:sp>
        <p:nvSpPr>
          <p:cNvPr id="1048893" name="矩形 1048892"/>
          <p:cNvSpPr/>
          <p:nvPr>
            <p:custDataLst>
              <p:tags r:id="rId28"/>
            </p:custDataLst>
          </p:nvPr>
        </p:nvSpPr>
        <p:spPr>
          <a:xfrm>
            <a:off x="6259513" y="2447925"/>
            <a:ext cx="1220470" cy="368300"/>
          </a:xfrm>
          <a:prstGeom prst="rect">
            <a:avLst/>
          </a:prstGeom>
          <a:noFill/>
          <a:ln w="9525">
            <a:noFill/>
          </a:ln>
        </p:spPr>
        <p:txBody>
          <a:bodyPr wrap="none" anchor="t" anchorCtr="0">
            <a:spAutoFit/>
          </a:bodyPr>
          <a:lstStyle/>
          <a:p>
            <a:pPr eaLnBrk="0" hangingPunct="0"/>
            <a:r>
              <a:rPr lang="en-US" altLang="zh-CN" b="1">
                <a:solidFill>
                  <a:srgbClr val="CC3300"/>
                </a:solidFill>
                <a:latin typeface="宋体" panose="02010600030101010101" pitchFamily="2" charset="-122"/>
                <a:ea typeface="宋体" panose="02010600030101010101" pitchFamily="2" charset="-122"/>
                <a:sym typeface="幼圆" panose="02010509060101010101" charset="-122"/>
              </a:rPr>
              <a:t>109</a:t>
            </a:r>
            <a:r>
              <a:rPr lang="en-US" altLang="en-US" b="1">
                <a:solidFill>
                  <a:srgbClr val="CC3300"/>
                </a:solidFill>
                <a:latin typeface="宋体" panose="02010600030101010101" pitchFamily="2" charset="-122"/>
                <a:ea typeface="宋体" panose="02010600030101010101" pitchFamily="2" charset="-122"/>
                <a:sym typeface="幼圆" panose="02010509060101010101" charset="-122"/>
              </a:rPr>
              <a:t>°</a:t>
            </a:r>
            <a:r>
              <a:rPr lang="en-US" altLang="zh-CN" b="1">
                <a:solidFill>
                  <a:srgbClr val="CC3300"/>
                </a:solidFill>
                <a:latin typeface="宋体" panose="02010600030101010101" pitchFamily="2" charset="-122"/>
                <a:ea typeface="宋体" panose="02010600030101010101" pitchFamily="2" charset="-122"/>
                <a:sym typeface="幼圆" panose="02010509060101010101" charset="-122"/>
              </a:rPr>
              <a:t>28</a:t>
            </a:r>
            <a:r>
              <a:rPr lang="en-US" altLang="en-US" b="1">
                <a:solidFill>
                  <a:srgbClr val="CC3300"/>
                </a:solidFill>
                <a:latin typeface="宋体" panose="02010600030101010101" pitchFamily="2" charset="-122"/>
                <a:ea typeface="宋体" panose="02010600030101010101" pitchFamily="2" charset="-122"/>
                <a:sym typeface="幼圆" panose="02010509060101010101" charset="-122"/>
              </a:rPr>
              <a:t>′</a:t>
            </a:r>
            <a:endParaRPr lang="en-US" altLang="zh-CN">
              <a:latin typeface="Arial" panose="020B0604020202020204" pitchFamily="34" charset="0"/>
              <a:ea typeface="宋体" panose="02010600030101010101" pitchFamily="2" charset="-122"/>
            </a:endParaRPr>
          </a:p>
        </p:txBody>
      </p:sp>
      <p:sp>
        <p:nvSpPr>
          <p:cNvPr id="1048895" name="矩形 1048894"/>
          <p:cNvSpPr/>
          <p:nvPr>
            <p:custDataLst>
              <p:tags r:id="rId29"/>
            </p:custDataLst>
          </p:nvPr>
        </p:nvSpPr>
        <p:spPr>
          <a:xfrm>
            <a:off x="6457951" y="3503613"/>
            <a:ext cx="759460" cy="368300"/>
          </a:xfrm>
          <a:prstGeom prst="rect">
            <a:avLst/>
          </a:prstGeom>
          <a:noFill/>
          <a:ln w="9525">
            <a:noFill/>
          </a:ln>
        </p:spPr>
        <p:txBody>
          <a:bodyPr wrap="none" anchor="t" anchorCtr="0">
            <a:spAutoFit/>
          </a:bodyPr>
          <a:lstStyle/>
          <a:p>
            <a:pPr eaLnBrk="0" hangingPunct="0"/>
            <a:r>
              <a:rPr lang="en-US" altLang="zh-CN" b="1">
                <a:solidFill>
                  <a:srgbClr val="CC3300"/>
                </a:solidFill>
                <a:latin typeface="宋体" panose="02010600030101010101" pitchFamily="2" charset="-122"/>
                <a:ea typeface="宋体" panose="02010600030101010101" pitchFamily="2" charset="-122"/>
                <a:sym typeface="幼圆" panose="02010509060101010101" charset="-122"/>
              </a:rPr>
              <a:t>120</a:t>
            </a:r>
            <a:r>
              <a:rPr lang="en-US" altLang="en-US" b="1">
                <a:solidFill>
                  <a:srgbClr val="CC3300"/>
                </a:solidFill>
                <a:latin typeface="宋体" panose="02010600030101010101" pitchFamily="2" charset="-122"/>
                <a:ea typeface="宋体" panose="02010600030101010101" pitchFamily="2" charset="-122"/>
                <a:sym typeface="幼圆" panose="02010509060101010101" charset="-122"/>
              </a:rPr>
              <a:t>°</a:t>
            </a:r>
            <a:endParaRPr lang="en-US" altLang="zh-CN">
              <a:latin typeface="Arial" panose="020B0604020202020204" pitchFamily="34" charset="0"/>
              <a:ea typeface="宋体" panose="02010600030101010101" pitchFamily="2" charset="-122"/>
            </a:endParaRPr>
          </a:p>
        </p:txBody>
      </p:sp>
      <p:sp>
        <p:nvSpPr>
          <p:cNvPr id="1048897" name="矩形 1048896"/>
          <p:cNvSpPr/>
          <p:nvPr>
            <p:custDataLst>
              <p:tags r:id="rId30"/>
            </p:custDataLst>
          </p:nvPr>
        </p:nvSpPr>
        <p:spPr>
          <a:xfrm>
            <a:off x="6457951" y="4367213"/>
            <a:ext cx="759460" cy="368300"/>
          </a:xfrm>
          <a:prstGeom prst="rect">
            <a:avLst/>
          </a:prstGeom>
          <a:noFill/>
          <a:ln w="9525">
            <a:noFill/>
          </a:ln>
        </p:spPr>
        <p:txBody>
          <a:bodyPr wrap="none" anchor="t" anchorCtr="0">
            <a:spAutoFit/>
          </a:bodyPr>
          <a:lstStyle/>
          <a:p>
            <a:pPr eaLnBrk="0" hangingPunct="0"/>
            <a:r>
              <a:rPr lang="en-US" altLang="zh-CN" b="1">
                <a:solidFill>
                  <a:srgbClr val="CC3300"/>
                </a:solidFill>
                <a:latin typeface="宋体" panose="02010600030101010101" pitchFamily="2" charset="-122"/>
                <a:ea typeface="宋体" panose="02010600030101010101" pitchFamily="2" charset="-122"/>
                <a:sym typeface="幼圆" panose="02010509060101010101" charset="-122"/>
              </a:rPr>
              <a:t>180</a:t>
            </a:r>
            <a:r>
              <a:rPr lang="en-US" altLang="en-US" b="1">
                <a:solidFill>
                  <a:srgbClr val="CC3300"/>
                </a:solidFill>
                <a:latin typeface="宋体" panose="02010600030101010101" pitchFamily="2" charset="-122"/>
                <a:ea typeface="宋体" panose="02010600030101010101" pitchFamily="2" charset="-122"/>
                <a:sym typeface="幼圆" panose="02010509060101010101" charset="-122"/>
              </a:rPr>
              <a:t>°</a:t>
            </a:r>
            <a:endParaRPr lang="en-US" altLang="zh-CN">
              <a:latin typeface="Arial" panose="020B0604020202020204" pitchFamily="34" charset="0"/>
              <a:ea typeface="宋体" panose="02010600030101010101" pitchFamily="2" charset="-122"/>
            </a:endParaRPr>
          </a:p>
        </p:txBody>
      </p:sp>
      <p:sp>
        <p:nvSpPr>
          <p:cNvPr id="1048899" name="矩形 1048898"/>
          <p:cNvSpPr/>
          <p:nvPr>
            <p:custDataLst>
              <p:tags r:id="rId31"/>
            </p:custDataLst>
          </p:nvPr>
        </p:nvSpPr>
        <p:spPr>
          <a:xfrm>
            <a:off x="6475413" y="5530850"/>
            <a:ext cx="759460" cy="368300"/>
          </a:xfrm>
          <a:prstGeom prst="rect">
            <a:avLst/>
          </a:prstGeom>
          <a:noFill/>
          <a:ln w="9525">
            <a:noFill/>
          </a:ln>
        </p:spPr>
        <p:txBody>
          <a:bodyPr wrap="none" anchor="t" anchorCtr="0">
            <a:spAutoFit/>
          </a:bodyPr>
          <a:lstStyle/>
          <a:p>
            <a:pPr eaLnBrk="0" hangingPunct="0"/>
            <a:r>
              <a:rPr lang="en-US" altLang="zh-CN" b="1">
                <a:solidFill>
                  <a:srgbClr val="CC3300"/>
                </a:solidFill>
                <a:latin typeface="宋体" panose="02010600030101010101" pitchFamily="2" charset="-122"/>
                <a:ea typeface="宋体" panose="02010600030101010101" pitchFamily="2" charset="-122"/>
                <a:sym typeface="幼圆" panose="02010509060101010101" charset="-122"/>
              </a:rPr>
              <a:t>120</a:t>
            </a:r>
            <a:r>
              <a:rPr lang="en-US" altLang="en-US" b="1">
                <a:solidFill>
                  <a:srgbClr val="CC3300"/>
                </a:solidFill>
                <a:latin typeface="宋体" panose="02010600030101010101" pitchFamily="2" charset="-122"/>
                <a:ea typeface="宋体" panose="02010600030101010101" pitchFamily="2" charset="-122"/>
                <a:sym typeface="幼圆" panose="02010509060101010101" charset="-122"/>
              </a:rPr>
              <a:t>°</a:t>
            </a:r>
            <a:endParaRPr lang="en-US" altLang="zh-CN">
              <a:latin typeface="Arial" panose="020B0604020202020204" pitchFamily="34" charset="0"/>
              <a:ea typeface="宋体" panose="02010600030101010101" pitchFamily="2" charset="-122"/>
            </a:endParaRPr>
          </a:p>
        </p:txBody>
      </p:sp>
      <p:sp>
        <p:nvSpPr>
          <p:cNvPr id="1048901" name="矩形 1048900"/>
          <p:cNvSpPr/>
          <p:nvPr>
            <p:custDataLst>
              <p:tags r:id="rId32"/>
            </p:custDataLst>
          </p:nvPr>
        </p:nvSpPr>
        <p:spPr>
          <a:xfrm>
            <a:off x="9318626" y="2447925"/>
            <a:ext cx="1668462" cy="368300"/>
          </a:xfrm>
          <a:prstGeom prst="rect">
            <a:avLst/>
          </a:prstGeom>
          <a:noFill/>
          <a:ln w="9525">
            <a:noFill/>
          </a:ln>
        </p:spPr>
        <p:txBody>
          <a:bodyPr anchor="t" anchorCtr="0">
            <a:spAutoFit/>
          </a:bodyPr>
          <a:lstStyle/>
          <a:p>
            <a:pPr latinLnBrk="1">
              <a:spcBef>
                <a:spcPct val="50000"/>
              </a:spcBef>
            </a:pPr>
            <a:r>
              <a:rPr lang="en-US" altLang="zh-CN" b="1">
                <a:solidFill>
                  <a:srgbClr val="FF0000"/>
                </a:solidFill>
                <a:latin typeface="黑体" panose="02010609060101010101" charset="-122"/>
                <a:ea typeface="黑体" panose="02010609060101010101" charset="-122"/>
              </a:rPr>
              <a:t>3</a:t>
            </a:r>
            <a:r>
              <a:rPr lang="zh-CN" altLang="en-US" b="1">
                <a:solidFill>
                  <a:srgbClr val="FF0000"/>
                </a:solidFill>
                <a:latin typeface="黑体" panose="02010609060101010101" charset="-122"/>
                <a:ea typeface="黑体" panose="02010609060101010101" charset="-122"/>
              </a:rPr>
              <a:t>个</a:t>
            </a:r>
            <a:endParaRPr lang="zh-CN" altLang="en-US" b="1">
              <a:solidFill>
                <a:srgbClr val="FF0000"/>
              </a:solidFill>
              <a:latin typeface="黑体" panose="02010609060101010101" charset="-122"/>
              <a:ea typeface="黑体" panose="02010609060101010101" charset="-122"/>
            </a:endParaRPr>
          </a:p>
        </p:txBody>
      </p:sp>
      <p:sp>
        <p:nvSpPr>
          <p:cNvPr id="1048903" name="矩形 1048902"/>
          <p:cNvSpPr/>
          <p:nvPr>
            <p:custDataLst>
              <p:tags r:id="rId33"/>
            </p:custDataLst>
          </p:nvPr>
        </p:nvSpPr>
        <p:spPr>
          <a:xfrm>
            <a:off x="9318626" y="3597275"/>
            <a:ext cx="1668462" cy="368300"/>
          </a:xfrm>
          <a:prstGeom prst="rect">
            <a:avLst/>
          </a:prstGeom>
          <a:noFill/>
          <a:ln w="9525">
            <a:noFill/>
          </a:ln>
        </p:spPr>
        <p:txBody>
          <a:bodyPr anchor="t" anchorCtr="0">
            <a:spAutoFit/>
          </a:bodyPr>
          <a:lstStyle/>
          <a:p>
            <a:pPr latinLnBrk="1">
              <a:spcBef>
                <a:spcPct val="50000"/>
              </a:spcBef>
            </a:pPr>
            <a:r>
              <a:rPr lang="en-US" altLang="zh-CN" b="1">
                <a:solidFill>
                  <a:srgbClr val="FF0000"/>
                </a:solidFill>
                <a:latin typeface="黑体" panose="02010609060101010101" charset="-122"/>
                <a:ea typeface="黑体" panose="02010609060101010101" charset="-122"/>
              </a:rPr>
              <a:t>6</a:t>
            </a:r>
            <a:r>
              <a:rPr lang="zh-CN" altLang="en-US" b="1">
                <a:solidFill>
                  <a:srgbClr val="FF0000"/>
                </a:solidFill>
                <a:latin typeface="黑体" panose="02010609060101010101" charset="-122"/>
                <a:ea typeface="黑体" panose="02010609060101010101" charset="-122"/>
              </a:rPr>
              <a:t>个</a:t>
            </a:r>
            <a:endParaRPr lang="zh-CN" altLang="en-US" b="1">
              <a:solidFill>
                <a:srgbClr val="FF0000"/>
              </a:solidFill>
              <a:latin typeface="黑体" panose="02010609060101010101" charset="-122"/>
              <a:ea typeface="黑体" panose="02010609060101010101" charset="-122"/>
            </a:endParaRPr>
          </a:p>
        </p:txBody>
      </p:sp>
      <p:sp>
        <p:nvSpPr>
          <p:cNvPr id="1048905" name="矩形 1048904"/>
          <p:cNvSpPr/>
          <p:nvPr>
            <p:custDataLst>
              <p:tags r:id="rId34"/>
            </p:custDataLst>
          </p:nvPr>
        </p:nvSpPr>
        <p:spPr>
          <a:xfrm>
            <a:off x="9339263" y="4295775"/>
            <a:ext cx="1962150" cy="368300"/>
          </a:xfrm>
          <a:prstGeom prst="rect">
            <a:avLst/>
          </a:prstGeom>
          <a:noFill/>
          <a:ln w="9525">
            <a:noFill/>
          </a:ln>
        </p:spPr>
        <p:txBody>
          <a:bodyPr anchor="t" anchorCtr="0">
            <a:spAutoFit/>
          </a:bodyPr>
          <a:lstStyle/>
          <a:p>
            <a:pPr latinLnBrk="1">
              <a:spcBef>
                <a:spcPct val="50000"/>
              </a:spcBef>
            </a:pPr>
            <a:r>
              <a:rPr lang="en-US" altLang="zh-CN" b="1">
                <a:solidFill>
                  <a:srgbClr val="FF0000"/>
                </a:solidFill>
                <a:latin typeface="黑体" panose="02010609060101010101" charset="-122"/>
                <a:ea typeface="黑体" panose="02010609060101010101" charset="-122"/>
              </a:rPr>
              <a:t>4</a:t>
            </a:r>
            <a:r>
              <a:rPr lang="zh-CN" altLang="en-US" b="1">
                <a:solidFill>
                  <a:srgbClr val="FF0000"/>
                </a:solidFill>
                <a:latin typeface="黑体" panose="02010609060101010101" charset="-122"/>
                <a:ea typeface="黑体" panose="02010609060101010101" charset="-122"/>
              </a:rPr>
              <a:t>个（共线）</a:t>
            </a:r>
            <a:endParaRPr lang="zh-CN" altLang="en-US" b="1">
              <a:solidFill>
                <a:srgbClr val="FF0000"/>
              </a:solidFill>
              <a:latin typeface="黑体" panose="02010609060101010101" charset="-122"/>
              <a:ea typeface="黑体" panose="02010609060101010101" charset="-122"/>
            </a:endParaRPr>
          </a:p>
        </p:txBody>
      </p:sp>
      <p:sp>
        <p:nvSpPr>
          <p:cNvPr id="1048907" name="矩形 1048906"/>
          <p:cNvSpPr/>
          <p:nvPr>
            <p:custDataLst>
              <p:tags r:id="rId35"/>
            </p:custDataLst>
          </p:nvPr>
        </p:nvSpPr>
        <p:spPr>
          <a:xfrm>
            <a:off x="9266238" y="5087938"/>
            <a:ext cx="822325" cy="368300"/>
          </a:xfrm>
          <a:prstGeom prst="rect">
            <a:avLst/>
          </a:prstGeom>
          <a:noFill/>
          <a:ln w="9525">
            <a:noFill/>
          </a:ln>
        </p:spPr>
        <p:txBody>
          <a:bodyPr anchor="t" anchorCtr="0">
            <a:spAutoFit/>
          </a:bodyPr>
          <a:lstStyle/>
          <a:p>
            <a:pPr latinLnBrk="1">
              <a:spcBef>
                <a:spcPct val="50000"/>
              </a:spcBef>
            </a:pPr>
            <a:r>
              <a:rPr lang="en-US" altLang="zh-CN" b="1">
                <a:solidFill>
                  <a:srgbClr val="FF0000"/>
                </a:solidFill>
                <a:latin typeface="黑体" panose="02010609060101010101" charset="-122"/>
                <a:ea typeface="黑体" panose="02010609060101010101" charset="-122"/>
              </a:rPr>
              <a:t>12</a:t>
            </a:r>
            <a:r>
              <a:rPr lang="zh-CN" altLang="en-US" b="1">
                <a:solidFill>
                  <a:srgbClr val="FF0000"/>
                </a:solidFill>
                <a:latin typeface="黑体" panose="02010609060101010101" charset="-122"/>
                <a:ea typeface="黑体" panose="02010609060101010101" charset="-122"/>
              </a:rPr>
              <a:t>个</a:t>
            </a:r>
            <a:endParaRPr lang="zh-CN" altLang="en-US" b="1">
              <a:solidFill>
                <a:srgbClr val="FF0000"/>
              </a:solidFill>
              <a:latin typeface="黑体" panose="02010609060101010101" charset="-122"/>
              <a:ea typeface="黑体" panose="02010609060101010101" charset="-122"/>
            </a:endParaRPr>
          </a:p>
        </p:txBody>
      </p:sp>
      <p:sp>
        <p:nvSpPr>
          <p:cNvPr id="1048909" name="矩形 1048908"/>
          <p:cNvSpPr/>
          <p:nvPr>
            <p:custDataLst>
              <p:tags r:id="rId36"/>
            </p:custDataLst>
          </p:nvPr>
        </p:nvSpPr>
        <p:spPr>
          <a:xfrm>
            <a:off x="1380490" y="6174105"/>
            <a:ext cx="9621520" cy="583565"/>
          </a:xfrm>
          <a:prstGeom prst="rect">
            <a:avLst/>
          </a:prstGeom>
          <a:solidFill>
            <a:schemeClr val="accent5">
              <a:lumMod val="75000"/>
            </a:schemeClr>
          </a:solidFill>
          <a:ln w="9525">
            <a:noFill/>
          </a:ln>
        </p:spPr>
        <p:txBody>
          <a:bodyPr wrap="square" anchor="t" anchorCtr="0">
            <a:spAutoFit/>
          </a:bodyPr>
          <a:lstStyle/>
          <a:p>
            <a:pPr eaLnBrk="0" hangingPunct="0">
              <a:spcBef>
                <a:spcPct val="50000"/>
              </a:spcBef>
            </a:pPr>
            <a:r>
              <a:rPr lang="zh-CN" altLang="en-US" sz="3200" b="1">
                <a:solidFill>
                  <a:srgbClr val="003200"/>
                </a:solidFill>
                <a:highlight>
                  <a:srgbClr val="FFFF00"/>
                </a:highlight>
                <a:latin typeface="华文新魏" panose="02010800040101010101" pitchFamily="2" charset="-122"/>
                <a:ea typeface="华文新魏" panose="02010800040101010101" pitchFamily="2" charset="-122"/>
              </a:rPr>
              <a:t>特别注意：</a:t>
            </a:r>
            <a:r>
              <a:rPr lang="zh-CN" altLang="en-US" sz="3200" b="1">
                <a:solidFill>
                  <a:schemeClr val="bg1"/>
                </a:solidFill>
                <a:latin typeface="华文新魏" panose="02010800040101010101" pitchFamily="2" charset="-122"/>
                <a:ea typeface="华文新魏" panose="02010800040101010101" pitchFamily="2" charset="-122"/>
              </a:rPr>
              <a:t>（单键可旋转，而双键和三键不能旋转）</a:t>
            </a:r>
            <a:endParaRPr lang="zh-CN" altLang="en-US" sz="3200" b="1">
              <a:solidFill>
                <a:schemeClr val="bg1"/>
              </a:solidFill>
              <a:latin typeface="华文新魏" panose="02010800040101010101" pitchFamily="2" charset="-122"/>
              <a:ea typeface="华文新魏" panose="02010800040101010101" pitchFamily="2" charset="-122"/>
            </a:endParaRPr>
          </a:p>
        </p:txBody>
      </p:sp>
      <p:sp>
        <p:nvSpPr>
          <p:cNvPr id="1048921" name="矩形 1048920"/>
          <p:cNvSpPr/>
          <p:nvPr>
            <p:custDataLst>
              <p:tags r:id="rId37"/>
            </p:custDataLst>
          </p:nvPr>
        </p:nvSpPr>
        <p:spPr>
          <a:xfrm>
            <a:off x="8235951" y="5505450"/>
            <a:ext cx="2947987" cy="368300"/>
          </a:xfrm>
          <a:prstGeom prst="rect">
            <a:avLst/>
          </a:prstGeom>
          <a:noFill/>
          <a:ln w="9525">
            <a:noFill/>
          </a:ln>
        </p:spPr>
        <p:txBody>
          <a:bodyPr anchor="t" anchorCtr="0">
            <a:spAutoFit/>
          </a:bodyPr>
          <a:lstStyle/>
          <a:p>
            <a:pPr eaLnBrk="0" hangingPunct="0"/>
            <a:r>
              <a:rPr lang="zh-CN" altLang="en-US" b="1">
                <a:solidFill>
                  <a:srgbClr val="002060"/>
                </a:solidFill>
                <a:latin typeface="Arial" panose="020B0604020202020204" pitchFamily="34" charset="0"/>
                <a:ea typeface="宋体" panose="02010600030101010101" pitchFamily="2" charset="-122"/>
              </a:rPr>
              <a:t>对称轴上原子是共线</a:t>
            </a:r>
            <a:endParaRPr lang="zh-CN" altLang="en-US" b="1">
              <a:solidFill>
                <a:srgbClr val="002060"/>
              </a:solidFill>
              <a:latin typeface="Arial" panose="020B0604020202020204" pitchFamily="34" charset="0"/>
              <a:ea typeface="宋体" panose="02010600030101010101" pitchFamily="2" charset="-122"/>
            </a:endParaRPr>
          </a:p>
        </p:txBody>
      </p:sp>
      <p:sp>
        <p:nvSpPr>
          <p:cNvPr id="19" name="TextBox 43"/>
          <p:cNvSpPr txBox="1">
            <a:spLocks noChangeArrowheads="1"/>
          </p:cNvSpPr>
          <p:nvPr>
            <p:custDataLst>
              <p:tags r:id="rId38"/>
            </p:custDataLst>
          </p:nvPr>
        </p:nvSpPr>
        <p:spPr bwMode="auto">
          <a:xfrm>
            <a:off x="710565" y="-3175"/>
            <a:ext cx="54991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教学拓展</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rPr>
              <a:t>有机物共面共线问题</a:t>
            </a:r>
            <a:endParaRPr lang="zh-CN" altLang="en-US" sz="2800" b="1">
              <a:solidFill>
                <a:srgbClr val="C00000"/>
              </a:solidFill>
              <a:latin typeface="微软雅黑" panose="020B0503020204020204" charset="-122"/>
              <a:sym typeface="+mn-ea"/>
            </a:endParaRPr>
          </a:p>
        </p:txBody>
      </p:sp>
      <p:sp>
        <p:nvSpPr>
          <p:cNvPr id="2" name="文本框 1"/>
          <p:cNvSpPr txBox="1"/>
          <p:nvPr>
            <p:custDataLst>
              <p:tags r:id="rId39"/>
            </p:custDataLst>
          </p:nvPr>
        </p:nvSpPr>
        <p:spPr>
          <a:xfrm>
            <a:off x="429895" y="1073150"/>
            <a:ext cx="7050405" cy="521970"/>
          </a:xfrm>
          <a:prstGeom prst="rect">
            <a:avLst/>
          </a:prstGeom>
          <a:noFill/>
          <a:extLst>
            <a:ext uri="{909E8E84-426E-40DD-AFC4-6F175D3DCCD1}">
              <a14:hiddenFill xmlns:a14="http://schemas.microsoft.com/office/drawing/2010/main">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14:hiddenFill>
            </a:ext>
          </a:extLst>
        </p:spPr>
        <p:style>
          <a:lnRef idx="0">
            <a:schemeClr val="accent2"/>
          </a:lnRef>
          <a:fillRef idx="3">
            <a:schemeClr val="accent2"/>
          </a:fillRef>
          <a:effectRef idx="3">
            <a:schemeClr val="accent2"/>
          </a:effectRef>
          <a:fontRef idx="minor">
            <a:schemeClr val="lt1"/>
          </a:fontRef>
        </p:style>
        <p:txBody>
          <a:bodyPr wrap="square" rtlCol="0" anchor="t">
            <a:spAutoFit/>
          </a:bodyPr>
          <a:lstStyle/>
          <a:p>
            <a:r>
              <a:rPr lang="en-US" altLang="zh-CN"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rPr>
              <a:t>1.代表物(</a:t>
            </a:r>
            <a:r>
              <a:rPr lang="zh-CN" altLang="en-US" sz="2800" b="1">
                <a:solidFill>
                  <a:schemeClr val="accent5"/>
                </a:solidFill>
                <a:latin typeface="华文新魏" panose="02010800040101010101" pitchFamily="2" charset="-122"/>
                <a:ea typeface="华文新魏" panose="02010800040101010101" pitchFamily="2" charset="-122"/>
                <a:cs typeface="华文新魏" panose="02010800040101010101" pitchFamily="2" charset="-122"/>
                <a:sym typeface="+mn-ea"/>
              </a:rPr>
              <a:t>结构不同的基团母体</a:t>
            </a:r>
            <a:r>
              <a:rPr lang="en-US" altLang="zh-CN"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rPr>
              <a:t>)的空间构型</a:t>
            </a:r>
            <a:endParaRPr lang="en-US" altLang="zh-CN"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48877"/>
                                        </p:tgtEl>
                                        <p:attrNameLst>
                                          <p:attrName>style.visibility</p:attrName>
                                        </p:attrNameLst>
                                      </p:cBhvr>
                                      <p:to>
                                        <p:strVal val="visible"/>
                                      </p:to>
                                    </p:set>
                                    <p:anim calcmode="lin" valueType="num">
                                      <p:cBhvr>
                                        <p:cTn id="7" dur="500" fill="hold"/>
                                        <p:tgtEl>
                                          <p:spTgt spid="1048877"/>
                                        </p:tgtEl>
                                        <p:attrNameLst>
                                          <p:attrName>ppt_x</p:attrName>
                                        </p:attrNameLst>
                                      </p:cBhvr>
                                      <p:tavLst>
                                        <p:tav tm="100000">
                                          <p:val>
                                            <p:strVal val="1+#ppt_w/2"/>
                                          </p:val>
                                        </p:tav>
                                        <p:tav>
                                          <p:val>
                                            <p:strVal val="#ppt_x"/>
                                          </p:val>
                                        </p:tav>
                                      </p:tavLst>
                                    </p:anim>
                                    <p:anim calcmode="lin" valueType="num">
                                      <p:cBhvr>
                                        <p:cTn id="8" dur="500" fill="hold"/>
                                        <p:tgtEl>
                                          <p:spTgt spid="1048877"/>
                                        </p:tgtEl>
                                        <p:attrNameLst>
                                          <p:attrName>ppt_y</p:attrName>
                                        </p:attrNameLst>
                                      </p:cBhvr>
                                      <p:tavLst>
                                        <p:tav tm="100000">
                                          <p:val>
                                            <p:strVal val="#ppt_y"/>
                                          </p:val>
                                        </p:tav>
                                        <p:tav>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48879"/>
                                        </p:tgtEl>
                                        <p:attrNameLst>
                                          <p:attrName>style.visibility</p:attrName>
                                        </p:attrNameLst>
                                      </p:cBhvr>
                                      <p:to>
                                        <p:strVal val="visible"/>
                                      </p:to>
                                    </p:set>
                                    <p:anim calcmode="lin" valueType="num">
                                      <p:cBhvr>
                                        <p:cTn id="13" dur="500" fill="hold"/>
                                        <p:tgtEl>
                                          <p:spTgt spid="1048879"/>
                                        </p:tgtEl>
                                        <p:attrNameLst>
                                          <p:attrName>ppt_x</p:attrName>
                                        </p:attrNameLst>
                                      </p:cBhvr>
                                      <p:tavLst>
                                        <p:tav tm="100000">
                                          <p:val>
                                            <p:strVal val="1+#ppt_w/2"/>
                                          </p:val>
                                        </p:tav>
                                        <p:tav>
                                          <p:val>
                                            <p:strVal val="#ppt_x"/>
                                          </p:val>
                                        </p:tav>
                                      </p:tavLst>
                                    </p:anim>
                                    <p:anim calcmode="lin" valueType="num">
                                      <p:cBhvr>
                                        <p:cTn id="14" dur="500" fill="hold"/>
                                        <p:tgtEl>
                                          <p:spTgt spid="1048879"/>
                                        </p:tgtEl>
                                        <p:attrNameLst>
                                          <p:attrName>ppt_y</p:attrName>
                                        </p:attrNameLst>
                                      </p:cBhvr>
                                      <p:tavLst>
                                        <p:tav tm="100000">
                                          <p:val>
                                            <p:strVal val="#ppt_y"/>
                                          </p:val>
                                        </p:tav>
                                        <p:tav>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48881"/>
                                        </p:tgtEl>
                                        <p:attrNameLst>
                                          <p:attrName>style.visibility</p:attrName>
                                        </p:attrNameLst>
                                      </p:cBhvr>
                                      <p:to>
                                        <p:strVal val="visible"/>
                                      </p:to>
                                    </p:set>
                                    <p:anim calcmode="lin" valueType="num">
                                      <p:cBhvr>
                                        <p:cTn id="19" dur="500" fill="hold"/>
                                        <p:tgtEl>
                                          <p:spTgt spid="1048881"/>
                                        </p:tgtEl>
                                        <p:attrNameLst>
                                          <p:attrName>ppt_x</p:attrName>
                                        </p:attrNameLst>
                                      </p:cBhvr>
                                      <p:tavLst>
                                        <p:tav tm="100000">
                                          <p:val>
                                            <p:strVal val="1+#ppt_w/2"/>
                                          </p:val>
                                        </p:tav>
                                        <p:tav>
                                          <p:val>
                                            <p:strVal val="#ppt_x"/>
                                          </p:val>
                                        </p:tav>
                                      </p:tavLst>
                                    </p:anim>
                                    <p:anim calcmode="lin" valueType="num">
                                      <p:cBhvr>
                                        <p:cTn id="20" dur="500" fill="hold"/>
                                        <p:tgtEl>
                                          <p:spTgt spid="1048881"/>
                                        </p:tgtEl>
                                        <p:attrNameLst>
                                          <p:attrName>ppt_y</p:attrName>
                                        </p:attrNameLst>
                                      </p:cBhvr>
                                      <p:tavLst>
                                        <p:tav tm="100000">
                                          <p:val>
                                            <p:strVal val="#ppt_y"/>
                                          </p:val>
                                        </p:tav>
                                        <p:tav>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048883"/>
                                        </p:tgtEl>
                                        <p:attrNameLst>
                                          <p:attrName>style.visibility</p:attrName>
                                        </p:attrNameLst>
                                      </p:cBhvr>
                                      <p:to>
                                        <p:strVal val="visible"/>
                                      </p:to>
                                    </p:set>
                                    <p:anim calcmode="lin" valueType="num">
                                      <p:cBhvr>
                                        <p:cTn id="25" dur="500" fill="hold"/>
                                        <p:tgtEl>
                                          <p:spTgt spid="1048883"/>
                                        </p:tgtEl>
                                        <p:attrNameLst>
                                          <p:attrName>ppt_x</p:attrName>
                                        </p:attrNameLst>
                                      </p:cBhvr>
                                      <p:tavLst>
                                        <p:tav tm="100000">
                                          <p:val>
                                            <p:strVal val="1+#ppt_w/2"/>
                                          </p:val>
                                        </p:tav>
                                        <p:tav>
                                          <p:val>
                                            <p:strVal val="#ppt_x"/>
                                          </p:val>
                                        </p:tav>
                                      </p:tavLst>
                                    </p:anim>
                                    <p:anim calcmode="lin" valueType="num">
                                      <p:cBhvr>
                                        <p:cTn id="26" dur="500" fill="hold"/>
                                        <p:tgtEl>
                                          <p:spTgt spid="1048883"/>
                                        </p:tgtEl>
                                        <p:attrNameLst>
                                          <p:attrName>ppt_y</p:attrName>
                                        </p:attrNameLst>
                                      </p:cBhvr>
                                      <p:tavLst>
                                        <p:tav tm="100000">
                                          <p:val>
                                            <p:strVal val="#ppt_y"/>
                                          </p:val>
                                        </p:tav>
                                        <p:tav>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048893"/>
                                        </p:tgtEl>
                                        <p:attrNameLst>
                                          <p:attrName>style.visibility</p:attrName>
                                        </p:attrNameLst>
                                      </p:cBhvr>
                                      <p:to>
                                        <p:strVal val="visible"/>
                                      </p:to>
                                    </p:set>
                                    <p:animEffect transition="in" filter="blinds(horizontal)">
                                      <p:cBhvr>
                                        <p:cTn id="31" dur="500"/>
                                        <p:tgtEl>
                                          <p:spTgt spid="1048893"/>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1048895"/>
                                        </p:tgtEl>
                                        <p:attrNameLst>
                                          <p:attrName>style.visibility</p:attrName>
                                        </p:attrNameLst>
                                      </p:cBhvr>
                                      <p:to>
                                        <p:strVal val="visible"/>
                                      </p:to>
                                    </p:set>
                                    <p:animEffect transition="in" filter="blinds(horizontal)">
                                      <p:cBhvr>
                                        <p:cTn id="36" dur="500"/>
                                        <p:tgtEl>
                                          <p:spTgt spid="1048895"/>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1048897"/>
                                        </p:tgtEl>
                                        <p:attrNameLst>
                                          <p:attrName>style.visibility</p:attrName>
                                        </p:attrNameLst>
                                      </p:cBhvr>
                                      <p:to>
                                        <p:strVal val="visible"/>
                                      </p:to>
                                    </p:set>
                                    <p:animEffect transition="in" filter="blinds(horizontal)">
                                      <p:cBhvr>
                                        <p:cTn id="41" dur="500"/>
                                        <p:tgtEl>
                                          <p:spTgt spid="1048897"/>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1048899"/>
                                        </p:tgtEl>
                                        <p:attrNameLst>
                                          <p:attrName>style.visibility</p:attrName>
                                        </p:attrNameLst>
                                      </p:cBhvr>
                                      <p:to>
                                        <p:strVal val="visible"/>
                                      </p:to>
                                    </p:set>
                                    <p:animEffect transition="in" filter="blinds(horizontal)">
                                      <p:cBhvr>
                                        <p:cTn id="46" dur="500"/>
                                        <p:tgtEl>
                                          <p:spTgt spid="104889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1048901"/>
                                        </p:tgtEl>
                                        <p:attrNameLst>
                                          <p:attrName>style.visibility</p:attrName>
                                        </p:attrNameLst>
                                      </p:cBhvr>
                                      <p:to>
                                        <p:strVal val="visible"/>
                                      </p:to>
                                    </p:set>
                                    <p:anim calcmode="lin" valueType="num">
                                      <p:cBhvr>
                                        <p:cTn id="51" dur="500" fill="hold"/>
                                        <p:tgtEl>
                                          <p:spTgt spid="1048901"/>
                                        </p:tgtEl>
                                        <p:attrNameLst>
                                          <p:attrName>ppt_x</p:attrName>
                                        </p:attrNameLst>
                                      </p:cBhvr>
                                      <p:tavLst>
                                        <p:tav tm="100000">
                                          <p:val>
                                            <p:strVal val="1+#ppt_w/2"/>
                                          </p:val>
                                        </p:tav>
                                        <p:tav>
                                          <p:val>
                                            <p:strVal val="#ppt_x"/>
                                          </p:val>
                                        </p:tav>
                                      </p:tavLst>
                                    </p:anim>
                                    <p:anim calcmode="lin" valueType="num">
                                      <p:cBhvr>
                                        <p:cTn id="52" dur="500" fill="hold"/>
                                        <p:tgtEl>
                                          <p:spTgt spid="1048901"/>
                                        </p:tgtEl>
                                        <p:attrNameLst>
                                          <p:attrName>ppt_y</p:attrName>
                                        </p:attrNameLst>
                                      </p:cBhvr>
                                      <p:tavLst>
                                        <p:tav tm="100000">
                                          <p:val>
                                            <p:strVal val="#ppt_y"/>
                                          </p:val>
                                        </p:tav>
                                        <p:tav>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1048903"/>
                                        </p:tgtEl>
                                        <p:attrNameLst>
                                          <p:attrName>style.visibility</p:attrName>
                                        </p:attrNameLst>
                                      </p:cBhvr>
                                      <p:to>
                                        <p:strVal val="visible"/>
                                      </p:to>
                                    </p:set>
                                    <p:anim calcmode="lin" valueType="num">
                                      <p:cBhvr>
                                        <p:cTn id="57" dur="500" fill="hold"/>
                                        <p:tgtEl>
                                          <p:spTgt spid="1048903"/>
                                        </p:tgtEl>
                                        <p:attrNameLst>
                                          <p:attrName>ppt_x</p:attrName>
                                        </p:attrNameLst>
                                      </p:cBhvr>
                                      <p:tavLst>
                                        <p:tav tm="100000">
                                          <p:val>
                                            <p:strVal val="1+#ppt_w/2"/>
                                          </p:val>
                                        </p:tav>
                                        <p:tav>
                                          <p:val>
                                            <p:strVal val="#ppt_x"/>
                                          </p:val>
                                        </p:tav>
                                      </p:tavLst>
                                    </p:anim>
                                    <p:anim calcmode="lin" valueType="num">
                                      <p:cBhvr>
                                        <p:cTn id="58" dur="500" fill="hold"/>
                                        <p:tgtEl>
                                          <p:spTgt spid="1048903"/>
                                        </p:tgtEl>
                                        <p:attrNameLst>
                                          <p:attrName>ppt_y</p:attrName>
                                        </p:attrNameLst>
                                      </p:cBhvr>
                                      <p:tavLst>
                                        <p:tav tm="100000">
                                          <p:val>
                                            <p:strVal val="#ppt_y"/>
                                          </p:val>
                                        </p:tav>
                                        <p:tav>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nodeType="clickEffect">
                                  <p:stCondLst>
                                    <p:cond delay="0"/>
                                  </p:stCondLst>
                                  <p:childTnLst>
                                    <p:set>
                                      <p:cBhvr>
                                        <p:cTn id="62" dur="1" fill="hold">
                                          <p:stCondLst>
                                            <p:cond delay="0"/>
                                          </p:stCondLst>
                                        </p:cTn>
                                        <p:tgtEl>
                                          <p:spTgt spid="1048905"/>
                                        </p:tgtEl>
                                        <p:attrNameLst>
                                          <p:attrName>style.visibility</p:attrName>
                                        </p:attrNameLst>
                                      </p:cBhvr>
                                      <p:to>
                                        <p:strVal val="visible"/>
                                      </p:to>
                                    </p:set>
                                    <p:anim calcmode="lin" valueType="num">
                                      <p:cBhvr>
                                        <p:cTn id="63" dur="500" fill="hold"/>
                                        <p:tgtEl>
                                          <p:spTgt spid="1048905"/>
                                        </p:tgtEl>
                                        <p:attrNameLst>
                                          <p:attrName>ppt_x</p:attrName>
                                        </p:attrNameLst>
                                      </p:cBhvr>
                                      <p:tavLst>
                                        <p:tav tm="100000">
                                          <p:val>
                                            <p:strVal val="1+#ppt_w/2"/>
                                          </p:val>
                                        </p:tav>
                                        <p:tav>
                                          <p:val>
                                            <p:strVal val="#ppt_x"/>
                                          </p:val>
                                        </p:tav>
                                      </p:tavLst>
                                    </p:anim>
                                    <p:anim calcmode="lin" valueType="num">
                                      <p:cBhvr>
                                        <p:cTn id="64" dur="500" fill="hold"/>
                                        <p:tgtEl>
                                          <p:spTgt spid="1048905"/>
                                        </p:tgtEl>
                                        <p:attrNameLst>
                                          <p:attrName>ppt_y</p:attrName>
                                        </p:attrNameLst>
                                      </p:cBhvr>
                                      <p:tavLst>
                                        <p:tav tm="100000">
                                          <p:val>
                                            <p:strVal val="#ppt_y"/>
                                          </p:val>
                                        </p:tav>
                                        <p:tav>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2" fill="hold" nodeType="clickEffect">
                                  <p:stCondLst>
                                    <p:cond delay="0"/>
                                  </p:stCondLst>
                                  <p:childTnLst>
                                    <p:set>
                                      <p:cBhvr>
                                        <p:cTn id="68" dur="1" fill="hold">
                                          <p:stCondLst>
                                            <p:cond delay="0"/>
                                          </p:stCondLst>
                                        </p:cTn>
                                        <p:tgtEl>
                                          <p:spTgt spid="1048907"/>
                                        </p:tgtEl>
                                        <p:attrNameLst>
                                          <p:attrName>style.visibility</p:attrName>
                                        </p:attrNameLst>
                                      </p:cBhvr>
                                      <p:to>
                                        <p:strVal val="visible"/>
                                      </p:to>
                                    </p:set>
                                    <p:anim calcmode="lin" valueType="num">
                                      <p:cBhvr>
                                        <p:cTn id="69" dur="500" fill="hold"/>
                                        <p:tgtEl>
                                          <p:spTgt spid="1048907"/>
                                        </p:tgtEl>
                                        <p:attrNameLst>
                                          <p:attrName>ppt_x</p:attrName>
                                        </p:attrNameLst>
                                      </p:cBhvr>
                                      <p:tavLst>
                                        <p:tav tm="100000">
                                          <p:val>
                                            <p:strVal val="1+#ppt_w/2"/>
                                          </p:val>
                                        </p:tav>
                                        <p:tav>
                                          <p:val>
                                            <p:strVal val="#ppt_x"/>
                                          </p:val>
                                        </p:tav>
                                      </p:tavLst>
                                    </p:anim>
                                    <p:anim calcmode="lin" valueType="num">
                                      <p:cBhvr>
                                        <p:cTn id="70" dur="500" fill="hold"/>
                                        <p:tgtEl>
                                          <p:spTgt spid="1048907"/>
                                        </p:tgtEl>
                                        <p:attrNameLst>
                                          <p:attrName>ppt_y</p:attrName>
                                        </p:attrNameLst>
                                      </p:cBhvr>
                                      <p:tavLst>
                                        <p:tav tm="100000">
                                          <p:val>
                                            <p:strVal val="#ppt_y"/>
                                          </p:val>
                                        </p:tav>
                                        <p:tav>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048921"/>
                                        </p:tgtEl>
                                        <p:attrNameLst>
                                          <p:attrName>style.visibility</p:attrName>
                                        </p:attrNameLst>
                                      </p:cBhvr>
                                      <p:to>
                                        <p:strVal val="visible"/>
                                      </p:to>
                                    </p:set>
                                    <p:anim calcmode="lin" valueType="num">
                                      <p:cBhvr additive="base">
                                        <p:cTn id="75" dur="500" fill="hold"/>
                                        <p:tgtEl>
                                          <p:spTgt spid="1048921"/>
                                        </p:tgtEl>
                                        <p:attrNameLst>
                                          <p:attrName>ppt_x</p:attrName>
                                        </p:attrNameLst>
                                      </p:cBhvr>
                                      <p:tavLst>
                                        <p:tav tm="100000">
                                          <p:val>
                                            <p:strVal val="#ppt_x"/>
                                          </p:val>
                                        </p:tav>
                                        <p:tav>
                                          <p:val>
                                            <p:strVal val="#ppt_x"/>
                                          </p:val>
                                        </p:tav>
                                      </p:tavLst>
                                    </p:anim>
                                    <p:anim calcmode="lin" valueType="num">
                                      <p:cBhvr additive="base">
                                        <p:cTn id="76" dur="500" fill="hold"/>
                                        <p:tgtEl>
                                          <p:spTgt spid="1048921"/>
                                        </p:tgtEl>
                                        <p:attrNameLst>
                                          <p:attrName>ppt_y</p:attrName>
                                        </p:attrNameLst>
                                      </p:cBhvr>
                                      <p:tavLst>
                                        <p:tav tm="100000">
                                          <p:val>
                                            <p:strVal val="1+#ppt_h/2"/>
                                          </p:val>
                                        </p:tav>
                                        <p:tav>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nodeType="clickEffect">
                                  <p:stCondLst>
                                    <p:cond delay="0"/>
                                  </p:stCondLst>
                                  <p:childTnLst>
                                    <p:set>
                                      <p:cBhvr>
                                        <p:cTn id="80" dur="1" fill="hold">
                                          <p:stCondLst>
                                            <p:cond delay="0"/>
                                          </p:stCondLst>
                                        </p:cTn>
                                        <p:tgtEl>
                                          <p:spTgt spid="1048909"/>
                                        </p:tgtEl>
                                        <p:attrNameLst>
                                          <p:attrName>style.visibility</p:attrName>
                                        </p:attrNameLst>
                                      </p:cBhvr>
                                      <p:to>
                                        <p:strVal val="visible"/>
                                      </p:to>
                                    </p:set>
                                    <p:animEffect transition="in" filter="blinds(horizontal)">
                                      <p:cBhvr>
                                        <p:cTn id="81" dur="500"/>
                                        <p:tgtEl>
                                          <p:spTgt spid="1048909"/>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2"/>
                                        </p:tgtEl>
                                        <p:attrNameLst>
                                          <p:attrName>style.visibility</p:attrName>
                                        </p:attrNameLst>
                                      </p:cBhvr>
                                      <p:to>
                                        <p:strVal val="visible"/>
                                      </p:to>
                                    </p:set>
                                    <p:anim calcmode="lin" valueType="num">
                                      <p:cBhvr additive="base">
                                        <p:cTn id="86" dur="500" fill="hold"/>
                                        <p:tgtEl>
                                          <p:spTgt spid="2"/>
                                        </p:tgtEl>
                                        <p:attrNameLst>
                                          <p:attrName>ppt_x</p:attrName>
                                        </p:attrNameLst>
                                      </p:cBhvr>
                                      <p:tavLst>
                                        <p:tav tm="0">
                                          <p:val>
                                            <p:strVal val="#ppt_x"/>
                                          </p:val>
                                        </p:tav>
                                        <p:tav tm="100000">
                                          <p:val>
                                            <p:strVal val="#ppt_x"/>
                                          </p:val>
                                        </p:tav>
                                      </p:tavLst>
                                    </p:anim>
                                    <p:anim calcmode="lin" valueType="num">
                                      <p:cBhvr additive="base">
                                        <p:cTn id="8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31" name="矩形 1048930" descr="paper2"/>
          <p:cNvSpPr/>
          <p:nvPr>
            <p:custDataLst>
              <p:tags r:id="rId1"/>
            </p:custDataLst>
          </p:nvPr>
        </p:nvSpPr>
        <p:spPr>
          <a:xfrm>
            <a:off x="449580" y="720725"/>
            <a:ext cx="4925695" cy="521970"/>
          </a:xfrm>
          <a:prstGeom prst="rect">
            <a:avLst/>
          </a:prstGeom>
          <a:blipFill rotWithShape="0">
            <a:blip r:embed="rId2"/>
            <a:stretch>
              <a:fillRect/>
            </a:stretch>
          </a:blipFill>
          <a:ln w="9525">
            <a:noFill/>
          </a:ln>
        </p:spPr>
        <p:txBody>
          <a:bodyPr wrap="square" anchor="t" anchorCtr="0">
            <a:spAutoFit/>
          </a:bodyPr>
          <a:lstStyle/>
          <a:p>
            <a:pPr eaLnBrk="0" hangingPunct="0"/>
            <a:r>
              <a:rPr lang="en-US" altLang="zh-CN" sz="2800" b="1">
                <a:solidFill>
                  <a:srgbClr val="0033CC"/>
                </a:solidFill>
                <a:latin typeface="微软雅黑" panose="020B0503020204020204" charset="-122"/>
                <a:ea typeface="微软雅黑" panose="020B0503020204020204" charset="-122"/>
              </a:rPr>
              <a:t>2</a:t>
            </a:r>
            <a:r>
              <a:rPr lang="zh-CN" altLang="en-US" sz="2800" b="1">
                <a:solidFill>
                  <a:srgbClr val="0033CC"/>
                </a:solidFill>
                <a:latin typeface="微软雅黑" panose="020B0503020204020204" charset="-122"/>
                <a:ea typeface="微软雅黑" panose="020B0503020204020204" charset="-122"/>
              </a:rPr>
              <a:t>、碳原子成键的空间结构</a:t>
            </a:r>
            <a:endParaRPr lang="en-US" altLang="zh-CN" sz="2800" b="1">
              <a:solidFill>
                <a:srgbClr val="0033CC"/>
              </a:solidFill>
              <a:latin typeface="微软雅黑" panose="020B0503020204020204" charset="-122"/>
              <a:ea typeface="微软雅黑" panose="020B0503020204020204" charset="-122"/>
            </a:endParaRPr>
          </a:p>
        </p:txBody>
      </p:sp>
      <p:sp>
        <p:nvSpPr>
          <p:cNvPr id="1048933" name="矩形 1048932"/>
          <p:cNvSpPr/>
          <p:nvPr>
            <p:custDataLst>
              <p:tags r:id="rId3"/>
            </p:custDataLst>
          </p:nvPr>
        </p:nvSpPr>
        <p:spPr>
          <a:xfrm>
            <a:off x="581026" y="1242378"/>
            <a:ext cx="9429750" cy="1038860"/>
          </a:xfrm>
          <a:prstGeom prst="rect">
            <a:avLst/>
          </a:prstGeom>
          <a:noFill/>
          <a:ln w="9525">
            <a:noFill/>
          </a:ln>
        </p:spPr>
        <p:txBody>
          <a:bodyPr anchor="t" anchorCtr="0">
            <a:spAutoFit/>
          </a:bodyPr>
          <a:lstStyle/>
          <a:p>
            <a:pPr eaLnBrk="0" hangingPunct="0">
              <a:lnSpc>
                <a:spcPct val="110000"/>
              </a:lnSpc>
            </a:pPr>
            <a:r>
              <a:rPr lang="en-US" altLang="zh-CN" sz="2800" b="1">
                <a:solidFill>
                  <a:srgbClr val="3D3F41"/>
                </a:solidFill>
                <a:latin typeface="微软雅黑" panose="020B0503020204020204" charset="-122"/>
                <a:ea typeface="微软雅黑" panose="020B0503020204020204" charset="-122"/>
              </a:rPr>
              <a:t>(1)</a:t>
            </a:r>
            <a:r>
              <a:rPr lang="zh-CN" altLang="en-US" sz="2800" b="1">
                <a:solidFill>
                  <a:srgbClr val="3D3F41"/>
                </a:solidFill>
                <a:latin typeface="微软雅黑" panose="020B0503020204020204" charset="-122"/>
                <a:ea typeface="微软雅黑" panose="020B0503020204020204" charset="-122"/>
              </a:rPr>
              <a:t>当一个碳原子与其他</a:t>
            </a:r>
            <a:r>
              <a:rPr lang="en-US" altLang="zh-CN" sz="2800" b="1">
                <a:solidFill>
                  <a:srgbClr val="3D3F41"/>
                </a:solidFill>
                <a:latin typeface="微软雅黑" panose="020B0503020204020204" charset="-122"/>
                <a:ea typeface="微软雅黑" panose="020B0503020204020204" charset="-122"/>
              </a:rPr>
              <a:t>4</a:t>
            </a:r>
            <a:r>
              <a:rPr lang="zh-CN" altLang="en-US" sz="2800" b="1">
                <a:solidFill>
                  <a:srgbClr val="3D3F41"/>
                </a:solidFill>
                <a:latin typeface="微软雅黑" panose="020B0503020204020204" charset="-122"/>
                <a:ea typeface="微软雅黑" panose="020B0503020204020204" charset="-122"/>
              </a:rPr>
              <a:t>个原子连接时，这个碳原子将采取</a:t>
            </a:r>
            <a:r>
              <a:rPr lang="zh-CN" altLang="en-US" sz="2800" b="1">
                <a:solidFill>
                  <a:srgbClr val="C00000"/>
                </a:solidFill>
                <a:latin typeface="微软雅黑" panose="020B0503020204020204" charset="-122"/>
                <a:ea typeface="微软雅黑" panose="020B0503020204020204" charset="-122"/>
              </a:rPr>
              <a:t>四面体</a:t>
            </a:r>
            <a:r>
              <a:rPr lang="zh-CN" altLang="en-US" sz="2800" b="1">
                <a:solidFill>
                  <a:srgbClr val="3D3F41"/>
                </a:solidFill>
                <a:latin typeface="微软雅黑" panose="020B0503020204020204" charset="-122"/>
                <a:ea typeface="微软雅黑" panose="020B0503020204020204" charset="-122"/>
              </a:rPr>
              <a:t>取向与之成键。</a:t>
            </a:r>
            <a:endParaRPr lang="zh-CN" altLang="en-US" sz="2800" b="1">
              <a:solidFill>
                <a:srgbClr val="3D3F41"/>
              </a:solidFill>
              <a:latin typeface="微软雅黑" panose="020B0503020204020204" charset="-122"/>
              <a:ea typeface="微软雅黑" panose="020B0503020204020204" charset="-122"/>
            </a:endParaRPr>
          </a:p>
        </p:txBody>
      </p:sp>
      <p:sp>
        <p:nvSpPr>
          <p:cNvPr id="1048935" name="矩形 1048934"/>
          <p:cNvSpPr/>
          <p:nvPr>
            <p:custDataLst>
              <p:tags r:id="rId4"/>
            </p:custDataLst>
          </p:nvPr>
        </p:nvSpPr>
        <p:spPr>
          <a:xfrm>
            <a:off x="581025" y="2447925"/>
            <a:ext cx="9429115" cy="953135"/>
          </a:xfrm>
          <a:prstGeom prst="rect">
            <a:avLst/>
          </a:prstGeom>
          <a:noFill/>
          <a:ln w="9525">
            <a:noFill/>
          </a:ln>
        </p:spPr>
        <p:txBody>
          <a:bodyPr wrap="square" anchor="t" anchorCtr="0">
            <a:spAutoFit/>
          </a:bodyPr>
          <a:lstStyle/>
          <a:p>
            <a:pPr eaLnBrk="0" hangingPunct="0">
              <a:lnSpc>
                <a:spcPct val="100000"/>
              </a:lnSpc>
            </a:pPr>
            <a:r>
              <a:rPr lang="en-US" altLang="zh-CN" sz="2800" b="1">
                <a:solidFill>
                  <a:srgbClr val="3D3F41"/>
                </a:solidFill>
                <a:latin typeface="微软雅黑" panose="020B0503020204020204" charset="-122"/>
                <a:ea typeface="微软雅黑" panose="020B0503020204020204" charset="-122"/>
              </a:rPr>
              <a:t>(2)</a:t>
            </a:r>
            <a:r>
              <a:rPr lang="zh-CN" altLang="en-US" sz="2800" b="1">
                <a:solidFill>
                  <a:srgbClr val="3D3F41"/>
                </a:solidFill>
                <a:latin typeface="微软雅黑" panose="020B0503020204020204" charset="-122"/>
                <a:ea typeface="微软雅黑" panose="020B0503020204020204" charset="-122"/>
              </a:rPr>
              <a:t>当碳原子之间或碳原子与其他原子之间形成双键时，形成</a:t>
            </a:r>
            <a:r>
              <a:rPr lang="zh-CN" altLang="en-US" sz="2800" b="1">
                <a:solidFill>
                  <a:srgbClr val="C00000"/>
                </a:solidFill>
                <a:latin typeface="微软雅黑" panose="020B0503020204020204" charset="-122"/>
                <a:ea typeface="微软雅黑" panose="020B0503020204020204" charset="-122"/>
              </a:rPr>
              <a:t>双键的原子</a:t>
            </a:r>
            <a:r>
              <a:rPr lang="zh-CN" altLang="en-US" sz="2800" b="1">
                <a:solidFill>
                  <a:srgbClr val="3D3F41"/>
                </a:solidFill>
                <a:latin typeface="微软雅黑" panose="020B0503020204020204" charset="-122"/>
                <a:ea typeface="微软雅黑" panose="020B0503020204020204" charset="-122"/>
              </a:rPr>
              <a:t>以及与之直接相连的原子处于</a:t>
            </a:r>
            <a:r>
              <a:rPr lang="zh-CN" altLang="en-US" sz="2800" b="1">
                <a:solidFill>
                  <a:srgbClr val="C00000"/>
                </a:solidFill>
                <a:latin typeface="微软雅黑" panose="020B0503020204020204" charset="-122"/>
                <a:ea typeface="微软雅黑" panose="020B0503020204020204" charset="-122"/>
              </a:rPr>
              <a:t>同一平面</a:t>
            </a:r>
            <a:r>
              <a:rPr lang="zh-CN" altLang="en-US" sz="2800" b="1">
                <a:solidFill>
                  <a:srgbClr val="3D3F41"/>
                </a:solidFill>
                <a:latin typeface="微软雅黑" panose="020B0503020204020204" charset="-122"/>
                <a:ea typeface="微软雅黑" panose="020B0503020204020204" charset="-122"/>
              </a:rPr>
              <a:t>上。</a:t>
            </a:r>
            <a:endParaRPr lang="zh-CN" altLang="en-US" sz="2800" b="1">
              <a:solidFill>
                <a:srgbClr val="3D3F41"/>
              </a:solidFill>
              <a:latin typeface="微软雅黑" panose="020B0503020204020204" charset="-122"/>
              <a:ea typeface="微软雅黑" panose="020B0503020204020204" charset="-122"/>
            </a:endParaRPr>
          </a:p>
        </p:txBody>
      </p:sp>
      <p:pic>
        <p:nvPicPr>
          <p:cNvPr id="4194321" name="图片 4194320"/>
          <p:cNvPicPr>
            <a:picLocks noChangeAspect="1"/>
          </p:cNvPicPr>
          <p:nvPr>
            <p:custDataLst>
              <p:tags r:id="rId5"/>
            </p:custDataLst>
          </p:nvPr>
        </p:nvPicPr>
        <p:blipFill>
          <a:blip r:embed="rId6"/>
          <a:stretch>
            <a:fillRect/>
          </a:stretch>
        </p:blipFill>
        <p:spPr>
          <a:xfrm>
            <a:off x="2260917" y="3430905"/>
            <a:ext cx="1998663" cy="1730375"/>
          </a:xfrm>
          <a:prstGeom prst="rect">
            <a:avLst/>
          </a:prstGeom>
          <a:noFill/>
          <a:ln w="9525">
            <a:noFill/>
          </a:ln>
        </p:spPr>
      </p:pic>
      <p:pic>
        <p:nvPicPr>
          <p:cNvPr id="4194323" name="图片 4194322"/>
          <p:cNvPicPr>
            <a:picLocks noChangeAspect="1"/>
          </p:cNvPicPr>
          <p:nvPr>
            <p:custDataLst>
              <p:tags r:id="rId7"/>
            </p:custDataLst>
          </p:nvPr>
        </p:nvPicPr>
        <p:blipFill>
          <a:blip r:embed="rId8"/>
          <a:stretch>
            <a:fillRect/>
          </a:stretch>
        </p:blipFill>
        <p:spPr>
          <a:xfrm>
            <a:off x="4745356" y="3401060"/>
            <a:ext cx="1954212" cy="1812925"/>
          </a:xfrm>
          <a:prstGeom prst="rect">
            <a:avLst/>
          </a:prstGeom>
          <a:noFill/>
          <a:ln w="9525">
            <a:noFill/>
          </a:ln>
        </p:spPr>
      </p:pic>
      <p:sp>
        <p:nvSpPr>
          <p:cNvPr id="1048937" name="矩形 1048936"/>
          <p:cNvSpPr/>
          <p:nvPr>
            <p:custDataLst>
              <p:tags r:id="rId9"/>
            </p:custDataLst>
          </p:nvPr>
        </p:nvSpPr>
        <p:spPr>
          <a:xfrm>
            <a:off x="581026" y="5380355"/>
            <a:ext cx="9277350" cy="1038860"/>
          </a:xfrm>
          <a:prstGeom prst="rect">
            <a:avLst/>
          </a:prstGeom>
          <a:noFill/>
          <a:ln w="9525">
            <a:noFill/>
          </a:ln>
        </p:spPr>
        <p:txBody>
          <a:bodyPr anchor="t" anchorCtr="0">
            <a:spAutoFit/>
          </a:bodyPr>
          <a:lstStyle/>
          <a:p>
            <a:pPr eaLnBrk="0" hangingPunct="0">
              <a:lnSpc>
                <a:spcPct val="110000"/>
              </a:lnSpc>
            </a:pPr>
            <a:r>
              <a:rPr lang="en-US" altLang="zh-CN" sz="2800" b="1">
                <a:solidFill>
                  <a:srgbClr val="3D3F41"/>
                </a:solidFill>
                <a:latin typeface="微软雅黑" panose="020B0503020204020204" charset="-122"/>
                <a:ea typeface="微软雅黑" panose="020B0503020204020204" charset="-122"/>
              </a:rPr>
              <a:t>(3)</a:t>
            </a:r>
            <a:r>
              <a:rPr lang="zh-CN" altLang="en-US" sz="2800" b="1">
                <a:solidFill>
                  <a:srgbClr val="3D3F41"/>
                </a:solidFill>
                <a:latin typeface="微软雅黑" panose="020B0503020204020204" charset="-122"/>
                <a:ea typeface="微软雅黑" panose="020B0503020204020204" charset="-122"/>
              </a:rPr>
              <a:t>当碳原子之间或碳原子与其他原子之间形成三键时，形成</a:t>
            </a:r>
            <a:r>
              <a:rPr lang="zh-CN" altLang="en-US" sz="2800" b="1">
                <a:solidFill>
                  <a:srgbClr val="C00000"/>
                </a:solidFill>
                <a:latin typeface="微软雅黑" panose="020B0503020204020204" charset="-122"/>
                <a:ea typeface="微软雅黑" panose="020B0503020204020204" charset="-122"/>
              </a:rPr>
              <a:t>三键的原子</a:t>
            </a:r>
            <a:r>
              <a:rPr lang="zh-CN" altLang="en-US" sz="2800" b="1">
                <a:solidFill>
                  <a:srgbClr val="3D3F41"/>
                </a:solidFill>
                <a:latin typeface="微软雅黑" panose="020B0503020204020204" charset="-122"/>
                <a:ea typeface="微软雅黑" panose="020B0503020204020204" charset="-122"/>
              </a:rPr>
              <a:t>以及与之直接相连的原子处于</a:t>
            </a:r>
            <a:r>
              <a:rPr lang="zh-CN" altLang="en-US" sz="2800" b="1">
                <a:solidFill>
                  <a:srgbClr val="C00000"/>
                </a:solidFill>
                <a:latin typeface="微软雅黑" panose="020B0503020204020204" charset="-122"/>
                <a:ea typeface="微软雅黑" panose="020B0503020204020204" charset="-122"/>
              </a:rPr>
              <a:t>同一直线</a:t>
            </a:r>
            <a:r>
              <a:rPr lang="zh-CN" altLang="en-US" sz="2800" b="1">
                <a:solidFill>
                  <a:srgbClr val="3D3F41"/>
                </a:solidFill>
                <a:latin typeface="微软雅黑" panose="020B0503020204020204" charset="-122"/>
                <a:ea typeface="微软雅黑" panose="020B0503020204020204" charset="-122"/>
              </a:rPr>
              <a:t>上。</a:t>
            </a:r>
            <a:endParaRPr lang="zh-CN" altLang="en-US" sz="2800" b="1">
              <a:solidFill>
                <a:srgbClr val="3D3F41"/>
              </a:solidFill>
              <a:latin typeface="微软雅黑" panose="020B0503020204020204" charset="-122"/>
              <a:ea typeface="微软雅黑" panose="020B0503020204020204" charset="-122"/>
            </a:endParaRPr>
          </a:p>
        </p:txBody>
      </p:sp>
      <p:pic>
        <p:nvPicPr>
          <p:cNvPr id="4194325" name="图片 4194324"/>
          <p:cNvPicPr>
            <a:picLocks noChangeAspect="1"/>
          </p:cNvPicPr>
          <p:nvPr>
            <p:custDataLst>
              <p:tags r:id="rId10"/>
            </p:custDataLst>
          </p:nvPr>
        </p:nvPicPr>
        <p:blipFill>
          <a:blip r:embed="rId11"/>
          <a:stretch>
            <a:fillRect/>
          </a:stretch>
        </p:blipFill>
        <p:spPr>
          <a:xfrm>
            <a:off x="10096500" y="5445760"/>
            <a:ext cx="1748155" cy="916305"/>
          </a:xfrm>
          <a:prstGeom prst="rect">
            <a:avLst/>
          </a:prstGeom>
          <a:noFill/>
          <a:ln w="9525">
            <a:noFill/>
          </a:ln>
        </p:spPr>
      </p:pic>
      <p:pic>
        <p:nvPicPr>
          <p:cNvPr id="4195328" name="图片 4195327"/>
          <p:cNvPicPr>
            <a:picLocks noChangeAspect="1"/>
          </p:cNvPicPr>
          <p:nvPr>
            <p:custDataLst>
              <p:tags r:id="rId12"/>
            </p:custDataLst>
          </p:nvPr>
        </p:nvPicPr>
        <p:blipFill>
          <a:blip r:embed="rId13"/>
          <a:stretch>
            <a:fillRect/>
          </a:stretch>
        </p:blipFill>
        <p:spPr>
          <a:xfrm>
            <a:off x="10056813" y="792480"/>
            <a:ext cx="1787525" cy="1727200"/>
          </a:xfrm>
          <a:prstGeom prst="rect">
            <a:avLst/>
          </a:prstGeom>
          <a:noFill/>
          <a:ln w="9525">
            <a:noFill/>
          </a:ln>
        </p:spPr>
      </p:pic>
      <p:sp>
        <p:nvSpPr>
          <p:cNvPr id="19" name="TextBox 43"/>
          <p:cNvSpPr txBox="1">
            <a:spLocks noChangeArrowheads="1"/>
          </p:cNvSpPr>
          <p:nvPr>
            <p:custDataLst>
              <p:tags r:id="rId14"/>
            </p:custDataLst>
          </p:nvPr>
        </p:nvSpPr>
        <p:spPr bwMode="auto">
          <a:xfrm>
            <a:off x="710565" y="-3175"/>
            <a:ext cx="54991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教学拓展</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rPr>
              <a:t>有机物共面共线问题</a:t>
            </a:r>
            <a:endParaRPr lang="zh-CN" altLang="en-US" sz="2800" b="1">
              <a:solidFill>
                <a:srgbClr val="C00000"/>
              </a:solidFill>
              <a:latin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8933"/>
                                        </p:tgtEl>
                                        <p:attrNameLst>
                                          <p:attrName>style.visibility</p:attrName>
                                        </p:attrNameLst>
                                      </p:cBhvr>
                                      <p:to>
                                        <p:strVal val="visible"/>
                                      </p:to>
                                    </p:set>
                                    <p:animEffect transition="in" filter="fade">
                                      <p:cBhvr>
                                        <p:cTn id="7" dur="1000"/>
                                        <p:tgtEl>
                                          <p:spTgt spid="1048933"/>
                                        </p:tgtEl>
                                      </p:cBhvr>
                                    </p:animEffect>
                                    <p:anim calcmode="lin" valueType="num">
                                      <p:cBhvr>
                                        <p:cTn id="8" dur="1000" fill="hold"/>
                                        <p:tgtEl>
                                          <p:spTgt spid="1048933"/>
                                        </p:tgtEl>
                                        <p:attrNameLst>
                                          <p:attrName>ppt_x</p:attrName>
                                        </p:attrNameLst>
                                      </p:cBhvr>
                                      <p:tavLst>
                                        <p:tav tm="100000">
                                          <p:val>
                                            <p:strVal val="#ppt_x"/>
                                          </p:val>
                                        </p:tav>
                                        <p:tav>
                                          <p:val>
                                            <p:strVal val="#ppt_x"/>
                                          </p:val>
                                        </p:tav>
                                      </p:tavLst>
                                    </p:anim>
                                    <p:anim calcmode="lin" valueType="num">
                                      <p:cBhvr>
                                        <p:cTn id="9" dur="1000" fill="hold"/>
                                        <p:tgtEl>
                                          <p:spTgt spid="1048933"/>
                                        </p:tgtEl>
                                        <p:attrNameLst>
                                          <p:attrName>ppt_y</p:attrName>
                                        </p:attrNameLst>
                                      </p:cBhvr>
                                      <p:tavLst>
                                        <p:tav tm="100000">
                                          <p:val>
                                            <p:strVal val="#ppt_y+.1"/>
                                          </p:val>
                                        </p:tav>
                                        <p:tav>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195328"/>
                                        </p:tgtEl>
                                        <p:attrNameLst>
                                          <p:attrName>style.visibility</p:attrName>
                                        </p:attrNameLst>
                                      </p:cBhvr>
                                      <p:to>
                                        <p:strVal val="visible"/>
                                      </p:to>
                                    </p:set>
                                    <p:anim calcmode="lin" valueType="num">
                                      <p:cBhvr additive="base">
                                        <p:cTn id="14" dur="500" fill="hold"/>
                                        <p:tgtEl>
                                          <p:spTgt spid="4195328"/>
                                        </p:tgtEl>
                                        <p:attrNameLst>
                                          <p:attrName>ppt_x</p:attrName>
                                        </p:attrNameLst>
                                      </p:cBhvr>
                                      <p:tavLst>
                                        <p:tav tm="0">
                                          <p:val>
                                            <p:strVal val="#ppt_x"/>
                                          </p:val>
                                        </p:tav>
                                        <p:tav tm="100000">
                                          <p:val>
                                            <p:strVal val="#ppt_x"/>
                                          </p:val>
                                        </p:tav>
                                      </p:tavLst>
                                    </p:anim>
                                    <p:anim calcmode="lin" valueType="num">
                                      <p:cBhvr additive="base">
                                        <p:cTn id="15" dur="500" fill="hold"/>
                                        <p:tgtEl>
                                          <p:spTgt spid="419532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48935"/>
                                        </p:tgtEl>
                                        <p:attrNameLst>
                                          <p:attrName>style.visibility</p:attrName>
                                        </p:attrNameLst>
                                      </p:cBhvr>
                                      <p:to>
                                        <p:strVal val="visible"/>
                                      </p:to>
                                    </p:set>
                                    <p:animEffect transition="in" filter="fade">
                                      <p:cBhvr>
                                        <p:cTn id="20" dur="1000"/>
                                        <p:tgtEl>
                                          <p:spTgt spid="1048935"/>
                                        </p:tgtEl>
                                      </p:cBhvr>
                                    </p:animEffect>
                                    <p:anim calcmode="lin" valueType="num">
                                      <p:cBhvr>
                                        <p:cTn id="21" dur="1000" fill="hold"/>
                                        <p:tgtEl>
                                          <p:spTgt spid="1048935"/>
                                        </p:tgtEl>
                                        <p:attrNameLst>
                                          <p:attrName>ppt_x</p:attrName>
                                        </p:attrNameLst>
                                      </p:cBhvr>
                                      <p:tavLst>
                                        <p:tav tm="100000">
                                          <p:val>
                                            <p:strVal val="#ppt_x"/>
                                          </p:val>
                                        </p:tav>
                                        <p:tav>
                                          <p:val>
                                            <p:strVal val="#ppt_x"/>
                                          </p:val>
                                        </p:tav>
                                      </p:tavLst>
                                    </p:anim>
                                    <p:anim calcmode="lin" valueType="num">
                                      <p:cBhvr>
                                        <p:cTn id="22" dur="1000" fill="hold"/>
                                        <p:tgtEl>
                                          <p:spTgt spid="1048935"/>
                                        </p:tgtEl>
                                        <p:attrNameLst>
                                          <p:attrName>ppt_y</p:attrName>
                                        </p:attrNameLst>
                                      </p:cBhvr>
                                      <p:tavLst>
                                        <p:tav tm="100000">
                                          <p:val>
                                            <p:strVal val="#ppt_y+.1"/>
                                          </p:val>
                                        </p:tav>
                                        <p:tav>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194321"/>
                                        </p:tgtEl>
                                        <p:attrNameLst>
                                          <p:attrName>style.visibility</p:attrName>
                                        </p:attrNameLst>
                                      </p:cBhvr>
                                      <p:to>
                                        <p:strVal val="visible"/>
                                      </p:to>
                                    </p:set>
                                    <p:animEffect transition="in" filter="wipe(left)">
                                      <p:cBhvr>
                                        <p:cTn id="27" dur="2000"/>
                                        <p:tgtEl>
                                          <p:spTgt spid="41943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194323"/>
                                        </p:tgtEl>
                                        <p:attrNameLst>
                                          <p:attrName>style.visibility</p:attrName>
                                        </p:attrNameLst>
                                      </p:cBhvr>
                                      <p:to>
                                        <p:strVal val="visible"/>
                                      </p:to>
                                    </p:set>
                                    <p:animEffect transition="in" filter="wipe(left)">
                                      <p:cBhvr>
                                        <p:cTn id="32" dur="2000"/>
                                        <p:tgtEl>
                                          <p:spTgt spid="419432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48937"/>
                                        </p:tgtEl>
                                        <p:attrNameLst>
                                          <p:attrName>style.visibility</p:attrName>
                                        </p:attrNameLst>
                                      </p:cBhvr>
                                      <p:to>
                                        <p:strVal val="visible"/>
                                      </p:to>
                                    </p:set>
                                    <p:animEffect transition="in" filter="fade">
                                      <p:cBhvr>
                                        <p:cTn id="37" dur="1000"/>
                                        <p:tgtEl>
                                          <p:spTgt spid="1048937"/>
                                        </p:tgtEl>
                                      </p:cBhvr>
                                    </p:animEffect>
                                    <p:anim calcmode="lin" valueType="num">
                                      <p:cBhvr>
                                        <p:cTn id="38" dur="1000" fill="hold"/>
                                        <p:tgtEl>
                                          <p:spTgt spid="1048937"/>
                                        </p:tgtEl>
                                        <p:attrNameLst>
                                          <p:attrName>ppt_x</p:attrName>
                                        </p:attrNameLst>
                                      </p:cBhvr>
                                      <p:tavLst>
                                        <p:tav tm="100000">
                                          <p:val>
                                            <p:strVal val="#ppt_x"/>
                                          </p:val>
                                        </p:tav>
                                        <p:tav>
                                          <p:val>
                                            <p:strVal val="#ppt_x"/>
                                          </p:val>
                                        </p:tav>
                                      </p:tavLst>
                                    </p:anim>
                                    <p:anim calcmode="lin" valueType="num">
                                      <p:cBhvr>
                                        <p:cTn id="39" dur="1000" fill="hold"/>
                                        <p:tgtEl>
                                          <p:spTgt spid="1048937"/>
                                        </p:tgtEl>
                                        <p:attrNameLst>
                                          <p:attrName>ppt_y</p:attrName>
                                        </p:attrNameLst>
                                      </p:cBhvr>
                                      <p:tavLst>
                                        <p:tav tm="100000">
                                          <p:val>
                                            <p:strVal val="#ppt_y+.1"/>
                                          </p:val>
                                        </p:tav>
                                        <p:tav>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4194325"/>
                                        </p:tgtEl>
                                        <p:attrNameLst>
                                          <p:attrName>style.visibility</p:attrName>
                                        </p:attrNameLst>
                                      </p:cBhvr>
                                      <p:to>
                                        <p:strVal val="visible"/>
                                      </p:to>
                                    </p:set>
                                    <p:anim calcmode="lin" valueType="num">
                                      <p:cBhvr additive="base">
                                        <p:cTn id="44" dur="500" fill="hold"/>
                                        <p:tgtEl>
                                          <p:spTgt spid="4194325"/>
                                        </p:tgtEl>
                                        <p:attrNameLst>
                                          <p:attrName>ppt_x</p:attrName>
                                        </p:attrNameLst>
                                      </p:cBhvr>
                                      <p:tavLst>
                                        <p:tav tm="100000">
                                          <p:val>
                                            <p:strVal val="0-#ppt_w/2"/>
                                          </p:val>
                                        </p:tav>
                                        <p:tav>
                                          <p:val>
                                            <p:strVal val="#ppt_x"/>
                                          </p:val>
                                        </p:tav>
                                      </p:tavLst>
                                    </p:anim>
                                    <p:anim calcmode="lin" valueType="num">
                                      <p:cBhvr additive="base">
                                        <p:cTn id="45" dur="500" fill="hold"/>
                                        <p:tgtEl>
                                          <p:spTgt spid="4194325"/>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p:nvPr>
            <p:custDataLst>
              <p:tags r:id="rId1"/>
            </p:custDataLst>
          </p:nvPr>
        </p:nvSpPr>
        <p:spPr>
          <a:xfrm>
            <a:off x="523240" y="966470"/>
            <a:ext cx="11430635" cy="2934335"/>
          </a:xfrm>
          <a:prstGeom prst="rect">
            <a:avLst/>
          </a:prstGeom>
          <a:noFill/>
          <a:ln w="9525">
            <a:noFill/>
          </a:ln>
        </p:spPr>
        <p:txBody>
          <a:bodyPr wrap="square" anchor="ctr" anchorCtr="0">
            <a:spAutoFit/>
          </a:bodyPr>
          <a:lstStyle/>
          <a:p>
            <a:pPr>
              <a:lnSpc>
                <a:spcPct val="110000"/>
              </a:lnSpc>
              <a:buFont typeface="Arial" panose="020B0604020202020204" pitchFamily="34" charset="0"/>
            </a:pPr>
            <a:r>
              <a:rPr lang="zh-CN" sz="2800" b="1">
                <a:latin typeface="微软雅黑" panose="020B0503020204020204" charset="-122"/>
                <a:ea typeface="微软雅黑" panose="020B0503020204020204" charset="-122"/>
              </a:rPr>
              <a:t>例</a:t>
            </a:r>
            <a:r>
              <a:rPr lang="zh-CN" altLang="en-US" sz="2800" b="1">
                <a:latin typeface="微软雅黑" panose="020B0503020204020204" charset="-122"/>
                <a:ea typeface="微软雅黑" panose="020B0503020204020204" charset="-122"/>
              </a:rPr>
              <a:t>、</a:t>
            </a:r>
            <a:r>
              <a:rPr lang="zh-CN" altLang="en-US" sz="2800">
                <a:latin typeface="微软雅黑" panose="020B0503020204020204" charset="-122"/>
                <a:ea typeface="微软雅黑" panose="020B0503020204020204" charset="-122"/>
              </a:rPr>
              <a:t>下列关于</a:t>
            </a:r>
            <a:r>
              <a:rPr lang="en-US" altLang="zh-CN" sz="2800">
                <a:latin typeface="微软雅黑" panose="020B0503020204020204" charset="-122"/>
                <a:ea typeface="微软雅黑" panose="020B0503020204020204" charset="-122"/>
              </a:rPr>
              <a:t>CH</a:t>
            </a:r>
            <a:r>
              <a:rPr lang="en-US" altLang="zh-CN" sz="2800" baseline="-25000">
                <a:latin typeface="微软雅黑" panose="020B0503020204020204" charset="-122"/>
                <a:ea typeface="微软雅黑" panose="020B0503020204020204" charset="-122"/>
              </a:rPr>
              <a:t>3</a:t>
            </a:r>
            <a:r>
              <a:rPr lang="en-US" altLang="zh-CN" sz="2800">
                <a:latin typeface="微软雅黑" panose="020B0503020204020204" charset="-122"/>
                <a:ea typeface="微软雅黑" panose="020B0503020204020204" charset="-122"/>
              </a:rPr>
              <a:t>—CH</a:t>
            </a:r>
            <a:r>
              <a:rPr lang="zh-CN" altLang="en-US" sz="2800">
                <a:latin typeface="微软雅黑" panose="020B0503020204020204" charset="-122"/>
                <a:ea typeface="微软雅黑" panose="020B0503020204020204" charset="-122"/>
              </a:rPr>
              <a:t>＝</a:t>
            </a:r>
            <a:r>
              <a:rPr lang="en-US" altLang="zh-CN" sz="2800">
                <a:latin typeface="微软雅黑" panose="020B0503020204020204" charset="-122"/>
                <a:ea typeface="微软雅黑" panose="020B0503020204020204" charset="-122"/>
              </a:rPr>
              <a:t>CH—C≡C—CF</a:t>
            </a:r>
            <a:r>
              <a:rPr lang="en-US" altLang="zh-CN" sz="2800" baseline="-25000">
                <a:latin typeface="微软雅黑" panose="020B0503020204020204" charset="-122"/>
                <a:ea typeface="微软雅黑" panose="020B0503020204020204" charset="-122"/>
              </a:rPr>
              <a:t>3</a:t>
            </a:r>
            <a:r>
              <a:rPr lang="zh-CN" altLang="en-US" sz="2800">
                <a:latin typeface="微软雅黑" panose="020B0503020204020204" charset="-122"/>
                <a:ea typeface="微软雅黑" panose="020B0503020204020204" charset="-122"/>
              </a:rPr>
              <a:t>分子的结构叙述正确的是（           ）</a:t>
            </a:r>
            <a:endParaRPr lang="zh-CN" altLang="en-US" sz="2800">
              <a:latin typeface="微软雅黑" panose="020B0503020204020204" charset="-122"/>
              <a:ea typeface="微软雅黑" panose="020B0503020204020204" charset="-122"/>
            </a:endParaRPr>
          </a:p>
          <a:p>
            <a:pPr>
              <a:lnSpc>
                <a:spcPct val="110000"/>
              </a:lnSpc>
              <a:buFont typeface="Arial" panose="020B0604020202020204" pitchFamily="34" charset="0"/>
            </a:pPr>
            <a:r>
              <a:rPr lang="zh-CN" altLang="en-US" sz="2800">
                <a:latin typeface="微软雅黑" panose="020B0503020204020204" charset="-122"/>
                <a:ea typeface="微软雅黑" panose="020B0503020204020204" charset="-122"/>
              </a:rPr>
              <a:t>   </a:t>
            </a:r>
            <a:r>
              <a:rPr lang="en-US" altLang="zh-CN" sz="2800">
                <a:latin typeface="微软雅黑" panose="020B0503020204020204" charset="-122"/>
                <a:ea typeface="微软雅黑" panose="020B0503020204020204" charset="-122"/>
              </a:rPr>
              <a:t>A</a:t>
            </a:r>
            <a:r>
              <a:rPr lang="zh-CN" altLang="en-US" sz="2800">
                <a:latin typeface="微软雅黑" panose="020B0503020204020204" charset="-122"/>
                <a:ea typeface="微软雅黑" panose="020B0503020204020204" charset="-122"/>
              </a:rPr>
              <a:t>、</a:t>
            </a:r>
            <a:r>
              <a:rPr lang="en-US" altLang="zh-CN" sz="2800">
                <a:latin typeface="微软雅黑" panose="020B0503020204020204" charset="-122"/>
                <a:ea typeface="微软雅黑" panose="020B0503020204020204" charset="-122"/>
              </a:rPr>
              <a:t>6</a:t>
            </a:r>
            <a:r>
              <a:rPr lang="zh-CN" altLang="en-US" sz="2800">
                <a:latin typeface="微软雅黑" panose="020B0503020204020204" charset="-122"/>
                <a:ea typeface="微软雅黑" panose="020B0503020204020204" charset="-122"/>
              </a:rPr>
              <a:t>个碳原子有可能都在一条直线上 </a:t>
            </a:r>
            <a:endParaRPr lang="zh-CN" altLang="en-US" sz="2800">
              <a:latin typeface="微软雅黑" panose="020B0503020204020204" charset="-122"/>
              <a:ea typeface="微软雅黑" panose="020B0503020204020204" charset="-122"/>
            </a:endParaRPr>
          </a:p>
          <a:p>
            <a:pPr>
              <a:lnSpc>
                <a:spcPct val="110000"/>
              </a:lnSpc>
              <a:buFont typeface="Arial" panose="020B0604020202020204" pitchFamily="34" charset="0"/>
            </a:pPr>
            <a:r>
              <a:rPr lang="zh-CN" altLang="en-US" sz="2800">
                <a:latin typeface="微软雅黑" panose="020B0503020204020204" charset="-122"/>
                <a:ea typeface="微软雅黑" panose="020B0503020204020204" charset="-122"/>
              </a:rPr>
              <a:t>   </a:t>
            </a:r>
            <a:r>
              <a:rPr lang="en-US" altLang="zh-CN" sz="2800">
                <a:latin typeface="微软雅黑" panose="020B0503020204020204" charset="-122"/>
                <a:ea typeface="微软雅黑" panose="020B0503020204020204" charset="-122"/>
              </a:rPr>
              <a:t>B</a:t>
            </a:r>
            <a:r>
              <a:rPr lang="zh-CN" altLang="en-US" sz="2800">
                <a:latin typeface="微软雅黑" panose="020B0503020204020204" charset="-122"/>
                <a:ea typeface="微软雅黑" panose="020B0503020204020204" charset="-122"/>
              </a:rPr>
              <a:t>、</a:t>
            </a:r>
            <a:r>
              <a:rPr lang="en-US" altLang="zh-CN" sz="2800">
                <a:latin typeface="微软雅黑" panose="020B0503020204020204" charset="-122"/>
                <a:ea typeface="微软雅黑" panose="020B0503020204020204" charset="-122"/>
              </a:rPr>
              <a:t>6</a:t>
            </a:r>
            <a:r>
              <a:rPr lang="zh-CN" altLang="en-US" sz="2800">
                <a:latin typeface="微软雅黑" panose="020B0503020204020204" charset="-122"/>
                <a:ea typeface="微软雅黑" panose="020B0503020204020204" charset="-122"/>
              </a:rPr>
              <a:t>个碳原子不可能都在一条直线上</a:t>
            </a:r>
            <a:endParaRPr lang="zh-CN" altLang="en-US" sz="2800">
              <a:latin typeface="微软雅黑" panose="020B0503020204020204" charset="-122"/>
              <a:ea typeface="微软雅黑" panose="020B0503020204020204" charset="-122"/>
            </a:endParaRPr>
          </a:p>
          <a:p>
            <a:pPr>
              <a:lnSpc>
                <a:spcPct val="110000"/>
              </a:lnSpc>
              <a:buFont typeface="Arial" panose="020B0604020202020204" pitchFamily="34" charset="0"/>
            </a:pPr>
            <a:r>
              <a:rPr lang="zh-CN" altLang="en-US" sz="2800">
                <a:latin typeface="微软雅黑" panose="020B0503020204020204" charset="-122"/>
                <a:ea typeface="微软雅黑" panose="020B0503020204020204" charset="-122"/>
              </a:rPr>
              <a:t>   </a:t>
            </a:r>
            <a:r>
              <a:rPr lang="en-US" altLang="zh-CN" sz="2800">
                <a:latin typeface="微软雅黑" panose="020B0503020204020204" charset="-122"/>
                <a:ea typeface="微软雅黑" panose="020B0503020204020204" charset="-122"/>
              </a:rPr>
              <a:t>C</a:t>
            </a:r>
            <a:r>
              <a:rPr lang="zh-CN" altLang="en-US" sz="2800">
                <a:latin typeface="微软雅黑" panose="020B0503020204020204" charset="-122"/>
                <a:ea typeface="微软雅黑" panose="020B0503020204020204" charset="-122"/>
              </a:rPr>
              <a:t>、</a:t>
            </a:r>
            <a:r>
              <a:rPr lang="en-US" altLang="zh-CN" sz="2800">
                <a:latin typeface="微软雅黑" panose="020B0503020204020204" charset="-122"/>
                <a:ea typeface="微软雅黑" panose="020B0503020204020204" charset="-122"/>
              </a:rPr>
              <a:t>6</a:t>
            </a:r>
            <a:r>
              <a:rPr lang="zh-CN" altLang="en-US" sz="2800">
                <a:latin typeface="微软雅黑" panose="020B0503020204020204" charset="-122"/>
                <a:ea typeface="微软雅黑" panose="020B0503020204020204" charset="-122"/>
              </a:rPr>
              <a:t>个碳原子一定都在同一平面上 </a:t>
            </a:r>
            <a:endParaRPr lang="zh-CN" altLang="en-US" sz="2800">
              <a:latin typeface="微软雅黑" panose="020B0503020204020204" charset="-122"/>
              <a:ea typeface="微软雅黑" panose="020B0503020204020204" charset="-122"/>
            </a:endParaRPr>
          </a:p>
          <a:p>
            <a:pPr>
              <a:lnSpc>
                <a:spcPct val="110000"/>
              </a:lnSpc>
              <a:buFont typeface="Arial" panose="020B0604020202020204" pitchFamily="34" charset="0"/>
            </a:pPr>
            <a:r>
              <a:rPr lang="zh-CN" altLang="en-US" sz="2800">
                <a:latin typeface="微软雅黑" panose="020B0503020204020204" charset="-122"/>
                <a:ea typeface="微软雅黑" panose="020B0503020204020204" charset="-122"/>
              </a:rPr>
              <a:t>   </a:t>
            </a:r>
            <a:r>
              <a:rPr lang="en-US" altLang="zh-CN" sz="2800">
                <a:latin typeface="微软雅黑" panose="020B0503020204020204" charset="-122"/>
                <a:ea typeface="微软雅黑" panose="020B0503020204020204" charset="-122"/>
              </a:rPr>
              <a:t>D</a:t>
            </a:r>
            <a:r>
              <a:rPr lang="zh-CN" altLang="en-US" sz="2800">
                <a:latin typeface="微软雅黑" panose="020B0503020204020204" charset="-122"/>
                <a:ea typeface="微软雅黑" panose="020B0503020204020204" charset="-122"/>
              </a:rPr>
              <a:t>、</a:t>
            </a:r>
            <a:r>
              <a:rPr lang="en-US" altLang="zh-CN" sz="2800">
                <a:latin typeface="微软雅黑" panose="020B0503020204020204" charset="-122"/>
                <a:ea typeface="微软雅黑" panose="020B0503020204020204" charset="-122"/>
              </a:rPr>
              <a:t>6</a:t>
            </a:r>
            <a:r>
              <a:rPr lang="zh-CN" altLang="en-US" sz="2800">
                <a:latin typeface="微软雅黑" panose="020B0503020204020204" charset="-122"/>
                <a:ea typeface="微软雅黑" panose="020B0503020204020204" charset="-122"/>
              </a:rPr>
              <a:t>个碳原子不可能都在同一平面上</a:t>
            </a:r>
            <a:endParaRPr lang="zh-CN" altLang="en-US" sz="2800">
              <a:latin typeface="微软雅黑" panose="020B0503020204020204" charset="-122"/>
              <a:ea typeface="微软雅黑" panose="020B0503020204020204" charset="-122"/>
            </a:endParaRPr>
          </a:p>
        </p:txBody>
      </p:sp>
      <p:pic>
        <p:nvPicPr>
          <p:cNvPr id="10244" name="Picture 4"/>
          <p:cNvPicPr>
            <a:picLocks noChangeAspect="1"/>
          </p:cNvPicPr>
          <p:nvPr>
            <p:custDataLst>
              <p:tags r:id="rId2"/>
            </p:custDataLst>
          </p:nvPr>
        </p:nvPicPr>
        <p:blipFill>
          <a:blip r:embed="rId3"/>
          <a:srcRect l="17429" t="27158" r="22597" b="35207"/>
          <a:stretch>
            <a:fillRect/>
          </a:stretch>
        </p:blipFill>
        <p:spPr>
          <a:xfrm>
            <a:off x="4652645" y="3594100"/>
            <a:ext cx="7205980" cy="2922905"/>
          </a:xfrm>
          <a:prstGeom prst="rect">
            <a:avLst/>
          </a:prstGeom>
          <a:noFill/>
          <a:ln w="9525">
            <a:noFill/>
          </a:ln>
        </p:spPr>
      </p:pic>
      <p:sp>
        <p:nvSpPr>
          <p:cNvPr id="10245" name="Text Box 5"/>
          <p:cNvSpPr txBox="1"/>
          <p:nvPr>
            <p:custDataLst>
              <p:tags r:id="rId4"/>
            </p:custDataLst>
          </p:nvPr>
        </p:nvSpPr>
        <p:spPr>
          <a:xfrm>
            <a:off x="1121093" y="1388110"/>
            <a:ext cx="838200" cy="645160"/>
          </a:xfrm>
          <a:prstGeom prst="rect">
            <a:avLst/>
          </a:prstGeom>
          <a:noFill/>
          <a:ln w="9525">
            <a:noFill/>
          </a:ln>
        </p:spPr>
        <p:txBody>
          <a:bodyPr anchor="t" anchorCtr="0">
            <a:spAutoFit/>
          </a:bodyPr>
          <a:lstStyle/>
          <a:p>
            <a:pPr>
              <a:buFont typeface="Arial" panose="020B0604020202020204" pitchFamily="34" charset="0"/>
            </a:pPr>
            <a:r>
              <a:rPr lang="en-US" altLang="zh-CN" sz="3600">
                <a:solidFill>
                  <a:srgbClr val="FF0000"/>
                </a:solidFill>
                <a:latin typeface="黑体" panose="02010609060101010101" charset="-122"/>
                <a:ea typeface="黑体" panose="02010609060101010101" charset="-122"/>
              </a:rPr>
              <a:t>BC</a:t>
            </a:r>
            <a:endParaRPr lang="en-US" altLang="zh-CN" sz="3600">
              <a:solidFill>
                <a:srgbClr val="FF0000"/>
              </a:solidFill>
              <a:latin typeface="黑体" panose="02010609060101010101" charset="-122"/>
              <a:ea typeface="黑体" panose="02010609060101010101" charset="-122"/>
            </a:endParaRPr>
          </a:p>
        </p:txBody>
      </p:sp>
      <p:sp>
        <p:nvSpPr>
          <p:cNvPr id="19" name="TextBox 43"/>
          <p:cNvSpPr txBox="1">
            <a:spLocks noChangeArrowheads="1"/>
          </p:cNvSpPr>
          <p:nvPr>
            <p:custDataLst>
              <p:tags r:id="rId5"/>
            </p:custDataLst>
          </p:nvPr>
        </p:nvSpPr>
        <p:spPr bwMode="auto">
          <a:xfrm>
            <a:off x="710565" y="-3175"/>
            <a:ext cx="54991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教学拓展</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rPr>
              <a:t>有机物共面共线问题</a:t>
            </a:r>
            <a:endParaRPr lang="zh-CN" altLang="en-US" sz="2800" b="1">
              <a:solidFill>
                <a:srgbClr val="C00000"/>
              </a:solidFill>
              <a:latin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p:cTn id="7" dur="500" fill="hold"/>
                                        <p:tgtEl>
                                          <p:spTgt spid="10244"/>
                                        </p:tgtEl>
                                        <p:attrNameLst>
                                          <p:attrName>ppt_w</p:attrName>
                                        </p:attrNameLst>
                                      </p:cBhvr>
                                      <p:tavLst>
                                        <p:tav tm="0">
                                          <p:val>
                                            <p:fltVal val="0"/>
                                          </p:val>
                                        </p:tav>
                                        <p:tav tm="100000">
                                          <p:val>
                                            <p:strVal val="#ppt_w"/>
                                          </p:val>
                                        </p:tav>
                                      </p:tavLst>
                                    </p:anim>
                                    <p:anim calcmode="lin" valueType="num">
                                      <p:cBhvr>
                                        <p:cTn id="8" dur="500" fill="hold"/>
                                        <p:tgtEl>
                                          <p:spTgt spid="1024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5"/>
                                        </p:tgtEl>
                                        <p:attrNameLst>
                                          <p:attrName>style.visibility</p:attrName>
                                        </p:attrNameLst>
                                      </p:cBhvr>
                                      <p:to>
                                        <p:strVal val="visible"/>
                                      </p:to>
                                    </p:set>
                                    <p:anim calcmode="lin" valueType="num">
                                      <p:cBhvr>
                                        <p:cTn id="13" dur="500" fill="hold"/>
                                        <p:tgtEl>
                                          <p:spTgt spid="10245"/>
                                        </p:tgtEl>
                                        <p:attrNameLst>
                                          <p:attrName>ppt_x</p:attrName>
                                        </p:attrNameLst>
                                      </p:cBhvr>
                                      <p:tavLst>
                                        <p:tav tm="0">
                                          <p:val>
                                            <p:strVal val="#ppt_x"/>
                                          </p:val>
                                        </p:tav>
                                        <p:tav tm="100000">
                                          <p:val>
                                            <p:strVal val="#ppt_x"/>
                                          </p:val>
                                        </p:tav>
                                      </p:tavLst>
                                    </p:anim>
                                    <p:anim calcmode="lin" valueType="num">
                                      <p:cBhvr>
                                        <p:cTn id="14" dur="500" fill="hold"/>
                                        <p:tgtEl>
                                          <p:spTgt spid="10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483870" y="626110"/>
            <a:ext cx="11315065" cy="1899285"/>
          </a:xfrm>
          <a:prstGeom prst="rect">
            <a:avLst/>
          </a:prstGeom>
          <a:noFill/>
          <a:ln w="9525">
            <a:noFill/>
          </a:ln>
        </p:spPr>
        <p:txBody>
          <a:bodyPr wrap="square">
            <a:spAutoFit/>
          </a:bodyPr>
          <a:lstStyle/>
          <a:p>
            <a:pPr indent="0">
              <a:lnSpc>
                <a:spcPct val="140000"/>
              </a:lnSpc>
              <a:buNone/>
            </a:pPr>
            <a:r>
              <a:rPr lang="zh-CN" altLang="en-US" sz="2800">
                <a:solidFill>
                  <a:srgbClr val="C00000"/>
                </a:solidFill>
                <a:latin typeface="微软雅黑" panose="020B0503020204020204" charset="-122"/>
                <a:ea typeface="微软雅黑" panose="020B0503020204020204" charset="-122"/>
                <a:cs typeface="微软雅黑" panose="020B0503020204020204" charset="-122"/>
              </a:rPr>
              <a:t>练习</a:t>
            </a:r>
            <a:r>
              <a:rPr lang="en-US" altLang="zh-CN" sz="2800">
                <a:solidFill>
                  <a:srgbClr val="C00000"/>
                </a:solidFill>
                <a:latin typeface="微软雅黑" panose="020B0503020204020204" charset="-122"/>
                <a:ea typeface="微软雅黑" panose="020B0503020204020204" charset="-122"/>
                <a:cs typeface="微软雅黑" panose="020B0503020204020204" charset="-122"/>
              </a:rPr>
              <a:t>1</a:t>
            </a:r>
            <a:r>
              <a:rPr lang="zh-CN" sz="2800">
                <a:solidFill>
                  <a:srgbClr val="C00000"/>
                </a:solidFill>
                <a:latin typeface="微软雅黑" panose="020B0503020204020204" charset="-122"/>
                <a:ea typeface="微软雅黑" panose="020B0503020204020204" charset="-122"/>
                <a:cs typeface="微软雅黑" panose="020B0503020204020204" charset="-122"/>
              </a:rPr>
              <a:t>．</a:t>
            </a:r>
            <a:r>
              <a:rPr lang="zh-CN" sz="2800">
                <a:latin typeface="微软雅黑" panose="020B0503020204020204" charset="-122"/>
                <a:ea typeface="微软雅黑" panose="020B0503020204020204" charset="-122"/>
                <a:cs typeface="微软雅黑" panose="020B0503020204020204" charset="-122"/>
              </a:rPr>
              <a:t>在</a:t>
            </a:r>
            <a:r>
              <a:rPr lang="en-US" sz="2800">
                <a:latin typeface="微软雅黑" panose="020B0503020204020204" charset="-122"/>
                <a:ea typeface="微软雅黑" panose="020B0503020204020204" charset="-122"/>
                <a:cs typeface="微软雅黑" panose="020B0503020204020204" charset="-122"/>
              </a:rPr>
              <a:t>①</a:t>
            </a:r>
            <a:r>
              <a:rPr lang="zh-CN" sz="2800">
                <a:latin typeface="微软雅黑" panose="020B0503020204020204" charset="-122"/>
                <a:ea typeface="微软雅黑" panose="020B0503020204020204" charset="-122"/>
                <a:cs typeface="微软雅黑" panose="020B0503020204020204" charset="-122"/>
              </a:rPr>
              <a:t>丙烯、</a:t>
            </a:r>
            <a:r>
              <a:rPr lang="en-US" sz="2800">
                <a:latin typeface="微软雅黑" panose="020B0503020204020204" charset="-122"/>
                <a:ea typeface="微软雅黑" panose="020B0503020204020204" charset="-122"/>
                <a:cs typeface="微软雅黑" panose="020B0503020204020204" charset="-122"/>
              </a:rPr>
              <a:t>②</a:t>
            </a:r>
            <a:r>
              <a:rPr lang="zh-CN" sz="2800">
                <a:latin typeface="微软雅黑" panose="020B0503020204020204" charset="-122"/>
                <a:ea typeface="微软雅黑" panose="020B0503020204020204" charset="-122"/>
                <a:cs typeface="微软雅黑" panose="020B0503020204020204" charset="-122"/>
              </a:rPr>
              <a:t>氯乙烯、</a:t>
            </a:r>
            <a:r>
              <a:rPr lang="en-US" sz="2800">
                <a:latin typeface="微软雅黑" panose="020B0503020204020204" charset="-122"/>
                <a:ea typeface="微软雅黑" panose="020B0503020204020204" charset="-122"/>
                <a:cs typeface="微软雅黑" panose="020B0503020204020204" charset="-122"/>
              </a:rPr>
              <a:t>③</a:t>
            </a:r>
            <a:r>
              <a:rPr lang="zh-CN" sz="2800">
                <a:latin typeface="微软雅黑" panose="020B0503020204020204" charset="-122"/>
                <a:ea typeface="微软雅黑" panose="020B0503020204020204" charset="-122"/>
                <a:cs typeface="微软雅黑" panose="020B0503020204020204" charset="-122"/>
              </a:rPr>
              <a:t>苯、</a:t>
            </a:r>
            <a:r>
              <a:rPr lang="en-US" sz="2800">
                <a:latin typeface="微软雅黑" panose="020B0503020204020204" charset="-122"/>
                <a:ea typeface="微软雅黑" panose="020B0503020204020204" charset="-122"/>
                <a:cs typeface="微软雅黑" panose="020B0503020204020204" charset="-122"/>
              </a:rPr>
              <a:t>④</a:t>
            </a:r>
            <a:r>
              <a:rPr lang="zh-CN" sz="2800">
                <a:latin typeface="微软雅黑" panose="020B0503020204020204" charset="-122"/>
                <a:ea typeface="微软雅黑" panose="020B0503020204020204" charset="-122"/>
                <a:cs typeface="微软雅黑" panose="020B0503020204020204" charset="-122"/>
              </a:rPr>
              <a:t>甲苯⑤</a:t>
            </a:r>
            <a:r>
              <a:rPr lang="en-US" sz="2800" b="1">
                <a:latin typeface="Times New Roman" panose="02020603050405020304" pitchFamily="18" charset="0"/>
                <a:ea typeface="宋体" panose="02010600030101010101" pitchFamily="2" charset="-122"/>
                <a:sym typeface="+mn-ea"/>
              </a:rPr>
              <a:t>1,3­</a:t>
            </a:r>
            <a:r>
              <a:rPr lang="zh-CN" sz="2800" b="1">
                <a:ea typeface="宋体" panose="02010600030101010101" pitchFamily="2" charset="-122"/>
                <a:sym typeface="+mn-ea"/>
              </a:rPr>
              <a:t>丁二烯（</a:t>
            </a:r>
            <a:r>
              <a:rPr lang="en-US" altLang="zh-CN" sz="2800" b="1">
                <a:ea typeface="宋体" panose="02010600030101010101" pitchFamily="2" charset="-122"/>
                <a:sym typeface="+mn-ea"/>
              </a:rPr>
              <a:t>              </a:t>
            </a:r>
            <a:r>
              <a:rPr lang="zh-CN" sz="2800" b="1">
                <a:ea typeface="宋体" panose="02010600030101010101" pitchFamily="2" charset="-122"/>
                <a:sym typeface="+mn-ea"/>
              </a:rPr>
              <a:t>）</a:t>
            </a:r>
            <a:r>
              <a:rPr lang="zh-CN" sz="2800">
                <a:latin typeface="微软雅黑" panose="020B0503020204020204" charset="-122"/>
                <a:ea typeface="微软雅黑" panose="020B0503020204020204" charset="-122"/>
                <a:cs typeface="微软雅黑" panose="020B0503020204020204" charset="-122"/>
              </a:rPr>
              <a:t>五种有机化合物中，分子内所有原子均可在同一平面的是</a:t>
            </a:r>
            <a:r>
              <a:rPr lang="en-US" sz="2800">
                <a:latin typeface="微软雅黑" panose="020B0503020204020204" charset="-122"/>
                <a:ea typeface="微软雅黑" panose="020B0503020204020204" charset="-122"/>
                <a:cs typeface="微软雅黑" panose="020B0503020204020204" charset="-122"/>
              </a:rPr>
              <a:t>(</a:t>
            </a:r>
            <a:r>
              <a:rPr lang="zh-CN" sz="2800">
                <a:latin typeface="微软雅黑" panose="020B0503020204020204" charset="-122"/>
                <a:ea typeface="微软雅黑" panose="020B0503020204020204" charset="-122"/>
                <a:cs typeface="微软雅黑" panose="020B0503020204020204" charset="-122"/>
              </a:rPr>
              <a:t>　</a:t>
            </a:r>
            <a:r>
              <a:rPr lang="en-US" sz="2800">
                <a:latin typeface="微软雅黑" panose="020B0503020204020204" charset="-122"/>
                <a:ea typeface="微软雅黑" panose="020B0503020204020204" charset="-122"/>
                <a:cs typeface="微软雅黑" panose="020B0503020204020204" charset="-122"/>
              </a:rPr>
              <a:t> </a:t>
            </a:r>
            <a:r>
              <a:rPr lang="zh-CN" sz="2800">
                <a:latin typeface="微软雅黑" panose="020B0503020204020204" charset="-122"/>
                <a:ea typeface="微软雅黑" panose="020B0503020204020204" charset="-122"/>
                <a:cs typeface="微软雅黑" panose="020B0503020204020204" charset="-122"/>
              </a:rPr>
              <a:t>　</a:t>
            </a:r>
            <a:r>
              <a:rPr lang="en-US" sz="2800">
                <a:latin typeface="微软雅黑" panose="020B0503020204020204" charset="-122"/>
                <a:ea typeface="微软雅黑" panose="020B0503020204020204" charset="-122"/>
                <a:cs typeface="微软雅黑" panose="020B0503020204020204" charset="-122"/>
              </a:rPr>
              <a:t>)</a:t>
            </a:r>
            <a:r>
              <a:rPr lang="en-US" sz="2800">
                <a:latin typeface="微软雅黑" panose="020B0503020204020204" charset="-122"/>
                <a:ea typeface="微软雅黑" panose="020B0503020204020204" charset="-122"/>
                <a:cs typeface="微软雅黑" panose="020B0503020204020204" charset="-122"/>
              </a:rPr>
              <a:t>A</a:t>
            </a:r>
            <a:r>
              <a:rPr lang="zh-CN" sz="2800">
                <a:latin typeface="微软雅黑" panose="020B0503020204020204" charset="-122"/>
                <a:ea typeface="微软雅黑" panose="020B0503020204020204" charset="-122"/>
                <a:cs typeface="微软雅黑" panose="020B0503020204020204" charset="-122"/>
              </a:rPr>
              <a:t>．</a:t>
            </a:r>
            <a:r>
              <a:rPr lang="en-US" sz="2800">
                <a:latin typeface="微软雅黑" panose="020B0503020204020204" charset="-122"/>
                <a:ea typeface="微软雅黑" panose="020B0503020204020204" charset="-122"/>
                <a:cs typeface="微软雅黑" panose="020B0503020204020204" charset="-122"/>
              </a:rPr>
              <a:t>①②</a:t>
            </a:r>
            <a:r>
              <a:rPr lang="zh-CN" sz="2800">
                <a:latin typeface="微软雅黑" panose="020B0503020204020204" charset="-122"/>
                <a:ea typeface="微软雅黑" panose="020B0503020204020204" charset="-122"/>
                <a:cs typeface="微软雅黑" panose="020B0503020204020204" charset="-122"/>
              </a:rPr>
              <a:t>　　　</a:t>
            </a:r>
            <a:r>
              <a:rPr lang="en-US" sz="2800">
                <a:latin typeface="微软雅黑" panose="020B0503020204020204" charset="-122"/>
                <a:ea typeface="微软雅黑" panose="020B0503020204020204" charset="-122"/>
                <a:cs typeface="微软雅黑" panose="020B0503020204020204" charset="-122"/>
              </a:rPr>
              <a:t>B</a:t>
            </a:r>
            <a:r>
              <a:rPr lang="zh-CN" sz="2800">
                <a:latin typeface="微软雅黑" panose="020B0503020204020204" charset="-122"/>
                <a:ea typeface="微软雅黑" panose="020B0503020204020204" charset="-122"/>
                <a:cs typeface="微软雅黑" panose="020B0503020204020204" charset="-122"/>
              </a:rPr>
              <a:t>．</a:t>
            </a:r>
            <a:r>
              <a:rPr lang="en-US" sz="2800">
                <a:latin typeface="微软雅黑" panose="020B0503020204020204" charset="-122"/>
                <a:ea typeface="微软雅黑" panose="020B0503020204020204" charset="-122"/>
                <a:cs typeface="微软雅黑" panose="020B0503020204020204" charset="-122"/>
              </a:rPr>
              <a:t>②③</a:t>
            </a:r>
            <a:r>
              <a:rPr lang="zh-CN" sz="2800">
                <a:latin typeface="微软雅黑" panose="020B0503020204020204" charset="-122"/>
                <a:ea typeface="微软雅黑" panose="020B0503020204020204" charset="-122"/>
                <a:cs typeface="微软雅黑" panose="020B0503020204020204" charset="-122"/>
                <a:sym typeface="+mn-ea"/>
              </a:rPr>
              <a:t>⑤</a:t>
            </a:r>
            <a:r>
              <a:rPr lang="en-US" sz="2800">
                <a:latin typeface="微软雅黑" panose="020B0503020204020204" charset="-122"/>
                <a:ea typeface="微软雅黑" panose="020B0503020204020204" charset="-122"/>
                <a:cs typeface="微软雅黑" panose="020B0503020204020204" charset="-122"/>
              </a:rPr>
              <a:t>  C</a:t>
            </a:r>
            <a:r>
              <a:rPr lang="zh-CN" sz="2800">
                <a:latin typeface="微软雅黑" panose="020B0503020204020204" charset="-122"/>
                <a:ea typeface="微软雅黑" panose="020B0503020204020204" charset="-122"/>
                <a:cs typeface="微软雅黑" panose="020B0503020204020204" charset="-122"/>
              </a:rPr>
              <a:t>．</a:t>
            </a:r>
            <a:r>
              <a:rPr lang="en-US" sz="2800">
                <a:latin typeface="微软雅黑" panose="020B0503020204020204" charset="-122"/>
                <a:ea typeface="微软雅黑" panose="020B0503020204020204" charset="-122"/>
                <a:cs typeface="微软雅黑" panose="020B0503020204020204" charset="-122"/>
              </a:rPr>
              <a:t>③④</a:t>
            </a:r>
            <a:r>
              <a:rPr lang="zh-CN" sz="2800">
                <a:latin typeface="微软雅黑" panose="020B0503020204020204" charset="-122"/>
                <a:ea typeface="微软雅黑" panose="020B0503020204020204" charset="-122"/>
                <a:cs typeface="微软雅黑" panose="020B0503020204020204" charset="-122"/>
              </a:rPr>
              <a:t>　　　</a:t>
            </a:r>
            <a:r>
              <a:rPr lang="en-US" sz="2800">
                <a:latin typeface="微软雅黑" panose="020B0503020204020204" charset="-122"/>
                <a:ea typeface="微软雅黑" panose="020B0503020204020204" charset="-122"/>
                <a:cs typeface="微软雅黑" panose="020B0503020204020204" charset="-122"/>
              </a:rPr>
              <a:t>D</a:t>
            </a:r>
            <a:r>
              <a:rPr lang="zh-CN" sz="2800">
                <a:latin typeface="微软雅黑" panose="020B0503020204020204" charset="-122"/>
                <a:ea typeface="微软雅黑" panose="020B0503020204020204" charset="-122"/>
                <a:cs typeface="微软雅黑" panose="020B0503020204020204" charset="-122"/>
              </a:rPr>
              <a:t>．</a:t>
            </a:r>
            <a:r>
              <a:rPr lang="en-US" sz="2800">
                <a:latin typeface="微软雅黑" panose="020B0503020204020204" charset="-122"/>
                <a:ea typeface="微软雅黑" panose="020B0503020204020204" charset="-122"/>
                <a:cs typeface="微软雅黑" panose="020B0503020204020204" charset="-122"/>
              </a:rPr>
              <a:t>②④</a:t>
            </a:r>
            <a:r>
              <a:rPr lang="zh-CN" sz="2800">
                <a:latin typeface="微软雅黑" panose="020B0503020204020204" charset="-122"/>
                <a:ea typeface="微软雅黑" panose="020B0503020204020204" charset="-122"/>
                <a:cs typeface="微软雅黑" panose="020B0503020204020204" charset="-122"/>
                <a:sym typeface="+mn-ea"/>
              </a:rPr>
              <a:t>⑤</a:t>
            </a:r>
            <a:r>
              <a:rPr lang="zh-CN" sz="2800">
                <a:latin typeface="微软雅黑" panose="020B0503020204020204" charset="-122"/>
                <a:ea typeface="微软雅黑" panose="020B0503020204020204" charset="-122"/>
                <a:cs typeface="微软雅黑" panose="020B0503020204020204" charset="-122"/>
                <a:sym typeface="+mn-ea"/>
              </a:rPr>
              <a:t>
</a:t>
            </a:r>
            <a:endParaRPr lang="en-US" altLang="en-US" sz="2800">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2"/>
            </p:custDataLst>
          </p:nvPr>
        </p:nvSpPr>
        <p:spPr>
          <a:xfrm flipH="1">
            <a:off x="9740265" y="1381125"/>
            <a:ext cx="767715" cy="645160"/>
          </a:xfrm>
          <a:prstGeom prst="rect">
            <a:avLst/>
          </a:prstGeom>
          <a:noFill/>
        </p:spPr>
        <p:txBody>
          <a:bodyPr wrap="square" rtlCol="0" anchor="t">
            <a:spAutoFit/>
          </a:bodyPr>
          <a:lstStyle/>
          <a:p>
            <a:r>
              <a:rPr lang="en-US" altLang="zh-CN" sz="3600" b="1" kern="100">
                <a:solidFill>
                  <a:srgbClr val="FF0000"/>
                </a:solidFill>
                <a:latin typeface="微软雅黑" panose="020B0503020204020204" charset="-122"/>
                <a:ea typeface="微软雅黑" panose="020B0503020204020204" charset="-122"/>
                <a:cs typeface="Courier New" panose="02070309020205020404"/>
                <a:sym typeface="+mn-ea"/>
              </a:rPr>
              <a:t>B</a:t>
            </a:r>
            <a:endParaRPr lang="en-US" altLang="zh-CN" sz="3600" b="1" kern="100">
              <a:solidFill>
                <a:srgbClr val="FF0000"/>
              </a:solidFill>
              <a:latin typeface="微软雅黑" panose="020B0503020204020204" charset="-122"/>
              <a:ea typeface="微软雅黑" panose="020B0503020204020204" charset="-122"/>
              <a:cs typeface="Courier New" panose="02070309020205020404"/>
              <a:sym typeface="+mn-ea"/>
            </a:endParaRPr>
          </a:p>
        </p:txBody>
      </p:sp>
      <p:sp>
        <p:nvSpPr>
          <p:cNvPr id="3" name="文本框 2"/>
          <p:cNvSpPr txBox="1"/>
          <p:nvPr>
            <p:custDataLst>
              <p:tags r:id="rId3"/>
            </p:custDataLst>
          </p:nvPr>
        </p:nvSpPr>
        <p:spPr>
          <a:xfrm>
            <a:off x="553720" y="3623945"/>
            <a:ext cx="11174730" cy="521970"/>
          </a:xfrm>
          <a:prstGeom prst="rect">
            <a:avLst/>
          </a:prstGeom>
          <a:noFill/>
          <a:ln w="9525">
            <a:noFill/>
          </a:ln>
        </p:spPr>
        <p:txBody>
          <a:bodyPr wrap="square">
            <a:spAutoFit/>
          </a:bodyPr>
          <a:lstStyle/>
          <a:p>
            <a:pPr indent="0">
              <a:buNone/>
            </a:pPr>
            <a:r>
              <a:rPr lang="zh-CN" sz="2800">
                <a:solidFill>
                  <a:srgbClr val="C00000"/>
                </a:solidFill>
                <a:latin typeface="微软雅黑" panose="020B0503020204020204" charset="-122"/>
                <a:ea typeface="微软雅黑" panose="020B0503020204020204" charset="-122"/>
                <a:cs typeface="微软雅黑" panose="020B0503020204020204" charset="-122"/>
              </a:rPr>
              <a:t>练习</a:t>
            </a:r>
            <a:r>
              <a:rPr lang="en-US" altLang="zh-CN" sz="2800">
                <a:solidFill>
                  <a:srgbClr val="C00000"/>
                </a:solidFill>
                <a:latin typeface="微软雅黑" panose="020B0503020204020204" charset="-122"/>
                <a:ea typeface="微软雅黑" panose="020B0503020204020204" charset="-122"/>
                <a:cs typeface="微软雅黑" panose="020B0503020204020204" charset="-122"/>
              </a:rPr>
              <a:t>2. </a:t>
            </a:r>
            <a:r>
              <a:rPr lang="zh-CN" sz="2800">
                <a:solidFill>
                  <a:schemeClr val="tx1"/>
                </a:solidFill>
                <a:latin typeface="微软雅黑" panose="020B0503020204020204" charset="-122"/>
                <a:ea typeface="微软雅黑" panose="020B0503020204020204" charset="-122"/>
                <a:cs typeface="微软雅黑" panose="020B0503020204020204" charset="-122"/>
              </a:rPr>
              <a:t>下列有机分子中，所有原子不可能处于同一平面的是</a:t>
            </a:r>
            <a:r>
              <a:rPr lang="en-US" sz="2800">
                <a:solidFill>
                  <a:schemeClr val="tx1"/>
                </a:solidFill>
                <a:latin typeface="微软雅黑" panose="020B0503020204020204" charset="-122"/>
                <a:ea typeface="微软雅黑" panose="020B0503020204020204" charset="-122"/>
                <a:cs typeface="微软雅黑" panose="020B0503020204020204" charset="-122"/>
              </a:rPr>
              <a:t>(</a:t>
            </a:r>
            <a:r>
              <a:rPr lang="zh-CN" sz="2800">
                <a:solidFill>
                  <a:schemeClr val="tx1"/>
                </a:solidFill>
                <a:latin typeface="微软雅黑" panose="020B0503020204020204" charset="-122"/>
                <a:ea typeface="微软雅黑" panose="020B0503020204020204" charset="-122"/>
                <a:cs typeface="微软雅黑" panose="020B0503020204020204" charset="-122"/>
              </a:rPr>
              <a:t>　　</a:t>
            </a:r>
            <a:r>
              <a:rPr lang="en-US" sz="2800">
                <a:solidFill>
                  <a:schemeClr val="tx1"/>
                </a:solidFill>
                <a:latin typeface="微软雅黑" panose="020B0503020204020204" charset="-122"/>
                <a:ea typeface="微软雅黑" panose="020B0503020204020204" charset="-122"/>
                <a:cs typeface="微软雅黑" panose="020B0503020204020204" charset="-122"/>
              </a:rPr>
              <a:t>)</a:t>
            </a:r>
            <a:endParaRPr lang="en-US" altLang="en-US" sz="280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4" name="图片 3"/>
          <p:cNvPicPr/>
          <p:nvPr>
            <p:custDataLst>
              <p:tags r:id="rId4"/>
            </p:custDataLst>
          </p:nvPr>
        </p:nvPicPr>
        <p:blipFill>
          <a:blip r:embed="rId5"/>
          <a:stretch>
            <a:fillRect/>
          </a:stretch>
        </p:blipFill>
        <p:spPr>
          <a:xfrm>
            <a:off x="483870" y="4170680"/>
            <a:ext cx="6903720" cy="2081530"/>
          </a:xfrm>
          <a:prstGeom prst="rect">
            <a:avLst/>
          </a:prstGeom>
          <a:noFill/>
          <a:ln w="9525">
            <a:noFill/>
          </a:ln>
        </p:spPr>
      </p:pic>
      <p:sp>
        <p:nvSpPr>
          <p:cNvPr id="14" name="文本框 13"/>
          <p:cNvSpPr txBox="1"/>
          <p:nvPr>
            <p:custDataLst>
              <p:tags r:id="rId6"/>
            </p:custDataLst>
          </p:nvPr>
        </p:nvSpPr>
        <p:spPr>
          <a:xfrm flipH="1">
            <a:off x="10178415" y="3623945"/>
            <a:ext cx="767715" cy="645160"/>
          </a:xfrm>
          <a:prstGeom prst="rect">
            <a:avLst/>
          </a:prstGeom>
          <a:noFill/>
        </p:spPr>
        <p:txBody>
          <a:bodyPr wrap="square" rtlCol="0" anchor="t">
            <a:spAutoFit/>
          </a:bodyPr>
          <a:lstStyle/>
          <a:p>
            <a:r>
              <a:rPr lang="en-US" altLang="zh-CN" sz="3600" b="1" kern="100">
                <a:solidFill>
                  <a:srgbClr val="FF0000"/>
                </a:solidFill>
                <a:latin typeface="微软雅黑" panose="020B0503020204020204" charset="-122"/>
                <a:ea typeface="微软雅黑" panose="020B0503020204020204" charset="-122"/>
                <a:cs typeface="Courier New" panose="02070309020205020404"/>
                <a:sym typeface="+mn-ea"/>
              </a:rPr>
              <a:t>D</a:t>
            </a:r>
            <a:endParaRPr lang="en-US" altLang="zh-CN" sz="3600" b="1" kern="100">
              <a:solidFill>
                <a:srgbClr val="FF0000"/>
              </a:solidFill>
              <a:latin typeface="微软雅黑" panose="020B0503020204020204" charset="-122"/>
              <a:ea typeface="微软雅黑" panose="020B0503020204020204" charset="-122"/>
              <a:cs typeface="Courier New" panose="02070309020205020404"/>
              <a:sym typeface="+mn-ea"/>
            </a:endParaRPr>
          </a:p>
        </p:txBody>
      </p:sp>
      <p:pic>
        <p:nvPicPr>
          <p:cNvPr id="12" name="图片 11"/>
          <p:cNvPicPr/>
          <p:nvPr>
            <p:custDataLst>
              <p:tags r:id="rId7"/>
            </p:custDataLst>
          </p:nvPr>
        </p:nvPicPr>
        <p:blipFill>
          <a:blip r:embed="rId8"/>
          <a:stretch>
            <a:fillRect/>
          </a:stretch>
        </p:blipFill>
        <p:spPr>
          <a:xfrm>
            <a:off x="9916795" y="767715"/>
            <a:ext cx="1029335" cy="61341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3"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文本框 55"/>
          <p:cNvSpPr txBox="1"/>
          <p:nvPr>
            <p:custDataLst>
              <p:tags r:id="rId1"/>
            </p:custDataLst>
          </p:nvPr>
        </p:nvSpPr>
        <p:spPr>
          <a:xfrm>
            <a:off x="1416050" y="292735"/>
            <a:ext cx="8582025" cy="521970"/>
          </a:xfrm>
          <a:prstGeom prst="rect">
            <a:avLst/>
          </a:prstGeom>
          <a:solidFill>
            <a:schemeClr val="accent1"/>
          </a:solidFill>
        </p:spPr>
        <p:txBody>
          <a:bodyPr wrap="square">
            <a:spAutoFit/>
          </a:bodyPr>
          <a:lstStyle/>
          <a:p>
            <a:pPr eaLnBrk="1" hangingPunct="1"/>
            <a:r>
              <a:rPr lang="en-US" altLang="zh-CN" sz="2800" b="1">
                <a:solidFill>
                  <a:schemeClr val="tx1"/>
                </a:solidFill>
                <a:latin typeface="微软雅黑" panose="020B0503020204020204" charset="-122"/>
                <a:ea typeface="微软雅黑" panose="020B0503020204020204" charset="-122"/>
              </a:rPr>
              <a:t>【</a:t>
            </a:r>
            <a:r>
              <a:rPr lang="zh-CN" altLang="en-US" sz="2800" b="1">
                <a:solidFill>
                  <a:schemeClr val="tx1"/>
                </a:solidFill>
                <a:latin typeface="微软雅黑" panose="020B0503020204020204" charset="-122"/>
                <a:ea typeface="微软雅黑" panose="020B0503020204020204" charset="-122"/>
              </a:rPr>
              <a:t>回忆</a:t>
            </a:r>
            <a:r>
              <a:rPr lang="en-US" altLang="zh-CN" sz="2800" b="1">
                <a:solidFill>
                  <a:schemeClr val="tx1"/>
                </a:solidFill>
                <a:latin typeface="微软雅黑" panose="020B0503020204020204" charset="-122"/>
                <a:ea typeface="微软雅黑" panose="020B0503020204020204" charset="-122"/>
              </a:rPr>
              <a:t>】</a:t>
            </a:r>
            <a:r>
              <a:rPr lang="zh-CN" altLang="en-US" sz="2800">
                <a:solidFill>
                  <a:schemeClr val="bg1"/>
                </a:solidFill>
                <a:latin typeface="微软雅黑" panose="020B0503020204020204" charset="-122"/>
                <a:ea typeface="微软雅黑" panose="020B0503020204020204" charset="-122"/>
              </a:rPr>
              <a:t>迄今为止，我们学过的材料可以分为几大类？</a:t>
            </a:r>
            <a:endParaRPr lang="zh-CN" altLang="en-US" sz="2800">
              <a:solidFill>
                <a:schemeClr val="bg1"/>
              </a:solidFill>
              <a:latin typeface="微软雅黑" panose="020B0503020204020204" charset="-122"/>
              <a:ea typeface="微软雅黑" panose="020B0503020204020204" charset="-122"/>
            </a:endParaRPr>
          </a:p>
        </p:txBody>
      </p:sp>
      <p:sp>
        <p:nvSpPr>
          <p:cNvPr id="5" name="TextBox 3"/>
          <p:cNvSpPr txBox="1"/>
          <p:nvPr>
            <p:custDataLst>
              <p:tags r:id="rId2"/>
            </p:custDataLst>
          </p:nvPr>
        </p:nvSpPr>
        <p:spPr>
          <a:xfrm>
            <a:off x="2579351" y="1441388"/>
            <a:ext cx="1433015" cy="460375"/>
          </a:xfrm>
          <a:prstGeom prst="rect">
            <a:avLst/>
          </a:prstGeom>
          <a:noFill/>
        </p:spPr>
        <p:txBody>
          <a:bodyPr wrap="square" rtlCol="0">
            <a:spAutoFit/>
          </a:bodyPr>
          <a:lstStyle/>
          <a:p>
            <a:r>
              <a:rPr lang="zh-CN" altLang="en-US" sz="2400" b="1" smtClean="0">
                <a:solidFill>
                  <a:schemeClr val="accent1"/>
                </a:solidFill>
              </a:rPr>
              <a:t>金属材料：</a:t>
            </a:r>
            <a:endParaRPr lang="zh-CN" altLang="en-US" sz="2400" b="1">
              <a:solidFill>
                <a:schemeClr val="accent1"/>
              </a:solidFill>
            </a:endParaRPr>
          </a:p>
        </p:txBody>
      </p:sp>
      <p:sp>
        <p:nvSpPr>
          <p:cNvPr id="6" name="TextBox 4"/>
          <p:cNvSpPr txBox="1"/>
          <p:nvPr>
            <p:custDataLst>
              <p:tags r:id="rId3"/>
            </p:custDataLst>
          </p:nvPr>
        </p:nvSpPr>
        <p:spPr>
          <a:xfrm>
            <a:off x="1383030" y="2319655"/>
            <a:ext cx="1056005" cy="521970"/>
          </a:xfrm>
          <a:prstGeom prst="rect">
            <a:avLst/>
          </a:prstGeom>
          <a:noFill/>
        </p:spPr>
        <p:txBody>
          <a:bodyPr wrap="square" rtlCol="0">
            <a:spAutoFit/>
          </a:bodyPr>
          <a:lstStyle/>
          <a:p>
            <a:r>
              <a:rPr lang="zh-CN" altLang="en-US" sz="2800" b="1" smtClean="0">
                <a:solidFill>
                  <a:schemeClr val="accent1"/>
                </a:solidFill>
              </a:rPr>
              <a:t>材料</a:t>
            </a:r>
            <a:endParaRPr lang="zh-CN" altLang="en-US" sz="2800" b="1" smtClean="0">
              <a:solidFill>
                <a:schemeClr val="accent1"/>
              </a:solidFill>
            </a:endParaRPr>
          </a:p>
        </p:txBody>
      </p:sp>
      <p:sp>
        <p:nvSpPr>
          <p:cNvPr id="8" name="左大括号 7"/>
          <p:cNvSpPr/>
          <p:nvPr>
            <p:custDataLst>
              <p:tags r:id="rId4"/>
            </p:custDataLst>
          </p:nvPr>
        </p:nvSpPr>
        <p:spPr>
          <a:xfrm>
            <a:off x="2296160" y="1510665"/>
            <a:ext cx="188595" cy="2371725"/>
          </a:xfrm>
          <a:prstGeom prst="leftBrace">
            <a:avLst>
              <a:gd name="adj1" fmla="val 84866"/>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1" name="TextBox 6"/>
          <p:cNvSpPr txBox="1"/>
          <p:nvPr>
            <p:custDataLst>
              <p:tags r:id="rId5"/>
            </p:custDataLst>
          </p:nvPr>
        </p:nvSpPr>
        <p:spPr>
          <a:xfrm>
            <a:off x="2550141" y="2503340"/>
            <a:ext cx="2456596" cy="460375"/>
          </a:xfrm>
          <a:prstGeom prst="rect">
            <a:avLst/>
          </a:prstGeom>
          <a:noFill/>
        </p:spPr>
        <p:txBody>
          <a:bodyPr wrap="square" rtlCol="0">
            <a:spAutoFit/>
          </a:bodyPr>
          <a:lstStyle/>
          <a:p>
            <a:r>
              <a:rPr lang="zh-CN" altLang="en-US" sz="2400" b="1" smtClean="0">
                <a:solidFill>
                  <a:schemeClr val="accent1"/>
                </a:solidFill>
              </a:rPr>
              <a:t>无机非金属材料</a:t>
            </a:r>
            <a:endParaRPr lang="zh-CN" altLang="en-US" sz="2400" b="1">
              <a:solidFill>
                <a:schemeClr val="accent1"/>
              </a:solidFill>
            </a:endParaRPr>
          </a:p>
        </p:txBody>
      </p:sp>
      <p:sp>
        <p:nvSpPr>
          <p:cNvPr id="12" name="TextBox 7"/>
          <p:cNvSpPr txBox="1"/>
          <p:nvPr>
            <p:custDataLst>
              <p:tags r:id="rId6"/>
            </p:custDataLst>
          </p:nvPr>
        </p:nvSpPr>
        <p:spPr>
          <a:xfrm>
            <a:off x="2484755" y="3569335"/>
            <a:ext cx="3522345" cy="521970"/>
          </a:xfrm>
          <a:prstGeom prst="rect">
            <a:avLst/>
          </a:prstGeom>
          <a:noFill/>
        </p:spPr>
        <p:txBody>
          <a:bodyPr wrap="square" rtlCol="0">
            <a:spAutoFit/>
          </a:bodyPr>
          <a:lstStyle/>
          <a:p>
            <a:r>
              <a:rPr lang="zh-CN" altLang="en-US" sz="2800" b="1" smtClean="0">
                <a:solidFill>
                  <a:srgbClr val="FF0000"/>
                </a:solidFill>
              </a:rPr>
              <a:t>有机高分子材料</a:t>
            </a:r>
            <a:endParaRPr lang="zh-CN" altLang="en-US" sz="2800" b="1" smtClean="0">
              <a:solidFill>
                <a:srgbClr val="FF0000"/>
              </a:solidFill>
            </a:endParaRPr>
          </a:p>
        </p:txBody>
      </p:sp>
      <p:sp>
        <p:nvSpPr>
          <p:cNvPr id="13" name="TextBox 8"/>
          <p:cNvSpPr txBox="1"/>
          <p:nvPr>
            <p:custDataLst>
              <p:tags r:id="rId7"/>
            </p:custDataLst>
          </p:nvPr>
        </p:nvSpPr>
        <p:spPr>
          <a:xfrm>
            <a:off x="4247886" y="1436943"/>
            <a:ext cx="3057097" cy="460375"/>
          </a:xfrm>
          <a:prstGeom prst="rect">
            <a:avLst/>
          </a:prstGeom>
          <a:noFill/>
        </p:spPr>
        <p:txBody>
          <a:bodyPr wrap="square" rtlCol="0">
            <a:spAutoFit/>
          </a:bodyPr>
          <a:lstStyle/>
          <a:p>
            <a:r>
              <a:rPr lang="zh-CN" altLang="en-US" sz="2400" b="1" smtClean="0"/>
              <a:t>铝锅、钢材等。</a:t>
            </a:r>
            <a:endParaRPr lang="zh-CN" altLang="en-US" sz="2400" b="1" smtClean="0"/>
          </a:p>
        </p:txBody>
      </p:sp>
      <p:sp>
        <p:nvSpPr>
          <p:cNvPr id="14" name="左大括号 13"/>
          <p:cNvSpPr/>
          <p:nvPr>
            <p:custDataLst>
              <p:tags r:id="rId8"/>
            </p:custDataLst>
          </p:nvPr>
        </p:nvSpPr>
        <p:spPr>
          <a:xfrm>
            <a:off x="4895036" y="2157332"/>
            <a:ext cx="144000" cy="107817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b="1"/>
          </a:p>
        </p:txBody>
      </p:sp>
      <p:sp>
        <p:nvSpPr>
          <p:cNvPr id="16" name="TextBox 10"/>
          <p:cNvSpPr txBox="1"/>
          <p:nvPr>
            <p:custDataLst>
              <p:tags r:id="rId9"/>
            </p:custDataLst>
          </p:nvPr>
        </p:nvSpPr>
        <p:spPr>
          <a:xfrm>
            <a:off x="5132839" y="2809709"/>
            <a:ext cx="1555844" cy="460375"/>
          </a:xfrm>
          <a:prstGeom prst="rect">
            <a:avLst/>
          </a:prstGeom>
          <a:noFill/>
        </p:spPr>
        <p:txBody>
          <a:bodyPr wrap="square" rtlCol="0">
            <a:spAutoFit/>
          </a:bodyPr>
          <a:lstStyle/>
          <a:p>
            <a:r>
              <a:rPr lang="zh-CN" altLang="en-US" sz="2400" b="1" smtClean="0">
                <a:solidFill>
                  <a:schemeClr val="accent1"/>
                </a:solidFill>
              </a:rPr>
              <a:t>新型材料：</a:t>
            </a:r>
            <a:endParaRPr lang="zh-CN" altLang="en-US" sz="2400" b="1" smtClean="0">
              <a:solidFill>
                <a:schemeClr val="accent1"/>
              </a:solidFill>
            </a:endParaRPr>
          </a:p>
        </p:txBody>
      </p:sp>
      <p:sp>
        <p:nvSpPr>
          <p:cNvPr id="17" name="TextBox 11"/>
          <p:cNvSpPr txBox="1"/>
          <p:nvPr>
            <p:custDataLst>
              <p:tags r:id="rId10"/>
            </p:custDataLst>
          </p:nvPr>
        </p:nvSpPr>
        <p:spPr>
          <a:xfrm>
            <a:off x="5117864" y="2033525"/>
            <a:ext cx="1555844" cy="460375"/>
          </a:xfrm>
          <a:prstGeom prst="rect">
            <a:avLst/>
          </a:prstGeom>
          <a:noFill/>
        </p:spPr>
        <p:txBody>
          <a:bodyPr wrap="square" rtlCol="0">
            <a:spAutoFit/>
          </a:bodyPr>
          <a:lstStyle/>
          <a:p>
            <a:r>
              <a:rPr lang="zh-CN" altLang="en-US" sz="2400" b="1" smtClean="0">
                <a:solidFill>
                  <a:schemeClr val="accent1"/>
                </a:solidFill>
              </a:rPr>
              <a:t>传统材料：</a:t>
            </a:r>
            <a:endParaRPr lang="zh-CN" altLang="en-US" sz="2400" b="1" smtClean="0">
              <a:solidFill>
                <a:schemeClr val="accent1"/>
              </a:solidFill>
            </a:endParaRPr>
          </a:p>
        </p:txBody>
      </p:sp>
      <p:sp>
        <p:nvSpPr>
          <p:cNvPr id="20" name="TextBox 12"/>
          <p:cNvSpPr txBox="1"/>
          <p:nvPr>
            <p:custDataLst>
              <p:tags r:id="rId11"/>
            </p:custDataLst>
          </p:nvPr>
        </p:nvSpPr>
        <p:spPr>
          <a:xfrm>
            <a:off x="6673974" y="2010029"/>
            <a:ext cx="3057097" cy="460375"/>
          </a:xfrm>
          <a:prstGeom prst="rect">
            <a:avLst/>
          </a:prstGeom>
          <a:noFill/>
        </p:spPr>
        <p:txBody>
          <a:bodyPr wrap="square" rtlCol="0">
            <a:spAutoFit/>
          </a:bodyPr>
          <a:lstStyle/>
          <a:p>
            <a:r>
              <a:rPr lang="zh-CN" altLang="en-US" sz="2400" b="1" smtClean="0"/>
              <a:t>玻璃、水泥、陶瓷等。</a:t>
            </a:r>
            <a:endParaRPr lang="zh-CN" altLang="en-US" sz="2400" b="1" smtClean="0"/>
          </a:p>
        </p:txBody>
      </p:sp>
      <p:sp>
        <p:nvSpPr>
          <p:cNvPr id="22" name="TextBox 13"/>
          <p:cNvSpPr txBox="1"/>
          <p:nvPr>
            <p:custDataLst>
              <p:tags r:id="rId12"/>
            </p:custDataLst>
          </p:nvPr>
        </p:nvSpPr>
        <p:spPr>
          <a:xfrm>
            <a:off x="6782435" y="2774950"/>
            <a:ext cx="3964940" cy="460375"/>
          </a:xfrm>
          <a:prstGeom prst="rect">
            <a:avLst/>
          </a:prstGeom>
          <a:noFill/>
        </p:spPr>
        <p:txBody>
          <a:bodyPr wrap="square" rtlCol="0">
            <a:spAutoFit/>
          </a:bodyPr>
          <a:lstStyle/>
          <a:p>
            <a:r>
              <a:rPr lang="zh-CN" altLang="en-US" sz="2400" b="1">
                <a:sym typeface="+mn-ea"/>
              </a:rPr>
              <a:t>光导纤维、</a:t>
            </a:r>
            <a:r>
              <a:rPr lang="zh-CN" altLang="en-US" sz="2400" b="1" smtClean="0"/>
              <a:t>芯片</a:t>
            </a:r>
            <a:r>
              <a:rPr lang="zh-CN" altLang="en-US" sz="2400" b="1"/>
              <a:t>、金刚砂</a:t>
            </a:r>
            <a:r>
              <a:rPr lang="zh-CN" altLang="en-US" sz="2400" b="1" smtClean="0"/>
              <a:t>等</a:t>
            </a:r>
            <a:endParaRPr lang="zh-CN" altLang="en-US" sz="2400" b="1"/>
          </a:p>
        </p:txBody>
      </p:sp>
      <p:sp>
        <p:nvSpPr>
          <p:cNvPr id="23" name="文本框 22"/>
          <p:cNvSpPr txBox="1"/>
          <p:nvPr>
            <p:custDataLst>
              <p:tags r:id="rId13"/>
            </p:custDataLst>
          </p:nvPr>
        </p:nvSpPr>
        <p:spPr>
          <a:xfrm>
            <a:off x="3520440" y="4890770"/>
            <a:ext cx="4998085" cy="5219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nchor="t">
            <a:spAutoFit/>
          </a:bodyPr>
          <a:lstStyle/>
          <a:p>
            <a:pPr algn="l"/>
            <a:r>
              <a:rPr lang="zh-CN" altLang="en-US" sz="2800" b="1" smtClean="0">
                <a:solidFill>
                  <a:schemeClr val="bg1"/>
                </a:solidFill>
                <a:latin typeface="微软雅黑" panose="020B0503020204020204" charset="-122"/>
                <a:ea typeface="微软雅黑" panose="020B0503020204020204" charset="-122"/>
                <a:cs typeface="微软雅黑" panose="020B0503020204020204" charset="-122"/>
                <a:sym typeface="+mn-ea"/>
              </a:rPr>
              <a:t>阅读</a:t>
            </a:r>
            <a:r>
              <a:rPr lang="zh-CN" altLang="en-US" sz="2800" b="1">
                <a:solidFill>
                  <a:schemeClr val="bg1"/>
                </a:solidFill>
                <a:latin typeface="微软雅黑" panose="020B0503020204020204" charset="-122"/>
                <a:ea typeface="微软雅黑" panose="020B0503020204020204" charset="-122"/>
                <a:cs typeface="微软雅黑" panose="020B0503020204020204" charset="-122"/>
                <a:sym typeface="+mn-ea"/>
              </a:rPr>
              <a:t>课本</a:t>
            </a:r>
            <a:r>
              <a:rPr lang="en-US" altLang="zh-CN" sz="2800" b="1">
                <a:solidFill>
                  <a:schemeClr val="bg1"/>
                </a:solidFill>
                <a:latin typeface="微软雅黑" panose="020B0503020204020204" charset="-122"/>
                <a:ea typeface="微软雅黑" panose="020B0503020204020204" charset="-122"/>
                <a:cs typeface="微软雅黑" panose="020B0503020204020204" charset="-122"/>
                <a:sym typeface="+mn-ea"/>
              </a:rPr>
              <a:t>P</a:t>
            </a:r>
            <a:r>
              <a:rPr lang="en-US" altLang="zh-CN" sz="2800" b="1" baseline="-25000">
                <a:solidFill>
                  <a:schemeClr val="bg1"/>
                </a:solidFill>
                <a:uFillTx/>
                <a:latin typeface="微软雅黑" panose="020B0503020204020204" charset="-122"/>
                <a:ea typeface="微软雅黑" panose="020B0503020204020204" charset="-122"/>
                <a:cs typeface="微软雅黑" panose="020B0503020204020204" charset="-122"/>
                <a:sym typeface="+mn-ea"/>
              </a:rPr>
              <a:t>71-75</a:t>
            </a:r>
            <a:r>
              <a:rPr lang="zh-CN" altLang="en-US" sz="2800" b="1" smtClean="0">
                <a:solidFill>
                  <a:schemeClr val="bg1"/>
                </a:solidFill>
                <a:latin typeface="微软雅黑" panose="020B0503020204020204" charset="-122"/>
                <a:ea typeface="微软雅黑" panose="020B0503020204020204" charset="-122"/>
                <a:cs typeface="微软雅黑" panose="020B0503020204020204" charset="-122"/>
                <a:sym typeface="+mn-ea"/>
              </a:rPr>
              <a:t>有机高分子材料</a:t>
            </a:r>
            <a:endParaRPr lang="zh-CN" altLang="en-US" sz="2800" b="1" smtClean="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bldLvl="0" animBg="1"/>
      <p:bldP spid="11" grpId="0"/>
      <p:bldP spid="12" grpId="0"/>
      <p:bldP spid="13" grpId="0"/>
      <p:bldP spid="14" grpId="0" bldLvl="0" animBg="1"/>
      <p:bldP spid="17" grpId="0"/>
      <p:bldP spid="16" grpId="0"/>
      <p:bldP spid="20" grpId="0"/>
      <p:bldP spid="22" grpId="0"/>
      <p:bldP spid="23" grpId="0" bldLvl="0" animBg="1"/>
      <p:bldP spid="56"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3"/>
          <p:cNvSpPr txBox="1">
            <a:spLocks noChangeArrowheads="1"/>
          </p:cNvSpPr>
          <p:nvPr>
            <p:custDataLst>
              <p:tags r:id="rId1"/>
            </p:custDataLst>
          </p:nvPr>
        </p:nvSpPr>
        <p:spPr bwMode="auto">
          <a:xfrm>
            <a:off x="654050" y="-3175"/>
            <a:ext cx="442150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教学过程</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sym typeface="+mn-ea"/>
              </a:rPr>
              <a:t>有机高分子材料</a:t>
            </a:r>
            <a:endParaRPr lang="zh-CN" altLang="en-US" sz="2800" b="1">
              <a:solidFill>
                <a:srgbClr val="C00000"/>
              </a:solidFill>
              <a:latin typeface="微软雅黑" panose="020B0503020204020204" charset="-122"/>
              <a:sym typeface="+mn-ea"/>
            </a:endParaRPr>
          </a:p>
        </p:txBody>
      </p:sp>
      <p:sp>
        <p:nvSpPr>
          <p:cNvPr id="3" name="文本框 14"/>
          <p:cNvSpPr txBox="1"/>
          <p:nvPr>
            <p:custDataLst>
              <p:tags r:id="rId2"/>
            </p:custDataLst>
          </p:nvPr>
        </p:nvSpPr>
        <p:spPr>
          <a:xfrm>
            <a:off x="105410" y="600710"/>
            <a:ext cx="3494405" cy="521970"/>
          </a:xfrm>
          <a:prstGeom prst="rect">
            <a:avLst/>
          </a:prstGeom>
          <a:noFill/>
          <a:ln>
            <a:noFill/>
          </a:ln>
          <a:extLst>
            <a:ext uri="{909E8E84-426E-40DD-AFC4-6F175D3DCCD1}">
              <a14:hiddenFill xmlns:a14="http://schemas.microsoft.com/office/drawing/2010/main">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14:hiddenFill>
            </a:ext>
          </a:extLst>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zh-CN" altLang="en-US" sz="2800" b="1" smtClean="0">
                <a:solidFill>
                  <a:schemeClr val="tx1"/>
                </a:solidFill>
                <a:latin typeface="+mn-ea"/>
              </a:rPr>
              <a:t>四、有机</a:t>
            </a:r>
            <a:r>
              <a:rPr lang="zh-CN" altLang="en-US" sz="2800" b="1">
                <a:solidFill>
                  <a:schemeClr val="tx1"/>
                </a:solidFill>
                <a:latin typeface="+mn-ea"/>
              </a:rPr>
              <a:t>高分子材料</a:t>
            </a:r>
            <a:endParaRPr lang="zh-CN" altLang="en-US" sz="2800" b="1">
              <a:solidFill>
                <a:schemeClr val="tx1"/>
              </a:solidFill>
              <a:latin typeface="+mn-ea"/>
            </a:endParaRPr>
          </a:p>
        </p:txBody>
      </p:sp>
      <p:sp>
        <p:nvSpPr>
          <p:cNvPr id="2" name="文本框 9"/>
          <p:cNvSpPr txBox="1"/>
          <p:nvPr>
            <p:custDataLst>
              <p:tags r:id="rId3"/>
            </p:custDataLst>
          </p:nvPr>
        </p:nvSpPr>
        <p:spPr>
          <a:xfrm>
            <a:off x="105093" y="1672590"/>
            <a:ext cx="1214755" cy="737235"/>
          </a:xfrm>
          <a:prstGeom prst="rect">
            <a:avLst/>
          </a:prstGeom>
          <a:noFill/>
        </p:spPr>
        <p:txBody>
          <a:bodyPr wrap="none">
            <a:spAutoFit/>
          </a:bodyPr>
          <a:lstStyle/>
          <a:p>
            <a:pPr marR="0" algn="just" defTabSz="914400" eaLnBrk="1" hangingPunct="1">
              <a:lnSpc>
                <a:spcPct val="150000"/>
              </a:lnSpc>
              <a:spcAft>
                <a:spcPct val="0"/>
              </a:spcAft>
              <a:buClrTx/>
              <a:buSzTx/>
              <a:buFontTx/>
              <a:buNone/>
              <a:defRPr/>
            </a:pPr>
            <a:r>
              <a:rPr kumimoji="0" lang="en-US" altLang="zh-CN" sz="2800" b="1" kern="100" cap="none" spc="0" normalizeH="0" baseline="0" noProof="0">
                <a:solidFill>
                  <a:srgbClr val="0070C0"/>
                </a:solidFill>
                <a:latin typeface="+mj-ea"/>
                <a:ea typeface="+mj-ea"/>
                <a:cs typeface="Courier New" panose="02070309020205020404" pitchFamily="49" charset="0"/>
                <a:sym typeface="+mn-ea"/>
              </a:rPr>
              <a:t>1.</a:t>
            </a:r>
            <a:r>
              <a:rPr kumimoji="0" lang="zh-CN" altLang="zh-CN" sz="2800" b="1" kern="100" cap="none" spc="0" normalizeH="0" baseline="0" noProof="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分类</a:t>
            </a:r>
            <a:endParaRPr kumimoji="0" lang="zh-CN" altLang="zh-CN" sz="2800" b="1" kern="100" cap="none" spc="0" normalizeH="0" baseline="0" noProof="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 name="左大括号 4"/>
          <p:cNvSpPr/>
          <p:nvPr>
            <p:custDataLst>
              <p:tags r:id="rId4"/>
            </p:custDataLst>
          </p:nvPr>
        </p:nvSpPr>
        <p:spPr>
          <a:xfrm>
            <a:off x="1494155" y="1447165"/>
            <a:ext cx="323215" cy="1447800"/>
          </a:xfrm>
          <a:prstGeom prst="leftBrace">
            <a:avLst/>
          </a:prstGeom>
          <a:ln w="38100" cmpd="sng">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文本框 5"/>
          <p:cNvSpPr txBox="1"/>
          <p:nvPr>
            <p:custDataLst>
              <p:tags r:id="rId5"/>
            </p:custDataLst>
          </p:nvPr>
        </p:nvSpPr>
        <p:spPr>
          <a:xfrm>
            <a:off x="1778000" y="1204595"/>
            <a:ext cx="2926080" cy="460375"/>
          </a:xfrm>
          <a:prstGeom prst="rect">
            <a:avLst/>
          </a:prstGeom>
          <a:noFill/>
        </p:spPr>
        <p:txBody>
          <a:bodyPr wrap="none" rtlCol="0" anchor="t">
            <a:spAutoFit/>
          </a:bodyPr>
          <a:lstStyle/>
          <a:p>
            <a:r>
              <a:rPr lang="zh-CN" altLang="en-US" sz="2400" b="1" smtClean="0">
                <a:solidFill>
                  <a:srgbClr val="C00000"/>
                </a:solidFill>
                <a:sym typeface="+mn-ea"/>
              </a:rPr>
              <a:t>天然有机高分子材料</a:t>
            </a:r>
            <a:endParaRPr lang="zh-CN" altLang="en-US" sz="2400" b="1" smtClean="0">
              <a:solidFill>
                <a:srgbClr val="C00000"/>
              </a:solidFill>
              <a:sym typeface="+mn-ea"/>
            </a:endParaRPr>
          </a:p>
        </p:txBody>
      </p:sp>
      <p:sp>
        <p:nvSpPr>
          <p:cNvPr id="7" name="文本框 6"/>
          <p:cNvSpPr txBox="1"/>
          <p:nvPr>
            <p:custDataLst>
              <p:tags r:id="rId6"/>
            </p:custDataLst>
          </p:nvPr>
        </p:nvSpPr>
        <p:spPr>
          <a:xfrm>
            <a:off x="1817370" y="2597785"/>
            <a:ext cx="2926080" cy="460375"/>
          </a:xfrm>
          <a:prstGeom prst="rect">
            <a:avLst/>
          </a:prstGeom>
          <a:noFill/>
        </p:spPr>
        <p:txBody>
          <a:bodyPr wrap="none" rtlCol="0" anchor="t">
            <a:spAutoFit/>
          </a:bodyPr>
          <a:lstStyle/>
          <a:p>
            <a:r>
              <a:rPr lang="zh-CN" altLang="en-US" sz="2400" b="1" smtClean="0">
                <a:solidFill>
                  <a:srgbClr val="C00000"/>
                </a:solidFill>
                <a:sym typeface="+mn-ea"/>
              </a:rPr>
              <a:t>合成有机高分子材料</a:t>
            </a:r>
            <a:endParaRPr lang="zh-CN" altLang="en-US" sz="2400" b="1" smtClean="0">
              <a:solidFill>
                <a:srgbClr val="C00000"/>
              </a:solidFill>
              <a:sym typeface="+mn-ea"/>
            </a:endParaRPr>
          </a:p>
        </p:txBody>
      </p:sp>
      <p:sp>
        <p:nvSpPr>
          <p:cNvPr id="29" name="文本框 28"/>
          <p:cNvSpPr txBox="1"/>
          <p:nvPr>
            <p:custDataLst>
              <p:tags r:id="rId7"/>
            </p:custDataLst>
          </p:nvPr>
        </p:nvSpPr>
        <p:spPr>
          <a:xfrm>
            <a:off x="4852670" y="958215"/>
            <a:ext cx="4145280" cy="645160"/>
          </a:xfrm>
          <a:prstGeom prst="rect">
            <a:avLst/>
          </a:prstGeom>
          <a:noFill/>
        </p:spPr>
        <p:txBody>
          <a:bodyPr wrap="none" rtlCol="0" anchor="t">
            <a:spAutoFit/>
          </a:bodyPr>
          <a:lstStyle/>
          <a:p>
            <a:pPr>
              <a:lnSpc>
                <a:spcPct val="150000"/>
              </a:lnSpc>
            </a:pPr>
            <a:r>
              <a:rPr lang="zh-CN" altLang="en-US" sz="2400" b="1" smtClean="0">
                <a:sym typeface="+mn-ea"/>
              </a:rPr>
              <a:t>棉花、羊毛、麻、天然橡胶等</a:t>
            </a:r>
            <a:endParaRPr lang="zh-CN" altLang="en-US" sz="2400" b="1" smtClean="0">
              <a:sym typeface="+mn-ea"/>
            </a:endParaRPr>
          </a:p>
        </p:txBody>
      </p:sp>
      <p:sp>
        <p:nvSpPr>
          <p:cNvPr id="30" name="文本框 29"/>
          <p:cNvSpPr txBox="1"/>
          <p:nvPr>
            <p:custDataLst>
              <p:tags r:id="rId8"/>
            </p:custDataLst>
          </p:nvPr>
        </p:nvSpPr>
        <p:spPr>
          <a:xfrm>
            <a:off x="4852670" y="2618105"/>
            <a:ext cx="6278880" cy="460375"/>
          </a:xfrm>
          <a:prstGeom prst="rect">
            <a:avLst/>
          </a:prstGeom>
          <a:noFill/>
        </p:spPr>
        <p:txBody>
          <a:bodyPr wrap="none" rtlCol="0" anchor="t">
            <a:spAutoFit/>
          </a:bodyPr>
          <a:lstStyle/>
          <a:p>
            <a:r>
              <a:rPr lang="zh-CN" altLang="en-US" sz="2400" b="1" smtClean="0">
                <a:sym typeface="+mn-ea"/>
              </a:rPr>
              <a:t>塑料、合成纤维、合成橡胶、黏合剂、涂料等</a:t>
            </a:r>
            <a:endParaRPr lang="zh-CN" altLang="en-US" sz="2400" b="1" smtClean="0">
              <a:sym typeface="+mn-ea"/>
            </a:endParaRPr>
          </a:p>
        </p:txBody>
      </p:sp>
      <p:pic>
        <p:nvPicPr>
          <p:cNvPr id="47" name="图片 46"/>
          <p:cNvPicPr>
            <a:picLocks noChangeAspect="1"/>
          </p:cNvPicPr>
          <p:nvPr>
            <p:custDataLst>
              <p:tags r:id="rId9"/>
            </p:custDataLst>
          </p:nvPr>
        </p:nvPicPr>
        <p:blipFill>
          <a:blip r:embed="rId10"/>
          <a:stretch>
            <a:fillRect/>
          </a:stretch>
        </p:blipFill>
        <p:spPr>
          <a:xfrm>
            <a:off x="4852670" y="1574800"/>
            <a:ext cx="1245870" cy="1043305"/>
          </a:xfrm>
          <a:prstGeom prst="ellipse">
            <a:avLst/>
          </a:prstGeom>
        </p:spPr>
      </p:pic>
      <p:pic>
        <p:nvPicPr>
          <p:cNvPr id="48" name="图片 47"/>
          <p:cNvPicPr>
            <a:picLocks noChangeAspect="1"/>
          </p:cNvPicPr>
          <p:nvPr>
            <p:custDataLst>
              <p:tags r:id="rId11"/>
            </p:custDataLst>
          </p:nvPr>
        </p:nvPicPr>
        <p:blipFill>
          <a:blip r:embed="rId12"/>
          <a:srcRect l="13626" t="-1833" r="25155" b="1833"/>
          <a:stretch>
            <a:fillRect/>
          </a:stretch>
        </p:blipFill>
        <p:spPr>
          <a:xfrm flipH="1">
            <a:off x="6393815" y="1607820"/>
            <a:ext cx="1062355" cy="1005840"/>
          </a:xfrm>
          <a:prstGeom prst="ellipse">
            <a:avLst/>
          </a:prstGeom>
        </p:spPr>
      </p:pic>
      <p:pic>
        <p:nvPicPr>
          <p:cNvPr id="49" name="图片 48"/>
          <p:cNvPicPr>
            <a:picLocks noChangeAspect="1"/>
          </p:cNvPicPr>
          <p:nvPr>
            <p:custDataLst>
              <p:tags r:id="rId13"/>
            </p:custDataLst>
          </p:nvPr>
        </p:nvPicPr>
        <p:blipFill>
          <a:blip r:embed="rId14"/>
          <a:srcRect l="11609" t="461" r="13090" b="-461"/>
          <a:stretch>
            <a:fillRect/>
          </a:stretch>
        </p:blipFill>
        <p:spPr>
          <a:xfrm>
            <a:off x="7539355" y="1561465"/>
            <a:ext cx="1625600" cy="1026795"/>
          </a:xfrm>
          <a:prstGeom prst="ellipse">
            <a:avLst/>
          </a:prstGeom>
        </p:spPr>
      </p:pic>
      <p:pic>
        <p:nvPicPr>
          <p:cNvPr id="50" name="图片 49"/>
          <p:cNvPicPr>
            <a:picLocks noChangeAspect="1"/>
          </p:cNvPicPr>
          <p:nvPr>
            <p:custDataLst>
              <p:tags r:id="rId15"/>
            </p:custDataLst>
          </p:nvPr>
        </p:nvPicPr>
        <p:blipFill>
          <a:blip r:embed="rId16"/>
          <a:stretch>
            <a:fillRect/>
          </a:stretch>
        </p:blipFill>
        <p:spPr>
          <a:xfrm>
            <a:off x="5728335" y="3139440"/>
            <a:ext cx="1188720" cy="1125220"/>
          </a:xfrm>
          <a:prstGeom prst="ellipse">
            <a:avLst/>
          </a:prstGeom>
        </p:spPr>
      </p:pic>
      <p:pic>
        <p:nvPicPr>
          <p:cNvPr id="51" name="图片 50"/>
          <p:cNvPicPr>
            <a:picLocks noChangeAspect="1"/>
          </p:cNvPicPr>
          <p:nvPr>
            <p:custDataLst>
              <p:tags r:id="rId17"/>
            </p:custDataLst>
          </p:nvPr>
        </p:nvPicPr>
        <p:blipFill>
          <a:blip r:embed="rId18"/>
          <a:stretch>
            <a:fillRect/>
          </a:stretch>
        </p:blipFill>
        <p:spPr>
          <a:xfrm>
            <a:off x="4424680" y="3078480"/>
            <a:ext cx="1303655" cy="1150620"/>
          </a:xfrm>
          <a:prstGeom prst="ellipse">
            <a:avLst/>
          </a:prstGeom>
        </p:spPr>
      </p:pic>
      <p:pic>
        <p:nvPicPr>
          <p:cNvPr id="52" name="图片 51"/>
          <p:cNvPicPr>
            <a:picLocks noChangeAspect="1"/>
          </p:cNvPicPr>
          <p:nvPr>
            <p:custDataLst>
              <p:tags r:id="rId19"/>
            </p:custDataLst>
          </p:nvPr>
        </p:nvPicPr>
        <p:blipFill>
          <a:blip r:embed="rId20"/>
          <a:stretch>
            <a:fillRect/>
          </a:stretch>
        </p:blipFill>
        <p:spPr>
          <a:xfrm>
            <a:off x="7211060" y="3047365"/>
            <a:ext cx="1487170" cy="1067435"/>
          </a:xfrm>
          <a:prstGeom prst="ellipse">
            <a:avLst/>
          </a:prstGeom>
        </p:spPr>
      </p:pic>
      <p:pic>
        <p:nvPicPr>
          <p:cNvPr id="53" name="图片 52"/>
          <p:cNvPicPr>
            <a:picLocks noChangeAspect="1"/>
          </p:cNvPicPr>
          <p:nvPr>
            <p:custDataLst>
              <p:tags r:id="rId21"/>
            </p:custDataLst>
          </p:nvPr>
        </p:nvPicPr>
        <p:blipFill>
          <a:blip r:embed="rId22"/>
          <a:stretch>
            <a:fillRect/>
          </a:stretch>
        </p:blipFill>
        <p:spPr>
          <a:xfrm>
            <a:off x="8698230" y="3185160"/>
            <a:ext cx="1315085" cy="844550"/>
          </a:xfrm>
          <a:prstGeom prst="ellipse">
            <a:avLst/>
          </a:prstGeom>
        </p:spPr>
      </p:pic>
      <p:pic>
        <p:nvPicPr>
          <p:cNvPr id="54" name="图片 53"/>
          <p:cNvPicPr>
            <a:picLocks noChangeAspect="1"/>
          </p:cNvPicPr>
          <p:nvPr>
            <p:custDataLst>
              <p:tags r:id="rId23"/>
            </p:custDataLst>
          </p:nvPr>
        </p:nvPicPr>
        <p:blipFill>
          <a:blip r:embed="rId24"/>
          <a:stretch>
            <a:fillRect/>
          </a:stretch>
        </p:blipFill>
        <p:spPr>
          <a:xfrm>
            <a:off x="10364470" y="3185160"/>
            <a:ext cx="1033780" cy="998220"/>
          </a:xfrm>
          <a:prstGeom prst="ellipse">
            <a:avLst/>
          </a:prstGeom>
        </p:spPr>
      </p:pic>
      <p:pic>
        <p:nvPicPr>
          <p:cNvPr id="55" name="Picture 2"/>
          <p:cNvPicPr>
            <a:picLocks noChangeAspect="1" noChangeArrowheads="1"/>
          </p:cNvPicPr>
          <p:nvPr>
            <p:custDataLst>
              <p:tags r:id="rId25"/>
            </p:custDataLst>
          </p:nvPr>
        </p:nvPicPr>
        <p:blipFill>
          <a:blip r:embed="rId26" r:link="rId27">
            <a:extLst>
              <a:ext uri="{28A0092B-C50C-407E-A947-70E740481C1C}">
                <a14:useLocalDpi xmlns:a14="http://schemas.microsoft.com/office/drawing/2010/main" val="0"/>
              </a:ext>
            </a:extLst>
          </a:blip>
          <a:stretch>
            <a:fillRect/>
          </a:stretch>
        </p:blipFill>
        <p:spPr bwMode="auto">
          <a:xfrm>
            <a:off x="269240" y="3475355"/>
            <a:ext cx="406146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矩形 55"/>
          <p:cNvSpPr/>
          <p:nvPr>
            <p:custDataLst>
              <p:tags r:id="rId28"/>
            </p:custDataLst>
          </p:nvPr>
        </p:nvSpPr>
        <p:spPr>
          <a:xfrm>
            <a:off x="4648200" y="4325620"/>
            <a:ext cx="7550150" cy="2306955"/>
          </a:xfrm>
          <a:prstGeom prst="rect">
            <a:avLst/>
          </a:prstGeom>
        </p:spPr>
        <p:txBody>
          <a:bodyPr wrap="square">
            <a:spAutoFit/>
          </a:bodyPr>
          <a:lstStyle/>
          <a:p>
            <a:pPr indent="0">
              <a:buNone/>
              <a:tabLst>
                <a:tab pos="2057400" algn="l"/>
                <a:tab pos="5486400" algn="l"/>
              </a:tabLst>
            </a:pPr>
            <a:r>
              <a:rPr lang="en-US" altLang="zh-CN" sz="2400" b="1" kern="100">
                <a:solidFill>
                  <a:srgbClr val="C00000"/>
                </a:solidFill>
                <a:latin typeface="微软雅黑" panose="020B0503020204020204" charset="-122"/>
                <a:ea typeface="微软雅黑" panose="020B0503020204020204" charset="-122"/>
                <a:cs typeface="微软雅黑" panose="020B0503020204020204" charset="-122"/>
              </a:rPr>
              <a:t>  </a:t>
            </a:r>
            <a:r>
              <a:rPr lang="zh-CN" altLang="zh-CN" sz="2400" b="1" kern="100">
                <a:solidFill>
                  <a:srgbClr val="C00000"/>
                </a:solidFill>
                <a:latin typeface="微软雅黑" panose="020B0503020204020204" charset="-122"/>
                <a:ea typeface="微软雅黑" panose="020B0503020204020204" charset="-122"/>
                <a:cs typeface="微软雅黑" panose="020B0503020204020204" charset="-122"/>
              </a:rPr>
              <a:t>塑料、合成纤维、合成橡胶</a:t>
            </a:r>
            <a:r>
              <a:rPr lang="zh-CN" altLang="zh-CN" sz="2400" b="1" kern="100">
                <a:latin typeface="微软雅黑" panose="020B0503020204020204" charset="-122"/>
                <a:ea typeface="微软雅黑" panose="020B0503020204020204" charset="-122"/>
                <a:cs typeface="微软雅黑" panose="020B0503020204020204" charset="-122"/>
              </a:rPr>
              <a:t>是</a:t>
            </a:r>
            <a:r>
              <a:rPr lang="en-US" altLang="zh-CN" sz="2400" b="1" kern="100">
                <a:latin typeface="微软雅黑" panose="020B0503020204020204" charset="-122"/>
                <a:ea typeface="微软雅黑" panose="020B0503020204020204" charset="-122"/>
                <a:cs typeface="微软雅黑" panose="020B0503020204020204" charset="-122"/>
              </a:rPr>
              <a:t>20</a:t>
            </a:r>
            <a:r>
              <a:rPr lang="zh-CN" altLang="zh-CN" sz="2400" b="1" kern="100">
                <a:latin typeface="微软雅黑" panose="020B0503020204020204" charset="-122"/>
                <a:ea typeface="微软雅黑" panose="020B0503020204020204" charset="-122"/>
                <a:cs typeface="微软雅黑" panose="020B0503020204020204" charset="-122"/>
              </a:rPr>
              <a:t>世纪人类的伟大成就，也是高分子化合物发展的重要成果。在科学技术迅速发展的今天，以</a:t>
            </a:r>
            <a:r>
              <a:rPr lang="zh-CN" altLang="zh-CN" sz="2400" b="1" kern="100">
                <a:solidFill>
                  <a:srgbClr val="C00000"/>
                </a:solidFill>
                <a:latin typeface="微软雅黑" panose="020B0503020204020204" charset="-122"/>
                <a:ea typeface="微软雅黑" panose="020B0503020204020204" charset="-122"/>
                <a:cs typeface="微软雅黑" panose="020B0503020204020204" charset="-122"/>
              </a:rPr>
              <a:t>塑料、合成纤维、合成橡胶</a:t>
            </a:r>
            <a:r>
              <a:rPr lang="zh-CN" altLang="zh-CN" sz="2400" b="1" kern="100">
                <a:latin typeface="微软雅黑" panose="020B0503020204020204" charset="-122"/>
                <a:ea typeface="微软雅黑" panose="020B0503020204020204" charset="-122"/>
                <a:cs typeface="微软雅黑" panose="020B0503020204020204" charset="-122"/>
              </a:rPr>
              <a:t>为代表的合成高分子材料不仅给社会和人们生活带来了巨大的变化，而且合成高分子材料的研制和生产水平，也成为衡量一个国家现代化程度的标志之一。</a:t>
            </a:r>
            <a:endParaRPr lang="zh-CN" altLang="zh-CN" sz="2400" b="1" kern="100">
              <a:latin typeface="微软雅黑" panose="020B0503020204020204" charset="-122"/>
              <a:ea typeface="微软雅黑" panose="020B0503020204020204" charset="-122"/>
              <a:cs typeface="微软雅黑" panose="020B0503020204020204" charset="-122"/>
            </a:endParaRPr>
          </a:p>
        </p:txBody>
      </p:sp>
      <p:sp>
        <p:nvSpPr>
          <p:cNvPr id="60" name="文本框 59"/>
          <p:cNvSpPr txBox="1"/>
          <p:nvPr>
            <p:custDataLst>
              <p:tags r:id="rId29"/>
            </p:custDataLst>
          </p:nvPr>
        </p:nvSpPr>
        <p:spPr>
          <a:xfrm>
            <a:off x="4843145" y="6245860"/>
            <a:ext cx="7018020" cy="5219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nchor="t">
            <a:spAutoFit/>
          </a:bodyPr>
          <a:lstStyle/>
          <a:p>
            <a:pPr algn="just">
              <a:lnSpc>
                <a:spcPct val="100000"/>
              </a:lnSpc>
              <a:spcAft>
                <a:spcPct val="0"/>
              </a:spcAft>
            </a:pPr>
            <a:r>
              <a:rPr lang="zh-CN" altLang="zh-CN" sz="2800" b="1" kern="100" smtClean="0">
                <a:latin typeface="微软雅黑" panose="020B0503020204020204" charset="-122"/>
                <a:ea typeface="微软雅黑" panose="020B0503020204020204" charset="-122"/>
                <a:cs typeface="微软雅黑" panose="020B0503020204020204" charset="-122"/>
                <a:sym typeface="+mn-ea"/>
              </a:rPr>
              <a:t>三</a:t>
            </a:r>
            <a:r>
              <a:rPr lang="zh-CN" altLang="zh-CN" sz="2800" b="1" kern="100">
                <a:latin typeface="微软雅黑" panose="020B0503020204020204" charset="-122"/>
                <a:ea typeface="微软雅黑" panose="020B0503020204020204" charset="-122"/>
                <a:cs typeface="微软雅黑" panose="020B0503020204020204" charset="-122"/>
                <a:sym typeface="+mn-ea"/>
              </a:rPr>
              <a:t>大合成高分子材料</a:t>
            </a:r>
            <a:r>
              <a:rPr lang="en-US" altLang="zh-CN" sz="2800" b="1" kern="100">
                <a:latin typeface="微软雅黑" panose="020B0503020204020204" charset="-122"/>
                <a:ea typeface="微软雅黑" panose="020B0503020204020204" charset="-122"/>
                <a:cs typeface="微软雅黑" panose="020B0503020204020204" charset="-122"/>
                <a:sym typeface="+mn-ea"/>
              </a:rPr>
              <a:t>——</a:t>
            </a:r>
            <a:r>
              <a:rPr lang="zh-CN" altLang="zh-CN" sz="2800" b="1" kern="100">
                <a:latin typeface="微软雅黑" panose="020B0503020204020204" charset="-122"/>
                <a:ea typeface="微软雅黑" panose="020B0503020204020204" charset="-122"/>
                <a:cs typeface="微软雅黑" panose="020B0503020204020204" charset="-122"/>
                <a:sym typeface="+mn-ea"/>
              </a:rPr>
              <a:t>塑料、橡胶和纤维</a:t>
            </a:r>
            <a:endParaRPr lang="zh-CN" altLang="en-US" sz="28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additive="base">
                                        <p:cTn id="29" dur="500" fill="hold"/>
                                        <p:tgtEl>
                                          <p:spTgt spid="47"/>
                                        </p:tgtEl>
                                        <p:attrNameLst>
                                          <p:attrName>ppt_x</p:attrName>
                                        </p:attrNameLst>
                                      </p:cBhvr>
                                      <p:tavLst>
                                        <p:tav tm="0">
                                          <p:val>
                                            <p:strVal val="#ppt_x"/>
                                          </p:val>
                                        </p:tav>
                                        <p:tav tm="100000">
                                          <p:val>
                                            <p:strVal val="#ppt_x"/>
                                          </p:val>
                                        </p:tav>
                                      </p:tavLst>
                                    </p:anim>
                                    <p:anim calcmode="lin" valueType="num">
                                      <p:cBhvr additive="base">
                                        <p:cTn id="30" dur="500" fill="hold"/>
                                        <p:tgtEl>
                                          <p:spTgt spid="4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additive="base">
                                        <p:cTn id="33" dur="500" fill="hold"/>
                                        <p:tgtEl>
                                          <p:spTgt spid="48"/>
                                        </p:tgtEl>
                                        <p:attrNameLst>
                                          <p:attrName>ppt_x</p:attrName>
                                        </p:attrNameLst>
                                      </p:cBhvr>
                                      <p:tavLst>
                                        <p:tav tm="0">
                                          <p:val>
                                            <p:strVal val="#ppt_x"/>
                                          </p:val>
                                        </p:tav>
                                        <p:tav tm="100000">
                                          <p:val>
                                            <p:strVal val="#ppt_x"/>
                                          </p:val>
                                        </p:tav>
                                      </p:tavLst>
                                    </p:anim>
                                    <p:anim calcmode="lin" valueType="num">
                                      <p:cBhvr additive="base">
                                        <p:cTn id="34" dur="500" fill="hold"/>
                                        <p:tgtEl>
                                          <p:spTgt spid="4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additive="base">
                                        <p:cTn id="37" dur="500" fill="hold"/>
                                        <p:tgtEl>
                                          <p:spTgt spid="49"/>
                                        </p:tgtEl>
                                        <p:attrNameLst>
                                          <p:attrName>ppt_x</p:attrName>
                                        </p:attrNameLst>
                                      </p:cBhvr>
                                      <p:tavLst>
                                        <p:tav tm="0">
                                          <p:val>
                                            <p:strVal val="#ppt_x"/>
                                          </p:val>
                                        </p:tav>
                                        <p:tav tm="100000">
                                          <p:val>
                                            <p:strVal val="#ppt_x"/>
                                          </p:val>
                                        </p:tav>
                                      </p:tavLst>
                                    </p:anim>
                                    <p:anim calcmode="lin" valueType="num">
                                      <p:cBhvr additive="base">
                                        <p:cTn id="3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anim calcmode="lin" valueType="num">
                                      <p:cBhvr additive="base">
                                        <p:cTn id="47" dur="500" fill="hold"/>
                                        <p:tgtEl>
                                          <p:spTgt spid="50"/>
                                        </p:tgtEl>
                                        <p:attrNameLst>
                                          <p:attrName>ppt_x</p:attrName>
                                        </p:attrNameLst>
                                      </p:cBhvr>
                                      <p:tavLst>
                                        <p:tav tm="0">
                                          <p:val>
                                            <p:strVal val="#ppt_x"/>
                                          </p:val>
                                        </p:tav>
                                        <p:tav tm="100000">
                                          <p:val>
                                            <p:strVal val="#ppt_x"/>
                                          </p:val>
                                        </p:tav>
                                      </p:tavLst>
                                    </p:anim>
                                    <p:anim calcmode="lin" valueType="num">
                                      <p:cBhvr additive="base">
                                        <p:cTn id="48" dur="500" fill="hold"/>
                                        <p:tgtEl>
                                          <p:spTgt spid="5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1"/>
                                        </p:tgtEl>
                                        <p:attrNameLst>
                                          <p:attrName>style.visibility</p:attrName>
                                        </p:attrNameLst>
                                      </p:cBhvr>
                                      <p:to>
                                        <p:strVal val="visible"/>
                                      </p:to>
                                    </p:set>
                                    <p:anim calcmode="lin" valueType="num">
                                      <p:cBhvr additive="base">
                                        <p:cTn id="51" dur="500" fill="hold"/>
                                        <p:tgtEl>
                                          <p:spTgt spid="51"/>
                                        </p:tgtEl>
                                        <p:attrNameLst>
                                          <p:attrName>ppt_x</p:attrName>
                                        </p:attrNameLst>
                                      </p:cBhvr>
                                      <p:tavLst>
                                        <p:tav tm="0">
                                          <p:val>
                                            <p:strVal val="#ppt_x"/>
                                          </p:val>
                                        </p:tav>
                                        <p:tav tm="100000">
                                          <p:val>
                                            <p:strVal val="#ppt_x"/>
                                          </p:val>
                                        </p:tav>
                                      </p:tavLst>
                                    </p:anim>
                                    <p:anim calcmode="lin" valueType="num">
                                      <p:cBhvr additive="base">
                                        <p:cTn id="52" dur="500" fill="hold"/>
                                        <p:tgtEl>
                                          <p:spTgt spid="5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additive="base">
                                        <p:cTn id="55" dur="500" fill="hold"/>
                                        <p:tgtEl>
                                          <p:spTgt spid="52"/>
                                        </p:tgtEl>
                                        <p:attrNameLst>
                                          <p:attrName>ppt_x</p:attrName>
                                        </p:attrNameLst>
                                      </p:cBhvr>
                                      <p:tavLst>
                                        <p:tav tm="0">
                                          <p:val>
                                            <p:strVal val="#ppt_x"/>
                                          </p:val>
                                        </p:tav>
                                        <p:tav tm="100000">
                                          <p:val>
                                            <p:strVal val="#ppt_x"/>
                                          </p:val>
                                        </p:tav>
                                      </p:tavLst>
                                    </p:anim>
                                    <p:anim calcmode="lin" valueType="num">
                                      <p:cBhvr additive="base">
                                        <p:cTn id="56" dur="500" fill="hold"/>
                                        <p:tgtEl>
                                          <p:spTgt spid="5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3"/>
                                        </p:tgtEl>
                                        <p:attrNameLst>
                                          <p:attrName>style.visibility</p:attrName>
                                        </p:attrNameLst>
                                      </p:cBhvr>
                                      <p:to>
                                        <p:strVal val="visible"/>
                                      </p:to>
                                    </p:set>
                                    <p:anim calcmode="lin" valueType="num">
                                      <p:cBhvr additive="base">
                                        <p:cTn id="59" dur="500" fill="hold"/>
                                        <p:tgtEl>
                                          <p:spTgt spid="53"/>
                                        </p:tgtEl>
                                        <p:attrNameLst>
                                          <p:attrName>ppt_x</p:attrName>
                                        </p:attrNameLst>
                                      </p:cBhvr>
                                      <p:tavLst>
                                        <p:tav tm="0">
                                          <p:val>
                                            <p:strVal val="#ppt_x"/>
                                          </p:val>
                                        </p:tav>
                                        <p:tav tm="100000">
                                          <p:val>
                                            <p:strVal val="#ppt_x"/>
                                          </p:val>
                                        </p:tav>
                                      </p:tavLst>
                                    </p:anim>
                                    <p:anim calcmode="lin" valueType="num">
                                      <p:cBhvr additive="base">
                                        <p:cTn id="60" dur="500" fill="hold"/>
                                        <p:tgtEl>
                                          <p:spTgt spid="5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4"/>
                                        </p:tgtEl>
                                        <p:attrNameLst>
                                          <p:attrName>style.visibility</p:attrName>
                                        </p:attrNameLst>
                                      </p:cBhvr>
                                      <p:to>
                                        <p:strVal val="visible"/>
                                      </p:to>
                                    </p:set>
                                    <p:anim calcmode="lin" valueType="num">
                                      <p:cBhvr additive="base">
                                        <p:cTn id="63" dur="500" fill="hold"/>
                                        <p:tgtEl>
                                          <p:spTgt spid="54"/>
                                        </p:tgtEl>
                                        <p:attrNameLst>
                                          <p:attrName>ppt_x</p:attrName>
                                        </p:attrNameLst>
                                      </p:cBhvr>
                                      <p:tavLst>
                                        <p:tav tm="0">
                                          <p:val>
                                            <p:strVal val="#ppt_x"/>
                                          </p:val>
                                        </p:tav>
                                        <p:tav tm="100000">
                                          <p:val>
                                            <p:strVal val="#ppt_x"/>
                                          </p:val>
                                        </p:tav>
                                      </p:tavLst>
                                    </p:anim>
                                    <p:anim calcmode="lin" valueType="num">
                                      <p:cBhvr additive="base">
                                        <p:cTn id="64"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55"/>
                                        </p:tgtEl>
                                        <p:attrNameLst>
                                          <p:attrName>style.visibility</p:attrName>
                                        </p:attrNameLst>
                                      </p:cBhvr>
                                      <p:to>
                                        <p:strVal val="visible"/>
                                      </p:to>
                                    </p:set>
                                    <p:anim calcmode="lin" valueType="num">
                                      <p:cBhvr additive="base">
                                        <p:cTn id="69" dur="500" fill="hold"/>
                                        <p:tgtEl>
                                          <p:spTgt spid="55"/>
                                        </p:tgtEl>
                                        <p:attrNameLst>
                                          <p:attrName>ppt_x</p:attrName>
                                        </p:attrNameLst>
                                      </p:cBhvr>
                                      <p:tavLst>
                                        <p:tav tm="0">
                                          <p:val>
                                            <p:strVal val="#ppt_x"/>
                                          </p:val>
                                        </p:tav>
                                        <p:tav tm="100000">
                                          <p:val>
                                            <p:strVal val="#ppt_x"/>
                                          </p:val>
                                        </p:tav>
                                      </p:tavLst>
                                    </p:anim>
                                    <p:anim calcmode="lin" valueType="num">
                                      <p:cBhvr additive="base">
                                        <p:cTn id="70" dur="500" fill="hold"/>
                                        <p:tgtEl>
                                          <p:spTgt spid="55"/>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56"/>
                                        </p:tgtEl>
                                        <p:attrNameLst>
                                          <p:attrName>style.visibility</p:attrName>
                                        </p:attrNameLst>
                                      </p:cBhvr>
                                      <p:to>
                                        <p:strVal val="visible"/>
                                      </p:to>
                                    </p:set>
                                    <p:anim calcmode="lin" valueType="num">
                                      <p:cBhvr additive="base">
                                        <p:cTn id="73" dur="500" fill="hold"/>
                                        <p:tgtEl>
                                          <p:spTgt spid="56"/>
                                        </p:tgtEl>
                                        <p:attrNameLst>
                                          <p:attrName>ppt_x</p:attrName>
                                        </p:attrNameLst>
                                      </p:cBhvr>
                                      <p:tavLst>
                                        <p:tav tm="0">
                                          <p:val>
                                            <p:strVal val="#ppt_x"/>
                                          </p:val>
                                        </p:tav>
                                        <p:tav tm="100000">
                                          <p:val>
                                            <p:strVal val="#ppt_x"/>
                                          </p:val>
                                        </p:tav>
                                      </p:tavLst>
                                    </p:anim>
                                    <p:anim calcmode="lin" valueType="num">
                                      <p:cBhvr additive="base">
                                        <p:cTn id="7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60"/>
                                        </p:tgtEl>
                                        <p:attrNameLst>
                                          <p:attrName>style.visibility</p:attrName>
                                        </p:attrNameLst>
                                      </p:cBhvr>
                                      <p:to>
                                        <p:strVal val="visible"/>
                                      </p:to>
                                    </p:set>
                                    <p:anim calcmode="lin" valueType="num">
                                      <p:cBhvr additive="base">
                                        <p:cTn id="79" dur="500" fill="hold"/>
                                        <p:tgtEl>
                                          <p:spTgt spid="60"/>
                                        </p:tgtEl>
                                        <p:attrNameLst>
                                          <p:attrName>ppt_x</p:attrName>
                                        </p:attrNameLst>
                                      </p:cBhvr>
                                      <p:tavLst>
                                        <p:tav tm="0">
                                          <p:val>
                                            <p:strVal val="#ppt_x"/>
                                          </p:val>
                                        </p:tav>
                                        <p:tav tm="100000">
                                          <p:val>
                                            <p:strVal val="#ppt_x"/>
                                          </p:val>
                                        </p:tav>
                                      </p:tavLst>
                                    </p:anim>
                                    <p:anim calcmode="lin" valueType="num">
                                      <p:cBhvr additive="base">
                                        <p:cTn id="80"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ldLvl="0" animBg="1"/>
      <p:bldP spid="6" grpId="0"/>
      <p:bldP spid="7" grpId="0"/>
      <p:bldP spid="29" grpId="0"/>
      <p:bldP spid="30" grpId="0"/>
      <p:bldP spid="56" grpId="0"/>
      <p:bldP spid="60"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custDataLst>
              <p:tags r:id="rId1"/>
            </p:custDataLst>
          </p:nvPr>
        </p:nvSpPr>
        <p:spPr>
          <a:xfrm>
            <a:off x="5006050" y="2903048"/>
            <a:ext cx="2088776" cy="1004047"/>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a:solidFill>
                  <a:schemeClr val="tx1"/>
                </a:solidFill>
                <a:latin typeface="楷体" panose="02010609060101010101" pitchFamily="49" charset="-122"/>
                <a:ea typeface="楷体" panose="02010609060101010101" pitchFamily="49" charset="-122"/>
              </a:rPr>
              <a:t>塑料</a:t>
            </a:r>
            <a:endParaRPr lang="zh-CN" altLang="en-US" sz="4800" b="1">
              <a:solidFill>
                <a:schemeClr val="tx1"/>
              </a:solidFill>
              <a:latin typeface="楷体" panose="02010609060101010101" pitchFamily="49" charset="-122"/>
              <a:ea typeface="楷体" panose="02010609060101010101" pitchFamily="49" charset="-122"/>
            </a:endParaRPr>
          </a:p>
        </p:txBody>
      </p:sp>
      <p:grpSp>
        <p:nvGrpSpPr>
          <p:cNvPr id="8" name="组合 7"/>
          <p:cNvGrpSpPr/>
          <p:nvPr>
            <p:custDataLst>
              <p:tags r:id="rId2"/>
            </p:custDataLst>
          </p:nvPr>
        </p:nvGrpSpPr>
        <p:grpSpPr>
          <a:xfrm>
            <a:off x="1194131" y="218079"/>
            <a:ext cx="9639715" cy="6312709"/>
            <a:chOff x="1194131" y="218079"/>
            <a:chExt cx="9639715" cy="6312709"/>
          </a:xfrm>
        </p:grpSpPr>
        <p:pic>
          <p:nvPicPr>
            <p:cNvPr id="5" name="图片 4"/>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t="33203" r="196"/>
            <a:stretch>
              <a:fillRect/>
            </a:stretch>
          </p:blipFill>
          <p:spPr>
            <a:xfrm>
              <a:off x="1358154" y="609600"/>
              <a:ext cx="2491364" cy="1667435"/>
            </a:xfrm>
            <a:prstGeom prst="rect">
              <a:avLst/>
            </a:prstGeom>
          </p:spPr>
        </p:pic>
        <p:pic>
          <p:nvPicPr>
            <p:cNvPr id="7" name="图片 6"/>
            <p:cNvPicPr>
              <a:picLocks noChangeAspect="1"/>
            </p:cNvPicPr>
            <p:nvPr>
              <p:custDataLst>
                <p:tags r:id="rId5"/>
              </p:custDataLst>
            </p:nvPr>
          </p:nvPicPr>
          <p:blipFill>
            <a:blip r:embed="rId6">
              <a:extLst>
                <a:ext uri="{28A0092B-C50C-407E-A947-70E740481C1C}">
                  <a14:useLocalDpi xmlns:a14="http://schemas.microsoft.com/office/drawing/2010/main" val="0"/>
                </a:ext>
              </a:extLst>
            </a:blip>
            <a:srcRect l="5210" t="4413" r="5147" b="7904"/>
            <a:stretch>
              <a:fillRect/>
            </a:stretch>
          </p:blipFill>
          <p:spPr>
            <a:xfrm>
              <a:off x="3627120" y="4701988"/>
              <a:ext cx="2088776" cy="1777296"/>
            </a:xfrm>
            <a:prstGeom prst="rect">
              <a:avLst/>
            </a:prstGeom>
          </p:spPr>
        </p:pic>
        <p:pic>
          <p:nvPicPr>
            <p:cNvPr id="9" name="图片 8"/>
            <p:cNvPicPr>
              <a:picLocks noChangeAspect="1"/>
            </p:cNvPicPr>
            <p:nvPr>
              <p:custDataLst>
                <p:tags r:id="rId7"/>
              </p:custDataLst>
            </p:nvPr>
          </p:nvPicPr>
          <p:blipFill>
            <a:blip r:embed="rId8">
              <a:extLst>
                <a:ext uri="{28A0092B-C50C-407E-A947-70E740481C1C}">
                  <a14:useLocalDpi xmlns:a14="http://schemas.microsoft.com/office/drawing/2010/main" val="0"/>
                </a:ext>
              </a:extLst>
            </a:blip>
            <a:srcRect l="8382" t="8084" r="8225" b="11877"/>
            <a:stretch>
              <a:fillRect/>
            </a:stretch>
          </p:blipFill>
          <p:spPr>
            <a:xfrm>
              <a:off x="7815592" y="218079"/>
              <a:ext cx="3018254" cy="1866899"/>
            </a:xfrm>
            <a:prstGeom prst="rect">
              <a:avLst/>
            </a:prstGeom>
          </p:spPr>
        </p:pic>
        <p:pic>
          <p:nvPicPr>
            <p:cNvPr id="11" name="图片 10"/>
            <p:cNvPicPr>
              <a:picLocks noChangeAspect="1"/>
            </p:cNvPicPr>
            <p:nvPr>
              <p:custDataLst>
                <p:tags r:id="rId9"/>
              </p:custDataLst>
            </p:nvPr>
          </p:nvPicPr>
          <p:blipFill>
            <a:blip r:embed="rId10">
              <a:extLst>
                <a:ext uri="{28A0092B-C50C-407E-A947-70E740481C1C}">
                  <a14:useLocalDpi xmlns:a14="http://schemas.microsoft.com/office/drawing/2010/main" val="0"/>
                </a:ext>
              </a:extLst>
            </a:blip>
            <a:srcRect l="19626" t="6921"/>
            <a:stretch>
              <a:fillRect/>
            </a:stretch>
          </p:blipFill>
          <p:spPr>
            <a:xfrm>
              <a:off x="5051612" y="267761"/>
              <a:ext cx="2367068" cy="1828800"/>
            </a:xfrm>
            <a:prstGeom prst="ellipse">
              <a:avLst/>
            </a:prstGeom>
          </p:spPr>
        </p:pic>
        <p:pic>
          <p:nvPicPr>
            <p:cNvPr id="13" name="图片 12"/>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rcRect l="8211" t="10076" r="7840" b="4137"/>
            <a:stretch>
              <a:fillRect/>
            </a:stretch>
          </p:blipFill>
          <p:spPr>
            <a:xfrm>
              <a:off x="1194131" y="2880585"/>
              <a:ext cx="2760442" cy="2138082"/>
            </a:xfrm>
            <a:prstGeom prst="ellipse">
              <a:avLst/>
            </a:prstGeom>
          </p:spPr>
        </p:pic>
        <p:pic>
          <p:nvPicPr>
            <p:cNvPr id="15" name="图片 14"/>
            <p:cNvPicPr>
              <a:picLocks noChangeAspect="1"/>
            </p:cNvPicPr>
            <p:nvPr>
              <p:custDataLst>
                <p:tags r:id="rId13"/>
              </p:custDataLst>
            </p:nvPr>
          </p:nvPicPr>
          <p:blipFill>
            <a:blip r:embed="rId14">
              <a:extLst>
                <a:ext uri="{28A0092B-C50C-407E-A947-70E740481C1C}">
                  <a14:useLocalDpi xmlns:a14="http://schemas.microsoft.com/office/drawing/2010/main" val="0"/>
                </a:ext>
              </a:extLst>
            </a:blip>
            <a:stretch>
              <a:fillRect/>
            </a:stretch>
          </p:blipFill>
          <p:spPr>
            <a:xfrm>
              <a:off x="8311342" y="2909720"/>
              <a:ext cx="2367068" cy="1568183"/>
            </a:xfrm>
            <a:prstGeom prst="ellipse">
              <a:avLst/>
            </a:prstGeom>
          </p:spPr>
        </p:pic>
        <p:pic>
          <p:nvPicPr>
            <p:cNvPr id="17" name="图片 16"/>
            <p:cNvPicPr>
              <a:picLocks noChangeAspect="1"/>
            </p:cNvPicPr>
            <p:nvPr>
              <p:custDataLst>
                <p:tags r:id="rId15"/>
              </p:custDataLst>
            </p:nvPr>
          </p:nvPicPr>
          <p:blipFill>
            <a:blip r:embed="rId16">
              <a:extLst>
                <a:ext uri="{28A0092B-C50C-407E-A947-70E740481C1C}">
                  <a14:useLocalDpi xmlns:a14="http://schemas.microsoft.com/office/drawing/2010/main" val="0"/>
                </a:ext>
              </a:extLst>
            </a:blip>
            <a:stretch>
              <a:fillRect/>
            </a:stretch>
          </p:blipFill>
          <p:spPr>
            <a:xfrm>
              <a:off x="6738801" y="4712945"/>
              <a:ext cx="2935370" cy="1817843"/>
            </a:xfrm>
            <a:prstGeom prst="rect">
              <a:avLst/>
            </a:prstGeom>
          </p:spPr>
        </p:pic>
      </p:grpSp>
      <p:grpSp>
        <p:nvGrpSpPr>
          <p:cNvPr id="6" name="组合 5"/>
          <p:cNvGrpSpPr/>
          <p:nvPr>
            <p:custDataLst>
              <p:tags r:id="rId17"/>
            </p:custDataLst>
          </p:nvPr>
        </p:nvGrpSpPr>
        <p:grpSpPr>
          <a:xfrm>
            <a:off x="3977579" y="2206086"/>
            <a:ext cx="4158627" cy="2455093"/>
            <a:chOff x="3977579" y="2206086"/>
            <a:chExt cx="4158627" cy="2455093"/>
          </a:xfrm>
        </p:grpSpPr>
        <p:sp>
          <p:nvSpPr>
            <p:cNvPr id="3" name="箭头: 右 2"/>
            <p:cNvSpPr/>
            <p:nvPr>
              <p:custDataLst>
                <p:tags r:id="rId18"/>
              </p:custDataLst>
            </p:nvPr>
          </p:nvSpPr>
          <p:spPr>
            <a:xfrm rot="12783820">
              <a:off x="4061781" y="2537909"/>
              <a:ext cx="1228516" cy="183958"/>
            </a:xfrm>
            <a:prstGeom prst="rightArrow">
              <a:avLst>
                <a:gd name="adj1" fmla="val 50000"/>
                <a:gd name="adj2" fmla="val 9723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tx1"/>
                </a:solidFill>
                <a:latin typeface="楷体" panose="02010609060101010101" pitchFamily="49" charset="-122"/>
                <a:ea typeface="楷体" panose="02010609060101010101" pitchFamily="49" charset="-122"/>
              </a:endParaRPr>
            </a:p>
          </p:txBody>
        </p:sp>
        <p:sp>
          <p:nvSpPr>
            <p:cNvPr id="18" name="箭头: 右 17"/>
            <p:cNvSpPr/>
            <p:nvPr>
              <p:custDataLst>
                <p:tags r:id="rId19"/>
              </p:custDataLst>
            </p:nvPr>
          </p:nvSpPr>
          <p:spPr>
            <a:xfrm rot="16200000">
              <a:off x="5839406" y="2390859"/>
              <a:ext cx="575841" cy="206295"/>
            </a:xfrm>
            <a:prstGeom prst="rightArrow">
              <a:avLst>
                <a:gd name="adj1" fmla="val 50000"/>
                <a:gd name="adj2" fmla="val 9723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tx1"/>
                </a:solidFill>
                <a:latin typeface="楷体" panose="02010609060101010101" pitchFamily="49" charset="-122"/>
                <a:ea typeface="楷体" panose="02010609060101010101" pitchFamily="49" charset="-122"/>
              </a:endParaRPr>
            </a:p>
          </p:txBody>
        </p:sp>
        <p:sp>
          <p:nvSpPr>
            <p:cNvPr id="19" name="箭头: 右 18"/>
            <p:cNvSpPr/>
            <p:nvPr>
              <p:custDataLst>
                <p:tags r:id="rId20"/>
              </p:custDataLst>
            </p:nvPr>
          </p:nvSpPr>
          <p:spPr>
            <a:xfrm rot="19314372">
              <a:off x="6769658" y="2541821"/>
              <a:ext cx="1108850" cy="188910"/>
            </a:xfrm>
            <a:prstGeom prst="rightArrow">
              <a:avLst>
                <a:gd name="adj1" fmla="val 50000"/>
                <a:gd name="adj2" fmla="val 9723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tx1"/>
                </a:solidFill>
                <a:latin typeface="楷体" panose="02010609060101010101" pitchFamily="49" charset="-122"/>
                <a:ea typeface="楷体" panose="02010609060101010101" pitchFamily="49" charset="-122"/>
              </a:endParaRPr>
            </a:p>
          </p:txBody>
        </p:sp>
        <p:sp>
          <p:nvSpPr>
            <p:cNvPr id="20" name="箭头: 右 19"/>
            <p:cNvSpPr/>
            <p:nvPr>
              <p:custDataLst>
                <p:tags r:id="rId21"/>
              </p:custDataLst>
            </p:nvPr>
          </p:nvSpPr>
          <p:spPr>
            <a:xfrm rot="641203">
              <a:off x="7253698" y="3485236"/>
              <a:ext cx="882508" cy="191440"/>
            </a:xfrm>
            <a:prstGeom prst="rightArrow">
              <a:avLst>
                <a:gd name="adj1" fmla="val 50000"/>
                <a:gd name="adj2" fmla="val 9723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tx1"/>
                </a:solidFill>
                <a:latin typeface="楷体" panose="02010609060101010101" pitchFamily="49" charset="-122"/>
                <a:ea typeface="楷体" panose="02010609060101010101" pitchFamily="49" charset="-122"/>
              </a:endParaRPr>
            </a:p>
          </p:txBody>
        </p:sp>
        <p:sp>
          <p:nvSpPr>
            <p:cNvPr id="21" name="箭头: 右 20"/>
            <p:cNvSpPr/>
            <p:nvPr>
              <p:custDataLst>
                <p:tags r:id="rId22"/>
              </p:custDataLst>
            </p:nvPr>
          </p:nvSpPr>
          <p:spPr>
            <a:xfrm rot="3213666">
              <a:off x="6431961" y="4198554"/>
              <a:ext cx="736408" cy="188841"/>
            </a:xfrm>
            <a:prstGeom prst="rightArrow">
              <a:avLst>
                <a:gd name="adj1" fmla="val 50000"/>
                <a:gd name="adj2" fmla="val 9723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tx1"/>
                </a:solidFill>
                <a:latin typeface="楷体" panose="02010609060101010101" pitchFamily="49" charset="-122"/>
                <a:ea typeface="楷体" panose="02010609060101010101" pitchFamily="49" charset="-122"/>
              </a:endParaRPr>
            </a:p>
          </p:txBody>
        </p:sp>
        <p:sp>
          <p:nvSpPr>
            <p:cNvPr id="22" name="箭头: 右 21"/>
            <p:cNvSpPr/>
            <p:nvPr>
              <p:custDataLst>
                <p:tags r:id="rId23"/>
              </p:custDataLst>
            </p:nvPr>
          </p:nvSpPr>
          <p:spPr>
            <a:xfrm rot="7101024">
              <a:off x="4964747" y="4181552"/>
              <a:ext cx="736408" cy="188841"/>
            </a:xfrm>
            <a:prstGeom prst="rightArrow">
              <a:avLst>
                <a:gd name="adj1" fmla="val 50000"/>
                <a:gd name="adj2" fmla="val 9723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tx1"/>
                </a:solidFill>
                <a:latin typeface="楷体" panose="02010609060101010101" pitchFamily="49" charset="-122"/>
                <a:ea typeface="楷体" panose="02010609060101010101" pitchFamily="49" charset="-122"/>
              </a:endParaRPr>
            </a:p>
          </p:txBody>
        </p:sp>
        <p:sp>
          <p:nvSpPr>
            <p:cNvPr id="23" name="箭头: 右 22"/>
            <p:cNvSpPr/>
            <p:nvPr>
              <p:custDataLst>
                <p:tags r:id="rId24"/>
              </p:custDataLst>
            </p:nvPr>
          </p:nvSpPr>
          <p:spPr>
            <a:xfrm rot="9824171">
              <a:off x="3977579" y="3645243"/>
              <a:ext cx="925458" cy="195928"/>
            </a:xfrm>
            <a:prstGeom prst="rightArrow">
              <a:avLst>
                <a:gd name="adj1" fmla="val 50000"/>
                <a:gd name="adj2" fmla="val 9723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tx1"/>
                </a:solidFill>
                <a:latin typeface="楷体" panose="02010609060101010101" pitchFamily="49" charset="-122"/>
                <a:ea typeface="楷体" panose="02010609060101010101" pitchFamily="49" charset="-122"/>
              </a:endParaRPr>
            </a:p>
          </p:txBody>
        </p:sp>
      </p:grpSp>
      <p:sp>
        <p:nvSpPr>
          <p:cNvPr id="4" name="文本框 3"/>
          <p:cNvSpPr txBox="1"/>
          <p:nvPr>
            <p:custDataLst>
              <p:tags r:id="rId25"/>
            </p:custDataLst>
          </p:nvPr>
        </p:nvSpPr>
        <p:spPr>
          <a:xfrm>
            <a:off x="662812" y="648022"/>
            <a:ext cx="607514" cy="1569660"/>
          </a:xfrm>
          <a:prstGeom prst="rect">
            <a:avLst/>
          </a:prstGeom>
          <a:noFill/>
        </p:spPr>
        <p:txBody>
          <a:bodyPr wrap="square" rtlCol="0">
            <a:spAutoFit/>
          </a:bodyPr>
          <a:lstStyle/>
          <a:p>
            <a:pPr algn="ctr"/>
            <a:r>
              <a:rPr lang="zh-CN" altLang="en-US" sz="3200" b="1">
                <a:latin typeface="楷体" panose="02010609060101010101" pitchFamily="49" charset="-122"/>
                <a:ea typeface="楷体" panose="02010609060101010101" pitchFamily="49" charset="-122"/>
              </a:rPr>
              <a:t>聚乙烯</a:t>
            </a:r>
            <a:endParaRPr lang="zh-CN" altLang="en-US" sz="3200" b="1">
              <a:latin typeface="楷体" panose="02010609060101010101" pitchFamily="49" charset="-122"/>
              <a:ea typeface="楷体" panose="02010609060101010101" pitchFamily="49" charset="-122"/>
            </a:endParaRPr>
          </a:p>
        </p:txBody>
      </p:sp>
      <p:sp>
        <p:nvSpPr>
          <p:cNvPr id="24" name="文本框 23"/>
          <p:cNvSpPr txBox="1"/>
          <p:nvPr>
            <p:custDataLst>
              <p:tags r:id="rId26"/>
            </p:custDataLst>
          </p:nvPr>
        </p:nvSpPr>
        <p:spPr>
          <a:xfrm>
            <a:off x="555608" y="4763393"/>
            <a:ext cx="1855017" cy="584775"/>
          </a:xfrm>
          <a:prstGeom prst="rect">
            <a:avLst/>
          </a:prstGeom>
          <a:noFill/>
        </p:spPr>
        <p:txBody>
          <a:bodyPr wrap="square" rtlCol="0">
            <a:spAutoFit/>
          </a:bodyPr>
          <a:lstStyle/>
          <a:p>
            <a:pPr algn="ctr"/>
            <a:r>
              <a:rPr lang="zh-CN" altLang="en-US" sz="3200" b="1">
                <a:latin typeface="楷体" panose="02010609060101010101" pitchFamily="49" charset="-122"/>
                <a:ea typeface="楷体" panose="02010609060101010101" pitchFamily="49" charset="-122"/>
              </a:rPr>
              <a:t>聚氯乙烯</a:t>
            </a:r>
            <a:endParaRPr lang="zh-CN" altLang="en-US" sz="3200" b="1">
              <a:latin typeface="楷体" panose="02010609060101010101" pitchFamily="49" charset="-122"/>
              <a:ea typeface="楷体" panose="02010609060101010101" pitchFamily="49" charset="-122"/>
            </a:endParaRPr>
          </a:p>
        </p:txBody>
      </p:sp>
      <p:sp>
        <p:nvSpPr>
          <p:cNvPr id="25" name="文本框 24"/>
          <p:cNvSpPr txBox="1"/>
          <p:nvPr>
            <p:custDataLst>
              <p:tags r:id="rId27"/>
            </p:custDataLst>
          </p:nvPr>
        </p:nvSpPr>
        <p:spPr>
          <a:xfrm>
            <a:off x="1772103" y="5956012"/>
            <a:ext cx="1855017" cy="584775"/>
          </a:xfrm>
          <a:prstGeom prst="rect">
            <a:avLst/>
          </a:prstGeom>
          <a:noFill/>
        </p:spPr>
        <p:txBody>
          <a:bodyPr wrap="square" rtlCol="0">
            <a:spAutoFit/>
          </a:bodyPr>
          <a:lstStyle/>
          <a:p>
            <a:pPr algn="ctr"/>
            <a:r>
              <a:rPr lang="zh-CN" altLang="en-US" sz="3200" b="1">
                <a:latin typeface="楷体" panose="02010609060101010101" pitchFamily="49" charset="-122"/>
                <a:ea typeface="楷体" panose="02010609060101010101" pitchFamily="49" charset="-122"/>
              </a:rPr>
              <a:t>聚苯乙烯</a:t>
            </a:r>
            <a:endParaRPr lang="zh-CN" altLang="en-US" sz="3200" b="1">
              <a:latin typeface="楷体" panose="02010609060101010101" pitchFamily="49" charset="-122"/>
              <a:ea typeface="楷体" panose="02010609060101010101" pitchFamily="49" charset="-122"/>
            </a:endParaRPr>
          </a:p>
        </p:txBody>
      </p:sp>
      <p:sp>
        <p:nvSpPr>
          <p:cNvPr id="26" name="文本框 25"/>
          <p:cNvSpPr txBox="1"/>
          <p:nvPr>
            <p:custDataLst>
              <p:tags r:id="rId28"/>
            </p:custDataLst>
          </p:nvPr>
        </p:nvSpPr>
        <p:spPr>
          <a:xfrm>
            <a:off x="9994829" y="4315988"/>
            <a:ext cx="1697238" cy="584775"/>
          </a:xfrm>
          <a:prstGeom prst="rect">
            <a:avLst/>
          </a:prstGeom>
          <a:noFill/>
        </p:spPr>
        <p:txBody>
          <a:bodyPr wrap="square" rtlCol="0">
            <a:spAutoFit/>
          </a:bodyPr>
          <a:lstStyle/>
          <a:p>
            <a:pPr algn="ctr"/>
            <a:r>
              <a:rPr lang="zh-CN" altLang="en-US" sz="3200" b="1">
                <a:latin typeface="楷体" panose="02010609060101010101" pitchFamily="49" charset="-122"/>
                <a:ea typeface="楷体" panose="02010609060101010101" pitchFamily="49" charset="-122"/>
              </a:rPr>
              <a:t>聚丙烯</a:t>
            </a:r>
            <a:endParaRPr lang="zh-CN" altLang="en-US" sz="3200" b="1">
              <a:latin typeface="楷体" panose="02010609060101010101" pitchFamily="49" charset="-122"/>
              <a:ea typeface="楷体" panose="02010609060101010101" pitchFamily="49" charset="-122"/>
            </a:endParaRPr>
          </a:p>
        </p:txBody>
      </p:sp>
      <p:sp>
        <p:nvSpPr>
          <p:cNvPr id="27" name="文本框 26"/>
          <p:cNvSpPr txBox="1"/>
          <p:nvPr>
            <p:custDataLst>
              <p:tags r:id="rId29"/>
            </p:custDataLst>
          </p:nvPr>
        </p:nvSpPr>
        <p:spPr>
          <a:xfrm>
            <a:off x="9826571" y="5554465"/>
            <a:ext cx="1697238" cy="1077218"/>
          </a:xfrm>
          <a:prstGeom prst="rect">
            <a:avLst/>
          </a:prstGeom>
          <a:noFill/>
        </p:spPr>
        <p:txBody>
          <a:bodyPr wrap="square" rtlCol="0">
            <a:spAutoFit/>
          </a:bodyPr>
          <a:lstStyle/>
          <a:p>
            <a:pPr algn="ctr"/>
            <a:r>
              <a:rPr lang="zh-CN" altLang="en-US" sz="3200" b="1">
                <a:latin typeface="楷体" panose="02010609060101010101" pitchFamily="49" charset="-122"/>
                <a:ea typeface="楷体" panose="02010609060101010101" pitchFamily="49" charset="-122"/>
              </a:rPr>
              <a:t>聚四氟乙烯</a:t>
            </a:r>
            <a:endParaRPr lang="zh-CN" altLang="en-US" sz="3200" b="1">
              <a:latin typeface="楷体" panose="02010609060101010101" pitchFamily="49" charset="-122"/>
              <a:ea typeface="楷体" panose="02010609060101010101" pitchFamily="49" charset="-122"/>
            </a:endParaRPr>
          </a:p>
        </p:txBody>
      </p:sp>
      <p:sp>
        <p:nvSpPr>
          <p:cNvPr id="28" name="文本框 27"/>
          <p:cNvSpPr txBox="1"/>
          <p:nvPr>
            <p:custDataLst>
              <p:tags r:id="rId30"/>
            </p:custDataLst>
          </p:nvPr>
        </p:nvSpPr>
        <p:spPr>
          <a:xfrm>
            <a:off x="7876957" y="2112752"/>
            <a:ext cx="3594428" cy="584775"/>
          </a:xfrm>
          <a:prstGeom prst="rect">
            <a:avLst/>
          </a:prstGeom>
          <a:noFill/>
        </p:spPr>
        <p:txBody>
          <a:bodyPr vert="horz" wrap="square" rtlCol="0">
            <a:spAutoFit/>
          </a:bodyPr>
          <a:lstStyle/>
          <a:p>
            <a:pPr algn="ctr"/>
            <a:r>
              <a:rPr lang="zh-CN" altLang="en-US" sz="3200" b="1">
                <a:latin typeface="楷体" panose="02010609060101010101" pitchFamily="49" charset="-122"/>
                <a:ea typeface="楷体" panose="02010609060101010101" pitchFamily="49" charset="-122"/>
              </a:rPr>
              <a:t>聚甲基丙烯酸甲酯</a:t>
            </a:r>
            <a:endParaRPr lang="zh-CN" altLang="en-US" sz="3200" b="1">
              <a:latin typeface="楷体" panose="02010609060101010101" pitchFamily="49" charset="-122"/>
              <a:ea typeface="楷体" panose="02010609060101010101" pitchFamily="49" charset="-122"/>
            </a:endParaRPr>
          </a:p>
        </p:txBody>
      </p:sp>
      <p:sp>
        <p:nvSpPr>
          <p:cNvPr id="29" name="文本框 28"/>
          <p:cNvSpPr txBox="1"/>
          <p:nvPr>
            <p:custDataLst>
              <p:tags r:id="rId31"/>
            </p:custDataLst>
          </p:nvPr>
        </p:nvSpPr>
        <p:spPr>
          <a:xfrm>
            <a:off x="4377972" y="188243"/>
            <a:ext cx="607514" cy="2062103"/>
          </a:xfrm>
          <a:prstGeom prst="rect">
            <a:avLst/>
          </a:prstGeom>
          <a:noFill/>
        </p:spPr>
        <p:txBody>
          <a:bodyPr wrap="square" rtlCol="0">
            <a:spAutoFit/>
          </a:bodyPr>
          <a:lstStyle/>
          <a:p>
            <a:pPr algn="ctr"/>
            <a:r>
              <a:rPr lang="zh-CN" altLang="en-US" sz="3200" b="1">
                <a:latin typeface="楷体" panose="02010609060101010101" pitchFamily="49" charset="-122"/>
                <a:ea typeface="楷体" panose="02010609060101010101" pitchFamily="49" charset="-122"/>
              </a:rPr>
              <a:t>脲醛塑料</a:t>
            </a:r>
            <a:endParaRPr lang="zh-CN" altLang="en-US" sz="3200" b="1">
              <a:latin typeface="楷体" panose="02010609060101010101" pitchFamily="49" charset="-122"/>
              <a:ea typeface="楷体" panose="02010609060101010101" pitchFamily="49" charset="-122"/>
            </a:endParaRPr>
          </a:p>
        </p:txBody>
      </p:sp>
      <p:sp>
        <p:nvSpPr>
          <p:cNvPr id="10" name="Text Box 8"/>
          <p:cNvSpPr txBox="1">
            <a:spLocks noChangeArrowheads="1"/>
          </p:cNvSpPr>
          <p:nvPr>
            <p:custDataLst>
              <p:tags r:id="rId32"/>
            </p:custDataLst>
          </p:nvPr>
        </p:nvSpPr>
        <p:spPr bwMode="auto">
          <a:xfrm>
            <a:off x="922020" y="91440"/>
            <a:ext cx="10626090" cy="101473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eaLnBrk="0" hangingPunct="0">
              <a:defRPr sz="2800" b="1">
                <a:solidFill>
                  <a:schemeClr val="tx1"/>
                </a:solidFill>
                <a:latin typeface="Arial" panose="020B0604020202020204" pitchFamily="34" charset="0"/>
                <a:ea typeface="黑体" panose="02010609060101010101" charset="-122"/>
              </a:defRPr>
            </a:lvl1pPr>
            <a:lvl2pPr marL="742950" indent="-285750" eaLnBrk="0" hangingPunct="0">
              <a:defRPr sz="2800" b="1">
                <a:solidFill>
                  <a:schemeClr val="tx1"/>
                </a:solidFill>
                <a:latin typeface="Arial" panose="020B0604020202020204" pitchFamily="34" charset="0"/>
                <a:ea typeface="黑体" panose="02010609060101010101" charset="-122"/>
              </a:defRPr>
            </a:lvl2pPr>
            <a:lvl3pPr marL="1143000" indent="-228600" eaLnBrk="0" hangingPunct="0">
              <a:defRPr sz="2800" b="1">
                <a:solidFill>
                  <a:schemeClr val="tx1"/>
                </a:solidFill>
                <a:latin typeface="Arial" panose="020B0604020202020204" pitchFamily="34" charset="0"/>
                <a:ea typeface="黑体" panose="02010609060101010101" charset="-122"/>
              </a:defRPr>
            </a:lvl3pPr>
            <a:lvl4pPr marL="1600200" indent="-228600" eaLnBrk="0" hangingPunct="0">
              <a:defRPr sz="2800" b="1">
                <a:solidFill>
                  <a:schemeClr val="tx1"/>
                </a:solidFill>
                <a:latin typeface="Arial" panose="020B0604020202020204" pitchFamily="34" charset="0"/>
                <a:ea typeface="黑体" panose="02010609060101010101" charset="-122"/>
              </a:defRPr>
            </a:lvl4pPr>
            <a:lvl5pPr marL="2057400" indent="-228600" eaLnBrk="0" hangingPunct="0">
              <a:defRPr sz="2800" b="1">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9pPr>
          </a:lstStyle>
          <a:p>
            <a:pPr eaLnBrk="1" hangingPunct="1">
              <a:spcBef>
                <a:spcPct val="50000"/>
              </a:spcBef>
            </a:pPr>
            <a:r>
              <a:rPr lang="en-US" altLang="zh-CN" sz="2400">
                <a:solidFill>
                  <a:srgbClr val="FF0000"/>
                </a:solidFill>
                <a:latin typeface="微软雅黑" panose="020B0503020204020204" charset="-122"/>
                <a:ea typeface="微软雅黑" panose="020B0503020204020204" charset="-122"/>
                <a:cs typeface="微软雅黑" panose="020B0503020204020204" charset="-122"/>
              </a:rPr>
              <a:t>[</a:t>
            </a:r>
            <a:r>
              <a:rPr lang="zh-CN" altLang="en-US" sz="2400" smtClean="0">
                <a:solidFill>
                  <a:srgbClr val="FF0000"/>
                </a:solidFill>
                <a:latin typeface="微软雅黑" panose="020B0503020204020204" charset="-122"/>
                <a:ea typeface="微软雅黑" panose="020B0503020204020204" charset="-122"/>
                <a:cs typeface="微软雅黑" panose="020B0503020204020204" charset="-122"/>
              </a:rPr>
              <a:t>问题</a:t>
            </a:r>
            <a:r>
              <a:rPr lang="en-US" altLang="zh-CN" sz="2400">
                <a:solidFill>
                  <a:srgbClr val="FF0000"/>
                </a:solidFill>
                <a:latin typeface="微软雅黑" panose="020B0503020204020204" charset="-122"/>
                <a:ea typeface="微软雅黑" panose="020B0503020204020204" charset="-122"/>
                <a:cs typeface="微软雅黑" panose="020B0503020204020204" charset="-122"/>
              </a:rPr>
              <a:t>1</a:t>
            </a:r>
            <a:r>
              <a:rPr lang="en-US" altLang="zh-CN" sz="240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2400">
                <a:solidFill>
                  <a:schemeClr val="bg1"/>
                </a:solidFill>
                <a:latin typeface="微软雅黑" panose="020B0503020204020204" charset="-122"/>
                <a:ea typeface="微软雅黑" panose="020B0503020204020204" charset="-122"/>
                <a:cs typeface="微软雅黑" panose="020B0503020204020204" charset="-122"/>
              </a:rPr>
              <a:t>塑料有哪些优良的性能？它的主要成分是什么？如何提升塑料的性能？</a:t>
            </a:r>
            <a:endParaRPr lang="zh-CN" altLang="en-US" sz="2400">
              <a:solidFill>
                <a:schemeClr val="bg1"/>
              </a:solidFill>
              <a:latin typeface="微软雅黑" panose="020B0503020204020204" charset="-122"/>
              <a:ea typeface="微软雅黑" panose="020B0503020204020204" charset="-122"/>
              <a:cs typeface="微软雅黑" panose="020B0503020204020204" charset="-122"/>
            </a:endParaRPr>
          </a:p>
          <a:p>
            <a:pPr eaLnBrk="1" hangingPunct="1">
              <a:spcBef>
                <a:spcPct val="50000"/>
              </a:spcBef>
            </a:pPr>
            <a:r>
              <a:rPr lang="zh-CN" altLang="en-US" sz="2400">
                <a:solidFill>
                  <a:schemeClr val="bg1"/>
                </a:solidFill>
                <a:latin typeface="微软雅黑" panose="020B0503020204020204" charset="-122"/>
                <a:ea typeface="微软雅黑" panose="020B0503020204020204" charset="-122"/>
                <a:cs typeface="微软雅黑" panose="020B0503020204020204" charset="-122"/>
              </a:rPr>
              <a:t> </a:t>
            </a:r>
            <a:r>
              <a:rPr lang="en-US" altLang="zh-CN" sz="2400">
                <a:solidFill>
                  <a:schemeClr val="bg1"/>
                </a:solidFill>
                <a:latin typeface="微软雅黑" panose="020B0503020204020204" charset="-122"/>
                <a:ea typeface="微软雅黑" panose="020B0503020204020204" charset="-122"/>
                <a:cs typeface="微软雅黑" panose="020B0503020204020204" charset="-122"/>
              </a:rPr>
              <a:t>          </a:t>
            </a:r>
            <a:r>
              <a:rPr lang="zh-CN" altLang="en-US" sz="2400">
                <a:solidFill>
                  <a:schemeClr val="bg1"/>
                </a:solidFill>
                <a:latin typeface="微软雅黑" panose="020B0503020204020204" charset="-122"/>
                <a:ea typeface="微软雅黑" panose="020B0503020204020204" charset="-122"/>
                <a:cs typeface="微软雅黑" panose="020B0503020204020204" charset="-122"/>
              </a:rPr>
              <a:t>塑料在生产、生活中有哪些具体的用途？</a:t>
            </a:r>
            <a:r>
              <a:rPr lang="zh-CN" altLang="en-US" sz="2400">
                <a:latin typeface="微软雅黑" panose="020B0503020204020204" charset="-122"/>
                <a:ea typeface="微软雅黑" panose="020B0503020204020204" charset="-122"/>
                <a:cs typeface="微软雅黑" panose="020B0503020204020204" charset="-122"/>
              </a:rPr>
              <a:t>          </a:t>
            </a:r>
            <a:r>
              <a:rPr lang="en-US" altLang="zh-CN" sz="2400">
                <a:solidFill>
                  <a:srgbClr val="0000FF"/>
                </a:solidFill>
                <a:latin typeface="微软雅黑" panose="020B0503020204020204" charset="-122"/>
                <a:ea typeface="微软雅黑" panose="020B0503020204020204" charset="-122"/>
                <a:cs typeface="微软雅黑" panose="020B0503020204020204" charset="-122"/>
              </a:rPr>
              <a:t>---</a:t>
            </a:r>
            <a:r>
              <a:rPr lang="zh-CN" altLang="en-US" sz="2400">
                <a:solidFill>
                  <a:srgbClr val="0000FF"/>
                </a:solidFill>
                <a:latin typeface="微软雅黑" panose="020B0503020204020204" charset="-122"/>
                <a:ea typeface="微软雅黑" panose="020B0503020204020204" charset="-122"/>
                <a:cs typeface="微软雅黑" panose="020B0503020204020204" charset="-122"/>
              </a:rPr>
              <a:t>教材第</a:t>
            </a:r>
            <a:r>
              <a:rPr lang="en-US" altLang="zh-CN" sz="2400">
                <a:solidFill>
                  <a:srgbClr val="0000FF"/>
                </a:solidFill>
                <a:latin typeface="微软雅黑" panose="020B0503020204020204" charset="-122"/>
                <a:ea typeface="微软雅黑" panose="020B0503020204020204" charset="-122"/>
                <a:cs typeface="微软雅黑" panose="020B0503020204020204" charset="-122"/>
              </a:rPr>
              <a:t>72-73</a:t>
            </a:r>
            <a:r>
              <a:rPr lang="zh-CN" altLang="en-US" sz="2400">
                <a:solidFill>
                  <a:srgbClr val="0000FF"/>
                </a:solidFill>
                <a:latin typeface="微软雅黑" panose="020B0503020204020204" charset="-122"/>
                <a:ea typeface="微软雅黑" panose="020B0503020204020204" charset="-122"/>
                <a:cs typeface="微软雅黑" panose="020B0503020204020204" charset="-122"/>
              </a:rPr>
              <a:t>页</a:t>
            </a:r>
            <a:endParaRPr lang="zh-CN" altLang="en-US" sz="2400">
              <a:solidFill>
                <a:srgbClr val="0000FF"/>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3"/>
          <p:cNvSpPr txBox="1">
            <a:spLocks noChangeArrowheads="1"/>
          </p:cNvSpPr>
          <p:nvPr>
            <p:custDataLst>
              <p:tags r:id="rId1"/>
            </p:custDataLst>
          </p:nvPr>
        </p:nvSpPr>
        <p:spPr bwMode="auto">
          <a:xfrm>
            <a:off x="642620" y="17145"/>
            <a:ext cx="617093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教学过程</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sym typeface="+mn-ea"/>
              </a:rPr>
              <a:t>有机高分子材料</a:t>
            </a:r>
            <a:r>
              <a:rPr lang="en-US" altLang="zh-CN" sz="2800" b="1">
                <a:solidFill>
                  <a:srgbClr val="C00000"/>
                </a:solidFill>
                <a:latin typeface="微软雅黑" panose="020B0503020204020204" charset="-122"/>
                <a:sym typeface="+mn-ea"/>
              </a:rPr>
              <a:t>----</a:t>
            </a:r>
            <a:r>
              <a:rPr lang="zh-CN" altLang="en-US" sz="2800" b="1">
                <a:solidFill>
                  <a:srgbClr val="C00000"/>
                </a:solidFill>
                <a:latin typeface="微软雅黑" panose="020B0503020204020204" charset="-122"/>
                <a:sym typeface="+mn-ea"/>
              </a:rPr>
              <a:t>塑料</a:t>
            </a:r>
            <a:endParaRPr lang="zh-CN" altLang="en-US" sz="2800" b="1">
              <a:solidFill>
                <a:srgbClr val="C00000"/>
              </a:solidFill>
              <a:latin typeface="微软雅黑" panose="020B0503020204020204" charset="-122"/>
              <a:sym typeface="+mn-ea"/>
            </a:endParaRPr>
          </a:p>
        </p:txBody>
      </p:sp>
      <p:sp>
        <p:nvSpPr>
          <p:cNvPr id="3" name="矩形 2"/>
          <p:cNvSpPr/>
          <p:nvPr>
            <p:custDataLst>
              <p:tags r:id="rId2"/>
            </p:custDataLst>
          </p:nvPr>
        </p:nvSpPr>
        <p:spPr>
          <a:xfrm>
            <a:off x="163" y="373990"/>
            <a:ext cx="11299010" cy="1412875"/>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spcAft>
                <a:spcPct val="0"/>
              </a:spcAft>
            </a:pPr>
            <a:r>
              <a:rPr lang="en-US" altLang="zh-CN" sz="2800" b="1" kern="100" smtClean="0">
                <a:solidFill>
                  <a:srgbClr val="0070C0"/>
                </a:solidFill>
                <a:latin typeface="微软雅黑" panose="020B0503020204020204" charset="-122"/>
                <a:ea typeface="微软雅黑" panose="020B0503020204020204" charset="-122"/>
                <a:cs typeface="微软雅黑" panose="020B0503020204020204" charset="-122"/>
              </a:rPr>
              <a:t>2</a:t>
            </a:r>
            <a:r>
              <a:rPr lang="zh-CN" altLang="en-US" sz="2800" b="1" kern="100" smtClean="0">
                <a:solidFill>
                  <a:srgbClr val="0070C0"/>
                </a:solidFill>
                <a:latin typeface="微软雅黑" panose="020B0503020204020204" charset="-122"/>
                <a:ea typeface="微软雅黑" panose="020B0503020204020204" charset="-122"/>
                <a:cs typeface="微软雅黑" panose="020B0503020204020204" charset="-122"/>
              </a:rPr>
              <a:t>、</a:t>
            </a:r>
            <a:r>
              <a:rPr lang="zh-CN" altLang="zh-CN" sz="2800" b="1" kern="100" smtClean="0">
                <a:solidFill>
                  <a:srgbClr val="0070C0"/>
                </a:solidFill>
                <a:latin typeface="微软雅黑" panose="020B0503020204020204" charset="-122"/>
                <a:ea typeface="微软雅黑" panose="020B0503020204020204" charset="-122"/>
                <a:cs typeface="微软雅黑" panose="020B0503020204020204" charset="-122"/>
              </a:rPr>
              <a:t>三</a:t>
            </a:r>
            <a:r>
              <a:rPr lang="zh-CN" altLang="zh-CN" sz="2800" b="1" kern="100">
                <a:solidFill>
                  <a:srgbClr val="0070C0"/>
                </a:solidFill>
                <a:latin typeface="微软雅黑" panose="020B0503020204020204" charset="-122"/>
                <a:ea typeface="微软雅黑" panose="020B0503020204020204" charset="-122"/>
                <a:cs typeface="微软雅黑" panose="020B0503020204020204" charset="-122"/>
              </a:rPr>
              <a:t>大合成高分子材料</a:t>
            </a:r>
            <a:r>
              <a:rPr lang="en-US" altLang="zh-CN" sz="2800" b="1" kern="100">
                <a:solidFill>
                  <a:srgbClr val="0070C0"/>
                </a:solidFill>
                <a:latin typeface="微软雅黑" panose="020B0503020204020204" charset="-122"/>
                <a:ea typeface="微软雅黑" panose="020B0503020204020204" charset="-122"/>
                <a:cs typeface="微软雅黑" panose="020B0503020204020204" charset="-122"/>
              </a:rPr>
              <a:t>——</a:t>
            </a:r>
            <a:r>
              <a:rPr lang="zh-CN" altLang="zh-CN" sz="2800" b="1" kern="100">
                <a:solidFill>
                  <a:srgbClr val="C00000"/>
                </a:solidFill>
                <a:latin typeface="微软雅黑" panose="020B0503020204020204" charset="-122"/>
                <a:ea typeface="微软雅黑" panose="020B0503020204020204" charset="-122"/>
                <a:cs typeface="微软雅黑" panose="020B0503020204020204" charset="-122"/>
              </a:rPr>
              <a:t>塑料、橡胶和纤维</a:t>
            </a:r>
            <a:endParaRPr lang="zh-CN" altLang="zh-CN" sz="2800" kern="100">
              <a:solidFill>
                <a:srgbClr val="C00000"/>
              </a:solidFill>
              <a:latin typeface="微软雅黑" panose="020B0503020204020204" charset="-122"/>
              <a:ea typeface="微软雅黑" panose="020B0503020204020204" charset="-122"/>
              <a:cs typeface="微软雅黑" panose="020B0503020204020204" charset="-122"/>
            </a:endParaRPr>
          </a:p>
          <a:p>
            <a:pPr algn="just">
              <a:lnSpc>
                <a:spcPct val="150000"/>
              </a:lnSpc>
              <a:spcAft>
                <a:spcPct val="0"/>
              </a:spcAft>
            </a:pPr>
            <a:endParaRPr lang="zh-CN" altLang="zh-CN" sz="2800" b="1" kern="100">
              <a:solidFill>
                <a:srgbClr val="C00000"/>
              </a:solidFill>
              <a:effectLst/>
              <a:latin typeface="微软雅黑" panose="020B0503020204020204" charset="-122"/>
              <a:ea typeface="微软雅黑" panose="020B0503020204020204" charset="-122"/>
              <a:cs typeface="微软雅黑" panose="020B0503020204020204" charset="-122"/>
            </a:endParaRPr>
          </a:p>
        </p:txBody>
      </p:sp>
      <p:sp>
        <p:nvSpPr>
          <p:cNvPr id="11" name="TextBox 24"/>
          <p:cNvSpPr>
            <a:spLocks noChangeArrowheads="1"/>
          </p:cNvSpPr>
          <p:nvPr>
            <p:custDataLst>
              <p:tags r:id="rId3"/>
            </p:custDataLst>
          </p:nvPr>
        </p:nvSpPr>
        <p:spPr bwMode="auto">
          <a:xfrm>
            <a:off x="-182245" y="1162685"/>
            <a:ext cx="2081530"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altLang="zh-CN" sz="2800" b="1">
                <a:solidFill>
                  <a:srgbClr val="0070C0"/>
                </a:solidFill>
                <a:latin typeface="微软雅黑" panose="020B0503020204020204" charset="-122"/>
                <a:ea typeface="微软雅黑" panose="020B0503020204020204" charset="-122"/>
              </a:rPr>
              <a:t>(1)</a:t>
            </a:r>
            <a:r>
              <a:rPr lang="zh-CN" altLang="en-US" sz="2800" b="1">
                <a:solidFill>
                  <a:srgbClr val="0070C0"/>
                </a:solidFill>
                <a:latin typeface="微软雅黑" panose="020B0503020204020204" charset="-122"/>
                <a:ea typeface="微软雅黑" panose="020B0503020204020204" charset="-122"/>
              </a:rPr>
              <a:t>、塑料</a:t>
            </a:r>
            <a:endParaRPr lang="zh-CN" altLang="en-US" sz="2800" b="1">
              <a:solidFill>
                <a:srgbClr val="0070C0"/>
              </a:solidFill>
              <a:latin typeface="微软雅黑" panose="020B0503020204020204" charset="-122"/>
              <a:ea typeface="微软雅黑" panose="020B0503020204020204" charset="-122"/>
            </a:endParaRPr>
          </a:p>
        </p:txBody>
      </p:sp>
      <p:sp>
        <p:nvSpPr>
          <p:cNvPr id="6" name="Text Box 8"/>
          <p:cNvSpPr txBox="1">
            <a:spLocks noChangeArrowheads="1"/>
          </p:cNvSpPr>
          <p:nvPr>
            <p:custDataLst>
              <p:tags r:id="rId4"/>
            </p:custDataLst>
          </p:nvPr>
        </p:nvSpPr>
        <p:spPr bwMode="auto">
          <a:xfrm>
            <a:off x="1759585" y="1264285"/>
            <a:ext cx="9787890" cy="2122805"/>
          </a:xfrm>
          <a:prstGeom prst="rect">
            <a:avLst/>
          </a:prstGeom>
          <a:solidFill>
            <a:srgbClr val="0000FF"/>
          </a:solidFill>
          <a:ln>
            <a:noFill/>
          </a:ln>
          <a:effectLst/>
        </p:spPr>
        <p:txBody>
          <a:bodyPr wrap="square">
            <a:spAutoFit/>
          </a:bodyPr>
          <a:lstStyle>
            <a:lvl1pPr eaLnBrk="0" hangingPunct="0">
              <a:defRPr sz="2800" b="1">
                <a:solidFill>
                  <a:schemeClr val="tx1"/>
                </a:solidFill>
                <a:latin typeface="Arial" panose="020B0604020202020204" pitchFamily="34" charset="0"/>
                <a:ea typeface="黑体" panose="02010609060101010101" charset="-122"/>
              </a:defRPr>
            </a:lvl1pPr>
            <a:lvl2pPr marL="742950" indent="-285750" eaLnBrk="0" hangingPunct="0">
              <a:defRPr sz="2800" b="1">
                <a:solidFill>
                  <a:schemeClr val="tx1"/>
                </a:solidFill>
                <a:latin typeface="Arial" panose="020B0604020202020204" pitchFamily="34" charset="0"/>
                <a:ea typeface="黑体" panose="02010609060101010101" charset="-122"/>
              </a:defRPr>
            </a:lvl2pPr>
            <a:lvl3pPr marL="1143000" indent="-228600" eaLnBrk="0" hangingPunct="0">
              <a:defRPr sz="2800" b="1">
                <a:solidFill>
                  <a:schemeClr val="tx1"/>
                </a:solidFill>
                <a:latin typeface="Arial" panose="020B0604020202020204" pitchFamily="34" charset="0"/>
                <a:ea typeface="黑体" panose="02010609060101010101" charset="-122"/>
              </a:defRPr>
            </a:lvl3pPr>
            <a:lvl4pPr marL="1600200" indent="-228600" eaLnBrk="0" hangingPunct="0">
              <a:defRPr sz="2800" b="1">
                <a:solidFill>
                  <a:schemeClr val="tx1"/>
                </a:solidFill>
                <a:latin typeface="Arial" panose="020B0604020202020204" pitchFamily="34" charset="0"/>
                <a:ea typeface="黑体" panose="02010609060101010101" charset="-122"/>
              </a:defRPr>
            </a:lvl4pPr>
            <a:lvl5pPr marL="2057400" indent="-228600" eaLnBrk="0" hangingPunct="0">
              <a:defRPr sz="2800" b="1">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9pPr>
          </a:lstStyle>
          <a:p>
            <a:pPr eaLnBrk="1" hangingPunct="1">
              <a:spcBef>
                <a:spcPct val="50000"/>
              </a:spcBef>
            </a:pPr>
            <a:r>
              <a:rPr lang="en-US" altLang="zh-CN" sz="2400">
                <a:solidFill>
                  <a:srgbClr val="FFFF00"/>
                </a:solidFill>
                <a:latin typeface="Times New Roman" panose="02020603050405020304" pitchFamily="18" charset="0"/>
                <a:cs typeface="Times New Roman" panose="02020603050405020304" pitchFamily="18" charset="0"/>
              </a:rPr>
              <a:t>A</a:t>
            </a:r>
            <a:r>
              <a:rPr lang="zh-CN" altLang="en-US" sz="2400">
                <a:solidFill>
                  <a:srgbClr val="FFFF00"/>
                </a:solidFill>
                <a:latin typeface="Times New Roman" panose="02020603050405020304" pitchFamily="18" charset="0"/>
                <a:cs typeface="Times New Roman" panose="02020603050405020304" pitchFamily="18" charset="0"/>
              </a:rPr>
              <a:t>、优良性能</a:t>
            </a:r>
            <a:r>
              <a:rPr lang="zh-CN" altLang="en-US" sz="2400">
                <a:solidFill>
                  <a:schemeClr val="bg1"/>
                </a:solidFill>
                <a:latin typeface="Times New Roman" panose="02020603050405020304" pitchFamily="18" charset="0"/>
                <a:cs typeface="Times New Roman" panose="02020603050405020304" pitchFamily="18" charset="0"/>
              </a:rPr>
              <a:t>：强度高、密度小、耐腐蚀、易加工等。</a:t>
            </a:r>
            <a:r>
              <a:rPr lang="en-US" altLang="zh-CN" sz="2400">
                <a:solidFill>
                  <a:schemeClr val="bg1"/>
                </a:solidFill>
                <a:latin typeface="Times New Roman" panose="02020603050405020304" pitchFamily="18" charset="0"/>
                <a:cs typeface="Times New Roman" panose="02020603050405020304" pitchFamily="18" charset="0"/>
              </a:rPr>
              <a:t>                              </a:t>
            </a:r>
            <a:endParaRPr lang="en-US" altLang="zh-CN" sz="2400" smtClean="0">
              <a:solidFill>
                <a:schemeClr val="bg1"/>
              </a:solidFill>
              <a:latin typeface="Times New Roman" panose="02020603050405020304" pitchFamily="18" charset="0"/>
              <a:cs typeface="Times New Roman" panose="02020603050405020304" pitchFamily="18" charset="0"/>
            </a:endParaRPr>
          </a:p>
          <a:p>
            <a:pPr eaLnBrk="1" hangingPunct="1">
              <a:spcBef>
                <a:spcPct val="50000"/>
              </a:spcBef>
            </a:pPr>
            <a:r>
              <a:rPr lang="en-US" altLang="zh-CN" sz="2400" smtClean="0">
                <a:solidFill>
                  <a:srgbClr val="FFFF00"/>
                </a:solidFill>
                <a:latin typeface="Times New Roman" panose="02020603050405020304" pitchFamily="18" charset="0"/>
                <a:cs typeface="Times New Roman" panose="02020603050405020304" pitchFamily="18" charset="0"/>
              </a:rPr>
              <a:t>B</a:t>
            </a:r>
            <a:r>
              <a:rPr lang="zh-CN" altLang="en-US" sz="2400">
                <a:solidFill>
                  <a:srgbClr val="FFFF00"/>
                </a:solidFill>
                <a:latin typeface="Times New Roman" panose="02020603050405020304" pitchFamily="18" charset="0"/>
                <a:cs typeface="Times New Roman" panose="02020603050405020304" pitchFamily="18" charset="0"/>
              </a:rPr>
              <a:t>、主要成分</a:t>
            </a:r>
            <a:r>
              <a:rPr lang="zh-CN" altLang="en-US" sz="2400">
                <a:solidFill>
                  <a:schemeClr val="bg1"/>
                </a:solidFill>
                <a:latin typeface="Times New Roman" panose="02020603050405020304" pitchFamily="18" charset="0"/>
                <a:cs typeface="Times New Roman" panose="02020603050405020304" pitchFamily="18" charset="0"/>
              </a:rPr>
              <a:t>：合成树脂</a:t>
            </a:r>
            <a:r>
              <a:rPr lang="en-US" altLang="zh-CN" sz="2400">
                <a:solidFill>
                  <a:schemeClr val="bg1"/>
                </a:solidFill>
                <a:latin typeface="Times New Roman" panose="02020603050405020304" pitchFamily="18" charset="0"/>
                <a:cs typeface="Times New Roman" panose="02020603050405020304" pitchFamily="18" charset="0"/>
              </a:rPr>
              <a:t>---</a:t>
            </a:r>
            <a:r>
              <a:rPr lang="zh-CN" altLang="en-US" sz="2400">
                <a:solidFill>
                  <a:schemeClr val="bg1"/>
                </a:solidFill>
                <a:latin typeface="Times New Roman" panose="02020603050405020304" pitchFamily="18" charset="0"/>
                <a:cs typeface="Times New Roman" panose="02020603050405020304" pitchFamily="18" charset="0"/>
              </a:rPr>
              <a:t>聚乙烯、聚丙烯、聚氯乙烯、酚醛树脂等。    </a:t>
            </a:r>
            <a:endParaRPr lang="en-US" altLang="zh-CN" sz="2400" smtClean="0">
              <a:solidFill>
                <a:schemeClr val="bg1"/>
              </a:solidFill>
              <a:latin typeface="Times New Roman" panose="02020603050405020304" pitchFamily="18" charset="0"/>
              <a:cs typeface="Times New Roman" panose="02020603050405020304" pitchFamily="18" charset="0"/>
            </a:endParaRPr>
          </a:p>
          <a:p>
            <a:pPr eaLnBrk="1" hangingPunct="1">
              <a:spcBef>
                <a:spcPct val="50000"/>
              </a:spcBef>
            </a:pPr>
            <a:r>
              <a:rPr lang="en-US" altLang="zh-CN" sz="2400" smtClean="0">
                <a:solidFill>
                  <a:srgbClr val="FFFF00"/>
                </a:solidFill>
                <a:latin typeface="Times New Roman" panose="02020603050405020304" pitchFamily="18" charset="0"/>
                <a:cs typeface="Times New Roman" panose="02020603050405020304" pitchFamily="18" charset="0"/>
              </a:rPr>
              <a:t>C</a:t>
            </a:r>
            <a:r>
              <a:rPr lang="zh-CN" altLang="en-US" sz="2400">
                <a:solidFill>
                  <a:srgbClr val="FFFF00"/>
                </a:solidFill>
                <a:latin typeface="Times New Roman" panose="02020603050405020304" pitchFamily="18" charset="0"/>
                <a:cs typeface="Times New Roman" panose="02020603050405020304" pitchFamily="18" charset="0"/>
              </a:rPr>
              <a:t>、提升方法</a:t>
            </a:r>
            <a:r>
              <a:rPr lang="zh-CN" altLang="en-US" sz="2400">
                <a:solidFill>
                  <a:schemeClr val="bg1"/>
                </a:solidFill>
                <a:latin typeface="Times New Roman" panose="02020603050405020304" pitchFamily="18" charset="0"/>
                <a:cs typeface="Times New Roman" panose="02020603050405020304" pitchFamily="18" charset="0"/>
              </a:rPr>
              <a:t>：各类添加剂</a:t>
            </a:r>
            <a:r>
              <a:rPr lang="en-US" altLang="zh-CN" sz="2400">
                <a:solidFill>
                  <a:schemeClr val="bg1"/>
                </a:solidFill>
                <a:latin typeface="Times New Roman" panose="02020603050405020304" pitchFamily="18" charset="0"/>
                <a:cs typeface="Times New Roman" panose="02020603050405020304" pitchFamily="18" charset="0"/>
              </a:rPr>
              <a:t>---</a:t>
            </a:r>
            <a:r>
              <a:rPr lang="zh-CN" altLang="en-US" sz="2400">
                <a:solidFill>
                  <a:schemeClr val="bg1"/>
                </a:solidFill>
                <a:latin typeface="Times New Roman" panose="02020603050405020304" pitchFamily="18" charset="0"/>
                <a:cs typeface="Times New Roman" panose="02020603050405020304" pitchFamily="18" charset="0"/>
              </a:rPr>
              <a:t>增塑剂、防老剂、增强材料、着色剂等。    </a:t>
            </a:r>
            <a:endParaRPr lang="en-US" altLang="zh-CN" sz="2400" smtClean="0">
              <a:solidFill>
                <a:schemeClr val="bg1"/>
              </a:solidFill>
              <a:latin typeface="Times New Roman" panose="02020603050405020304" pitchFamily="18" charset="0"/>
              <a:cs typeface="Times New Roman" panose="02020603050405020304" pitchFamily="18" charset="0"/>
            </a:endParaRPr>
          </a:p>
          <a:p>
            <a:pPr eaLnBrk="1" hangingPunct="1">
              <a:spcBef>
                <a:spcPct val="50000"/>
              </a:spcBef>
            </a:pPr>
            <a:r>
              <a:rPr lang="en-US" altLang="zh-CN" sz="2400" smtClean="0">
                <a:solidFill>
                  <a:srgbClr val="FFFF00"/>
                </a:solidFill>
                <a:latin typeface="Times New Roman" panose="02020603050405020304" pitchFamily="18" charset="0"/>
                <a:cs typeface="Times New Roman" panose="02020603050405020304" pitchFamily="18" charset="0"/>
              </a:rPr>
              <a:t>D</a:t>
            </a:r>
            <a:r>
              <a:rPr lang="zh-CN" altLang="en-US" sz="2400">
                <a:solidFill>
                  <a:srgbClr val="FFFF00"/>
                </a:solidFill>
                <a:latin typeface="Times New Roman" panose="02020603050405020304" pitchFamily="18" charset="0"/>
                <a:cs typeface="Times New Roman" panose="02020603050405020304" pitchFamily="18" charset="0"/>
              </a:rPr>
              <a:t>、用途</a:t>
            </a:r>
            <a:r>
              <a:rPr lang="zh-CN" altLang="en-US" sz="2400">
                <a:solidFill>
                  <a:schemeClr val="bg1"/>
                </a:solidFill>
                <a:latin typeface="Times New Roman" panose="02020603050405020304" pitchFamily="18" charset="0"/>
                <a:cs typeface="Times New Roman" panose="02020603050405020304" pitchFamily="18" charset="0"/>
              </a:rPr>
              <a:t>：食品包装袋、绝缘材料、各类管道、挡风玻璃、电器插座等。</a:t>
            </a:r>
            <a:endParaRPr lang="zh-CN" altLang="en-US" sz="2400">
              <a:solidFill>
                <a:schemeClr val="bg1"/>
              </a:solidFill>
              <a:latin typeface="Times New Roman" panose="02020603050405020304" pitchFamily="18" charset="0"/>
              <a:cs typeface="Times New Roman" panose="02020603050405020304" pitchFamily="18" charset="0"/>
            </a:endParaRPr>
          </a:p>
        </p:txBody>
      </p:sp>
      <p:grpSp>
        <p:nvGrpSpPr>
          <p:cNvPr id="8" name="组合 7"/>
          <p:cNvGrpSpPr/>
          <p:nvPr>
            <p:custDataLst>
              <p:tags r:id="rId5"/>
            </p:custDataLst>
          </p:nvPr>
        </p:nvGrpSpPr>
        <p:grpSpPr>
          <a:xfrm>
            <a:off x="452120" y="3589655"/>
            <a:ext cx="10119360" cy="1800860"/>
            <a:chOff x="137159" y="4659690"/>
            <a:chExt cx="12391223" cy="2022428"/>
          </a:xfrm>
        </p:grpSpPr>
        <p:pic>
          <p:nvPicPr>
            <p:cNvPr id="10" name="图片 9"/>
            <p:cNvPicPr>
              <a:picLocks noChangeAspect="1"/>
            </p:cNvPicPr>
            <p:nvPr>
              <p:custDataLst>
                <p:tags r:id="rId6"/>
              </p:custDataLst>
            </p:nvPr>
          </p:nvPicPr>
          <p:blipFill>
            <a:blip r:embed="rId7">
              <a:extLst>
                <a:ext uri="{28A0092B-C50C-407E-A947-70E740481C1C}">
                  <a14:useLocalDpi xmlns:a14="http://schemas.microsoft.com/office/drawing/2010/main" val="0"/>
                </a:ext>
              </a:extLst>
            </a:blip>
            <a:srcRect t="13730" b="7982"/>
            <a:stretch>
              <a:fillRect/>
            </a:stretch>
          </p:blipFill>
          <p:spPr>
            <a:xfrm>
              <a:off x="137159" y="4659691"/>
              <a:ext cx="2154318" cy="2022427"/>
            </a:xfrm>
            <a:prstGeom prst="rect">
              <a:avLst/>
            </a:prstGeom>
          </p:spPr>
        </p:pic>
        <p:pic>
          <p:nvPicPr>
            <p:cNvPr id="12" name="图片 11"/>
            <p:cNvPicPr>
              <a:picLocks noChangeAspect="1"/>
            </p:cNvPicPr>
            <p:nvPr>
              <p:custDataLst>
                <p:tags r:id="rId8"/>
              </p:custDataLst>
            </p:nvPr>
          </p:nvPicPr>
          <p:blipFill>
            <a:blip r:embed="rId9">
              <a:extLst>
                <a:ext uri="{28A0092B-C50C-407E-A947-70E740481C1C}">
                  <a14:useLocalDpi xmlns:a14="http://schemas.microsoft.com/office/drawing/2010/main" val="0"/>
                </a:ext>
              </a:extLst>
            </a:blip>
            <a:srcRect l="14445" t="7259" r="10740" b="8741"/>
            <a:stretch>
              <a:fillRect/>
            </a:stretch>
          </p:blipFill>
          <p:spPr>
            <a:xfrm>
              <a:off x="2476835" y="4659690"/>
              <a:ext cx="2339005" cy="2022427"/>
            </a:xfrm>
            <a:prstGeom prst="rect">
              <a:avLst/>
            </a:prstGeom>
          </p:spPr>
        </p:pic>
        <p:pic>
          <p:nvPicPr>
            <p:cNvPr id="14" name="图片 13"/>
            <p:cNvPicPr>
              <a:picLocks noChangeAspect="1"/>
            </p:cNvPicPr>
            <p:nvPr>
              <p:custDataLst>
                <p:tags r:id="rId10"/>
              </p:custDataLst>
            </p:nvPr>
          </p:nvPicPr>
          <p:blipFill>
            <a:blip r:embed="rId11"/>
            <a:stretch>
              <a:fillRect/>
            </a:stretch>
          </p:blipFill>
          <p:spPr>
            <a:xfrm>
              <a:off x="4879506" y="4713307"/>
              <a:ext cx="2432988" cy="1968810"/>
            </a:xfrm>
            <a:prstGeom prst="rect">
              <a:avLst/>
            </a:prstGeom>
          </p:spPr>
        </p:pic>
        <p:pic>
          <p:nvPicPr>
            <p:cNvPr id="16" name="图片 15"/>
            <p:cNvPicPr>
              <a:picLocks noChangeAspect="1"/>
            </p:cNvPicPr>
            <p:nvPr>
              <p:custDataLst>
                <p:tags r:id="rId12"/>
              </p:custDataLst>
            </p:nvPr>
          </p:nvPicPr>
          <p:blipFill>
            <a:blip r:embed="rId13"/>
            <a:stretch>
              <a:fillRect/>
            </a:stretch>
          </p:blipFill>
          <p:spPr>
            <a:xfrm>
              <a:off x="7480239" y="4713307"/>
              <a:ext cx="2598482" cy="1942866"/>
            </a:xfrm>
            <a:prstGeom prst="rect">
              <a:avLst/>
            </a:prstGeom>
          </p:spPr>
        </p:pic>
        <p:pic>
          <p:nvPicPr>
            <p:cNvPr id="9" name="图片 8"/>
            <p:cNvPicPr>
              <a:picLocks noChangeAspect="1"/>
            </p:cNvPicPr>
            <p:nvPr>
              <p:custDataLst>
                <p:tags r:id="rId14"/>
              </p:custDataLst>
            </p:nvPr>
          </p:nvPicPr>
          <p:blipFill>
            <a:blip r:embed="rId15">
              <a:extLst>
                <a:ext uri="{28A0092B-C50C-407E-A947-70E740481C1C}">
                  <a14:useLocalDpi xmlns:a14="http://schemas.microsoft.com/office/drawing/2010/main" val="0"/>
                </a:ext>
              </a:extLst>
            </a:blip>
            <a:stretch>
              <a:fillRect/>
            </a:stretch>
          </p:blipFill>
          <p:spPr>
            <a:xfrm>
              <a:off x="10189377" y="4713307"/>
              <a:ext cx="2339005" cy="1943155"/>
            </a:xfrm>
            <a:prstGeom prst="rect">
              <a:avLst/>
            </a:prstGeom>
          </p:spPr>
        </p:pic>
      </p:grpSp>
      <p:pic>
        <p:nvPicPr>
          <p:cNvPr id="15" name="图片 14"/>
          <p:cNvPicPr>
            <a:picLocks noChangeAspect="1"/>
          </p:cNvPicPr>
          <p:nvPr>
            <p:custDataLst>
              <p:tags r:id="rId16"/>
            </p:custDataLst>
          </p:nvPr>
        </p:nvPicPr>
        <p:blipFill>
          <a:blip r:embed="rId17"/>
          <a:stretch>
            <a:fillRect/>
          </a:stretch>
        </p:blipFill>
        <p:spPr>
          <a:xfrm>
            <a:off x="1899285" y="4688205"/>
            <a:ext cx="5387340" cy="2169795"/>
          </a:xfrm>
          <a:prstGeom prst="rect">
            <a:avLst/>
          </a:prstGeom>
          <a:ln w="28575">
            <a:solidFill>
              <a:srgbClr val="FF0000"/>
            </a:solidFill>
            <a:prstDash val="sysDash"/>
          </a:ln>
        </p:spPr>
      </p:pic>
      <p:pic>
        <p:nvPicPr>
          <p:cNvPr id="17" name="图片 16"/>
          <p:cNvPicPr>
            <a:picLocks noChangeAspect="1"/>
          </p:cNvPicPr>
          <p:nvPr>
            <p:custDataLst>
              <p:tags r:id="rId18"/>
            </p:custDataLst>
          </p:nvPr>
        </p:nvPicPr>
        <p:blipFill>
          <a:blip r:embed="rId19"/>
          <a:stretch>
            <a:fillRect/>
          </a:stretch>
        </p:blipFill>
        <p:spPr>
          <a:xfrm>
            <a:off x="8282305" y="4688205"/>
            <a:ext cx="3091180" cy="214884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3"/>
          <p:cNvSpPr txBox="1">
            <a:spLocks noChangeArrowheads="1"/>
          </p:cNvSpPr>
          <p:nvPr>
            <p:custDataLst>
              <p:tags r:id="rId1"/>
            </p:custDataLst>
          </p:nvPr>
        </p:nvSpPr>
        <p:spPr bwMode="auto">
          <a:xfrm>
            <a:off x="735330" y="0"/>
            <a:ext cx="617093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教学过程</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sym typeface="+mn-ea"/>
              </a:rPr>
              <a:t>有机高分子材料</a:t>
            </a:r>
            <a:r>
              <a:rPr lang="en-US" altLang="zh-CN" sz="2800" b="1">
                <a:solidFill>
                  <a:srgbClr val="C00000"/>
                </a:solidFill>
                <a:latin typeface="微软雅黑" panose="020B0503020204020204" charset="-122"/>
                <a:sym typeface="+mn-ea"/>
              </a:rPr>
              <a:t>---</a:t>
            </a:r>
            <a:r>
              <a:rPr lang="zh-CN" altLang="en-US" sz="2800" b="1">
                <a:solidFill>
                  <a:srgbClr val="C00000"/>
                </a:solidFill>
                <a:latin typeface="微软雅黑" panose="020B0503020204020204" charset="-122"/>
                <a:sym typeface="+mn-ea"/>
              </a:rPr>
              <a:t>塑料</a:t>
            </a:r>
            <a:endParaRPr lang="zh-CN" altLang="en-US" sz="2800" b="1">
              <a:solidFill>
                <a:srgbClr val="C00000"/>
              </a:solidFill>
              <a:latin typeface="微软雅黑" panose="020B0503020204020204"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94615" y="1055370"/>
            <a:ext cx="7941310" cy="5499735"/>
          </a:xfrm>
          <a:prstGeom prst="rect">
            <a:avLst/>
          </a:prstGeom>
        </p:spPr>
      </p:pic>
      <p:sp>
        <p:nvSpPr>
          <p:cNvPr id="4" name="TextBox 3"/>
          <p:cNvSpPr txBox="1"/>
          <p:nvPr>
            <p:custDataLst>
              <p:tags r:id="rId4"/>
            </p:custDataLst>
          </p:nvPr>
        </p:nvSpPr>
        <p:spPr>
          <a:xfrm>
            <a:off x="8122789" y="2399707"/>
            <a:ext cx="1843405" cy="106045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sz="2100" b="1">
                <a:solidFill>
                  <a:schemeClr val="bg1"/>
                </a:solidFill>
              </a:rPr>
              <a:t>聚乙烯无毒</a:t>
            </a:r>
            <a:endParaRPr lang="zh-CN" altLang="en-US" sz="2100" b="1">
              <a:solidFill>
                <a:schemeClr val="bg1"/>
              </a:solidFill>
            </a:endParaRPr>
          </a:p>
          <a:p>
            <a:endParaRPr lang="en-US" altLang="zh-CN" sz="2100" b="1">
              <a:solidFill>
                <a:schemeClr val="bg1"/>
              </a:solidFill>
            </a:endParaRPr>
          </a:p>
          <a:p>
            <a:r>
              <a:rPr lang="zh-CN" altLang="en-US" sz="2100" b="1">
                <a:solidFill>
                  <a:schemeClr val="bg1"/>
                </a:solidFill>
              </a:rPr>
              <a:t>聚氯乙烯有毒</a:t>
            </a:r>
            <a:r>
              <a:rPr lang="en-US" altLang="zh-CN" sz="2100" b="1">
                <a:solidFill>
                  <a:schemeClr val="bg1"/>
                </a:solidFill>
              </a:rPr>
              <a:t> </a:t>
            </a:r>
            <a:endParaRPr lang="en-US" altLang="zh-CN" sz="2100" b="1">
              <a:solidFill>
                <a:schemeClr val="bg1"/>
              </a:solidFill>
            </a:endParaRPr>
          </a:p>
        </p:txBody>
      </p:sp>
      <p:pic>
        <p:nvPicPr>
          <p:cNvPr id="14" name="图片 845829"/>
          <p:cNvPicPr>
            <a:picLocks noChangeAspect="1"/>
          </p:cNvPicPr>
          <p:nvPr>
            <p:custDataLst>
              <p:tags r:id="rId5"/>
            </p:custDataLst>
          </p:nvPr>
        </p:nvPicPr>
        <p:blipFill>
          <a:blip r:embed="rId6">
            <a:clrChange>
              <a:clrFrom>
                <a:srgbClr val="FFFFFF"/>
              </a:clrFrom>
              <a:clrTo>
                <a:srgbClr val="FFFFFF">
                  <a:alpha val="0"/>
                </a:srgbClr>
              </a:clrTo>
            </a:clrChange>
          </a:blip>
          <a:srcRect l="6282" t="74336" r="26961" b="-467"/>
          <a:stretch>
            <a:fillRect/>
          </a:stretch>
        </p:blipFill>
        <p:spPr>
          <a:xfrm>
            <a:off x="8122920" y="3632200"/>
            <a:ext cx="3733800" cy="843915"/>
          </a:xfrm>
          <a:prstGeom prst="rect">
            <a:avLst/>
          </a:prstGeom>
          <a:solidFill>
            <a:schemeClr val="accent6">
              <a:lumMod val="20000"/>
              <a:lumOff val="80000"/>
            </a:schemeClr>
          </a:solidFill>
          <a:ln w="9525">
            <a:noFill/>
          </a:ln>
        </p:spPr>
      </p:pic>
      <p:sp>
        <p:nvSpPr>
          <p:cNvPr id="17" name="文本框 16"/>
          <p:cNvSpPr txBox="1"/>
          <p:nvPr>
            <p:custDataLst>
              <p:tags r:id="rId7"/>
            </p:custDataLst>
          </p:nvPr>
        </p:nvSpPr>
        <p:spPr>
          <a:xfrm>
            <a:off x="2447290" y="410210"/>
            <a:ext cx="3727450" cy="645160"/>
          </a:xfrm>
          <a:prstGeom prst="rect">
            <a:avLst/>
          </a:prstGeom>
          <a:noFill/>
        </p:spPr>
        <p:txBody>
          <a:bodyPr wrap="square">
            <a:spAutoFit/>
          </a:bodyPr>
          <a:lstStyle/>
          <a:p>
            <a:pPr algn="just">
              <a:lnSpc>
                <a:spcPct val="150000"/>
              </a:lnSpc>
              <a:spcAft>
                <a:spcPct val="0"/>
              </a:spcAft>
            </a:pPr>
            <a:r>
              <a:rPr lang="zh-CN" altLang="zh-CN" sz="2400" b="1">
                <a:solidFill>
                  <a:srgbClr val="0000FF"/>
                </a:solidFill>
                <a:latin typeface="微软雅黑" panose="020B0503020204020204" charset="-122"/>
                <a:ea typeface="微软雅黑" panose="020B0503020204020204" charset="-122"/>
              </a:rPr>
              <a:t>几种常见的塑料及其用途</a:t>
            </a:r>
            <a:endParaRPr lang="zh-CN" altLang="zh-CN" sz="2400" b="1" kern="100">
              <a:solidFill>
                <a:srgbClr val="0000FF"/>
              </a:solidFill>
              <a:effectLst/>
              <a:latin typeface="微软雅黑" panose="020B0503020204020204" charset="-122"/>
              <a:ea typeface="微软雅黑" panose="020B0503020204020204" charset="-122"/>
              <a:cs typeface="Courier New" panose="02070309020205020404" pitchFamily="49" charset="0"/>
            </a:endParaRPr>
          </a:p>
        </p:txBody>
      </p:sp>
      <p:pic>
        <p:nvPicPr>
          <p:cNvPr id="20" name="图片 19"/>
          <p:cNvPicPr>
            <a:picLocks noChangeAspect="1"/>
          </p:cNvPicPr>
          <p:nvPr>
            <p:custDataLst>
              <p:tags r:id="rId8"/>
            </p:custDataLst>
          </p:nvPr>
        </p:nvPicPr>
        <p:blipFill>
          <a:blip r:embed="rId9"/>
          <a:stretch>
            <a:fillRect/>
          </a:stretch>
        </p:blipFill>
        <p:spPr>
          <a:xfrm>
            <a:off x="8122920" y="1760220"/>
            <a:ext cx="3734435" cy="368935"/>
          </a:xfrm>
          <a:prstGeom prst="rect">
            <a:avLst/>
          </a:prstGeom>
        </p:spPr>
      </p:pic>
      <p:grpSp>
        <p:nvGrpSpPr>
          <p:cNvPr id="26" name="组合 25"/>
          <p:cNvGrpSpPr/>
          <p:nvPr>
            <p:custDataLst>
              <p:tags r:id="rId10"/>
            </p:custDataLst>
          </p:nvPr>
        </p:nvGrpSpPr>
        <p:grpSpPr>
          <a:xfrm>
            <a:off x="8122920" y="5008880"/>
            <a:ext cx="3958590" cy="1174750"/>
            <a:chOff x="12789" y="7648"/>
            <a:chExt cx="6234" cy="1850"/>
          </a:xfrm>
        </p:grpSpPr>
        <p:sp>
          <p:nvSpPr>
            <p:cNvPr id="25" name="矩形 24"/>
            <p:cNvSpPr/>
            <p:nvPr>
              <p:custDataLst>
                <p:tags r:id="rId11"/>
              </p:custDataLst>
            </p:nvPr>
          </p:nvSpPr>
          <p:spPr>
            <a:xfrm>
              <a:off x="12789" y="7648"/>
              <a:ext cx="6235" cy="185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custDataLst>
                <p:tags r:id="rId12"/>
              </p:custDataLst>
            </p:nvPr>
          </p:nvGrpSpPr>
          <p:grpSpPr>
            <a:xfrm>
              <a:off x="12926" y="7826"/>
              <a:ext cx="5880" cy="1519"/>
              <a:chOff x="12655" y="7842"/>
              <a:chExt cx="5880" cy="1519"/>
            </a:xfrm>
          </p:grpSpPr>
          <p:pic>
            <p:nvPicPr>
              <p:cNvPr id="15" name="Picture 4"/>
              <p:cNvPicPr>
                <a:picLocks noChangeAspect="1" noChangeArrowheads="1"/>
              </p:cNvPicPr>
              <p:nvPr>
                <p:custDataLst>
                  <p:tags r:id="rId13"/>
                </p:custDataLst>
              </p:nvPr>
            </p:nvPicPr>
            <p:blipFill>
              <a:blip r:embed="rId14">
                <a:clrChange>
                  <a:clrFrom>
                    <a:srgbClr val="FFFFFF"/>
                  </a:clrFrom>
                  <a:clrTo>
                    <a:srgbClr val="FFFFFF">
                      <a:alpha val="0"/>
                    </a:srgbClr>
                  </a:clrTo>
                </a:clrChange>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bwMode="auto">
              <a:xfrm>
                <a:off x="16481" y="8075"/>
                <a:ext cx="2054" cy="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p:nvPr>
                <p:custDataLst>
                  <p:tags r:id="rId15"/>
                </p:custDataLst>
              </p:nvPr>
            </p:nvPicPr>
            <p:blipFill>
              <a:blip r:embed="rId16"/>
              <a:stretch>
                <a:fillRect/>
              </a:stretch>
            </p:blipFill>
            <p:spPr>
              <a:xfrm>
                <a:off x="13045" y="7851"/>
                <a:ext cx="2027" cy="571"/>
              </a:xfrm>
              <a:prstGeom prst="rect">
                <a:avLst/>
              </a:prstGeom>
              <a:noFill/>
              <a:ln w="9525">
                <a:noFill/>
              </a:ln>
            </p:spPr>
          </p:pic>
          <p:sp>
            <p:nvSpPr>
              <p:cNvPr id="22" name="文本框 21"/>
              <p:cNvSpPr txBox="1"/>
              <p:nvPr>
                <p:custDataLst>
                  <p:tags r:id="rId17"/>
                </p:custDataLst>
              </p:nvPr>
            </p:nvSpPr>
            <p:spPr>
              <a:xfrm>
                <a:off x="12655" y="7842"/>
                <a:ext cx="477" cy="580"/>
              </a:xfrm>
              <a:prstGeom prst="rect">
                <a:avLst/>
              </a:prstGeom>
              <a:noFill/>
            </p:spPr>
            <p:txBody>
              <a:bodyPr wrap="square" rtlCol="0">
                <a:spAutoFit/>
              </a:bodyPr>
              <a:lstStyle/>
              <a:p>
                <a:r>
                  <a:rPr lang="en-US" altLang="zh-CN"/>
                  <a:t>n</a:t>
                </a:r>
                <a:endParaRPr lang="en-US" altLang="zh-CN"/>
              </a:p>
            </p:txBody>
          </p:sp>
          <p:pic>
            <p:nvPicPr>
              <p:cNvPr id="23" name="图片 22"/>
              <p:cNvPicPr>
                <a:picLocks noChangeAspect="1"/>
              </p:cNvPicPr>
              <p:nvPr>
                <p:custDataLst>
                  <p:tags r:id="rId18"/>
                </p:custDataLst>
              </p:nvPr>
            </p:nvPicPr>
            <p:blipFill>
              <a:blip r:embed="rId19"/>
              <a:stretch>
                <a:fillRect/>
              </a:stretch>
            </p:blipFill>
            <p:spPr>
              <a:xfrm>
                <a:off x="15341" y="7908"/>
                <a:ext cx="871" cy="448"/>
              </a:xfrm>
              <a:prstGeom prst="rect">
                <a:avLst/>
              </a:prstGeom>
            </p:spPr>
          </p:pic>
        </p:grpSp>
      </p:grpSp>
      <p:sp>
        <p:nvSpPr>
          <p:cNvPr id="27" name="椭圆 26"/>
          <p:cNvSpPr/>
          <p:nvPr>
            <p:custDataLst>
              <p:tags r:id="rId20"/>
            </p:custDataLst>
          </p:nvPr>
        </p:nvSpPr>
        <p:spPr>
          <a:xfrm>
            <a:off x="220980" y="1849755"/>
            <a:ext cx="1417955" cy="82931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custDataLst>
              <p:tags r:id="rId21"/>
            </p:custDataLst>
          </p:nvPr>
        </p:nvSpPr>
        <p:spPr>
          <a:xfrm>
            <a:off x="220980" y="3646805"/>
            <a:ext cx="1417955" cy="82931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custDataLst>
              <p:tags r:id="rId22"/>
            </p:custDataLst>
          </p:nvPr>
        </p:nvSpPr>
        <p:spPr>
          <a:xfrm>
            <a:off x="220980" y="5354320"/>
            <a:ext cx="1417955" cy="82931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7" name="直接连接符 96"/>
          <p:cNvCxnSpPr/>
          <p:nvPr>
            <p:custDataLst>
              <p:tags r:id="rId1"/>
            </p:custDataLst>
          </p:nvPr>
        </p:nvCxnSpPr>
        <p:spPr>
          <a:xfrm>
            <a:off x="209091" y="721813"/>
            <a:ext cx="12095145" cy="0"/>
          </a:xfrm>
          <a:prstGeom prst="line">
            <a:avLst/>
          </a:prstGeom>
        </p:spPr>
        <p:style>
          <a:lnRef idx="3">
            <a:schemeClr val="accent3"/>
          </a:lnRef>
          <a:fillRef idx="0">
            <a:schemeClr val="accent3"/>
          </a:fillRef>
          <a:effectRef idx="2">
            <a:schemeClr val="accent3"/>
          </a:effectRef>
          <a:fontRef idx="minor">
            <a:schemeClr val="tx1"/>
          </a:fontRef>
        </p:style>
      </p:cxnSp>
      <p:sp>
        <p:nvSpPr>
          <p:cNvPr id="19" name="TextBox 43"/>
          <p:cNvSpPr txBox="1">
            <a:spLocks noChangeArrowheads="1"/>
          </p:cNvSpPr>
          <p:nvPr>
            <p:custDataLst>
              <p:tags r:id="rId2"/>
            </p:custDataLst>
          </p:nvPr>
        </p:nvSpPr>
        <p:spPr bwMode="auto">
          <a:xfrm>
            <a:off x="1235580" y="136059"/>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教学过程</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rPr>
              <a:t>教学目标</a:t>
            </a:r>
            <a:endParaRPr lang="zh-CN" altLang="en-US" sz="2800" b="1">
              <a:solidFill>
                <a:srgbClr val="C00000"/>
              </a:solidFill>
              <a:latin typeface="微软雅黑" panose="020B0503020204020204" charset="-122"/>
            </a:endParaRPr>
          </a:p>
        </p:txBody>
      </p:sp>
      <p:cxnSp>
        <p:nvCxnSpPr>
          <p:cNvPr id="18" name="直接连接符 17"/>
          <p:cNvCxnSpPr/>
          <p:nvPr>
            <p:custDataLst>
              <p:tags r:id="rId3"/>
            </p:custDataLst>
          </p:nvPr>
        </p:nvCxnSpPr>
        <p:spPr>
          <a:xfrm>
            <a:off x="176" y="722021"/>
            <a:ext cx="12198472" cy="0"/>
          </a:xfrm>
          <a:prstGeom prst="line">
            <a:avLst/>
          </a:prstGeom>
          <a:ln w="28575">
            <a:solidFill>
              <a:srgbClr val="319095"/>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custDataLst>
              <p:tags r:id="rId4"/>
            </p:custDataLst>
          </p:nvPr>
        </p:nvGrpSpPr>
        <p:grpSpPr>
          <a:xfrm>
            <a:off x="209001" y="770923"/>
            <a:ext cx="2874238" cy="784842"/>
            <a:chOff x="4669590" y="3262201"/>
            <a:chExt cx="2875219" cy="785110"/>
          </a:xfrm>
        </p:grpSpPr>
        <p:pic>
          <p:nvPicPr>
            <p:cNvPr id="12" name="图片 11"/>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4669590" y="3279118"/>
              <a:ext cx="768193" cy="768193"/>
            </a:xfrm>
            <a:prstGeom prst="rect">
              <a:avLst/>
            </a:prstGeom>
          </p:spPr>
        </p:pic>
        <p:sp>
          <p:nvSpPr>
            <p:cNvPr id="14" name="椭圆 13"/>
            <p:cNvSpPr/>
            <p:nvPr>
              <p:custDataLst>
                <p:tags r:id="rId7"/>
              </p:custDataLst>
            </p:nvPr>
          </p:nvSpPr>
          <p:spPr>
            <a:xfrm>
              <a:off x="5286344" y="3262201"/>
              <a:ext cx="639096" cy="639096"/>
            </a:xfrm>
            <a:prstGeom prst="ellipse">
              <a:avLst/>
            </a:prstGeom>
            <a:solidFill>
              <a:srgbClr val="F76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rPr>
                <a:t>学</a:t>
              </a:r>
              <a:endParaRPr lang="zh-CN" altLang="en-US" sz="3200" b="1">
                <a:solidFill>
                  <a:schemeClr val="tx1"/>
                </a:solidFill>
              </a:endParaRPr>
            </a:p>
          </p:txBody>
        </p:sp>
        <p:sp>
          <p:nvSpPr>
            <p:cNvPr id="9" name="椭圆 8"/>
            <p:cNvSpPr/>
            <p:nvPr>
              <p:custDataLst>
                <p:tags r:id="rId8"/>
              </p:custDataLst>
            </p:nvPr>
          </p:nvSpPr>
          <p:spPr>
            <a:xfrm>
              <a:off x="5826134" y="3262201"/>
              <a:ext cx="639096" cy="639096"/>
            </a:xfrm>
            <a:prstGeom prst="ellipse">
              <a:avLst/>
            </a:prstGeom>
            <a:solidFill>
              <a:srgbClr val="3096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rPr>
                <a:t>习</a:t>
              </a:r>
              <a:endParaRPr lang="zh-CN" altLang="en-US" sz="3200" b="1">
                <a:solidFill>
                  <a:schemeClr val="tx1"/>
                </a:solidFill>
              </a:endParaRPr>
            </a:p>
          </p:txBody>
        </p:sp>
        <p:sp>
          <p:nvSpPr>
            <p:cNvPr id="13" name="椭圆 12"/>
            <p:cNvSpPr/>
            <p:nvPr>
              <p:custDataLst>
                <p:tags r:id="rId9"/>
              </p:custDataLst>
            </p:nvPr>
          </p:nvSpPr>
          <p:spPr>
            <a:xfrm>
              <a:off x="6365924" y="3262201"/>
              <a:ext cx="639096" cy="639096"/>
            </a:xfrm>
            <a:prstGeom prst="ellipse">
              <a:avLst/>
            </a:prstGeom>
            <a:solidFill>
              <a:srgbClr val="CAF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rPr>
                <a:t>目</a:t>
              </a:r>
              <a:endParaRPr lang="zh-CN" altLang="en-US" sz="3200" b="1">
                <a:solidFill>
                  <a:schemeClr val="tx1"/>
                </a:solidFill>
              </a:endParaRPr>
            </a:p>
          </p:txBody>
        </p:sp>
        <p:sp>
          <p:nvSpPr>
            <p:cNvPr id="15" name="椭圆 14"/>
            <p:cNvSpPr/>
            <p:nvPr>
              <p:custDataLst>
                <p:tags r:id="rId10"/>
              </p:custDataLst>
            </p:nvPr>
          </p:nvSpPr>
          <p:spPr>
            <a:xfrm>
              <a:off x="6905713" y="3262201"/>
              <a:ext cx="639096" cy="639096"/>
            </a:xfrm>
            <a:prstGeom prst="ellipse">
              <a:avLst/>
            </a:prstGeom>
            <a:solidFill>
              <a:srgbClr val="676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rPr>
                <a:t>标</a:t>
              </a:r>
              <a:endParaRPr lang="zh-CN" altLang="en-US" sz="3200" b="1">
                <a:solidFill>
                  <a:schemeClr val="tx1"/>
                </a:solidFill>
              </a:endParaRPr>
            </a:p>
          </p:txBody>
        </p:sp>
      </p:grpSp>
      <p:grpSp>
        <p:nvGrpSpPr>
          <p:cNvPr id="20" name="组合 19"/>
          <p:cNvGrpSpPr/>
          <p:nvPr>
            <p:custDataLst>
              <p:tags r:id="rId11"/>
            </p:custDataLst>
          </p:nvPr>
        </p:nvGrpSpPr>
        <p:grpSpPr>
          <a:xfrm>
            <a:off x="209051" y="5164648"/>
            <a:ext cx="2874238" cy="784842"/>
            <a:chOff x="4669590" y="3262201"/>
            <a:chExt cx="2875219" cy="785110"/>
          </a:xfrm>
        </p:grpSpPr>
        <p:pic>
          <p:nvPicPr>
            <p:cNvPr id="21" name="图片 20"/>
            <p:cNvPicPr>
              <a:picLocks noChangeAspect="1"/>
            </p:cNvPicPr>
            <p:nvPr>
              <p:custDataLst>
                <p:tags r:id="rId12"/>
              </p:custDataLst>
            </p:nvPr>
          </p:nvPicPr>
          <p:blipFill>
            <a:blip r:embed="rId6">
              <a:extLst>
                <a:ext uri="{28A0092B-C50C-407E-A947-70E740481C1C}">
                  <a14:useLocalDpi xmlns:a14="http://schemas.microsoft.com/office/drawing/2010/main" val="0"/>
                </a:ext>
              </a:extLst>
            </a:blip>
            <a:stretch>
              <a:fillRect/>
            </a:stretch>
          </p:blipFill>
          <p:spPr>
            <a:xfrm>
              <a:off x="4669590" y="3279118"/>
              <a:ext cx="768193" cy="768193"/>
            </a:xfrm>
            <a:prstGeom prst="rect">
              <a:avLst/>
            </a:prstGeom>
          </p:spPr>
        </p:pic>
        <p:sp>
          <p:nvSpPr>
            <p:cNvPr id="22" name="椭圆 21"/>
            <p:cNvSpPr/>
            <p:nvPr>
              <p:custDataLst>
                <p:tags r:id="rId13"/>
              </p:custDataLst>
            </p:nvPr>
          </p:nvSpPr>
          <p:spPr>
            <a:xfrm>
              <a:off x="5286344" y="3262201"/>
              <a:ext cx="639096" cy="639096"/>
            </a:xfrm>
            <a:prstGeom prst="ellipse">
              <a:avLst/>
            </a:prstGeom>
            <a:solidFill>
              <a:srgbClr val="F76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rPr>
                <a:t>学</a:t>
              </a:r>
              <a:endParaRPr lang="zh-CN" altLang="en-US" sz="3200" b="1">
                <a:solidFill>
                  <a:schemeClr val="tx1"/>
                </a:solidFill>
              </a:endParaRPr>
            </a:p>
          </p:txBody>
        </p:sp>
        <p:sp>
          <p:nvSpPr>
            <p:cNvPr id="23" name="椭圆 22"/>
            <p:cNvSpPr/>
            <p:nvPr>
              <p:custDataLst>
                <p:tags r:id="rId14"/>
              </p:custDataLst>
            </p:nvPr>
          </p:nvSpPr>
          <p:spPr>
            <a:xfrm>
              <a:off x="5826134" y="3262201"/>
              <a:ext cx="639096" cy="639096"/>
            </a:xfrm>
            <a:prstGeom prst="ellipse">
              <a:avLst/>
            </a:prstGeom>
            <a:solidFill>
              <a:srgbClr val="3096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rPr>
                <a:t>习</a:t>
              </a:r>
              <a:endParaRPr lang="zh-CN" altLang="en-US" sz="3200" b="1">
                <a:solidFill>
                  <a:schemeClr val="tx1"/>
                </a:solidFill>
              </a:endParaRPr>
            </a:p>
          </p:txBody>
        </p:sp>
        <p:sp>
          <p:nvSpPr>
            <p:cNvPr id="24" name="椭圆 23"/>
            <p:cNvSpPr/>
            <p:nvPr>
              <p:custDataLst>
                <p:tags r:id="rId15"/>
              </p:custDataLst>
            </p:nvPr>
          </p:nvSpPr>
          <p:spPr>
            <a:xfrm>
              <a:off x="6365924" y="3262201"/>
              <a:ext cx="639096" cy="639096"/>
            </a:xfrm>
            <a:prstGeom prst="ellipse">
              <a:avLst/>
            </a:prstGeom>
            <a:solidFill>
              <a:srgbClr val="CAF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rPr>
                <a:t>重</a:t>
              </a:r>
              <a:endParaRPr lang="zh-CN" altLang="en-US" sz="3200" b="1">
                <a:solidFill>
                  <a:schemeClr val="tx1"/>
                </a:solidFill>
              </a:endParaRPr>
            </a:p>
          </p:txBody>
        </p:sp>
        <p:sp>
          <p:nvSpPr>
            <p:cNvPr id="25" name="椭圆 24"/>
            <p:cNvSpPr/>
            <p:nvPr>
              <p:custDataLst>
                <p:tags r:id="rId16"/>
              </p:custDataLst>
            </p:nvPr>
          </p:nvSpPr>
          <p:spPr>
            <a:xfrm>
              <a:off x="6905713" y="3262201"/>
              <a:ext cx="639096" cy="639096"/>
            </a:xfrm>
            <a:prstGeom prst="ellipse">
              <a:avLst/>
            </a:prstGeom>
            <a:solidFill>
              <a:srgbClr val="676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rPr>
                <a:t>点</a:t>
              </a:r>
              <a:endParaRPr lang="zh-CN" altLang="en-US" sz="3200" b="1">
                <a:solidFill>
                  <a:schemeClr val="tx1"/>
                </a:solidFill>
              </a:endParaRPr>
            </a:p>
          </p:txBody>
        </p:sp>
      </p:grpSp>
      <p:grpSp>
        <p:nvGrpSpPr>
          <p:cNvPr id="7" name="组合 6"/>
          <p:cNvGrpSpPr/>
          <p:nvPr>
            <p:custDataLst>
              <p:tags r:id="rId17"/>
            </p:custDataLst>
          </p:nvPr>
        </p:nvGrpSpPr>
        <p:grpSpPr>
          <a:xfrm>
            <a:off x="209051" y="5977003"/>
            <a:ext cx="2874238" cy="784842"/>
            <a:chOff x="4669590" y="3262201"/>
            <a:chExt cx="2875219" cy="785110"/>
          </a:xfrm>
        </p:grpSpPr>
        <p:pic>
          <p:nvPicPr>
            <p:cNvPr id="8" name="图片 7"/>
            <p:cNvPicPr>
              <a:picLocks noChangeAspect="1"/>
            </p:cNvPicPr>
            <p:nvPr>
              <p:custDataLst>
                <p:tags r:id="rId18"/>
              </p:custDataLst>
            </p:nvPr>
          </p:nvPicPr>
          <p:blipFill>
            <a:blip r:embed="rId6">
              <a:extLst>
                <a:ext uri="{28A0092B-C50C-407E-A947-70E740481C1C}">
                  <a14:useLocalDpi xmlns:a14="http://schemas.microsoft.com/office/drawing/2010/main" val="0"/>
                </a:ext>
              </a:extLst>
            </a:blip>
            <a:stretch>
              <a:fillRect/>
            </a:stretch>
          </p:blipFill>
          <p:spPr>
            <a:xfrm>
              <a:off x="4669590" y="3279118"/>
              <a:ext cx="768193" cy="768193"/>
            </a:xfrm>
            <a:prstGeom prst="rect">
              <a:avLst/>
            </a:prstGeom>
          </p:spPr>
        </p:pic>
        <p:sp>
          <p:nvSpPr>
            <p:cNvPr id="10" name="椭圆 9"/>
            <p:cNvSpPr/>
            <p:nvPr>
              <p:custDataLst>
                <p:tags r:id="rId19"/>
              </p:custDataLst>
            </p:nvPr>
          </p:nvSpPr>
          <p:spPr>
            <a:xfrm>
              <a:off x="5286344" y="3262201"/>
              <a:ext cx="639096" cy="639096"/>
            </a:xfrm>
            <a:prstGeom prst="ellipse">
              <a:avLst/>
            </a:prstGeom>
            <a:solidFill>
              <a:srgbClr val="F76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rPr>
                <a:t>学</a:t>
              </a:r>
              <a:endParaRPr lang="zh-CN" altLang="en-US" sz="3200" b="1">
                <a:solidFill>
                  <a:schemeClr val="tx1"/>
                </a:solidFill>
              </a:endParaRPr>
            </a:p>
          </p:txBody>
        </p:sp>
        <p:sp>
          <p:nvSpPr>
            <p:cNvPr id="16" name="椭圆 15"/>
            <p:cNvSpPr/>
            <p:nvPr>
              <p:custDataLst>
                <p:tags r:id="rId20"/>
              </p:custDataLst>
            </p:nvPr>
          </p:nvSpPr>
          <p:spPr>
            <a:xfrm>
              <a:off x="5826134" y="3262201"/>
              <a:ext cx="639096" cy="639096"/>
            </a:xfrm>
            <a:prstGeom prst="ellipse">
              <a:avLst/>
            </a:prstGeom>
            <a:solidFill>
              <a:srgbClr val="3096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rPr>
                <a:t>习</a:t>
              </a:r>
              <a:endParaRPr lang="zh-CN" altLang="en-US" sz="3200" b="1">
                <a:solidFill>
                  <a:schemeClr val="tx1"/>
                </a:solidFill>
              </a:endParaRPr>
            </a:p>
          </p:txBody>
        </p:sp>
        <p:sp>
          <p:nvSpPr>
            <p:cNvPr id="17" name="椭圆 16"/>
            <p:cNvSpPr/>
            <p:nvPr>
              <p:custDataLst>
                <p:tags r:id="rId21"/>
              </p:custDataLst>
            </p:nvPr>
          </p:nvSpPr>
          <p:spPr>
            <a:xfrm>
              <a:off x="6365924" y="3262201"/>
              <a:ext cx="639096" cy="639096"/>
            </a:xfrm>
            <a:prstGeom prst="ellipse">
              <a:avLst/>
            </a:prstGeom>
            <a:solidFill>
              <a:srgbClr val="CAF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rPr>
                <a:t>难</a:t>
              </a:r>
              <a:endParaRPr lang="zh-CN" altLang="en-US" sz="3200" b="1">
                <a:solidFill>
                  <a:schemeClr val="tx1"/>
                </a:solidFill>
              </a:endParaRPr>
            </a:p>
          </p:txBody>
        </p:sp>
        <p:sp>
          <p:nvSpPr>
            <p:cNvPr id="2" name="椭圆 1"/>
            <p:cNvSpPr/>
            <p:nvPr>
              <p:custDataLst>
                <p:tags r:id="rId22"/>
              </p:custDataLst>
            </p:nvPr>
          </p:nvSpPr>
          <p:spPr>
            <a:xfrm>
              <a:off x="6905713" y="3262201"/>
              <a:ext cx="639096" cy="639096"/>
            </a:xfrm>
            <a:prstGeom prst="ellipse">
              <a:avLst/>
            </a:prstGeom>
            <a:solidFill>
              <a:srgbClr val="676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rPr>
                <a:t>点</a:t>
              </a:r>
              <a:endParaRPr lang="zh-CN" altLang="en-US" sz="3200" b="1">
                <a:solidFill>
                  <a:schemeClr val="tx1"/>
                </a:solidFill>
              </a:endParaRPr>
            </a:p>
          </p:txBody>
        </p:sp>
      </p:grpSp>
      <p:sp>
        <p:nvSpPr>
          <p:cNvPr id="26" name="文本框 25"/>
          <p:cNvSpPr txBox="1"/>
          <p:nvPr>
            <p:custDataLst>
              <p:tags r:id="rId23"/>
            </p:custDataLst>
          </p:nvPr>
        </p:nvSpPr>
        <p:spPr>
          <a:xfrm>
            <a:off x="2146965" y="5164458"/>
            <a:ext cx="11115055" cy="460375"/>
          </a:xfrm>
          <a:prstGeom prst="rect">
            <a:avLst/>
          </a:prstGeom>
          <a:noFill/>
        </p:spPr>
        <p:txBody>
          <a:bodyPr wrap="square" rtlCol="0" anchor="t">
            <a:spAutoFit/>
          </a:bodyPr>
          <a:lstStyle/>
          <a:p>
            <a:pPr algn="ctr">
              <a:defRPr/>
            </a:pPr>
            <a:r>
              <a:rPr lang="zh-CN" altLang="zh-CN" sz="2400" b="1" kern="100">
                <a:solidFill>
                  <a:schemeClr val="tx1"/>
                </a:solidFill>
                <a:latin typeface="微软雅黑" panose="020B0503020204020204" charset="-122"/>
                <a:ea typeface="微软雅黑" panose="020B0503020204020204" charset="-122"/>
                <a:cs typeface="微软雅黑" panose="020B0503020204020204" charset="-122"/>
                <a:sym typeface="+mn-ea"/>
              </a:rPr>
              <a:t>掌握烷烃、烯烃、炔烃、芳香烃的组成及结构</a:t>
            </a:r>
            <a:r>
              <a:rPr lang="zh-CN" altLang="en-US" sz="2400" b="1" kern="0">
                <a:solidFill>
                  <a:schemeClr val="tx1"/>
                </a:solidFill>
                <a:latin typeface="微软雅黑" panose="020B0503020204020204" charset="-122"/>
                <a:ea typeface="微软雅黑" panose="020B0503020204020204" charset="-122"/>
                <a:sym typeface="+mn-ea"/>
              </a:rPr>
              <a:t>，对烃进行分类。</a:t>
            </a:r>
            <a:endParaRPr lang="zh-CN" altLang="en-US" sz="2400" b="1" kern="0">
              <a:solidFill>
                <a:schemeClr val="tx1"/>
              </a:solidFill>
              <a:latin typeface="微软雅黑" panose="020B0503020204020204" charset="-122"/>
              <a:ea typeface="微软雅黑" panose="020B0503020204020204" charset="-122"/>
              <a:sym typeface="+mn-ea"/>
            </a:endParaRPr>
          </a:p>
        </p:txBody>
      </p:sp>
      <p:sp>
        <p:nvSpPr>
          <p:cNvPr id="29" name="文本框 28"/>
          <p:cNvSpPr txBox="1"/>
          <p:nvPr>
            <p:custDataLst>
              <p:tags r:id="rId24"/>
            </p:custDataLst>
          </p:nvPr>
        </p:nvSpPr>
        <p:spPr>
          <a:xfrm>
            <a:off x="3082685" y="5977038"/>
            <a:ext cx="4994474" cy="521970"/>
          </a:xfrm>
          <a:prstGeom prst="rect">
            <a:avLst/>
          </a:prstGeom>
          <a:noFill/>
        </p:spPr>
        <p:txBody>
          <a:bodyPr wrap="square" rtlCol="0" anchor="t">
            <a:spAutoFit/>
          </a:bodyPr>
          <a:lstStyle/>
          <a:p>
            <a:pPr algn="ctr">
              <a:defRPr/>
            </a:pPr>
            <a:r>
              <a:rPr lang="zh-CN" altLang="en-US" sz="2800" b="1" kern="0">
                <a:solidFill>
                  <a:schemeClr val="tx1"/>
                </a:solidFill>
                <a:latin typeface="微软雅黑" panose="020B0503020204020204" charset="-122"/>
                <a:ea typeface="微软雅黑" panose="020B0503020204020204" charset="-122"/>
                <a:sym typeface="+mn-ea"/>
              </a:rPr>
              <a:t>苯环的结构及共线共面问题</a:t>
            </a:r>
            <a:endParaRPr lang="zh-CN" altLang="en-US" sz="2800" b="1" kern="0">
              <a:solidFill>
                <a:schemeClr val="tx1"/>
              </a:solidFill>
              <a:latin typeface="微软雅黑" panose="020B0503020204020204" charset="-122"/>
              <a:ea typeface="微软雅黑" panose="020B0503020204020204" charset="-122"/>
              <a:sym typeface="+mn-ea"/>
            </a:endParaRPr>
          </a:p>
        </p:txBody>
      </p:sp>
      <p:sp>
        <p:nvSpPr>
          <p:cNvPr id="30" name="文本框 29"/>
          <p:cNvSpPr txBox="1"/>
          <p:nvPr>
            <p:custDataLst>
              <p:tags r:id="rId25"/>
            </p:custDataLst>
          </p:nvPr>
        </p:nvSpPr>
        <p:spPr>
          <a:xfrm>
            <a:off x="139" y="1136537"/>
            <a:ext cx="12080560" cy="3969385"/>
          </a:xfrm>
          <a:prstGeom prst="rect">
            <a:avLst/>
          </a:prstGeom>
          <a:noFill/>
        </p:spPr>
        <p:txBody>
          <a:bodyPr wrap="square" rtlCol="0" anchor="t">
            <a:spAutoFit/>
          </a:bodyPr>
          <a:lstStyle/>
          <a:p>
            <a:pPr>
              <a:lnSpc>
                <a:spcPct val="150000"/>
              </a:lnSpc>
            </a:pPr>
            <a:r>
              <a:rPr lang="en-US" altLang="zh-CN" sz="2800" b="1" kern="100">
                <a:latin typeface="微软雅黑" panose="020B0503020204020204" charset="-122"/>
                <a:ea typeface="微软雅黑" panose="020B0503020204020204" charset="-122"/>
                <a:cs typeface="微软雅黑" panose="020B0503020204020204" charset="-122"/>
                <a:sym typeface="+mn-ea"/>
              </a:rPr>
              <a:t>1.</a:t>
            </a:r>
            <a:r>
              <a:rPr lang="zh-CN" altLang="zh-CN" sz="2800" b="1" kern="100">
                <a:latin typeface="微软雅黑" panose="020B0503020204020204" charset="-122"/>
                <a:ea typeface="微软雅黑" panose="020B0503020204020204" charset="-122"/>
                <a:cs typeface="微软雅黑" panose="020B0503020204020204" charset="-122"/>
                <a:sym typeface="+mn-ea"/>
              </a:rPr>
              <a:t>了解烃的概念及分类，了解常见烃的组成及结构，</a:t>
            </a:r>
            <a:r>
              <a:rPr lang="zh-CN" altLang="en-US" sz="2800" b="1" kern="100" smtClean="0">
                <a:solidFill>
                  <a:schemeClr val="accent1"/>
                </a:solidFill>
                <a:latin typeface="微软雅黑" panose="020B0503020204020204" charset="-122"/>
                <a:ea typeface="微软雅黑" panose="020B0503020204020204" charset="-122"/>
                <a:cs typeface="Times New Roman" panose="02020603050405020304" pitchFamily="18" charset="0"/>
                <a:sym typeface="+mn-ea"/>
              </a:rPr>
              <a:t>能描述甲烷、乙烯、</a:t>
            </a:r>
            <a:r>
              <a:rPr lang="zh-CN" altLang="zh-CN" sz="2800" b="1" kern="100" smtClean="0">
                <a:solidFill>
                  <a:schemeClr val="accent1"/>
                </a:solidFill>
                <a:latin typeface="微软雅黑" panose="020B0503020204020204" charset="-122"/>
                <a:ea typeface="微软雅黑" panose="020B0503020204020204" charset="-122"/>
                <a:cs typeface="Times New Roman" panose="02020603050405020304" pitchFamily="18" charset="0"/>
                <a:sym typeface="+mn-ea"/>
              </a:rPr>
              <a:t>乙炔</a:t>
            </a:r>
            <a:r>
              <a:rPr lang="zh-CN" altLang="en-US" sz="2800" b="1" kern="100" smtClean="0">
                <a:solidFill>
                  <a:schemeClr val="accent1"/>
                </a:solidFill>
                <a:latin typeface="微软雅黑" panose="020B0503020204020204" charset="-122"/>
                <a:ea typeface="微软雅黑" panose="020B0503020204020204" charset="-122"/>
                <a:cs typeface="Times New Roman" panose="02020603050405020304" pitchFamily="18" charset="0"/>
                <a:sym typeface="+mn-ea"/>
              </a:rPr>
              <a:t>的分子结构特征。能辨识常见有机化合物分子中的碳骨架，能概括有机化合物常见碳原子的成键类型</a:t>
            </a:r>
            <a:r>
              <a:rPr lang="zh-CN" altLang="en-US" sz="2800" kern="100" smtClean="0">
                <a:solidFill>
                  <a:schemeClr val="accent1"/>
                </a:solidFill>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800" kern="100" smtClean="0">
                <a:solidFill>
                  <a:schemeClr val="accent1"/>
                </a:solidFill>
                <a:latin typeface="Times New Roman" panose="02020603050405020304" pitchFamily="18" charset="0"/>
                <a:ea typeface="黑体" panose="02010609060101010101" charset="-122"/>
                <a:cs typeface="Times New Roman" panose="02020603050405020304" pitchFamily="18" charset="0"/>
                <a:sym typeface="+mn-ea"/>
              </a:rPr>
              <a:t>       </a:t>
            </a:r>
            <a:r>
              <a:rPr lang="zh-CN" altLang="zh-CN" sz="2800" b="1" kern="100">
                <a:solidFill>
                  <a:srgbClr val="C00000"/>
                </a:solidFill>
                <a:latin typeface="微软雅黑" panose="020B0503020204020204" charset="-122"/>
                <a:ea typeface="微软雅黑" panose="020B0503020204020204" charset="-122"/>
                <a:cs typeface="微软雅黑" panose="020B0503020204020204" charset="-122"/>
                <a:sym typeface="+mn-ea"/>
              </a:rPr>
              <a:t>培养</a:t>
            </a:r>
            <a:r>
              <a:rPr lang="en-US" altLang="zh-CN" sz="2800" b="1" kern="10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zh-CN" sz="2800" b="1" kern="100">
                <a:solidFill>
                  <a:srgbClr val="C00000"/>
                </a:solidFill>
                <a:latin typeface="微软雅黑" panose="020B0503020204020204" charset="-122"/>
                <a:ea typeface="微软雅黑" panose="020B0503020204020204" charset="-122"/>
                <a:cs typeface="微软雅黑" panose="020B0503020204020204" charset="-122"/>
                <a:sym typeface="+mn-ea"/>
              </a:rPr>
              <a:t>证据</a:t>
            </a:r>
            <a:r>
              <a:rPr lang="zh-CN" altLang="zh-CN" sz="2800" b="1" kern="100" smtClean="0">
                <a:solidFill>
                  <a:srgbClr val="C00000"/>
                </a:solidFill>
                <a:latin typeface="微软雅黑" panose="020B0503020204020204" charset="-122"/>
                <a:ea typeface="微软雅黑" panose="020B0503020204020204" charset="-122"/>
                <a:cs typeface="微软雅黑" panose="020B0503020204020204" charset="-122"/>
                <a:sym typeface="+mn-ea"/>
              </a:rPr>
              <a:t>推理与</a:t>
            </a:r>
            <a:r>
              <a:rPr lang="zh-CN" altLang="zh-CN" sz="2800" b="1" kern="100">
                <a:solidFill>
                  <a:srgbClr val="C00000"/>
                </a:solidFill>
                <a:latin typeface="微软雅黑" panose="020B0503020204020204" charset="-122"/>
                <a:ea typeface="微软雅黑" panose="020B0503020204020204" charset="-122"/>
                <a:cs typeface="微软雅黑" panose="020B0503020204020204" charset="-122"/>
                <a:sym typeface="+mn-ea"/>
              </a:rPr>
              <a:t>模型认知能力</a:t>
            </a:r>
            <a:r>
              <a:rPr lang="en-US" altLang="zh-CN" sz="2800" b="1" kern="10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zh-CN" sz="2800" b="1" kern="100" smtClean="0">
                <a:solidFill>
                  <a:srgbClr val="C00000"/>
                </a:solidFill>
                <a:latin typeface="微软雅黑" panose="020B0503020204020204" charset="-122"/>
                <a:ea typeface="微软雅黑" panose="020B0503020204020204" charset="-122"/>
                <a:cs typeface="微软雅黑" panose="020B0503020204020204" charset="-122"/>
                <a:sym typeface="+mn-ea"/>
              </a:rPr>
              <a:t>。</a:t>
            </a:r>
            <a:endParaRPr lang="en-US" altLang="zh-CN" sz="2800" b="1" kern="100" smtClean="0">
              <a:solidFill>
                <a:srgbClr val="C00000"/>
              </a:solidFill>
              <a:latin typeface="微软雅黑" panose="020B0503020204020204" charset="-122"/>
              <a:ea typeface="微软雅黑" panose="020B0503020204020204" charset="-122"/>
              <a:cs typeface="微软雅黑" panose="020B0503020204020204" charset="-122"/>
            </a:endParaRPr>
          </a:p>
          <a:p>
            <a:pPr algn="just">
              <a:lnSpc>
                <a:spcPct val="150000"/>
              </a:lnSpc>
              <a:spcAft>
                <a:spcPct val="0"/>
              </a:spcAft>
            </a:pPr>
            <a:r>
              <a:rPr lang="en-US" altLang="zh-CN" sz="2800" b="1" kern="100" smtClean="0">
                <a:latin typeface="微软雅黑" panose="020B0503020204020204" charset="-122"/>
                <a:ea typeface="微软雅黑" panose="020B0503020204020204" charset="-122"/>
                <a:cs typeface="微软雅黑" panose="020B0503020204020204" charset="-122"/>
                <a:sym typeface="+mn-ea"/>
              </a:rPr>
              <a:t>2</a:t>
            </a:r>
            <a:r>
              <a:rPr lang="en-US" altLang="zh-CN" sz="2800" b="1" kern="100">
                <a:latin typeface="微软雅黑" panose="020B0503020204020204" charset="-122"/>
                <a:ea typeface="微软雅黑" panose="020B0503020204020204" charset="-122"/>
                <a:cs typeface="微软雅黑" panose="020B0503020204020204" charset="-122"/>
                <a:sym typeface="+mn-ea"/>
              </a:rPr>
              <a:t>.</a:t>
            </a:r>
            <a:r>
              <a:rPr lang="zh-CN" altLang="zh-CN" sz="2800" b="1" kern="100">
                <a:latin typeface="微软雅黑" panose="020B0503020204020204" charset="-122"/>
                <a:ea typeface="微软雅黑" panose="020B0503020204020204" charset="-122"/>
                <a:cs typeface="微软雅黑" panose="020B0503020204020204" charset="-122"/>
                <a:sym typeface="+mn-ea"/>
              </a:rPr>
              <a:t>初步认识有机高分子材料的组成、性能，了解塑料、合成橡胶、</a:t>
            </a:r>
            <a:r>
              <a:rPr lang="zh-CN" altLang="zh-CN" sz="2800" b="1" kern="100" smtClean="0">
                <a:latin typeface="微软雅黑" panose="020B0503020204020204" charset="-122"/>
                <a:ea typeface="微软雅黑" panose="020B0503020204020204" charset="-122"/>
                <a:cs typeface="微软雅黑" panose="020B0503020204020204" charset="-122"/>
                <a:sym typeface="+mn-ea"/>
              </a:rPr>
              <a:t>合成</a:t>
            </a:r>
            <a:r>
              <a:rPr lang="zh-CN" altLang="zh-CN" sz="2800" b="1" kern="100">
                <a:latin typeface="微软雅黑" panose="020B0503020204020204" charset="-122"/>
                <a:ea typeface="微软雅黑" panose="020B0503020204020204" charset="-122"/>
                <a:cs typeface="微软雅黑" panose="020B0503020204020204" charset="-122"/>
                <a:sym typeface="+mn-ea"/>
              </a:rPr>
              <a:t>纤维的性能及在生活和生产中的应用，</a:t>
            </a:r>
            <a:r>
              <a:rPr lang="zh-CN" altLang="en-US" sz="2800" b="1" kern="100" smtClean="0">
                <a:solidFill>
                  <a:schemeClr val="accent1"/>
                </a:solidFill>
                <a:latin typeface="微软雅黑" panose="020B0503020204020204" charset="-122"/>
                <a:ea typeface="微软雅黑" panose="020B0503020204020204" charset="-122"/>
                <a:cs typeface="Times New Roman" panose="02020603050405020304" pitchFamily="18" charset="0"/>
                <a:sym typeface="+mn-ea"/>
              </a:rPr>
              <a:t>能从</a:t>
            </a:r>
            <a:r>
              <a:rPr lang="zh-CN" altLang="zh-CN" sz="2800" b="1" kern="100" smtClean="0">
                <a:solidFill>
                  <a:schemeClr val="accent1"/>
                </a:solidFill>
                <a:latin typeface="微软雅黑" panose="020B0503020204020204" charset="-122"/>
                <a:ea typeface="微软雅黑" panose="020B0503020204020204" charset="-122"/>
                <a:cs typeface="Times New Roman" panose="02020603050405020304" pitchFamily="18" charset="0"/>
                <a:sym typeface="+mn-ea"/>
              </a:rPr>
              <a:t>有机</a:t>
            </a:r>
            <a:r>
              <a:rPr lang="zh-CN" altLang="en-US" sz="2800" b="1" kern="100" smtClean="0">
                <a:solidFill>
                  <a:schemeClr val="accent1"/>
                </a:solidFill>
                <a:latin typeface="微软雅黑" panose="020B0503020204020204" charset="-122"/>
                <a:ea typeface="微软雅黑" panose="020B0503020204020204" charset="-122"/>
                <a:cs typeface="Times New Roman" panose="02020603050405020304" pitchFamily="18" charset="0"/>
                <a:sym typeface="+mn-ea"/>
              </a:rPr>
              <a:t>化合物及其性质的角度对材料等实际问题进行分析、讨论和评价。</a:t>
            </a:r>
            <a:r>
              <a:rPr lang="zh-CN" altLang="zh-CN" sz="2800" b="1" kern="100">
                <a:solidFill>
                  <a:srgbClr val="C00000"/>
                </a:solidFill>
                <a:latin typeface="微软雅黑" panose="020B0503020204020204" charset="-122"/>
                <a:ea typeface="微软雅黑" panose="020B0503020204020204" charset="-122"/>
                <a:cs typeface="微软雅黑" panose="020B0503020204020204" charset="-122"/>
                <a:sym typeface="+mn-ea"/>
              </a:rPr>
              <a:t>培养</a:t>
            </a:r>
            <a:r>
              <a:rPr lang="en-US" altLang="zh-CN" sz="2800" b="1" kern="10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zh-CN" sz="2800" b="1" kern="100">
                <a:solidFill>
                  <a:srgbClr val="C00000"/>
                </a:solidFill>
                <a:latin typeface="微软雅黑" panose="020B0503020204020204" charset="-122"/>
                <a:ea typeface="微软雅黑" panose="020B0503020204020204" charset="-122"/>
                <a:cs typeface="微软雅黑" panose="020B0503020204020204" charset="-122"/>
                <a:sym typeface="+mn-ea"/>
              </a:rPr>
              <a:t>宏观辨识与微观</a:t>
            </a:r>
            <a:r>
              <a:rPr lang="zh-CN" altLang="zh-CN" sz="2800" b="1" kern="100" smtClean="0">
                <a:solidFill>
                  <a:srgbClr val="C00000"/>
                </a:solidFill>
                <a:latin typeface="微软雅黑" panose="020B0503020204020204" charset="-122"/>
                <a:ea typeface="微软雅黑" panose="020B0503020204020204" charset="-122"/>
                <a:cs typeface="微软雅黑" panose="020B0503020204020204" charset="-122"/>
                <a:sym typeface="+mn-ea"/>
              </a:rPr>
              <a:t>探析</a:t>
            </a:r>
            <a:r>
              <a:rPr lang="en-US" altLang="zh-CN" sz="2800" b="1" kern="10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zh-CN" sz="2800" b="1" kern="100">
                <a:solidFill>
                  <a:srgbClr val="C00000"/>
                </a:solidFill>
                <a:latin typeface="微软雅黑" panose="020B0503020204020204" charset="-122"/>
                <a:ea typeface="微软雅黑" panose="020B0503020204020204" charset="-122"/>
                <a:cs typeface="微软雅黑" panose="020B0503020204020204" charset="-122"/>
                <a:sym typeface="+mn-ea"/>
              </a:rPr>
              <a:t>的学科素养。</a:t>
            </a:r>
            <a:endParaRPr lang="zh-CN" altLang="zh-CN" sz="2800" b="1" kern="10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tretch>
            <a:fillRect/>
          </a:stretch>
        </p:blipFill>
        <p:spPr>
          <a:xfrm>
            <a:off x="127000" y="112395"/>
            <a:ext cx="8785225" cy="6633210"/>
          </a:xfrm>
          <a:prstGeom prst="rect">
            <a:avLst/>
          </a:prstGeom>
        </p:spPr>
      </p:pic>
      <p:sp>
        <p:nvSpPr>
          <p:cNvPr id="7" name="TextBox 3"/>
          <p:cNvSpPr txBox="1"/>
          <p:nvPr>
            <p:custDataLst>
              <p:tags r:id="rId3"/>
            </p:custDataLst>
          </p:nvPr>
        </p:nvSpPr>
        <p:spPr>
          <a:xfrm>
            <a:off x="9083566" y="4958825"/>
            <a:ext cx="2316480" cy="460375"/>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zh-CN" altLang="en-US" sz="2400" b="1">
                <a:solidFill>
                  <a:schemeClr val="bg1"/>
                </a:solidFill>
              </a:rPr>
              <a:t>有机玻璃是塑料</a:t>
            </a:r>
            <a:endParaRPr lang="zh-CN" altLang="en-US" sz="2400" b="1">
              <a:solidFill>
                <a:schemeClr val="bg1"/>
              </a:solidFill>
            </a:endParaRPr>
          </a:p>
        </p:txBody>
      </p:sp>
      <p:pic>
        <p:nvPicPr>
          <p:cNvPr id="2" name="Picture 5"/>
          <p:cNvPicPr>
            <a:picLocks noChangeAspect="1" noChangeArrowheads="1"/>
          </p:cNvPicPr>
          <p:nvPr>
            <p:custDataLst>
              <p:tags r:id="rId4"/>
            </p:custDataLst>
          </p:nvPr>
        </p:nvPicPr>
        <p:blipFill>
          <a:blip r:embed="rId5">
            <a:clrChange>
              <a:clrFrom>
                <a:srgbClr val="FFFFFF"/>
              </a:clrFrom>
              <a:clrTo>
                <a:srgbClr val="FFFFFF">
                  <a:alpha val="0"/>
                </a:srgbClr>
              </a:clrTo>
            </a:clrChange>
            <a:duotone>
              <a:srgbClr val="C0504D">
                <a:shade val="45000"/>
                <a:satMod val="135000"/>
              </a:srgbClr>
              <a:prstClr val="white"/>
            </a:duotone>
            <a:extLst>
              <a:ext uri="{28A0092B-C50C-407E-A947-70E740481C1C}">
                <a14:useLocalDpi xmlns:a14="http://schemas.microsoft.com/office/drawing/2010/main" val="0"/>
              </a:ext>
            </a:extLst>
          </a:blip>
          <a:srcRect b="19235"/>
          <a:stretch>
            <a:fillRect/>
          </a:stretch>
        </p:blipFill>
        <p:spPr bwMode="auto">
          <a:xfrm>
            <a:off x="9083463" y="940613"/>
            <a:ext cx="1887537" cy="29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custDataLst>
              <p:tags r:id="rId6"/>
            </p:custDataLst>
          </p:nvPr>
        </p:nvPicPr>
        <p:blipFill>
          <a:blip r:embed="rId7">
            <a:clrChange>
              <a:clrFrom>
                <a:srgbClr val="FFFFFF"/>
              </a:clrFrom>
              <a:clrTo>
                <a:srgbClr val="FFFFFF">
                  <a:alpha val="0"/>
                </a:srgbClr>
              </a:clrTo>
            </a:clrChange>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bwMode="auto">
          <a:xfrm>
            <a:off x="9083463" y="2340869"/>
            <a:ext cx="1754582" cy="82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custDataLst>
              <p:tags r:id="rId8"/>
            </p:custDataLst>
          </p:nvPr>
        </p:nvPicPr>
        <p:blipFill>
          <a:blip r:embed="rId9"/>
          <a:srcRect l="29895" t="38400" r="36728" b="34493"/>
          <a:stretch>
            <a:fillRect/>
          </a:stretch>
        </p:blipFill>
        <p:spPr>
          <a:xfrm>
            <a:off x="9083675" y="3915410"/>
            <a:ext cx="1683385" cy="1025525"/>
          </a:xfrm>
          <a:prstGeom prst="rect">
            <a:avLst/>
          </a:prstGeom>
        </p:spPr>
      </p:pic>
      <p:pic>
        <p:nvPicPr>
          <p:cNvPr id="4" name="图片 3"/>
          <p:cNvPicPr>
            <a:picLocks noChangeAspect="1"/>
          </p:cNvPicPr>
          <p:nvPr>
            <p:custDataLst>
              <p:tags r:id="rId10"/>
            </p:custDataLst>
          </p:nvPr>
        </p:nvPicPr>
        <p:blipFill>
          <a:blip r:embed="rId11"/>
          <a:stretch>
            <a:fillRect/>
          </a:stretch>
        </p:blipFill>
        <p:spPr>
          <a:xfrm>
            <a:off x="8912225" y="5690235"/>
            <a:ext cx="1746250" cy="945515"/>
          </a:xfrm>
          <a:prstGeom prst="rect">
            <a:avLst/>
          </a:prstGeom>
        </p:spPr>
      </p:pic>
      <p:pic>
        <p:nvPicPr>
          <p:cNvPr id="9" name="图片 8"/>
          <p:cNvPicPr>
            <a:picLocks noChangeAspect="1"/>
          </p:cNvPicPr>
          <p:nvPr>
            <p:custDataLst>
              <p:tags r:id="rId12"/>
            </p:custDataLst>
          </p:nvPr>
        </p:nvPicPr>
        <p:blipFill>
          <a:blip r:embed="rId13"/>
          <a:stretch>
            <a:fillRect/>
          </a:stretch>
        </p:blipFill>
        <p:spPr>
          <a:xfrm>
            <a:off x="10658475" y="5690235"/>
            <a:ext cx="1381760" cy="721995"/>
          </a:xfrm>
          <a:prstGeom prst="rect">
            <a:avLst/>
          </a:prstGeom>
        </p:spPr>
      </p:pic>
      <p:sp>
        <p:nvSpPr>
          <p:cNvPr id="27" name="椭圆 26"/>
          <p:cNvSpPr/>
          <p:nvPr>
            <p:custDataLst>
              <p:tags r:id="rId14"/>
            </p:custDataLst>
          </p:nvPr>
        </p:nvSpPr>
        <p:spPr>
          <a:xfrm>
            <a:off x="203200" y="1001395"/>
            <a:ext cx="1707515" cy="909955"/>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custDataLst>
              <p:tags r:id="rId15"/>
            </p:custDataLst>
          </p:nvPr>
        </p:nvSpPr>
        <p:spPr>
          <a:xfrm>
            <a:off x="126365" y="2708275"/>
            <a:ext cx="1784985" cy="93980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custDataLst>
              <p:tags r:id="rId16"/>
            </p:custDataLst>
          </p:nvPr>
        </p:nvSpPr>
        <p:spPr>
          <a:xfrm>
            <a:off x="204470" y="4079875"/>
            <a:ext cx="1784350" cy="1030605"/>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custDataLst>
              <p:tags r:id="rId17"/>
            </p:custDataLst>
          </p:nvPr>
        </p:nvSpPr>
        <p:spPr>
          <a:xfrm>
            <a:off x="204470" y="5542280"/>
            <a:ext cx="1784350" cy="1030605"/>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735330" y="2827020"/>
            <a:ext cx="2992755" cy="953135"/>
          </a:xfrm>
          <a:prstGeom prst="rect">
            <a:avLst/>
          </a:prstGeom>
          <a:noFill/>
        </p:spPr>
        <p:txBody>
          <a:bodyPr wrap="square" rtlCol="0">
            <a:spAutoFit/>
          </a:bodyPr>
          <a:lstStyle/>
          <a:p>
            <a:r>
              <a:rPr lang="zh-CN" altLang="en-US" sz="2800" b="1"/>
              <a:t>聚氯乙烯塑</a:t>
            </a:r>
            <a:endParaRPr lang="zh-CN" altLang="en-US" sz="2800" b="1"/>
          </a:p>
          <a:p>
            <a:r>
              <a:rPr lang="zh-CN" altLang="en-US" sz="2800" b="1"/>
              <a:t>料薄膜大棚</a:t>
            </a:r>
            <a:endParaRPr lang="zh-CN" altLang="en-US" sz="2800" b="1"/>
          </a:p>
        </p:txBody>
      </p:sp>
      <p:sp>
        <p:nvSpPr>
          <p:cNvPr id="4" name="文本框 3"/>
          <p:cNvSpPr txBox="1"/>
          <p:nvPr>
            <p:custDataLst>
              <p:tags r:id="rId2"/>
            </p:custDataLst>
          </p:nvPr>
        </p:nvSpPr>
        <p:spPr>
          <a:xfrm>
            <a:off x="4708525" y="5990590"/>
            <a:ext cx="2992755" cy="953135"/>
          </a:xfrm>
          <a:prstGeom prst="rect">
            <a:avLst/>
          </a:prstGeom>
          <a:noFill/>
        </p:spPr>
        <p:txBody>
          <a:bodyPr wrap="square" rtlCol="0">
            <a:spAutoFit/>
          </a:bodyPr>
          <a:lstStyle/>
          <a:p>
            <a:r>
              <a:rPr lang="zh-CN" altLang="en-US" sz="2800" b="1"/>
              <a:t>聚四氟乙烯做</a:t>
            </a:r>
            <a:endParaRPr lang="zh-CN" altLang="en-US" sz="2800" b="1"/>
          </a:p>
          <a:p>
            <a:r>
              <a:rPr lang="zh-CN" altLang="en-US" sz="2800" b="1"/>
              <a:t>内衬的不粘锅</a:t>
            </a:r>
            <a:endParaRPr lang="zh-CN" altLang="en-US" sz="2800" b="1"/>
          </a:p>
        </p:txBody>
      </p:sp>
      <p:sp>
        <p:nvSpPr>
          <p:cNvPr id="5" name="文本框 4"/>
          <p:cNvSpPr txBox="1"/>
          <p:nvPr>
            <p:custDataLst>
              <p:tags r:id="rId3"/>
            </p:custDataLst>
          </p:nvPr>
        </p:nvSpPr>
        <p:spPr>
          <a:xfrm>
            <a:off x="509905" y="5852795"/>
            <a:ext cx="2992755" cy="953135"/>
          </a:xfrm>
          <a:prstGeom prst="rect">
            <a:avLst/>
          </a:prstGeom>
          <a:noFill/>
        </p:spPr>
        <p:txBody>
          <a:bodyPr wrap="square" rtlCol="0">
            <a:spAutoFit/>
          </a:bodyPr>
          <a:lstStyle/>
          <a:p>
            <a:r>
              <a:rPr lang="en-US" altLang="zh-CN" sz="2800" b="1"/>
              <a:t>“</a:t>
            </a:r>
            <a:r>
              <a:rPr lang="zh-CN" altLang="en-US" sz="2800" b="1"/>
              <a:t>水立方</a:t>
            </a:r>
            <a:r>
              <a:rPr lang="en-US" altLang="zh-CN" sz="2800" b="1"/>
              <a:t>”</a:t>
            </a:r>
            <a:r>
              <a:rPr lang="zh-CN" altLang="en-US" sz="2800" b="1"/>
              <a:t>使用聚四氟乙烯薄膜</a:t>
            </a:r>
            <a:endParaRPr lang="zh-CN" altLang="en-US" sz="2800" b="1"/>
          </a:p>
        </p:txBody>
      </p:sp>
      <p:sp>
        <p:nvSpPr>
          <p:cNvPr id="6" name="文本框 5"/>
          <p:cNvSpPr txBox="1"/>
          <p:nvPr>
            <p:custDataLst>
              <p:tags r:id="rId4"/>
            </p:custDataLst>
          </p:nvPr>
        </p:nvSpPr>
        <p:spPr>
          <a:xfrm>
            <a:off x="7963535" y="2763520"/>
            <a:ext cx="3883025" cy="953135"/>
          </a:xfrm>
          <a:prstGeom prst="rect">
            <a:avLst/>
          </a:prstGeom>
          <a:noFill/>
        </p:spPr>
        <p:txBody>
          <a:bodyPr wrap="square" rtlCol="0">
            <a:spAutoFit/>
          </a:bodyPr>
          <a:lstStyle/>
          <a:p>
            <a:r>
              <a:rPr lang="zh-CN" altLang="en-US" sz="2800" b="1"/>
              <a:t>有机玻璃（聚甲基丙烯酸甲酯）制成的标牌</a:t>
            </a:r>
            <a:endParaRPr lang="zh-CN" altLang="en-US" sz="2800" b="1"/>
          </a:p>
        </p:txBody>
      </p:sp>
      <p:sp>
        <p:nvSpPr>
          <p:cNvPr id="7" name="文本框 6"/>
          <p:cNvSpPr txBox="1"/>
          <p:nvPr>
            <p:custDataLst>
              <p:tags r:id="rId5"/>
            </p:custDataLst>
          </p:nvPr>
        </p:nvSpPr>
        <p:spPr>
          <a:xfrm>
            <a:off x="4419600" y="2763520"/>
            <a:ext cx="2992755" cy="953135"/>
          </a:xfrm>
          <a:prstGeom prst="rect">
            <a:avLst/>
          </a:prstGeom>
          <a:noFill/>
        </p:spPr>
        <p:txBody>
          <a:bodyPr wrap="square" rtlCol="0">
            <a:spAutoFit/>
          </a:bodyPr>
          <a:lstStyle/>
          <a:p>
            <a:r>
              <a:rPr lang="zh-CN" altLang="en-US" sz="2800" b="1"/>
              <a:t>电线外面的绝缘层是聚氯乙烯</a:t>
            </a:r>
            <a:endParaRPr lang="zh-CN" altLang="en-US" sz="2800" b="1"/>
          </a:p>
        </p:txBody>
      </p:sp>
      <p:sp>
        <p:nvSpPr>
          <p:cNvPr id="8" name="文本框 7"/>
          <p:cNvSpPr txBox="1"/>
          <p:nvPr>
            <p:custDataLst>
              <p:tags r:id="rId6"/>
            </p:custDataLst>
          </p:nvPr>
        </p:nvSpPr>
        <p:spPr>
          <a:xfrm>
            <a:off x="8295640" y="5990590"/>
            <a:ext cx="3472815" cy="953135"/>
          </a:xfrm>
          <a:prstGeom prst="rect">
            <a:avLst/>
          </a:prstGeom>
          <a:noFill/>
        </p:spPr>
        <p:txBody>
          <a:bodyPr wrap="square" rtlCol="0">
            <a:spAutoFit/>
          </a:bodyPr>
          <a:lstStyle/>
          <a:p>
            <a:r>
              <a:rPr lang="zh-CN" altLang="en-US" sz="2800" b="1"/>
              <a:t>酚醛塑料制成的手柄有较好的耐热性</a:t>
            </a:r>
            <a:endParaRPr lang="zh-CN" altLang="en-US" sz="2800" b="1"/>
          </a:p>
        </p:txBody>
      </p:sp>
      <p:pic>
        <p:nvPicPr>
          <p:cNvPr id="9" name="图片 8" descr="4a65eb3a-1fba-43c3-a598-f7ce1fb30900"/>
          <p:cNvPicPr>
            <a:picLocks noChangeAspect="1"/>
          </p:cNvPicPr>
          <p:nvPr>
            <p:custDataLst>
              <p:tags r:id="rId7"/>
            </p:custDataLst>
          </p:nvPr>
        </p:nvPicPr>
        <p:blipFill>
          <a:blip r:embed="rId8"/>
          <a:srcRect t="24602" b="24315"/>
          <a:stretch>
            <a:fillRect/>
          </a:stretch>
        </p:blipFill>
        <p:spPr>
          <a:xfrm>
            <a:off x="8452485" y="3710940"/>
            <a:ext cx="2937510" cy="2093595"/>
          </a:xfrm>
          <a:prstGeom prst="rect">
            <a:avLst/>
          </a:prstGeom>
        </p:spPr>
      </p:pic>
      <p:pic>
        <p:nvPicPr>
          <p:cNvPr id="10" name="图片 9" descr="5e9e4f675fb5c"/>
          <p:cNvPicPr>
            <a:picLocks noChangeAspect="1"/>
          </p:cNvPicPr>
          <p:nvPr>
            <p:custDataLst>
              <p:tags r:id="rId9"/>
            </p:custDataLst>
          </p:nvPr>
        </p:nvPicPr>
        <p:blipFill>
          <a:blip r:embed="rId10"/>
          <a:srcRect t="32176" b="21019"/>
          <a:stretch>
            <a:fillRect/>
          </a:stretch>
        </p:blipFill>
        <p:spPr>
          <a:xfrm>
            <a:off x="422910" y="694055"/>
            <a:ext cx="3006725" cy="2069465"/>
          </a:xfrm>
          <a:prstGeom prst="rect">
            <a:avLst/>
          </a:prstGeom>
        </p:spPr>
      </p:pic>
      <p:pic>
        <p:nvPicPr>
          <p:cNvPr id="11" name="图片 10" descr="0013729e42d21340b1061a"/>
          <p:cNvPicPr>
            <a:picLocks noChangeAspect="1"/>
          </p:cNvPicPr>
          <p:nvPr>
            <p:custDataLst>
              <p:tags r:id="rId11"/>
            </p:custDataLst>
          </p:nvPr>
        </p:nvPicPr>
        <p:blipFill>
          <a:blip r:embed="rId12"/>
          <a:stretch>
            <a:fillRect/>
          </a:stretch>
        </p:blipFill>
        <p:spPr>
          <a:xfrm>
            <a:off x="422910" y="3843655"/>
            <a:ext cx="2726055" cy="1908810"/>
          </a:xfrm>
          <a:prstGeom prst="rect">
            <a:avLst/>
          </a:prstGeom>
        </p:spPr>
      </p:pic>
      <p:pic>
        <p:nvPicPr>
          <p:cNvPr id="16" name="图片 15" descr="20190903105345_2725_zs_sy"/>
          <p:cNvPicPr>
            <a:picLocks noChangeAspect="1"/>
          </p:cNvPicPr>
          <p:nvPr>
            <p:custDataLst>
              <p:tags r:id="rId13"/>
            </p:custDataLst>
          </p:nvPr>
        </p:nvPicPr>
        <p:blipFill>
          <a:blip r:embed="rId14"/>
          <a:stretch>
            <a:fillRect/>
          </a:stretch>
        </p:blipFill>
        <p:spPr>
          <a:xfrm>
            <a:off x="4445000" y="619760"/>
            <a:ext cx="2941955" cy="2069465"/>
          </a:xfrm>
          <a:prstGeom prst="rect">
            <a:avLst/>
          </a:prstGeom>
        </p:spPr>
      </p:pic>
      <p:pic>
        <p:nvPicPr>
          <p:cNvPr id="21" name="图片 20" descr="t01d69ca5a4703e79cb"/>
          <p:cNvPicPr>
            <a:picLocks noChangeAspect="1"/>
          </p:cNvPicPr>
          <p:nvPr>
            <p:custDataLst>
              <p:tags r:id="rId15"/>
            </p:custDataLst>
          </p:nvPr>
        </p:nvPicPr>
        <p:blipFill>
          <a:blip r:embed="rId16"/>
          <a:stretch>
            <a:fillRect/>
          </a:stretch>
        </p:blipFill>
        <p:spPr>
          <a:xfrm>
            <a:off x="4533265" y="3750310"/>
            <a:ext cx="2765425" cy="2081530"/>
          </a:xfrm>
          <a:prstGeom prst="rect">
            <a:avLst/>
          </a:prstGeom>
        </p:spPr>
      </p:pic>
      <p:pic>
        <p:nvPicPr>
          <p:cNvPr id="22" name="图片 21" descr="wKhQo1c-tEWEefuZAAAAAJ2a6QE199"/>
          <p:cNvPicPr>
            <a:picLocks noChangeAspect="1"/>
          </p:cNvPicPr>
          <p:nvPr>
            <p:custDataLst>
              <p:tags r:id="rId17"/>
            </p:custDataLst>
          </p:nvPr>
        </p:nvPicPr>
        <p:blipFill>
          <a:blip r:embed="rId18"/>
          <a:stretch>
            <a:fillRect/>
          </a:stretch>
        </p:blipFill>
        <p:spPr>
          <a:xfrm>
            <a:off x="8070215" y="694055"/>
            <a:ext cx="3319780" cy="2005965"/>
          </a:xfrm>
          <a:prstGeom prst="rect">
            <a:avLst/>
          </a:prstGeom>
        </p:spPr>
      </p:pic>
      <p:sp>
        <p:nvSpPr>
          <p:cNvPr id="19" name="TextBox 43"/>
          <p:cNvSpPr txBox="1">
            <a:spLocks noChangeArrowheads="1"/>
          </p:cNvSpPr>
          <p:nvPr>
            <p:custDataLst>
              <p:tags r:id="rId19"/>
            </p:custDataLst>
          </p:nvPr>
        </p:nvSpPr>
        <p:spPr bwMode="auto">
          <a:xfrm>
            <a:off x="735330" y="-32385"/>
            <a:ext cx="617093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教学过程</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sym typeface="+mn-ea"/>
              </a:rPr>
              <a:t>有机高分子材料</a:t>
            </a:r>
            <a:r>
              <a:rPr lang="en-US" altLang="zh-CN" sz="2800" b="1">
                <a:solidFill>
                  <a:srgbClr val="C00000"/>
                </a:solidFill>
                <a:latin typeface="微软雅黑" panose="020B0503020204020204" charset="-122"/>
                <a:sym typeface="+mn-ea"/>
              </a:rPr>
              <a:t>   </a:t>
            </a:r>
            <a:r>
              <a:rPr lang="zh-CN" altLang="en-US" sz="2800" b="1">
                <a:solidFill>
                  <a:srgbClr val="C00000"/>
                </a:solidFill>
                <a:latin typeface="微软雅黑" panose="020B0503020204020204" charset="-122"/>
                <a:sym typeface="+mn-ea"/>
              </a:rPr>
              <a:t>塑料</a:t>
            </a:r>
            <a:endParaRPr lang="zh-CN" altLang="en-US" sz="2800" b="1">
              <a:solidFill>
                <a:srgbClr val="C00000"/>
              </a:solidFill>
              <a:latin typeface="微软雅黑" panose="020B0503020204020204" charset="-122"/>
              <a:sym typeface="+mn-ea"/>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p:cNvSpPr txBox="1">
            <a:spLocks noChangeArrowheads="1"/>
          </p:cNvSpPr>
          <p:nvPr>
            <p:custDataLst>
              <p:tags r:id="rId1"/>
            </p:custDataLst>
          </p:nvPr>
        </p:nvSpPr>
        <p:spPr bwMode="auto">
          <a:xfrm>
            <a:off x="342900" y="586105"/>
            <a:ext cx="11649075" cy="15684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lt1"/>
          </a:lnRef>
          <a:fillRef idx="1">
            <a:schemeClr val="accent2"/>
          </a:fillRef>
          <a:effectRef idx="1">
            <a:schemeClr val="accent2"/>
          </a:effectRef>
          <a:fontRef idx="minor">
            <a:schemeClr val="lt1"/>
          </a:fontRef>
        </p:style>
        <p:txBody>
          <a:bodyPr wrap="square">
            <a:spAutoFit/>
          </a:bodyPr>
          <a:lstStyle>
            <a:lvl1pPr eaLnBrk="0" hangingPunct="0">
              <a:defRPr sz="2800" b="1">
                <a:solidFill>
                  <a:schemeClr val="tx1"/>
                </a:solidFill>
                <a:latin typeface="Arial" panose="020B0604020202020204" pitchFamily="34" charset="0"/>
                <a:ea typeface="黑体" panose="02010609060101010101" charset="-122"/>
              </a:defRPr>
            </a:lvl1pPr>
            <a:lvl2pPr marL="742950" indent="-285750" eaLnBrk="0" hangingPunct="0">
              <a:defRPr sz="2800" b="1">
                <a:solidFill>
                  <a:schemeClr val="tx1"/>
                </a:solidFill>
                <a:latin typeface="Arial" panose="020B0604020202020204" pitchFamily="34" charset="0"/>
                <a:ea typeface="黑体" panose="02010609060101010101" charset="-122"/>
              </a:defRPr>
            </a:lvl2pPr>
            <a:lvl3pPr marL="1143000" indent="-228600" eaLnBrk="0" hangingPunct="0">
              <a:defRPr sz="2800" b="1">
                <a:solidFill>
                  <a:schemeClr val="tx1"/>
                </a:solidFill>
                <a:latin typeface="Arial" panose="020B0604020202020204" pitchFamily="34" charset="0"/>
                <a:ea typeface="黑体" panose="02010609060101010101" charset="-122"/>
              </a:defRPr>
            </a:lvl3pPr>
            <a:lvl4pPr marL="1600200" indent="-228600" eaLnBrk="0" hangingPunct="0">
              <a:defRPr sz="2800" b="1">
                <a:solidFill>
                  <a:schemeClr val="tx1"/>
                </a:solidFill>
                <a:latin typeface="Arial" panose="020B0604020202020204" pitchFamily="34" charset="0"/>
                <a:ea typeface="黑体" panose="02010609060101010101" charset="-122"/>
              </a:defRPr>
            </a:lvl4pPr>
            <a:lvl5pPr marL="2057400" indent="-228600" eaLnBrk="0" hangingPunct="0">
              <a:defRPr sz="2800" b="1">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9pPr>
          </a:lstStyle>
          <a:p>
            <a:pPr eaLnBrk="1" hangingPunct="1">
              <a:spcBef>
                <a:spcPct val="50000"/>
              </a:spcBef>
            </a:pPr>
            <a:r>
              <a:rPr lang="en-US" altLang="zh-CN" sz="2400">
                <a:solidFill>
                  <a:srgbClr val="FF0000"/>
                </a:solidFill>
                <a:latin typeface="微软雅黑" panose="020B0503020204020204" charset="-122"/>
                <a:ea typeface="微软雅黑" panose="020B0503020204020204" charset="-122"/>
                <a:cs typeface="微软雅黑" panose="020B0503020204020204" charset="-122"/>
              </a:rPr>
              <a:t>[</a:t>
            </a:r>
            <a:r>
              <a:rPr lang="zh-CN" altLang="en-US" sz="2400" smtClean="0">
                <a:solidFill>
                  <a:srgbClr val="FF0000"/>
                </a:solidFill>
                <a:latin typeface="微软雅黑" panose="020B0503020204020204" charset="-122"/>
                <a:ea typeface="微软雅黑" panose="020B0503020204020204" charset="-122"/>
                <a:cs typeface="微软雅黑" panose="020B0503020204020204" charset="-122"/>
              </a:rPr>
              <a:t>问题</a:t>
            </a:r>
            <a:r>
              <a:rPr lang="en-US" altLang="zh-CN" sz="2400">
                <a:solidFill>
                  <a:srgbClr val="FF0000"/>
                </a:solidFill>
                <a:latin typeface="微软雅黑" panose="020B0503020204020204" charset="-122"/>
                <a:ea typeface="微软雅黑" panose="020B0503020204020204" charset="-122"/>
                <a:cs typeface="微软雅黑" panose="020B0503020204020204" charset="-122"/>
              </a:rPr>
              <a:t>2</a:t>
            </a:r>
            <a:r>
              <a:rPr lang="en-US" altLang="zh-CN" sz="240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2400">
                <a:solidFill>
                  <a:schemeClr val="bg1"/>
                </a:solidFill>
                <a:latin typeface="微软雅黑" panose="020B0503020204020204" charset="-122"/>
                <a:ea typeface="微软雅黑" panose="020B0503020204020204" charset="-122"/>
                <a:cs typeface="微软雅黑" panose="020B0503020204020204" charset="-122"/>
              </a:rPr>
              <a:t>白色污染</a:t>
            </a:r>
            <a:r>
              <a:rPr lang="en-US" altLang="zh-CN" sz="2400">
                <a:solidFill>
                  <a:schemeClr val="bg1"/>
                </a:solidFill>
                <a:latin typeface="微软雅黑" panose="020B0503020204020204" charset="-122"/>
                <a:ea typeface="微软雅黑" panose="020B0503020204020204" charset="-122"/>
                <a:cs typeface="微软雅黑" panose="020B0503020204020204" charset="-122"/>
              </a:rPr>
              <a:t>(White Pollution)</a:t>
            </a:r>
            <a:r>
              <a:rPr lang="zh-CN" altLang="en-US" sz="2400">
                <a:solidFill>
                  <a:schemeClr val="bg1"/>
                </a:solidFill>
                <a:latin typeface="微软雅黑" panose="020B0503020204020204" charset="-122"/>
                <a:ea typeface="微软雅黑" panose="020B0503020204020204" charset="-122"/>
                <a:cs typeface="微软雅黑" panose="020B0503020204020204" charset="-122"/>
              </a:rPr>
              <a:t>是人们对难降解的塑料垃圾</a:t>
            </a:r>
            <a:r>
              <a:rPr lang="en-US" altLang="zh-CN" sz="2400">
                <a:solidFill>
                  <a:schemeClr val="bg1"/>
                </a:solidFill>
                <a:latin typeface="微软雅黑" panose="020B0503020204020204" charset="-122"/>
                <a:ea typeface="微软雅黑" panose="020B0503020204020204" charset="-122"/>
                <a:cs typeface="微软雅黑" panose="020B0503020204020204" charset="-122"/>
              </a:rPr>
              <a:t>(</a:t>
            </a:r>
            <a:r>
              <a:rPr lang="zh-CN" altLang="en-US" sz="2400">
                <a:solidFill>
                  <a:schemeClr val="bg1"/>
                </a:solidFill>
                <a:latin typeface="微软雅黑" panose="020B0503020204020204" charset="-122"/>
                <a:ea typeface="微软雅黑" panose="020B0503020204020204" charset="-122"/>
                <a:cs typeface="微软雅黑" panose="020B0503020204020204" charset="-122"/>
              </a:rPr>
              <a:t>多指塑料袋</a:t>
            </a:r>
            <a:r>
              <a:rPr lang="en-US" altLang="zh-CN" sz="2400">
                <a:solidFill>
                  <a:schemeClr val="bg1"/>
                </a:solidFill>
                <a:latin typeface="微软雅黑" panose="020B0503020204020204" charset="-122"/>
                <a:ea typeface="微软雅黑" panose="020B0503020204020204" charset="-122"/>
                <a:cs typeface="微软雅黑" panose="020B0503020204020204" charset="-122"/>
              </a:rPr>
              <a:t>)</a:t>
            </a:r>
            <a:r>
              <a:rPr lang="zh-CN" altLang="en-US" sz="2400">
                <a:solidFill>
                  <a:schemeClr val="bg1"/>
                </a:solidFill>
                <a:latin typeface="微软雅黑" panose="020B0503020204020204" charset="-122"/>
                <a:ea typeface="微软雅黑" panose="020B0503020204020204" charset="-122"/>
                <a:cs typeface="微软雅黑" panose="020B0503020204020204" charset="-122"/>
              </a:rPr>
              <a:t>污染环境现象的一种形象称谓。它是指用聚苯乙烯、聚丙烯、聚氯乙烯等高分子化合物制成的各类生活塑料制品使用后被弃置成为固体废物，由于随意乱丢乱扔，难于降解处理，以致破坏环境，严重污染的现象。你有哪些好的解决白色污染的办法？</a:t>
            </a:r>
            <a:endParaRPr lang="zh-CN" altLang="en-US" sz="2400">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6" name="组合 5"/>
          <p:cNvGrpSpPr/>
          <p:nvPr>
            <p:custDataLst>
              <p:tags r:id="rId2"/>
            </p:custDataLst>
          </p:nvPr>
        </p:nvGrpSpPr>
        <p:grpSpPr>
          <a:xfrm>
            <a:off x="342899" y="2619729"/>
            <a:ext cx="11760201" cy="3805456"/>
            <a:chOff x="-61049" y="761282"/>
            <a:chExt cx="12183180" cy="3358297"/>
          </a:xfrm>
        </p:grpSpPr>
        <p:grpSp>
          <p:nvGrpSpPr>
            <p:cNvPr id="15" name="组合 14"/>
            <p:cNvGrpSpPr/>
            <p:nvPr>
              <p:custDataLst>
                <p:tags r:id="rId3"/>
              </p:custDataLst>
            </p:nvPr>
          </p:nvGrpSpPr>
          <p:grpSpPr>
            <a:xfrm>
              <a:off x="3927442" y="761282"/>
              <a:ext cx="8194689" cy="3358297"/>
              <a:chOff x="137159" y="3194903"/>
              <a:chExt cx="8140619" cy="3358297"/>
            </a:xfrm>
          </p:grpSpPr>
          <p:pic>
            <p:nvPicPr>
              <p:cNvPr id="11" name="图片 10"/>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37159" y="3194903"/>
                <a:ext cx="3764281" cy="3358297"/>
              </a:xfrm>
              <a:prstGeom prst="rect">
                <a:avLst/>
              </a:prstGeom>
            </p:spPr>
          </p:pic>
          <p:pic>
            <p:nvPicPr>
              <p:cNvPr id="13" name="图片 12"/>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3955476" y="3194904"/>
                <a:ext cx="4322302" cy="3328590"/>
              </a:xfrm>
              <a:prstGeom prst="rect">
                <a:avLst/>
              </a:prstGeom>
            </p:spPr>
          </p:pic>
        </p:grpSp>
        <p:pic>
          <p:nvPicPr>
            <p:cNvPr id="5" name="图片 4"/>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61049" y="761282"/>
              <a:ext cx="3952875" cy="3328591"/>
            </a:xfrm>
            <a:prstGeom prst="rect">
              <a:avLst/>
            </a:prstGeom>
          </p:spPr>
        </p:pic>
      </p:grpSp>
      <p:sp>
        <p:nvSpPr>
          <p:cNvPr id="18" name="文本框 17"/>
          <p:cNvSpPr txBox="1"/>
          <p:nvPr>
            <p:custDataLst>
              <p:tags r:id="rId10"/>
            </p:custDataLst>
          </p:nvPr>
        </p:nvSpPr>
        <p:spPr>
          <a:xfrm>
            <a:off x="945158" y="3961205"/>
            <a:ext cx="2611120" cy="1568450"/>
          </a:xfrm>
          <a:prstGeom prst="rect">
            <a:avLst/>
          </a:prstGeom>
          <a:solidFill>
            <a:srgbClr val="0000FF"/>
          </a:solidFill>
        </p:spPr>
        <p:txBody>
          <a:bodyPr wrap="square" rtlCol="0">
            <a:spAutoFit/>
          </a:bodyPr>
          <a:lstStyle/>
          <a:p>
            <a:pPr algn="ctr"/>
            <a:r>
              <a:rPr lang="zh-CN" altLang="en-US" sz="3200" b="1">
                <a:solidFill>
                  <a:schemeClr val="bg1"/>
                </a:solidFill>
                <a:latin typeface="Arial Black" panose="020B0A04020102020204" pitchFamily="34" charset="0"/>
                <a:ea typeface="黑体" panose="02010609060101010101" charset="-122"/>
              </a:rPr>
              <a:t>少用或不用</a:t>
            </a:r>
            <a:endParaRPr lang="en-US" altLang="zh-CN" sz="3200" b="1">
              <a:solidFill>
                <a:schemeClr val="bg1"/>
              </a:solidFill>
              <a:latin typeface="Arial Black" panose="020B0A04020102020204" pitchFamily="34" charset="0"/>
              <a:ea typeface="黑体" panose="02010609060101010101" charset="-122"/>
            </a:endParaRPr>
          </a:p>
          <a:p>
            <a:pPr algn="ctr"/>
            <a:r>
              <a:rPr lang="zh-CN" altLang="en-US" sz="3200" b="1">
                <a:solidFill>
                  <a:schemeClr val="bg1"/>
                </a:solidFill>
                <a:latin typeface="Arial Black" panose="020B0A04020102020204" pitchFamily="34" charset="0"/>
                <a:ea typeface="黑体" panose="02010609060101010101" charset="-122"/>
              </a:rPr>
              <a:t>回收再利用</a:t>
            </a:r>
            <a:endParaRPr lang="en-US" altLang="zh-CN" sz="3200" b="1">
              <a:solidFill>
                <a:schemeClr val="bg1"/>
              </a:solidFill>
              <a:latin typeface="Arial Black" panose="020B0A04020102020204" pitchFamily="34" charset="0"/>
              <a:ea typeface="黑体" panose="02010609060101010101" charset="-122"/>
            </a:endParaRPr>
          </a:p>
          <a:p>
            <a:pPr algn="ctr"/>
            <a:r>
              <a:rPr lang="zh-CN" altLang="en-US" sz="3200" b="1">
                <a:solidFill>
                  <a:schemeClr val="bg1"/>
                </a:solidFill>
                <a:latin typeface="Arial Black" panose="020B0A04020102020204" pitchFamily="34" charset="0"/>
                <a:ea typeface="黑体" panose="02010609060101010101" charset="-122"/>
              </a:rPr>
              <a:t>可降解塑料</a:t>
            </a:r>
            <a:endParaRPr lang="zh-CN" altLang="en-US" sz="3200">
              <a:solidFill>
                <a:schemeClr val="bg1"/>
              </a:solidFill>
            </a:endParaRPr>
          </a:p>
        </p:txBody>
      </p:sp>
      <p:pic>
        <p:nvPicPr>
          <p:cNvPr id="14" name="图片 13"/>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tretch>
            <a:fillRect/>
          </a:stretch>
        </p:blipFill>
        <p:spPr>
          <a:xfrm>
            <a:off x="7974175" y="3066887"/>
            <a:ext cx="4128925" cy="3358297"/>
          </a:xfrm>
          <a:prstGeom prst="rect">
            <a:avLst/>
          </a:prstGeom>
        </p:spPr>
      </p:pic>
      <p:pic>
        <p:nvPicPr>
          <p:cNvPr id="16" name="图片 15"/>
          <p:cNvPicPr>
            <a:picLocks noChangeAspect="1"/>
          </p:cNvPicPr>
          <p:nvPr>
            <p:custDataLst>
              <p:tags r:id="rId13"/>
            </p:custDataLst>
          </p:nvPr>
        </p:nvPicPr>
        <p:blipFill>
          <a:blip r:embed="rId14">
            <a:extLst>
              <a:ext uri="{28A0092B-C50C-407E-A947-70E740481C1C}">
                <a14:useLocalDpi xmlns:a14="http://schemas.microsoft.com/office/drawing/2010/main" val="0"/>
              </a:ext>
            </a:extLst>
          </a:blip>
          <a:srcRect t="8632" b="7931"/>
          <a:stretch>
            <a:fillRect/>
          </a:stretch>
        </p:blipFill>
        <p:spPr>
          <a:xfrm>
            <a:off x="4310937" y="2741768"/>
            <a:ext cx="3744612" cy="33285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3"/>
          <p:cNvSpPr txBox="1">
            <a:spLocks noChangeArrowheads="1"/>
          </p:cNvSpPr>
          <p:nvPr>
            <p:custDataLst>
              <p:tags r:id="rId1"/>
            </p:custDataLst>
          </p:nvPr>
        </p:nvSpPr>
        <p:spPr bwMode="auto">
          <a:xfrm>
            <a:off x="887730" y="0"/>
            <a:ext cx="617093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教学过程</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sym typeface="+mn-ea"/>
              </a:rPr>
              <a:t>有机高分子材料</a:t>
            </a:r>
            <a:r>
              <a:rPr lang="en-US" altLang="zh-CN" sz="2800" b="1">
                <a:solidFill>
                  <a:srgbClr val="C00000"/>
                </a:solidFill>
                <a:latin typeface="微软雅黑" panose="020B0503020204020204" charset="-122"/>
                <a:sym typeface="+mn-ea"/>
              </a:rPr>
              <a:t>----</a:t>
            </a:r>
            <a:r>
              <a:rPr lang="zh-CN" altLang="en-US" sz="2800" b="1">
                <a:solidFill>
                  <a:srgbClr val="C00000"/>
                </a:solidFill>
                <a:latin typeface="微软雅黑" panose="020B0503020204020204" charset="-122"/>
                <a:sym typeface="+mn-ea"/>
              </a:rPr>
              <a:t>橡胶</a:t>
            </a:r>
            <a:endParaRPr lang="zh-CN" altLang="en-US" sz="2800" b="1">
              <a:solidFill>
                <a:srgbClr val="C00000"/>
              </a:solidFill>
              <a:latin typeface="微软雅黑" panose="020B0503020204020204" charset="-122"/>
              <a:sym typeface="+mn-ea"/>
            </a:endParaRPr>
          </a:p>
        </p:txBody>
      </p:sp>
      <p:sp>
        <p:nvSpPr>
          <p:cNvPr id="3" name="Text Box 8"/>
          <p:cNvSpPr txBox="1">
            <a:spLocks noChangeArrowheads="1"/>
          </p:cNvSpPr>
          <p:nvPr>
            <p:custDataLst>
              <p:tags r:id="rId2"/>
            </p:custDataLst>
          </p:nvPr>
        </p:nvSpPr>
        <p:spPr bwMode="auto">
          <a:xfrm>
            <a:off x="209029" y="1229022"/>
            <a:ext cx="11917681" cy="119888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lt1"/>
          </a:lnRef>
          <a:fillRef idx="1">
            <a:schemeClr val="accent2"/>
          </a:fillRef>
          <a:effectRef idx="1">
            <a:schemeClr val="accent2"/>
          </a:effectRef>
          <a:fontRef idx="minor">
            <a:schemeClr val="lt1"/>
          </a:fontRef>
        </p:style>
        <p:txBody>
          <a:bodyPr wrap="square">
            <a:spAutoFit/>
          </a:bodyPr>
          <a:lstStyle>
            <a:lvl1pPr eaLnBrk="0" hangingPunct="0">
              <a:defRPr sz="2800" b="1">
                <a:solidFill>
                  <a:schemeClr val="tx1"/>
                </a:solidFill>
                <a:latin typeface="Arial" panose="020B0604020202020204" pitchFamily="34" charset="0"/>
                <a:ea typeface="黑体" panose="02010609060101010101" charset="-122"/>
              </a:defRPr>
            </a:lvl1pPr>
            <a:lvl2pPr marL="742950" indent="-285750" eaLnBrk="0" hangingPunct="0">
              <a:defRPr sz="2800" b="1">
                <a:solidFill>
                  <a:schemeClr val="tx1"/>
                </a:solidFill>
                <a:latin typeface="Arial" panose="020B0604020202020204" pitchFamily="34" charset="0"/>
                <a:ea typeface="黑体" panose="02010609060101010101" charset="-122"/>
              </a:defRPr>
            </a:lvl2pPr>
            <a:lvl3pPr marL="1143000" indent="-228600" eaLnBrk="0" hangingPunct="0">
              <a:defRPr sz="2800" b="1">
                <a:solidFill>
                  <a:schemeClr val="tx1"/>
                </a:solidFill>
                <a:latin typeface="Arial" panose="020B0604020202020204" pitchFamily="34" charset="0"/>
                <a:ea typeface="黑体" panose="02010609060101010101" charset="-122"/>
              </a:defRPr>
            </a:lvl3pPr>
            <a:lvl4pPr marL="1600200" indent="-228600" eaLnBrk="0" hangingPunct="0">
              <a:defRPr sz="2800" b="1">
                <a:solidFill>
                  <a:schemeClr val="tx1"/>
                </a:solidFill>
                <a:latin typeface="Arial" panose="020B0604020202020204" pitchFamily="34" charset="0"/>
                <a:ea typeface="黑体" panose="02010609060101010101" charset="-122"/>
              </a:defRPr>
            </a:lvl4pPr>
            <a:lvl5pPr marL="2057400" indent="-228600" eaLnBrk="0" hangingPunct="0">
              <a:defRPr sz="2800" b="1">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9pPr>
          </a:lstStyle>
          <a:p>
            <a:pPr eaLnBrk="1" hangingPunct="1">
              <a:spcBef>
                <a:spcPct val="50000"/>
              </a:spcBef>
            </a:pPr>
            <a:r>
              <a:rPr lang="en-US" altLang="zh-CN" sz="2400">
                <a:solidFill>
                  <a:srgbClr val="FF0000"/>
                </a:solidFill>
                <a:latin typeface="微软雅黑" panose="020B0503020204020204" charset="-122"/>
                <a:ea typeface="微软雅黑" panose="020B0503020204020204" charset="-122"/>
                <a:cs typeface="微软雅黑" panose="020B0503020204020204" charset="-122"/>
              </a:rPr>
              <a:t>[</a:t>
            </a:r>
            <a:r>
              <a:rPr lang="zh-CN" altLang="en-US" sz="2400" smtClean="0">
                <a:solidFill>
                  <a:srgbClr val="FF0000"/>
                </a:solidFill>
                <a:latin typeface="微软雅黑" panose="020B0503020204020204" charset="-122"/>
                <a:ea typeface="微软雅黑" panose="020B0503020204020204" charset="-122"/>
                <a:cs typeface="微软雅黑" panose="020B0503020204020204" charset="-122"/>
              </a:rPr>
              <a:t>问题</a:t>
            </a:r>
            <a:r>
              <a:rPr lang="en-US" altLang="zh-CN" sz="2400">
                <a:solidFill>
                  <a:srgbClr val="FF0000"/>
                </a:solidFill>
                <a:latin typeface="微软雅黑" panose="020B0503020204020204" charset="-122"/>
                <a:ea typeface="微软雅黑" panose="020B0503020204020204" charset="-122"/>
                <a:cs typeface="微软雅黑" panose="020B0503020204020204" charset="-122"/>
              </a:rPr>
              <a:t>3</a:t>
            </a:r>
            <a:r>
              <a:rPr lang="en-US" altLang="zh-CN" sz="240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2400">
                <a:solidFill>
                  <a:schemeClr val="bg1"/>
                </a:solidFill>
                <a:latin typeface="微软雅黑" panose="020B0503020204020204" charset="-122"/>
                <a:ea typeface="微软雅黑" panose="020B0503020204020204" charset="-122"/>
                <a:cs typeface="微软雅黑" panose="020B0503020204020204" charset="-122"/>
              </a:rPr>
              <a:t>橡胶是一类具有高弹性的高分子材料，是制造汽车、飞机轮胎和各种密封材料所必需的原料。橡胶树流出的白色液体主要成分是什么？为何要在橡胶中加入炭黑并对橡胶进行硫化处理？橡胶有哪些常见的用途？</a:t>
            </a:r>
            <a:endParaRPr lang="zh-CN" altLang="en-US" sz="24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 name="TextBox 3"/>
          <p:cNvSpPr txBox="1"/>
          <p:nvPr>
            <p:custDataLst>
              <p:tags r:id="rId3"/>
            </p:custDataLst>
          </p:nvPr>
        </p:nvSpPr>
        <p:spPr>
          <a:xfrm>
            <a:off x="105410" y="520065"/>
            <a:ext cx="6263640" cy="501650"/>
          </a:xfrm>
          <a:prstGeom prst="rect">
            <a:avLst/>
          </a:prstGeom>
          <a:noFill/>
        </p:spPr>
        <p:txBody>
          <a:bodyPr wrap="square" rtlCol="0">
            <a:spAutoFit/>
          </a:bodyPr>
          <a:lstStyle/>
          <a:p>
            <a:r>
              <a:rPr lang="zh-CN" altLang="en-US" sz="2665" b="1" smtClean="0">
                <a:solidFill>
                  <a:srgbClr val="0070C0"/>
                </a:solidFill>
                <a:latin typeface="+mn-ea"/>
              </a:rPr>
              <a:t>（</a:t>
            </a:r>
            <a:r>
              <a:rPr lang="en-US" altLang="zh-CN" sz="2665" b="1" smtClean="0">
                <a:solidFill>
                  <a:srgbClr val="0070C0"/>
                </a:solidFill>
                <a:latin typeface="+mn-ea"/>
              </a:rPr>
              <a:t>2</a:t>
            </a:r>
            <a:r>
              <a:rPr lang="zh-CN" altLang="en-US" sz="2665" b="1" smtClean="0">
                <a:solidFill>
                  <a:srgbClr val="0070C0"/>
                </a:solidFill>
                <a:latin typeface="+mn-ea"/>
              </a:rPr>
              <a:t>）</a:t>
            </a:r>
            <a:r>
              <a:rPr lang="zh-CN" altLang="en-US" sz="2665" b="1" kern="100" smtClean="0">
                <a:solidFill>
                  <a:srgbClr val="0070C0"/>
                </a:solidFill>
                <a:latin typeface="+mn-ea"/>
                <a:cs typeface="Courier New" panose="02070309020205020404" pitchFamily="49" charset="0"/>
                <a:sym typeface="Arial" panose="020B0604020202020204" pitchFamily="34" charset="0"/>
              </a:rPr>
              <a:t>橡胶</a:t>
            </a:r>
            <a:r>
              <a:rPr lang="en-US" altLang="zh-CN" sz="2665" b="1" kern="100" smtClean="0">
                <a:solidFill>
                  <a:srgbClr val="0070C0"/>
                </a:solidFill>
                <a:latin typeface="+mn-ea"/>
                <a:cs typeface="Courier New" panose="02070309020205020404" pitchFamily="49" charset="0"/>
                <a:sym typeface="Arial" panose="020B0604020202020204" pitchFamily="34" charset="0"/>
              </a:rPr>
              <a:t>           </a:t>
            </a:r>
            <a:r>
              <a:rPr lang="en-US" altLang="zh-CN" sz="2665" b="1" kern="100" smtClean="0">
                <a:solidFill>
                  <a:srgbClr val="FF0000"/>
                </a:solidFill>
                <a:latin typeface="+mn-ea"/>
                <a:cs typeface="Courier New" panose="02070309020205020404" pitchFamily="49" charset="0"/>
                <a:sym typeface="Arial" panose="020B0604020202020204" pitchFamily="34" charset="0"/>
              </a:rPr>
              <a:t>P73-74</a:t>
            </a:r>
            <a:endParaRPr lang="en-US" altLang="zh-CN" sz="2665" b="1" kern="100" smtClean="0">
              <a:solidFill>
                <a:srgbClr val="FF0000"/>
              </a:solidFill>
              <a:latin typeface="+mn-ea"/>
              <a:cs typeface="Courier New" panose="02070309020205020404" pitchFamily="49" charset="0"/>
              <a:sym typeface="Arial" panose="020B0604020202020204" pitchFamily="34" charset="0"/>
            </a:endParaRPr>
          </a:p>
        </p:txBody>
      </p:sp>
      <p:pic>
        <p:nvPicPr>
          <p:cNvPr id="9" name="图片 8"/>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05410" y="2614295"/>
            <a:ext cx="1711325" cy="3490595"/>
          </a:xfrm>
          <a:prstGeom prst="rect">
            <a:avLst/>
          </a:prstGeom>
        </p:spPr>
      </p:pic>
      <p:sp>
        <p:nvSpPr>
          <p:cNvPr id="2" name="Text Box 8"/>
          <p:cNvSpPr txBox="1">
            <a:spLocks noChangeArrowheads="1"/>
          </p:cNvSpPr>
          <p:nvPr>
            <p:custDataLst>
              <p:tags r:id="rId6"/>
            </p:custDataLst>
          </p:nvPr>
        </p:nvSpPr>
        <p:spPr bwMode="auto">
          <a:xfrm>
            <a:off x="1897380" y="2466975"/>
            <a:ext cx="5894070" cy="3107690"/>
          </a:xfrm>
          <a:prstGeom prst="rect">
            <a:avLst/>
          </a:prstGeom>
          <a:solidFill>
            <a:srgbClr val="0000FF"/>
          </a:solidFill>
          <a:ln>
            <a:noFill/>
          </a:ln>
          <a:effectLst/>
        </p:spPr>
        <p:txBody>
          <a:bodyPr wrap="square">
            <a:spAutoFit/>
          </a:bodyPr>
          <a:lstStyle>
            <a:lvl1pPr eaLnBrk="0" hangingPunct="0">
              <a:defRPr sz="2800" b="1">
                <a:solidFill>
                  <a:schemeClr val="tx1"/>
                </a:solidFill>
                <a:latin typeface="Arial" panose="020B0604020202020204" pitchFamily="34" charset="0"/>
                <a:ea typeface="黑体" panose="02010609060101010101" charset="-122"/>
              </a:defRPr>
            </a:lvl1pPr>
            <a:lvl2pPr marL="742950" indent="-285750" eaLnBrk="0" hangingPunct="0">
              <a:defRPr sz="2800" b="1">
                <a:solidFill>
                  <a:schemeClr val="tx1"/>
                </a:solidFill>
                <a:latin typeface="Arial" panose="020B0604020202020204" pitchFamily="34" charset="0"/>
                <a:ea typeface="黑体" panose="02010609060101010101" charset="-122"/>
              </a:defRPr>
            </a:lvl2pPr>
            <a:lvl3pPr marL="1143000" indent="-228600" eaLnBrk="0" hangingPunct="0">
              <a:defRPr sz="2800" b="1">
                <a:solidFill>
                  <a:schemeClr val="tx1"/>
                </a:solidFill>
                <a:latin typeface="Arial" panose="020B0604020202020204" pitchFamily="34" charset="0"/>
                <a:ea typeface="黑体" panose="02010609060101010101" charset="-122"/>
              </a:defRPr>
            </a:lvl3pPr>
            <a:lvl4pPr marL="1600200" indent="-228600" eaLnBrk="0" hangingPunct="0">
              <a:defRPr sz="2800" b="1">
                <a:solidFill>
                  <a:schemeClr val="tx1"/>
                </a:solidFill>
                <a:latin typeface="Arial" panose="020B0604020202020204" pitchFamily="34" charset="0"/>
                <a:ea typeface="黑体" panose="02010609060101010101" charset="-122"/>
              </a:defRPr>
            </a:lvl4pPr>
            <a:lvl5pPr marL="2057400" indent="-228600" eaLnBrk="0" hangingPunct="0">
              <a:defRPr sz="2800" b="1">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9pPr>
          </a:lstStyle>
          <a:p>
            <a:pPr eaLnBrk="1" hangingPunct="1">
              <a:spcBef>
                <a:spcPct val="50000"/>
              </a:spcBef>
            </a:pPr>
            <a:r>
              <a:rPr lang="en-US" altLang="zh-CN">
                <a:solidFill>
                  <a:schemeClr val="bg1"/>
                </a:solidFill>
                <a:latin typeface="Arial Black" panose="020B0A04020102020204" pitchFamily="34" charset="0"/>
              </a:rPr>
              <a:t>A</a:t>
            </a:r>
            <a:r>
              <a:rPr lang="zh-CN" altLang="en-US">
                <a:solidFill>
                  <a:schemeClr val="bg1"/>
                </a:solidFill>
                <a:latin typeface="Arial Black" panose="020B0A04020102020204" pitchFamily="34" charset="0"/>
              </a:rPr>
              <a:t>、主要成分：聚异戊二烯                      </a:t>
            </a:r>
            <a:r>
              <a:rPr lang="en-US" altLang="zh-CN">
                <a:solidFill>
                  <a:schemeClr val="bg1"/>
                </a:solidFill>
                <a:latin typeface="Arial Black" panose="020B0A04020102020204" pitchFamily="34" charset="0"/>
              </a:rPr>
              <a:t>---</a:t>
            </a:r>
            <a:r>
              <a:rPr lang="zh-CN" altLang="en-US">
                <a:solidFill>
                  <a:schemeClr val="bg1"/>
                </a:solidFill>
                <a:latin typeface="Arial Black" panose="020B0A04020102020204" pitchFamily="34" charset="0"/>
              </a:rPr>
              <a:t>橡胶树中获取、人工合成。     </a:t>
            </a:r>
            <a:endParaRPr lang="en-US" altLang="zh-CN">
              <a:solidFill>
                <a:schemeClr val="bg1"/>
              </a:solidFill>
              <a:latin typeface="Arial Black" panose="020B0A04020102020204" pitchFamily="34" charset="0"/>
            </a:endParaRPr>
          </a:p>
          <a:p>
            <a:pPr eaLnBrk="1" hangingPunct="1">
              <a:spcBef>
                <a:spcPct val="50000"/>
              </a:spcBef>
            </a:pPr>
            <a:r>
              <a:rPr lang="en-US" altLang="zh-CN">
                <a:solidFill>
                  <a:schemeClr val="bg1"/>
                </a:solidFill>
                <a:latin typeface="Arial Black" panose="020B0A04020102020204" pitchFamily="34" charset="0"/>
              </a:rPr>
              <a:t>B</a:t>
            </a:r>
            <a:r>
              <a:rPr lang="zh-CN" altLang="en-US">
                <a:solidFill>
                  <a:schemeClr val="bg1"/>
                </a:solidFill>
                <a:latin typeface="Arial Black" panose="020B0A04020102020204" pitchFamily="34" charset="0"/>
              </a:rPr>
              <a:t>、处理原因：</a:t>
            </a:r>
            <a:r>
              <a:rPr lang="en-US" altLang="zh-CN">
                <a:solidFill>
                  <a:schemeClr val="bg1"/>
                </a:solidFill>
                <a:latin typeface="Arial Black" panose="020B0A04020102020204" pitchFamily="34" charset="0"/>
              </a:rPr>
              <a:t>                              </a:t>
            </a:r>
            <a:r>
              <a:rPr lang="zh-CN" altLang="en-US">
                <a:solidFill>
                  <a:schemeClr val="bg1"/>
                </a:solidFill>
                <a:latin typeface="Arial Black" panose="020B0A04020102020204" pitchFamily="34" charset="0"/>
              </a:rPr>
              <a:t>①加入炭黑</a:t>
            </a:r>
            <a:r>
              <a:rPr lang="en-US" altLang="zh-CN">
                <a:solidFill>
                  <a:schemeClr val="bg1"/>
                </a:solidFill>
                <a:latin typeface="Arial Black" panose="020B0A04020102020204" pitchFamily="34" charset="0"/>
              </a:rPr>
              <a:t>---</a:t>
            </a:r>
            <a:r>
              <a:rPr lang="zh-CN" altLang="en-US">
                <a:solidFill>
                  <a:schemeClr val="bg1"/>
                </a:solidFill>
                <a:latin typeface="Arial Black" panose="020B0A04020102020204" pitchFamily="34" charset="0"/>
              </a:rPr>
              <a:t>提高耐磨性。</a:t>
            </a:r>
            <a:endParaRPr lang="zh-CN" altLang="en-US">
              <a:solidFill>
                <a:schemeClr val="bg1"/>
              </a:solidFill>
              <a:latin typeface="Arial Black" panose="020B0A04020102020204" pitchFamily="34" charset="0"/>
            </a:endParaRPr>
          </a:p>
          <a:p>
            <a:pPr eaLnBrk="1" hangingPunct="1">
              <a:spcBef>
                <a:spcPct val="50000"/>
              </a:spcBef>
            </a:pPr>
            <a:r>
              <a:rPr lang="zh-CN" altLang="en-US">
                <a:solidFill>
                  <a:schemeClr val="bg1"/>
                </a:solidFill>
                <a:latin typeface="Arial Black" panose="020B0A04020102020204" pitchFamily="34" charset="0"/>
              </a:rPr>
              <a:t>②硫化处理</a:t>
            </a:r>
            <a:r>
              <a:rPr lang="en-US" altLang="zh-CN">
                <a:solidFill>
                  <a:schemeClr val="bg1"/>
                </a:solidFill>
                <a:latin typeface="Arial Black" panose="020B0A04020102020204" pitchFamily="34" charset="0"/>
              </a:rPr>
              <a:t>---</a:t>
            </a:r>
            <a:r>
              <a:rPr lang="zh-CN" altLang="en-US">
                <a:solidFill>
                  <a:schemeClr val="bg1"/>
                </a:solidFill>
                <a:latin typeface="Arial Black" panose="020B0A04020102020204" pitchFamily="34" charset="0"/>
              </a:rPr>
              <a:t>更好的强度、韧性、弹性和化学稳定性。</a:t>
            </a:r>
            <a:endParaRPr lang="zh-CN" altLang="en-US">
              <a:solidFill>
                <a:schemeClr val="bg1"/>
              </a:solidFill>
              <a:latin typeface="Arial Black" panose="020B0A04020102020204" pitchFamily="34" charset="0"/>
            </a:endParaRPr>
          </a:p>
        </p:txBody>
      </p:sp>
      <p:sp>
        <p:nvSpPr>
          <p:cNvPr id="5" name="Text Box 8"/>
          <p:cNvSpPr txBox="1">
            <a:spLocks noChangeArrowheads="1"/>
          </p:cNvSpPr>
          <p:nvPr>
            <p:custDataLst>
              <p:tags r:id="rId7"/>
            </p:custDataLst>
          </p:nvPr>
        </p:nvSpPr>
        <p:spPr bwMode="auto">
          <a:xfrm>
            <a:off x="1897380" y="5614035"/>
            <a:ext cx="5948045" cy="953135"/>
          </a:xfrm>
          <a:prstGeom prst="rect">
            <a:avLst/>
          </a:prstGeom>
          <a:solidFill>
            <a:srgbClr val="0000FF"/>
          </a:solidFill>
          <a:ln>
            <a:noFill/>
          </a:ln>
          <a:effectLst/>
        </p:spPr>
        <p:txBody>
          <a:bodyPr wrap="square">
            <a:spAutoFit/>
          </a:bodyPr>
          <a:lstStyle>
            <a:lvl1pPr eaLnBrk="0" hangingPunct="0">
              <a:defRPr sz="2800" b="1">
                <a:solidFill>
                  <a:schemeClr val="tx1"/>
                </a:solidFill>
                <a:latin typeface="Arial" panose="020B0604020202020204" pitchFamily="34" charset="0"/>
                <a:ea typeface="黑体" panose="02010609060101010101" charset="-122"/>
              </a:defRPr>
            </a:lvl1pPr>
            <a:lvl2pPr marL="742950" indent="-285750" eaLnBrk="0" hangingPunct="0">
              <a:defRPr sz="2800" b="1">
                <a:solidFill>
                  <a:schemeClr val="tx1"/>
                </a:solidFill>
                <a:latin typeface="Arial" panose="020B0604020202020204" pitchFamily="34" charset="0"/>
                <a:ea typeface="黑体" panose="02010609060101010101" charset="-122"/>
              </a:defRPr>
            </a:lvl2pPr>
            <a:lvl3pPr marL="1143000" indent="-228600" eaLnBrk="0" hangingPunct="0">
              <a:defRPr sz="2800" b="1">
                <a:solidFill>
                  <a:schemeClr val="tx1"/>
                </a:solidFill>
                <a:latin typeface="Arial" panose="020B0604020202020204" pitchFamily="34" charset="0"/>
                <a:ea typeface="黑体" panose="02010609060101010101" charset="-122"/>
              </a:defRPr>
            </a:lvl3pPr>
            <a:lvl4pPr marL="1600200" indent="-228600" eaLnBrk="0" hangingPunct="0">
              <a:defRPr sz="2800" b="1">
                <a:solidFill>
                  <a:schemeClr val="tx1"/>
                </a:solidFill>
                <a:latin typeface="Arial" panose="020B0604020202020204" pitchFamily="34" charset="0"/>
                <a:ea typeface="黑体" panose="02010609060101010101" charset="-122"/>
              </a:defRPr>
            </a:lvl4pPr>
            <a:lvl5pPr marL="2057400" indent="-228600" eaLnBrk="0" hangingPunct="0">
              <a:defRPr sz="2800" b="1">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9pPr>
          </a:lstStyle>
          <a:p>
            <a:pPr eaLnBrk="1" hangingPunct="1">
              <a:spcBef>
                <a:spcPct val="50000"/>
              </a:spcBef>
            </a:pPr>
            <a:r>
              <a:rPr lang="en-US" altLang="zh-CN">
                <a:solidFill>
                  <a:schemeClr val="bg1"/>
                </a:solidFill>
                <a:latin typeface="Arial Black" panose="020B0A04020102020204" pitchFamily="34" charset="0"/>
              </a:rPr>
              <a:t>C</a:t>
            </a:r>
            <a:r>
              <a:rPr lang="zh-CN" altLang="en-US">
                <a:solidFill>
                  <a:schemeClr val="bg1"/>
                </a:solidFill>
                <a:latin typeface="Arial Black" panose="020B0A04020102020204" pitchFamily="34" charset="0"/>
              </a:rPr>
              <a:t>、用途：普通轮胎、特种橡胶（潜艇中的消声瓦）等。</a:t>
            </a:r>
            <a:endParaRPr lang="zh-CN" altLang="en-US">
              <a:solidFill>
                <a:schemeClr val="bg1"/>
              </a:solidFill>
              <a:latin typeface="Arial Black" panose="020B0A04020102020204" pitchFamily="34" charset="0"/>
            </a:endParaRPr>
          </a:p>
        </p:txBody>
      </p:sp>
      <p:pic>
        <p:nvPicPr>
          <p:cNvPr id="6" name="图片 5"/>
          <p:cNvPicPr>
            <a:picLocks noChangeAspect="1"/>
          </p:cNvPicPr>
          <p:nvPr>
            <p:custDataLst>
              <p:tags r:id="rId8"/>
            </p:custDataLst>
          </p:nvPr>
        </p:nvPicPr>
        <p:blipFill>
          <a:blip r:embed="rId9"/>
          <a:stretch>
            <a:fillRect/>
          </a:stretch>
        </p:blipFill>
        <p:spPr>
          <a:xfrm>
            <a:off x="7753985" y="4041775"/>
            <a:ext cx="4306570" cy="1908810"/>
          </a:xfrm>
          <a:prstGeom prst="rect">
            <a:avLst/>
          </a:prstGeom>
        </p:spPr>
      </p:pic>
      <p:sp>
        <p:nvSpPr>
          <p:cNvPr id="23" name="文本框 22"/>
          <p:cNvSpPr txBox="1"/>
          <p:nvPr>
            <p:custDataLst>
              <p:tags r:id="rId10"/>
            </p:custDataLst>
          </p:nvPr>
        </p:nvSpPr>
        <p:spPr>
          <a:xfrm>
            <a:off x="7772830" y="5960890"/>
            <a:ext cx="4268816" cy="666115"/>
          </a:xfrm>
          <a:prstGeom prst="rect">
            <a:avLst/>
          </a:prstGeom>
        </p:spPr>
        <p:style>
          <a:lnRef idx="3">
            <a:schemeClr val="lt1"/>
          </a:lnRef>
          <a:fillRef idx="1">
            <a:schemeClr val="accent2"/>
          </a:fillRef>
          <a:effectRef idx="1">
            <a:schemeClr val="accent2"/>
          </a:effectRef>
          <a:fontRef idx="minor">
            <a:schemeClr val="lt1"/>
          </a:fontRef>
        </p:style>
        <p:txBody>
          <a:bodyPr rot="0" spcFirstLastPara="1" vertOverflow="overflow" horzOverflow="overflow" vert="horz" wrap="square" lIns="25400" tIns="25400" rIns="25400" bIns="25400" numCol="1" spcCol="38100" rtlCol="0" anchor="ctr">
            <a:spAutoFit/>
          </a:bodyPr>
          <a:lstStyle/>
          <a:p>
            <a:pPr defTabSz="412750" hangingPunct="0"/>
            <a:r>
              <a:rPr lang="zh-CN" altLang="en-US" sz="2000" b="1">
                <a:latin typeface="黑体" panose="02010609060101010101" charset="-122"/>
                <a:ea typeface="黑体" panose="02010609060101010101" charset="-122"/>
              </a:rPr>
              <a:t>橡胶消声瓦可有效降低潜艇航行时的噪声，提高潜艇的隐蔽性</a:t>
            </a:r>
            <a:endParaRPr lang="zh-CN" altLang="en-US" sz="2000" b="1">
              <a:latin typeface="黑体" panose="02010609060101010101" charset="-122"/>
              <a:ea typeface="黑体" panose="02010609060101010101" charset="-122"/>
            </a:endParaRPr>
          </a:p>
        </p:txBody>
      </p:sp>
      <p:pic>
        <p:nvPicPr>
          <p:cNvPr id="10" name="图片 9"/>
          <p:cNvPicPr>
            <a:picLocks noChangeAspect="1"/>
          </p:cNvPicPr>
          <p:nvPr>
            <p:custDataLst>
              <p:tags r:id="rId11"/>
            </p:custDataLst>
          </p:nvPr>
        </p:nvPicPr>
        <p:blipFill>
          <a:blip r:embed="rId12"/>
          <a:stretch>
            <a:fillRect/>
          </a:stretch>
        </p:blipFill>
        <p:spPr>
          <a:xfrm>
            <a:off x="7566660" y="520065"/>
            <a:ext cx="4493895" cy="2776855"/>
          </a:xfrm>
          <a:prstGeom prst="rect">
            <a:avLst/>
          </a:prstGeom>
        </p:spPr>
      </p:pic>
      <p:sp>
        <p:nvSpPr>
          <p:cNvPr id="11" name="文本框 10"/>
          <p:cNvSpPr txBox="1"/>
          <p:nvPr>
            <p:custDataLst>
              <p:tags r:id="rId13"/>
            </p:custDataLst>
          </p:nvPr>
        </p:nvSpPr>
        <p:spPr>
          <a:xfrm>
            <a:off x="7791505" y="3365699"/>
            <a:ext cx="4268816" cy="666115"/>
          </a:xfrm>
          <a:prstGeom prst="rect">
            <a:avLst/>
          </a:prstGeom>
        </p:spPr>
        <p:style>
          <a:lnRef idx="3">
            <a:schemeClr val="lt1"/>
          </a:lnRef>
          <a:fillRef idx="1">
            <a:schemeClr val="accent2"/>
          </a:fillRef>
          <a:effectRef idx="1">
            <a:schemeClr val="accent2"/>
          </a:effectRef>
          <a:fontRef idx="minor">
            <a:schemeClr val="lt1"/>
          </a:fontRef>
        </p:style>
        <p:txBody>
          <a:bodyPr rot="0" spcFirstLastPara="1" vertOverflow="overflow" horzOverflow="overflow" vert="horz" wrap="square" lIns="25400" tIns="25400" rIns="25400" bIns="25400" numCol="1" spcCol="38100" rtlCol="0" anchor="ctr">
            <a:spAutoFit/>
          </a:bodyPr>
          <a:lstStyle/>
          <a:p>
            <a:pPr defTabSz="412750" hangingPunct="0"/>
            <a:r>
              <a:rPr lang="zh-CN" altLang="en-US" sz="2000" b="1">
                <a:latin typeface="黑体" panose="02010609060101010101" charset="-122"/>
                <a:ea typeface="黑体" panose="02010609060101010101" charset="-122"/>
              </a:rPr>
              <a:t>硫化后的橡胶适合制造轮胎，加入炭黑可提高轮胎的耐磨性</a:t>
            </a:r>
            <a:endParaRPr lang="zh-CN" altLang="en-US" sz="2000" b="1">
              <a:latin typeface="黑体" panose="02010609060101010101" charset="-122"/>
              <a:ea typeface="黑体" panose="02010609060101010101"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1" grpId="0" bldLvl="0" animBg="1"/>
      <p:bldP spid="23" grpId="0" bldLvl="0" animBg="1"/>
      <p:bldP spid="5"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3"/>
          <p:cNvSpPr txBox="1">
            <a:spLocks noChangeArrowheads="1"/>
          </p:cNvSpPr>
          <p:nvPr>
            <p:custDataLst>
              <p:tags r:id="rId1"/>
            </p:custDataLst>
          </p:nvPr>
        </p:nvSpPr>
        <p:spPr bwMode="auto">
          <a:xfrm>
            <a:off x="746125" y="7620"/>
            <a:ext cx="617093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教学过程</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sym typeface="+mn-ea"/>
              </a:rPr>
              <a:t>有机高分子材料</a:t>
            </a:r>
            <a:r>
              <a:rPr lang="en-US" altLang="zh-CN" sz="2800" b="1">
                <a:solidFill>
                  <a:srgbClr val="C00000"/>
                </a:solidFill>
                <a:latin typeface="微软雅黑" panose="020B0503020204020204" charset="-122"/>
                <a:sym typeface="+mn-ea"/>
              </a:rPr>
              <a:t>----</a:t>
            </a:r>
            <a:r>
              <a:rPr lang="zh-CN" altLang="en-US" sz="2800" b="1">
                <a:solidFill>
                  <a:srgbClr val="C00000"/>
                </a:solidFill>
                <a:latin typeface="微软雅黑" panose="020B0503020204020204" charset="-122"/>
                <a:sym typeface="+mn-ea"/>
              </a:rPr>
              <a:t>橡胶</a:t>
            </a:r>
            <a:endParaRPr lang="zh-CN" altLang="en-US" sz="2800" b="1">
              <a:solidFill>
                <a:srgbClr val="C00000"/>
              </a:solidFill>
              <a:latin typeface="微软雅黑" panose="020B0503020204020204" charset="-122"/>
              <a:sym typeface="+mn-ea"/>
            </a:endParaRPr>
          </a:p>
        </p:txBody>
      </p:sp>
      <p:sp>
        <p:nvSpPr>
          <p:cNvPr id="11" name="TextBox 24"/>
          <p:cNvSpPr>
            <a:spLocks noChangeArrowheads="1"/>
          </p:cNvSpPr>
          <p:nvPr>
            <p:custDataLst>
              <p:tags r:id="rId2"/>
            </p:custDataLst>
          </p:nvPr>
        </p:nvSpPr>
        <p:spPr bwMode="auto">
          <a:xfrm>
            <a:off x="0" y="573405"/>
            <a:ext cx="208153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altLang="zh-CN" sz="3200" b="1">
                <a:solidFill>
                  <a:srgbClr val="0070C0"/>
                </a:solidFill>
                <a:latin typeface="微软雅黑" panose="020B0503020204020204" charset="-122"/>
                <a:ea typeface="微软雅黑" panose="020B0503020204020204" charset="-122"/>
              </a:rPr>
              <a:t>2</a:t>
            </a:r>
            <a:r>
              <a:rPr lang="zh-CN" altLang="en-US" sz="3200" b="1">
                <a:solidFill>
                  <a:srgbClr val="0070C0"/>
                </a:solidFill>
                <a:latin typeface="微软雅黑" panose="020B0503020204020204" charset="-122"/>
                <a:ea typeface="微软雅黑" panose="020B0503020204020204" charset="-122"/>
              </a:rPr>
              <a:t>、橡胶</a:t>
            </a:r>
            <a:endParaRPr lang="zh-CN" altLang="en-US" sz="3200" b="1">
              <a:solidFill>
                <a:srgbClr val="0070C0"/>
              </a:solidFill>
              <a:latin typeface="微软雅黑" panose="020B0503020204020204" charset="-122"/>
              <a:ea typeface="微软雅黑" panose="020B0503020204020204" charset="-122"/>
            </a:endParaRPr>
          </a:p>
        </p:txBody>
      </p:sp>
      <p:sp>
        <p:nvSpPr>
          <p:cNvPr id="4" name="TextBox 2"/>
          <p:cNvSpPr txBox="1"/>
          <p:nvPr>
            <p:custDataLst>
              <p:tags r:id="rId3"/>
            </p:custDataLst>
          </p:nvPr>
        </p:nvSpPr>
        <p:spPr>
          <a:xfrm>
            <a:off x="67310" y="1310005"/>
            <a:ext cx="2176780" cy="521970"/>
          </a:xfrm>
          <a:prstGeom prst="rect">
            <a:avLst/>
          </a:prstGeom>
          <a:noFill/>
        </p:spPr>
        <p:txBody>
          <a:bodyPr wrap="square" rtlCol="0">
            <a:spAutoFit/>
          </a:bodyPr>
          <a:lstStyle/>
          <a:p>
            <a:r>
              <a:rPr lang="zh-CN" altLang="en-US" sz="2800" b="1" smtClean="0">
                <a:solidFill>
                  <a:srgbClr val="0000FF"/>
                </a:solidFill>
                <a:latin typeface="微软雅黑" panose="020B0503020204020204" charset="-122"/>
                <a:ea typeface="微软雅黑" panose="020B0503020204020204" charset="-122"/>
              </a:rPr>
              <a:t>（</a:t>
            </a:r>
            <a:r>
              <a:rPr lang="en-US" altLang="zh-CN" sz="2800" b="1" smtClean="0">
                <a:solidFill>
                  <a:srgbClr val="0000FF"/>
                </a:solidFill>
                <a:latin typeface="微软雅黑" panose="020B0503020204020204" charset="-122"/>
                <a:ea typeface="微软雅黑" panose="020B0503020204020204" charset="-122"/>
              </a:rPr>
              <a:t>1)</a:t>
            </a:r>
            <a:r>
              <a:rPr lang="zh-CN" altLang="en-US" sz="2800" b="1" smtClean="0">
                <a:solidFill>
                  <a:srgbClr val="0000FF"/>
                </a:solidFill>
                <a:latin typeface="微软雅黑" panose="020B0503020204020204" charset="-122"/>
                <a:ea typeface="微软雅黑" panose="020B0503020204020204" charset="-122"/>
              </a:rPr>
              <a:t>分类：</a:t>
            </a:r>
            <a:endParaRPr lang="zh-CN" altLang="en-US" sz="2800" b="1" smtClean="0">
              <a:solidFill>
                <a:srgbClr val="0000FF"/>
              </a:solidFill>
              <a:latin typeface="微软雅黑" panose="020B0503020204020204" charset="-122"/>
              <a:ea typeface="微软雅黑" panose="020B0503020204020204" charset="-122"/>
            </a:endParaRPr>
          </a:p>
        </p:txBody>
      </p:sp>
      <p:sp>
        <p:nvSpPr>
          <p:cNvPr id="13" name="TextBox 3"/>
          <p:cNvSpPr txBox="1"/>
          <p:nvPr>
            <p:custDataLst>
              <p:tags r:id="rId4"/>
            </p:custDataLst>
          </p:nvPr>
        </p:nvSpPr>
        <p:spPr>
          <a:xfrm>
            <a:off x="2506427" y="786011"/>
            <a:ext cx="1752710" cy="521970"/>
          </a:xfrm>
          <a:prstGeom prst="rect">
            <a:avLst/>
          </a:prstGeom>
          <a:noFill/>
        </p:spPr>
        <p:txBody>
          <a:bodyPr wrap="square" rtlCol="0">
            <a:spAutoFit/>
          </a:bodyPr>
          <a:lstStyle/>
          <a:p>
            <a:r>
              <a:rPr lang="zh-CN" altLang="en-US" sz="2800" b="1">
                <a:solidFill>
                  <a:srgbClr val="C00000"/>
                </a:solidFill>
                <a:latin typeface="微软雅黑" panose="020B0503020204020204" charset="-122"/>
                <a:ea typeface="微软雅黑" panose="020B0503020204020204" charset="-122"/>
              </a:rPr>
              <a:t>天然橡胶</a:t>
            </a:r>
            <a:endParaRPr lang="zh-CN" altLang="en-US" sz="2800" b="1">
              <a:solidFill>
                <a:srgbClr val="C00000"/>
              </a:solidFill>
              <a:latin typeface="微软雅黑" panose="020B0503020204020204" charset="-122"/>
              <a:ea typeface="微软雅黑" panose="020B0503020204020204" charset="-122"/>
            </a:endParaRPr>
          </a:p>
        </p:txBody>
      </p:sp>
      <p:sp>
        <p:nvSpPr>
          <p:cNvPr id="14" name="TextBox 4"/>
          <p:cNvSpPr txBox="1"/>
          <p:nvPr>
            <p:custDataLst>
              <p:tags r:id="rId5"/>
            </p:custDataLst>
          </p:nvPr>
        </p:nvSpPr>
        <p:spPr>
          <a:xfrm>
            <a:off x="1400081" y="1926306"/>
            <a:ext cx="937099" cy="521970"/>
          </a:xfrm>
          <a:prstGeom prst="rect">
            <a:avLst/>
          </a:prstGeom>
          <a:noFill/>
        </p:spPr>
        <p:txBody>
          <a:bodyPr wrap="square" rtlCol="0">
            <a:spAutoFit/>
          </a:bodyPr>
          <a:lstStyle/>
          <a:p>
            <a:r>
              <a:rPr lang="zh-CN" altLang="en-US" sz="2800" b="1">
                <a:solidFill>
                  <a:srgbClr val="C00000"/>
                </a:solidFill>
                <a:latin typeface="微软雅黑" panose="020B0503020204020204" charset="-122"/>
                <a:ea typeface="微软雅黑" panose="020B0503020204020204" charset="-122"/>
              </a:rPr>
              <a:t>橡胶</a:t>
            </a:r>
            <a:endParaRPr lang="zh-CN" altLang="en-US" sz="2800" b="1">
              <a:solidFill>
                <a:srgbClr val="C00000"/>
              </a:solidFill>
              <a:latin typeface="微软雅黑" panose="020B0503020204020204" charset="-122"/>
              <a:ea typeface="微软雅黑" panose="020B0503020204020204" charset="-122"/>
            </a:endParaRPr>
          </a:p>
        </p:txBody>
      </p:sp>
      <p:sp>
        <p:nvSpPr>
          <p:cNvPr id="15" name="左大括号 14"/>
          <p:cNvSpPr/>
          <p:nvPr>
            <p:custDataLst>
              <p:tags r:id="rId6"/>
            </p:custDataLst>
          </p:nvPr>
        </p:nvSpPr>
        <p:spPr>
          <a:xfrm>
            <a:off x="2337435" y="877570"/>
            <a:ext cx="314325" cy="2647950"/>
          </a:xfrm>
          <a:prstGeom prst="leftBrace">
            <a:avLst/>
          </a:prstGeom>
          <a:ln w="28575" cmpd="sng">
            <a:solidFill>
              <a:schemeClr val="accent1">
                <a:shade val="50000"/>
              </a:schemeClr>
            </a:solidFill>
            <a:prstDash val="solid"/>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2800">
              <a:latin typeface="黑体" panose="02010609060101010101" charset="-122"/>
              <a:ea typeface="黑体" panose="02010609060101010101" charset="-122"/>
            </a:endParaRPr>
          </a:p>
        </p:txBody>
      </p:sp>
      <p:sp>
        <p:nvSpPr>
          <p:cNvPr id="16" name="TextBox 6"/>
          <p:cNvSpPr txBox="1"/>
          <p:nvPr>
            <p:custDataLst>
              <p:tags r:id="rId7"/>
            </p:custDataLst>
          </p:nvPr>
        </p:nvSpPr>
        <p:spPr>
          <a:xfrm>
            <a:off x="2651528" y="3086177"/>
            <a:ext cx="1745839" cy="521970"/>
          </a:xfrm>
          <a:prstGeom prst="rect">
            <a:avLst/>
          </a:prstGeom>
          <a:noFill/>
        </p:spPr>
        <p:txBody>
          <a:bodyPr wrap="square" rtlCol="0">
            <a:spAutoFit/>
          </a:bodyPr>
          <a:lstStyle/>
          <a:p>
            <a:r>
              <a:rPr lang="zh-CN" altLang="en-US" sz="2800" b="1">
                <a:solidFill>
                  <a:srgbClr val="C00000"/>
                </a:solidFill>
                <a:latin typeface="微软雅黑" panose="020B0503020204020204" charset="-122"/>
                <a:ea typeface="微软雅黑" panose="020B0503020204020204" charset="-122"/>
              </a:rPr>
              <a:t>合成橡胶</a:t>
            </a:r>
            <a:endParaRPr lang="zh-CN" altLang="en-US" sz="2800" b="1">
              <a:solidFill>
                <a:srgbClr val="C00000"/>
              </a:solidFill>
              <a:latin typeface="微软雅黑" panose="020B0503020204020204" charset="-122"/>
              <a:ea typeface="微软雅黑" panose="020B0503020204020204" charset="-122"/>
            </a:endParaRPr>
          </a:p>
        </p:txBody>
      </p:sp>
      <p:sp>
        <p:nvSpPr>
          <p:cNvPr id="8" name="TextBox 5"/>
          <p:cNvSpPr txBox="1"/>
          <p:nvPr>
            <p:custDataLst>
              <p:tags r:id="rId8"/>
            </p:custDataLst>
          </p:nvPr>
        </p:nvSpPr>
        <p:spPr>
          <a:xfrm>
            <a:off x="4184953" y="754774"/>
            <a:ext cx="3096344" cy="521970"/>
          </a:xfrm>
          <a:prstGeom prst="rect">
            <a:avLst/>
          </a:prstGeom>
          <a:noFill/>
        </p:spPr>
        <p:txBody>
          <a:bodyPr wrap="square" rtlCol="0">
            <a:spAutoFit/>
          </a:bodyPr>
          <a:lstStyle/>
          <a:p>
            <a:r>
              <a:rPr lang="zh-CN" altLang="en-US" sz="2800" b="1" smtClean="0">
                <a:solidFill>
                  <a:srgbClr val="FF0000"/>
                </a:solidFill>
                <a:latin typeface="微软雅黑" panose="020B0503020204020204" charset="-122"/>
                <a:ea typeface="微软雅黑" panose="020B0503020204020204" charset="-122"/>
              </a:rPr>
              <a:t>聚异戊二烯</a:t>
            </a:r>
            <a:endParaRPr lang="zh-CN" altLang="en-US" sz="2800" b="1" smtClean="0">
              <a:solidFill>
                <a:srgbClr val="FF0000"/>
              </a:solidFill>
              <a:latin typeface="微软雅黑" panose="020B0503020204020204" charset="-122"/>
              <a:ea typeface="微软雅黑" panose="020B0503020204020204" charset="-122"/>
            </a:endParaRPr>
          </a:p>
        </p:txBody>
      </p:sp>
      <p:pic>
        <p:nvPicPr>
          <p:cNvPr id="28" name="Picture 3"/>
          <p:cNvPicPr>
            <a:picLocks noChangeAspect="1" noChangeArrowheads="1"/>
          </p:cNvPicPr>
          <p:nvPr>
            <p:custDataLst>
              <p:tags r:id="rId9"/>
            </p:custDataLst>
          </p:nvPr>
        </p:nvPicPr>
        <p:blipFill>
          <a:blip r:embed="rId10">
            <a:clrChange>
              <a:clrFrom>
                <a:srgbClr val="FFFFFF"/>
              </a:clrFrom>
              <a:clrTo>
                <a:srgbClr val="FFFFFF">
                  <a:alpha val="0"/>
                </a:srgbClr>
              </a:clrTo>
            </a:clrChange>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bwMode="auto">
          <a:xfrm>
            <a:off x="8878623" y="1457075"/>
            <a:ext cx="3215445" cy="1070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custDataLst>
              <p:tags r:id="rId11"/>
            </p:custDataLst>
          </p:nvPr>
        </p:nvPicPr>
        <p:blipFill>
          <a:blip r:embed="rId12">
            <a:extLst>
              <a:ext uri="{28A0092B-C50C-407E-A947-70E740481C1C}">
                <a14:useLocalDpi xmlns:a14="http://schemas.microsoft.com/office/drawing/2010/main" val="0"/>
              </a:ext>
            </a:extLst>
          </a:blip>
          <a:stretch>
            <a:fillRect/>
          </a:stretch>
        </p:blipFill>
        <p:spPr bwMode="auto">
          <a:xfrm>
            <a:off x="6182246" y="573696"/>
            <a:ext cx="4206228"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本框 1"/>
          <p:cNvSpPr txBox="1"/>
          <p:nvPr>
            <p:custDataLst>
              <p:tags r:id="rId13"/>
            </p:custDataLst>
          </p:nvPr>
        </p:nvSpPr>
        <p:spPr>
          <a:xfrm>
            <a:off x="10388600" y="786130"/>
            <a:ext cx="894080" cy="521970"/>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zh-CN" altLang="en-US" sz="2800" b="1"/>
              <a:t>单体</a:t>
            </a:r>
            <a:endParaRPr lang="zh-CN" altLang="en-US" sz="2800" b="1"/>
          </a:p>
        </p:txBody>
      </p:sp>
      <p:sp>
        <p:nvSpPr>
          <p:cNvPr id="3" name="文本框 2"/>
          <p:cNvSpPr txBox="1"/>
          <p:nvPr>
            <p:custDataLst>
              <p:tags r:id="rId14"/>
            </p:custDataLst>
          </p:nvPr>
        </p:nvSpPr>
        <p:spPr>
          <a:xfrm>
            <a:off x="4195445" y="1310005"/>
            <a:ext cx="4291330" cy="645160"/>
          </a:xfrm>
          <a:prstGeom prst="rect">
            <a:avLst/>
          </a:prstGeom>
          <a:noFill/>
        </p:spPr>
        <p:txBody>
          <a:bodyPr wrap="none" rtlCol="0" anchor="t">
            <a:spAutoFit/>
          </a:bodyPr>
          <a:lstStyle/>
          <a:p>
            <a:pPr algn="just">
              <a:lnSpc>
                <a:spcPct val="150000"/>
              </a:lnSpc>
              <a:spcAft>
                <a:spcPct val="0"/>
              </a:spcAft>
            </a:pPr>
            <a:r>
              <a:rPr lang="zh-CN" altLang="zh-CN" sz="2400" b="1" kern="100">
                <a:latin typeface="微软雅黑" panose="020B0503020204020204" charset="-122"/>
                <a:ea typeface="微软雅黑" panose="020B0503020204020204" charset="-122"/>
                <a:cs typeface="微软雅黑" panose="020B0503020204020204" charset="-122"/>
                <a:sym typeface="+mn-ea"/>
              </a:rPr>
              <a:t>易</a:t>
            </a:r>
            <a:r>
              <a:rPr lang="zh-CN" altLang="zh-CN" sz="2400" b="1" kern="100" smtClean="0">
                <a:latin typeface="微软雅黑" panose="020B0503020204020204" charset="-122"/>
                <a:ea typeface="微软雅黑" panose="020B0503020204020204" charset="-122"/>
                <a:cs typeface="微软雅黑" panose="020B0503020204020204" charset="-122"/>
                <a:sym typeface="+mn-ea"/>
              </a:rPr>
              <a:t>发生</a:t>
            </a:r>
            <a:r>
              <a:rPr lang="en-US" altLang="zh-CN" sz="2400" b="1" kern="100" smtClean="0">
                <a:latin typeface="微软雅黑" panose="020B0503020204020204" charset="-122"/>
                <a:ea typeface="微软雅黑" panose="020B0503020204020204" charset="-122"/>
                <a:cs typeface="微软雅黑" panose="020B0503020204020204" charset="-122"/>
                <a:sym typeface="+mn-ea"/>
              </a:rPr>
              <a:t>_____</a:t>
            </a:r>
            <a:r>
              <a:rPr lang="zh-CN" altLang="zh-CN" sz="2400" b="1" kern="100" smtClean="0">
                <a:latin typeface="微软雅黑" panose="020B0503020204020204" charset="-122"/>
                <a:ea typeface="微软雅黑" panose="020B0503020204020204" charset="-122"/>
                <a:cs typeface="微软雅黑" panose="020B0503020204020204" charset="-122"/>
                <a:sym typeface="+mn-ea"/>
              </a:rPr>
              <a:t>反应和</a:t>
            </a:r>
            <a:r>
              <a:rPr lang="en-US" altLang="zh-CN" sz="2400" b="1" kern="100" smtClean="0">
                <a:latin typeface="微软雅黑" panose="020B0503020204020204" charset="-122"/>
                <a:ea typeface="微软雅黑" panose="020B0503020204020204" charset="-122"/>
                <a:cs typeface="微软雅黑" panose="020B0503020204020204" charset="-122"/>
                <a:sym typeface="+mn-ea"/>
              </a:rPr>
              <a:t>_____</a:t>
            </a:r>
            <a:r>
              <a:rPr lang="zh-CN" altLang="zh-CN" sz="2400" b="1" kern="100" smtClean="0">
                <a:latin typeface="微软雅黑" panose="020B0503020204020204" charset="-122"/>
                <a:ea typeface="微软雅黑" panose="020B0503020204020204" charset="-122"/>
                <a:cs typeface="微软雅黑" panose="020B0503020204020204" charset="-122"/>
                <a:sym typeface="+mn-ea"/>
              </a:rPr>
              <a:t>反应</a:t>
            </a:r>
            <a:r>
              <a:rPr lang="zh-CN" altLang="zh-CN" sz="2400" b="1" kern="100">
                <a:latin typeface="微软雅黑" panose="020B0503020204020204" charset="-122"/>
                <a:ea typeface="微软雅黑" panose="020B0503020204020204" charset="-122"/>
                <a:cs typeface="微软雅黑" panose="020B0503020204020204" charset="-122"/>
                <a:sym typeface="+mn-ea"/>
              </a:rPr>
              <a:t>。</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5" name="矩形 4"/>
          <p:cNvSpPr/>
          <p:nvPr>
            <p:custDataLst>
              <p:tags r:id="rId15"/>
            </p:custDataLst>
          </p:nvPr>
        </p:nvSpPr>
        <p:spPr>
          <a:xfrm>
            <a:off x="5015121" y="1417561"/>
            <a:ext cx="897890" cy="521970"/>
          </a:xfrm>
          <a:prstGeom prst="rect">
            <a:avLst/>
          </a:prstGeom>
        </p:spPr>
        <p:txBody>
          <a:bodyPr wrap="none">
            <a:spAutoFit/>
          </a:bodyPr>
          <a:lstStyle/>
          <a:p>
            <a:r>
              <a:rPr lang="zh-CN" altLang="zh-CN" sz="2800" b="1" kern="100">
                <a:solidFill>
                  <a:srgbClr val="FF0000"/>
                </a:solidFill>
                <a:latin typeface="Times New Roman" panose="02020603050405020304" pitchFamily="18" charset="0"/>
                <a:ea typeface="方正中等线简体" panose="03000509000000000000" pitchFamily="65" charset="-122"/>
                <a:cs typeface="Times New Roman" panose="02020603050405020304" pitchFamily="18" charset="0"/>
              </a:rPr>
              <a:t>加成</a:t>
            </a:r>
            <a:endParaRPr lang="zh-CN" altLang="en-US" sz="2800" b="1" kern="100">
              <a:solidFill>
                <a:srgbClr val="FF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6" name="矩形 5"/>
          <p:cNvSpPr/>
          <p:nvPr>
            <p:custDataLst>
              <p:tags r:id="rId16"/>
            </p:custDataLst>
          </p:nvPr>
        </p:nvSpPr>
        <p:spPr>
          <a:xfrm>
            <a:off x="6737596" y="1410466"/>
            <a:ext cx="897890" cy="521970"/>
          </a:xfrm>
          <a:prstGeom prst="rect">
            <a:avLst/>
          </a:prstGeom>
        </p:spPr>
        <p:txBody>
          <a:bodyPr wrap="none">
            <a:spAutoFit/>
          </a:bodyPr>
          <a:lstStyle/>
          <a:p>
            <a:r>
              <a:rPr lang="zh-CN" altLang="zh-CN" sz="2800" b="1" kern="100">
                <a:solidFill>
                  <a:srgbClr val="FF0000"/>
                </a:solidFill>
                <a:latin typeface="Times New Roman" panose="02020603050405020304" pitchFamily="18" charset="0"/>
                <a:ea typeface="方正中等线简体" panose="03000509000000000000" pitchFamily="65" charset="-122"/>
                <a:cs typeface="Times New Roman" panose="02020603050405020304" pitchFamily="18" charset="0"/>
              </a:rPr>
              <a:t>氧化</a:t>
            </a:r>
            <a:endParaRPr lang="zh-CN" altLang="en-US" sz="2800" b="1" kern="100">
              <a:solidFill>
                <a:srgbClr val="FF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pic>
        <p:nvPicPr>
          <p:cNvPr id="73732" name="Picture 4"/>
          <p:cNvPicPr>
            <a:picLocks noChangeAspect="1" noChangeArrowheads="1"/>
          </p:cNvPicPr>
          <p:nvPr>
            <p:custDataLst>
              <p:tags r:id="rId17"/>
            </p:custDataLst>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745105" y="1436370"/>
            <a:ext cx="1109980" cy="7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左大括号 16"/>
          <p:cNvSpPr/>
          <p:nvPr>
            <p:custDataLst>
              <p:tags r:id="rId19"/>
            </p:custDataLst>
          </p:nvPr>
        </p:nvSpPr>
        <p:spPr>
          <a:xfrm>
            <a:off x="4259580" y="2588895"/>
            <a:ext cx="354330" cy="1584960"/>
          </a:xfrm>
          <a:prstGeom prst="leftBrace">
            <a:avLst/>
          </a:prstGeom>
          <a:ln w="28575" cmpd="sng">
            <a:solidFill>
              <a:schemeClr val="accent1">
                <a:shade val="50000"/>
              </a:schemeClr>
            </a:solidFill>
            <a:prstDash val="solid"/>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2800">
              <a:latin typeface="黑体" panose="02010609060101010101" charset="-122"/>
              <a:ea typeface="黑体" panose="02010609060101010101" charset="-122"/>
            </a:endParaRPr>
          </a:p>
        </p:txBody>
      </p:sp>
      <p:sp>
        <p:nvSpPr>
          <p:cNvPr id="7" name="TextBox 10"/>
          <p:cNvSpPr txBox="1"/>
          <p:nvPr>
            <p:custDataLst>
              <p:tags r:id="rId20"/>
            </p:custDataLst>
          </p:nvPr>
        </p:nvSpPr>
        <p:spPr>
          <a:xfrm>
            <a:off x="6171117" y="2569034"/>
            <a:ext cx="1694281" cy="460375"/>
          </a:xfrm>
          <a:prstGeom prst="rect">
            <a:avLst/>
          </a:prstGeom>
          <a:noFill/>
        </p:spPr>
        <p:txBody>
          <a:bodyPr wrap="square" rtlCol="0">
            <a:spAutoFit/>
          </a:bodyPr>
          <a:lstStyle/>
          <a:p>
            <a:r>
              <a:rPr lang="zh-CN" altLang="en-US" sz="2400" b="1">
                <a:latin typeface="微软雅黑" panose="020B0503020204020204" charset="-122"/>
                <a:ea typeface="微软雅黑" panose="020B0503020204020204" charset="-122"/>
              </a:rPr>
              <a:t>顺丁橡胶</a:t>
            </a:r>
            <a:endParaRPr lang="zh-CN" altLang="en-US" sz="2400" b="1">
              <a:latin typeface="微软雅黑" panose="020B0503020204020204" charset="-122"/>
              <a:ea typeface="微软雅黑" panose="020B0503020204020204" charset="-122"/>
            </a:endParaRPr>
          </a:p>
        </p:txBody>
      </p:sp>
      <p:sp>
        <p:nvSpPr>
          <p:cNvPr id="10" name="TextBox 11"/>
          <p:cNvSpPr txBox="1"/>
          <p:nvPr>
            <p:custDataLst>
              <p:tags r:id="rId21"/>
            </p:custDataLst>
          </p:nvPr>
        </p:nvSpPr>
        <p:spPr>
          <a:xfrm>
            <a:off x="4491121" y="2549206"/>
            <a:ext cx="1615429" cy="460375"/>
          </a:xfrm>
          <a:prstGeom prst="rect">
            <a:avLst/>
          </a:prstGeom>
          <a:noFill/>
        </p:spPr>
        <p:txBody>
          <a:bodyPr wrap="square" rtlCol="0">
            <a:spAutoFit/>
          </a:bodyPr>
          <a:lstStyle/>
          <a:p>
            <a:r>
              <a:rPr lang="zh-CN" altLang="en-US" sz="2400" b="1">
                <a:latin typeface="微软雅黑" panose="020B0503020204020204" charset="-122"/>
                <a:ea typeface="微软雅黑" panose="020B0503020204020204" charset="-122"/>
              </a:rPr>
              <a:t>通用橡胶</a:t>
            </a:r>
            <a:endParaRPr lang="zh-CN" altLang="en-US" sz="2400" b="1">
              <a:latin typeface="微软雅黑" panose="020B0503020204020204" charset="-122"/>
              <a:ea typeface="微软雅黑" panose="020B0503020204020204" charset="-122"/>
            </a:endParaRPr>
          </a:p>
        </p:txBody>
      </p:sp>
      <p:sp>
        <p:nvSpPr>
          <p:cNvPr id="20" name="TextBox 12"/>
          <p:cNvSpPr txBox="1"/>
          <p:nvPr>
            <p:custDataLst>
              <p:tags r:id="rId22"/>
            </p:custDataLst>
          </p:nvPr>
        </p:nvSpPr>
        <p:spPr>
          <a:xfrm>
            <a:off x="4491742" y="3789014"/>
            <a:ext cx="1615429" cy="460375"/>
          </a:xfrm>
          <a:prstGeom prst="rect">
            <a:avLst/>
          </a:prstGeom>
          <a:noFill/>
        </p:spPr>
        <p:txBody>
          <a:bodyPr wrap="square" rtlCol="0">
            <a:spAutoFit/>
          </a:bodyPr>
          <a:lstStyle/>
          <a:p>
            <a:r>
              <a:rPr lang="zh-CN" altLang="en-US" sz="2400" b="1">
                <a:latin typeface="微软雅黑" panose="020B0503020204020204" charset="-122"/>
                <a:ea typeface="微软雅黑" panose="020B0503020204020204" charset="-122"/>
              </a:rPr>
              <a:t>特种橡胶</a:t>
            </a:r>
            <a:endParaRPr lang="zh-CN" altLang="en-US" sz="2400" b="1">
              <a:latin typeface="微软雅黑" panose="020B0503020204020204" charset="-122"/>
              <a:ea typeface="微软雅黑" panose="020B0503020204020204" charset="-122"/>
            </a:endParaRPr>
          </a:p>
        </p:txBody>
      </p:sp>
      <p:sp>
        <p:nvSpPr>
          <p:cNvPr id="21" name="左大括号 20"/>
          <p:cNvSpPr/>
          <p:nvPr>
            <p:custDataLst>
              <p:tags r:id="rId23"/>
            </p:custDataLst>
          </p:nvPr>
        </p:nvSpPr>
        <p:spPr>
          <a:xfrm>
            <a:off x="6027247" y="2136127"/>
            <a:ext cx="143973" cy="1367747"/>
          </a:xfrm>
          <a:prstGeom prst="leftBrace">
            <a:avLst/>
          </a:prstGeom>
          <a:ln w="28575" cmpd="sng">
            <a:solidFill>
              <a:schemeClr val="accent1">
                <a:shade val="50000"/>
              </a:schemeClr>
            </a:solidFill>
            <a:prstDash val="solid"/>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2800">
              <a:latin typeface="黑体" panose="02010609060101010101" charset="-122"/>
              <a:ea typeface="黑体" panose="02010609060101010101" charset="-122"/>
            </a:endParaRPr>
          </a:p>
        </p:txBody>
      </p:sp>
      <p:sp>
        <p:nvSpPr>
          <p:cNvPr id="22" name="TextBox 20"/>
          <p:cNvSpPr txBox="1"/>
          <p:nvPr>
            <p:custDataLst>
              <p:tags r:id="rId24"/>
            </p:custDataLst>
          </p:nvPr>
        </p:nvSpPr>
        <p:spPr>
          <a:xfrm>
            <a:off x="6182547" y="1966744"/>
            <a:ext cx="2002414" cy="460375"/>
          </a:xfrm>
          <a:prstGeom prst="rect">
            <a:avLst/>
          </a:prstGeom>
          <a:noFill/>
        </p:spPr>
        <p:txBody>
          <a:bodyPr wrap="square" rtlCol="0">
            <a:spAutoFit/>
          </a:bodyPr>
          <a:lstStyle/>
          <a:p>
            <a:r>
              <a:rPr lang="zh-CN" altLang="en-US" sz="2400" b="1">
                <a:latin typeface="微软雅黑" panose="020B0503020204020204" charset="-122"/>
                <a:ea typeface="微软雅黑" panose="020B0503020204020204" charset="-122"/>
              </a:rPr>
              <a:t>丁苯橡胶</a:t>
            </a:r>
            <a:endParaRPr lang="zh-CN" altLang="en-US" sz="2400" b="1">
              <a:latin typeface="微软雅黑" panose="020B0503020204020204" charset="-122"/>
              <a:ea typeface="微软雅黑" panose="020B0503020204020204" charset="-122"/>
            </a:endParaRPr>
          </a:p>
        </p:txBody>
      </p:sp>
      <p:sp>
        <p:nvSpPr>
          <p:cNvPr id="23" name="TextBox 21"/>
          <p:cNvSpPr txBox="1"/>
          <p:nvPr>
            <p:custDataLst>
              <p:tags r:id="rId25"/>
            </p:custDataLst>
          </p:nvPr>
        </p:nvSpPr>
        <p:spPr>
          <a:xfrm>
            <a:off x="6182547" y="3116280"/>
            <a:ext cx="1786430" cy="460375"/>
          </a:xfrm>
          <a:prstGeom prst="rect">
            <a:avLst/>
          </a:prstGeom>
          <a:noFill/>
        </p:spPr>
        <p:txBody>
          <a:bodyPr wrap="square" rtlCol="0">
            <a:spAutoFit/>
          </a:bodyPr>
          <a:lstStyle/>
          <a:p>
            <a:r>
              <a:rPr lang="zh-CN" altLang="en-US" sz="2400" b="1">
                <a:latin typeface="微软雅黑" panose="020B0503020204020204" charset="-122"/>
                <a:ea typeface="微软雅黑" panose="020B0503020204020204" charset="-122"/>
              </a:rPr>
              <a:t>氯丁橡胶</a:t>
            </a:r>
            <a:endParaRPr lang="zh-CN" altLang="en-US" sz="2400" b="1">
              <a:latin typeface="微软雅黑" panose="020B0503020204020204" charset="-122"/>
              <a:ea typeface="微软雅黑" panose="020B0503020204020204" charset="-122"/>
            </a:endParaRPr>
          </a:p>
        </p:txBody>
      </p:sp>
      <p:sp>
        <p:nvSpPr>
          <p:cNvPr id="24" name="左大括号 23"/>
          <p:cNvSpPr/>
          <p:nvPr>
            <p:custDataLst>
              <p:tags r:id="rId26"/>
            </p:custDataLst>
          </p:nvPr>
        </p:nvSpPr>
        <p:spPr>
          <a:xfrm>
            <a:off x="5941695" y="3599815"/>
            <a:ext cx="165735" cy="908050"/>
          </a:xfrm>
          <a:prstGeom prst="leftBrace">
            <a:avLst/>
          </a:prstGeom>
          <a:ln w="28575" cmpd="sng">
            <a:solidFill>
              <a:schemeClr val="accent1">
                <a:shade val="50000"/>
              </a:schemeClr>
            </a:solidFill>
            <a:prstDash val="solid"/>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2800">
              <a:latin typeface="黑体" panose="02010609060101010101" charset="-122"/>
              <a:ea typeface="黑体" panose="02010609060101010101" charset="-122"/>
            </a:endParaRPr>
          </a:p>
        </p:txBody>
      </p:sp>
      <p:sp>
        <p:nvSpPr>
          <p:cNvPr id="25" name="TextBox 25"/>
          <p:cNvSpPr txBox="1"/>
          <p:nvPr>
            <p:custDataLst>
              <p:tags r:id="rId27"/>
            </p:custDataLst>
          </p:nvPr>
        </p:nvSpPr>
        <p:spPr>
          <a:xfrm>
            <a:off x="6106488" y="3576910"/>
            <a:ext cx="4944531" cy="460375"/>
          </a:xfrm>
          <a:prstGeom prst="rect">
            <a:avLst/>
          </a:prstGeom>
          <a:noFill/>
        </p:spPr>
        <p:txBody>
          <a:bodyPr wrap="square" rtlCol="0">
            <a:spAutoFit/>
          </a:bodyPr>
          <a:lstStyle/>
          <a:p>
            <a:r>
              <a:rPr lang="zh-CN" altLang="en-US" sz="2400" b="1">
                <a:latin typeface="微软雅黑" panose="020B0503020204020204" charset="-122"/>
                <a:ea typeface="微软雅黑" panose="020B0503020204020204" charset="-122"/>
              </a:rPr>
              <a:t>氟橡胶：</a:t>
            </a:r>
            <a:r>
              <a:rPr lang="zh-CN" altLang="en-US" sz="2400" b="1">
                <a:solidFill>
                  <a:srgbClr val="C00000"/>
                </a:solidFill>
                <a:latin typeface="微软雅黑" panose="020B0503020204020204" charset="-122"/>
                <a:ea typeface="微软雅黑" panose="020B0503020204020204" charset="-122"/>
              </a:rPr>
              <a:t>耐热和耐酸、碱腐蚀</a:t>
            </a:r>
            <a:endParaRPr lang="zh-CN" altLang="en-US" sz="2400" b="1">
              <a:solidFill>
                <a:srgbClr val="C00000"/>
              </a:solidFill>
              <a:latin typeface="微软雅黑" panose="020B0503020204020204" charset="-122"/>
              <a:ea typeface="微软雅黑" panose="020B0503020204020204" charset="-122"/>
            </a:endParaRPr>
          </a:p>
        </p:txBody>
      </p:sp>
      <p:sp>
        <p:nvSpPr>
          <p:cNvPr id="26" name="TextBox 26"/>
          <p:cNvSpPr txBox="1"/>
          <p:nvPr>
            <p:custDataLst>
              <p:tags r:id="rId28"/>
            </p:custDataLst>
          </p:nvPr>
        </p:nvSpPr>
        <p:spPr>
          <a:xfrm>
            <a:off x="6127443" y="4110428"/>
            <a:ext cx="4315304" cy="460375"/>
          </a:xfrm>
          <a:prstGeom prst="rect">
            <a:avLst/>
          </a:prstGeom>
          <a:noFill/>
        </p:spPr>
        <p:txBody>
          <a:bodyPr wrap="square" rtlCol="0">
            <a:spAutoFit/>
          </a:bodyPr>
          <a:lstStyle/>
          <a:p>
            <a:r>
              <a:rPr lang="zh-CN" altLang="en-US" sz="2400" b="1">
                <a:latin typeface="微软雅黑" panose="020B0503020204020204" charset="-122"/>
                <a:ea typeface="微软雅黑" panose="020B0503020204020204" charset="-122"/>
              </a:rPr>
              <a:t>硅橡胶：</a:t>
            </a:r>
            <a:r>
              <a:rPr lang="zh-CN" altLang="en-US" sz="2400" b="1">
                <a:solidFill>
                  <a:srgbClr val="C00000"/>
                </a:solidFill>
                <a:latin typeface="微软雅黑" panose="020B0503020204020204" charset="-122"/>
                <a:ea typeface="微软雅黑" panose="020B0503020204020204" charset="-122"/>
              </a:rPr>
              <a:t>耐高温和严寒</a:t>
            </a:r>
            <a:endParaRPr lang="zh-CN" altLang="en-US" sz="2400" b="1">
              <a:solidFill>
                <a:srgbClr val="C00000"/>
              </a:solidFill>
              <a:latin typeface="微软雅黑" panose="020B0503020204020204" charset="-122"/>
              <a:ea typeface="微软雅黑" panose="020B0503020204020204" charset="-122"/>
            </a:endParaRPr>
          </a:p>
        </p:txBody>
      </p:sp>
      <p:sp>
        <p:nvSpPr>
          <p:cNvPr id="12" name="文本框 11"/>
          <p:cNvSpPr txBox="1"/>
          <p:nvPr>
            <p:custDataLst>
              <p:tags r:id="rId29"/>
            </p:custDataLst>
          </p:nvPr>
        </p:nvSpPr>
        <p:spPr>
          <a:xfrm>
            <a:off x="237685" y="4048130"/>
            <a:ext cx="4021666" cy="521970"/>
          </a:xfrm>
          <a:prstGeom prst="rect">
            <a:avLst/>
          </a:prstGeom>
          <a:noFill/>
        </p:spPr>
        <p:txBody>
          <a:bodyPr wrap="square" rtlCol="0">
            <a:spAutoFit/>
          </a:bodyPr>
          <a:lstStyle/>
          <a:p>
            <a:r>
              <a:rPr lang="en-US" altLang="zh-CN" sz="2800" b="1" smtClean="0">
                <a:solidFill>
                  <a:srgbClr val="0070C0"/>
                </a:solidFill>
                <a:latin typeface="微软雅黑" panose="020B0503020204020204" charset="-122"/>
                <a:ea typeface="微软雅黑" panose="020B0503020204020204" charset="-122"/>
                <a:cs typeface="微软雅黑" panose="020B0503020204020204" charset="-122"/>
              </a:rPr>
              <a:t>(2)</a:t>
            </a:r>
            <a:r>
              <a:rPr lang="zh-CN" altLang="en-US" sz="2800" b="1" smtClean="0">
                <a:solidFill>
                  <a:srgbClr val="0070C0"/>
                </a:solidFill>
                <a:latin typeface="微软雅黑" panose="020B0503020204020204" charset="-122"/>
                <a:ea typeface="微软雅黑" panose="020B0503020204020204" charset="-122"/>
                <a:cs typeface="微软雅黑" panose="020B0503020204020204" charset="-122"/>
              </a:rPr>
              <a:t>结构和性能</a:t>
            </a:r>
            <a:endParaRPr lang="zh-CN" altLang="en-US" sz="2800" b="1" smtClean="0">
              <a:solidFill>
                <a:srgbClr val="0070C0"/>
              </a:solidFill>
              <a:latin typeface="微软雅黑" panose="020B0503020204020204" charset="-122"/>
              <a:ea typeface="微软雅黑" panose="020B0503020204020204" charset="-122"/>
              <a:cs typeface="微软雅黑" panose="020B0503020204020204" charset="-122"/>
            </a:endParaRPr>
          </a:p>
        </p:txBody>
      </p:sp>
      <p:grpSp>
        <p:nvGrpSpPr>
          <p:cNvPr id="36" name="组合 35"/>
          <p:cNvGrpSpPr/>
          <p:nvPr>
            <p:custDataLst>
              <p:tags r:id="rId30"/>
            </p:custDataLst>
          </p:nvPr>
        </p:nvGrpSpPr>
        <p:grpSpPr>
          <a:xfrm>
            <a:off x="1643614" y="4255990"/>
            <a:ext cx="2052113" cy="1857725"/>
            <a:chOff x="1473434" y="4958935"/>
            <a:chExt cx="2052113" cy="1857725"/>
          </a:xfrm>
        </p:grpSpPr>
        <p:sp>
          <p:nvSpPr>
            <p:cNvPr id="27" name="AutoShape 31"/>
            <p:cNvSpPr/>
            <p:nvPr>
              <p:custDataLst>
                <p:tags r:id="rId31"/>
              </p:custDataLst>
            </p:nvPr>
          </p:nvSpPr>
          <p:spPr>
            <a:xfrm>
              <a:off x="1473434" y="5277168"/>
              <a:ext cx="213117" cy="1323324"/>
            </a:xfrm>
            <a:prstGeom prst="leftBrace">
              <a:avLst>
                <a:gd name="adj1" fmla="val 42559"/>
                <a:gd name="adj2" fmla="val 50000"/>
              </a:avLst>
            </a:prstGeom>
            <a:noFill/>
            <a:ln w="38100">
              <a:solidFill>
                <a:srgbClr val="6600CC"/>
              </a:solidFill>
              <a:round/>
            </a:ln>
          </p:spPr>
          <p:txBody>
            <a:bodyPr wrap="none" anchor="ctr" anchorCtr="0"/>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5pPr>
            </a:lstStyle>
            <a:p>
              <a:pPr marL="0" lvl="0" indent="0" algn="ctr"/>
              <a:endParaRPr lang="zh-CN" altLang="zh-CN" sz="2400" b="1">
                <a:latin typeface="微软雅黑" panose="020B0503020204020204" charset="-122"/>
                <a:ea typeface="微软雅黑" panose="020B0503020204020204" charset="-122"/>
              </a:endParaRPr>
            </a:p>
          </p:txBody>
        </p:sp>
        <p:sp>
          <p:nvSpPr>
            <p:cNvPr id="29" name="矩形 28"/>
            <p:cNvSpPr/>
            <p:nvPr>
              <p:custDataLst>
                <p:tags r:id="rId32"/>
              </p:custDataLst>
            </p:nvPr>
          </p:nvSpPr>
          <p:spPr>
            <a:xfrm>
              <a:off x="1818538" y="4958935"/>
              <a:ext cx="1706880" cy="645160"/>
            </a:xfrm>
            <a:prstGeom prst="rect">
              <a:avLst/>
            </a:prstGeom>
          </p:spPr>
          <p:txBody>
            <a:bodyPr wrap="none">
              <a:spAutoFit/>
            </a:bodyPr>
            <a:lstStyle/>
            <a:p>
              <a:pPr algn="just">
                <a:lnSpc>
                  <a:spcPct val="150000"/>
                </a:lnSpc>
                <a:spcAft>
                  <a:spcPct val="0"/>
                </a:spcAft>
              </a:pPr>
              <a:r>
                <a:rPr lang="zh-CN" altLang="en-US" sz="2400" b="1" kern="100" smtClean="0">
                  <a:latin typeface="微软雅黑" panose="020B0503020204020204" charset="-122"/>
                  <a:ea typeface="微软雅黑" panose="020B0503020204020204" charset="-122"/>
                  <a:cs typeface="Courier New" panose="02070309020205020404" pitchFamily="49" charset="0"/>
                </a:rPr>
                <a:t>线型结构：</a:t>
              </a:r>
              <a:endParaRPr lang="zh-CN" altLang="en-US" sz="2400" b="1" kern="100" smtClean="0">
                <a:latin typeface="微软雅黑" panose="020B0503020204020204" charset="-122"/>
                <a:ea typeface="微软雅黑" panose="020B0503020204020204" charset="-122"/>
                <a:cs typeface="Courier New" panose="02070309020205020404" pitchFamily="49" charset="0"/>
              </a:endParaRPr>
            </a:p>
          </p:txBody>
        </p:sp>
        <p:sp>
          <p:nvSpPr>
            <p:cNvPr id="30" name="矩形 29"/>
            <p:cNvSpPr/>
            <p:nvPr>
              <p:custDataLst>
                <p:tags r:id="rId33"/>
              </p:custDataLst>
            </p:nvPr>
          </p:nvSpPr>
          <p:spPr>
            <a:xfrm>
              <a:off x="1818667" y="6171500"/>
              <a:ext cx="1706880" cy="645160"/>
            </a:xfrm>
            <a:prstGeom prst="rect">
              <a:avLst/>
            </a:prstGeom>
          </p:spPr>
          <p:txBody>
            <a:bodyPr wrap="none">
              <a:spAutoFit/>
            </a:bodyPr>
            <a:lstStyle/>
            <a:p>
              <a:pPr algn="just">
                <a:lnSpc>
                  <a:spcPct val="150000"/>
                </a:lnSpc>
                <a:spcAft>
                  <a:spcPct val="0"/>
                </a:spcAft>
              </a:pPr>
              <a:r>
                <a:rPr lang="zh-CN" altLang="en-US" sz="2400" b="1" kern="100" smtClean="0">
                  <a:latin typeface="微软雅黑" panose="020B0503020204020204" charset="-122"/>
                  <a:ea typeface="微软雅黑" panose="020B0503020204020204" charset="-122"/>
                  <a:cs typeface="Courier New" panose="02070309020205020404" pitchFamily="49" charset="0"/>
                </a:rPr>
                <a:t>网状结构：</a:t>
              </a:r>
              <a:endParaRPr lang="zh-CN" altLang="en-US" sz="2400" b="1" kern="100" smtClean="0">
                <a:latin typeface="微软雅黑" panose="020B0503020204020204" charset="-122"/>
                <a:ea typeface="微软雅黑" panose="020B0503020204020204" charset="-122"/>
                <a:cs typeface="Courier New" panose="02070309020205020404" pitchFamily="49" charset="0"/>
              </a:endParaRPr>
            </a:p>
          </p:txBody>
        </p:sp>
      </p:grpSp>
      <p:sp>
        <p:nvSpPr>
          <p:cNvPr id="31" name="矩形 30"/>
          <p:cNvSpPr/>
          <p:nvPr>
            <p:custDataLst>
              <p:tags r:id="rId34"/>
            </p:custDataLst>
          </p:nvPr>
        </p:nvSpPr>
        <p:spPr>
          <a:xfrm>
            <a:off x="3580038" y="4324298"/>
            <a:ext cx="4450080" cy="645160"/>
          </a:xfrm>
          <a:prstGeom prst="rect">
            <a:avLst/>
          </a:prstGeom>
        </p:spPr>
        <p:txBody>
          <a:bodyPr wrap="none">
            <a:spAutoFit/>
          </a:bodyPr>
          <a:lstStyle/>
          <a:p>
            <a:pPr algn="just">
              <a:lnSpc>
                <a:spcPct val="150000"/>
              </a:lnSpc>
              <a:spcAft>
                <a:spcPct val="0"/>
              </a:spcAft>
            </a:pPr>
            <a:r>
              <a:rPr lang="zh-CN" altLang="en-US" sz="2400" b="1" kern="100" smtClean="0">
                <a:solidFill>
                  <a:srgbClr val="C00000"/>
                </a:solidFill>
                <a:latin typeface="微软雅黑" panose="020B0503020204020204" charset="-122"/>
                <a:ea typeface="微软雅黑" panose="020B0503020204020204" charset="-122"/>
                <a:cs typeface="Courier New" panose="02070309020205020404" pitchFamily="49" charset="0"/>
              </a:rPr>
              <a:t>有一定弹性，但强度和韧性差。</a:t>
            </a:r>
            <a:endParaRPr lang="zh-CN" altLang="en-US" sz="2400" b="1" kern="100" smtClean="0">
              <a:solidFill>
                <a:srgbClr val="C00000"/>
              </a:solidFill>
              <a:latin typeface="微软雅黑" panose="020B0503020204020204" charset="-122"/>
              <a:ea typeface="微软雅黑" panose="020B0503020204020204" charset="-122"/>
              <a:cs typeface="Courier New" panose="02070309020205020404" pitchFamily="49" charset="0"/>
            </a:endParaRPr>
          </a:p>
        </p:txBody>
      </p:sp>
      <p:sp>
        <p:nvSpPr>
          <p:cNvPr id="32" name="矩形 31"/>
          <p:cNvSpPr/>
          <p:nvPr>
            <p:custDataLst>
              <p:tags r:id="rId35"/>
            </p:custDataLst>
          </p:nvPr>
        </p:nvSpPr>
        <p:spPr>
          <a:xfrm>
            <a:off x="3460650" y="5441136"/>
            <a:ext cx="5669280" cy="645160"/>
          </a:xfrm>
          <a:prstGeom prst="rect">
            <a:avLst/>
          </a:prstGeom>
        </p:spPr>
        <p:txBody>
          <a:bodyPr wrap="none">
            <a:spAutoFit/>
          </a:bodyPr>
          <a:lstStyle/>
          <a:p>
            <a:pPr algn="just">
              <a:lnSpc>
                <a:spcPct val="150000"/>
              </a:lnSpc>
              <a:spcAft>
                <a:spcPct val="0"/>
              </a:spcAft>
            </a:pPr>
            <a:r>
              <a:rPr lang="zh-CN" altLang="en-US" sz="2400" b="1" kern="100" smtClean="0">
                <a:solidFill>
                  <a:srgbClr val="C00000"/>
                </a:solidFill>
                <a:latin typeface="微软雅黑" panose="020B0503020204020204" charset="-122"/>
                <a:ea typeface="微软雅黑" panose="020B0503020204020204" charset="-122"/>
                <a:cs typeface="Courier New" panose="02070309020205020404" pitchFamily="49" charset="0"/>
              </a:rPr>
              <a:t>较好的强度、弹性、韧性和化学稳定性。</a:t>
            </a:r>
            <a:endParaRPr lang="zh-CN" altLang="en-US" sz="2400" b="1" kern="100" smtClean="0">
              <a:solidFill>
                <a:srgbClr val="C00000"/>
              </a:solidFill>
              <a:latin typeface="微软雅黑" panose="020B0503020204020204" charset="-122"/>
              <a:ea typeface="微软雅黑" panose="020B0503020204020204" charset="-122"/>
              <a:cs typeface="Courier New" panose="02070309020205020404" pitchFamily="49" charset="0"/>
            </a:endParaRPr>
          </a:p>
        </p:txBody>
      </p:sp>
      <p:grpSp>
        <p:nvGrpSpPr>
          <p:cNvPr id="35" name="组合 34"/>
          <p:cNvGrpSpPr/>
          <p:nvPr>
            <p:custDataLst>
              <p:tags r:id="rId36"/>
            </p:custDataLst>
          </p:nvPr>
        </p:nvGrpSpPr>
        <p:grpSpPr>
          <a:xfrm>
            <a:off x="2490470" y="4806437"/>
            <a:ext cx="855593" cy="903163"/>
            <a:chOff x="1185333" y="5461757"/>
            <a:chExt cx="855593" cy="903163"/>
          </a:xfrm>
        </p:grpSpPr>
        <p:sp>
          <p:nvSpPr>
            <p:cNvPr id="33" name="矩形 32"/>
            <p:cNvSpPr/>
            <p:nvPr>
              <p:custDataLst>
                <p:tags r:id="rId37"/>
              </p:custDataLst>
            </p:nvPr>
          </p:nvSpPr>
          <p:spPr>
            <a:xfrm>
              <a:off x="1248446" y="5490489"/>
              <a:ext cx="792480" cy="645160"/>
            </a:xfrm>
            <a:prstGeom prst="rect">
              <a:avLst/>
            </a:prstGeom>
          </p:spPr>
          <p:txBody>
            <a:bodyPr wrap="none">
              <a:spAutoFit/>
            </a:bodyPr>
            <a:lstStyle/>
            <a:p>
              <a:pPr algn="just">
                <a:lnSpc>
                  <a:spcPct val="150000"/>
                </a:lnSpc>
                <a:spcAft>
                  <a:spcPct val="0"/>
                </a:spcAft>
              </a:pPr>
              <a:r>
                <a:rPr lang="zh-CN" altLang="en-US" sz="2400" b="1" kern="100" smtClean="0">
                  <a:solidFill>
                    <a:srgbClr val="FF0000"/>
                  </a:solidFill>
                  <a:latin typeface="微软雅黑" panose="020B0503020204020204" charset="-122"/>
                  <a:ea typeface="微软雅黑" panose="020B0503020204020204" charset="-122"/>
                  <a:cs typeface="Courier New" panose="02070309020205020404" pitchFamily="49" charset="0"/>
                </a:rPr>
                <a:t>硫化</a:t>
              </a:r>
              <a:endParaRPr lang="zh-CN" altLang="en-US" sz="2400" b="1" kern="100" smtClean="0">
                <a:solidFill>
                  <a:srgbClr val="FF0000"/>
                </a:solidFill>
                <a:latin typeface="微软雅黑" panose="020B0503020204020204" charset="-122"/>
                <a:ea typeface="微软雅黑" panose="020B0503020204020204" charset="-122"/>
                <a:cs typeface="Courier New" panose="02070309020205020404" pitchFamily="49" charset="0"/>
              </a:endParaRPr>
            </a:p>
          </p:txBody>
        </p:sp>
        <p:cxnSp>
          <p:nvCxnSpPr>
            <p:cNvPr id="34" name="直接箭头连接符 33"/>
            <p:cNvCxnSpPr/>
            <p:nvPr>
              <p:custDataLst>
                <p:tags r:id="rId38"/>
              </p:custDataLst>
            </p:nvPr>
          </p:nvCxnSpPr>
          <p:spPr>
            <a:xfrm flipH="1">
              <a:off x="1185333" y="5461757"/>
              <a:ext cx="8467" cy="9031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custDataLst>
              <p:tags r:id="rId39"/>
            </p:custDataLst>
          </p:nvPr>
        </p:nvGrpSpPr>
        <p:grpSpPr>
          <a:xfrm>
            <a:off x="3400155" y="5087666"/>
            <a:ext cx="8163737" cy="460375"/>
            <a:chOff x="3280247" y="5592047"/>
            <a:chExt cx="8163737" cy="460375"/>
          </a:xfrm>
        </p:grpSpPr>
        <p:sp>
          <p:nvSpPr>
            <p:cNvPr id="37" name="文本框 36"/>
            <p:cNvSpPr txBox="1"/>
            <p:nvPr>
              <p:custDataLst>
                <p:tags r:id="rId40"/>
              </p:custDataLst>
            </p:nvPr>
          </p:nvSpPr>
          <p:spPr>
            <a:xfrm>
              <a:off x="3756299" y="5592047"/>
              <a:ext cx="7687685" cy="460375"/>
            </a:xfrm>
            <a:prstGeom prst="rect">
              <a:avLst/>
            </a:prstGeom>
            <a:noFill/>
          </p:spPr>
          <p:txBody>
            <a:bodyPr wrap="square" rtlCol="0">
              <a:spAutoFit/>
            </a:bodyPr>
            <a:lstStyle/>
            <a:p>
              <a:r>
                <a:rPr lang="zh-CN" altLang="en-US" sz="2400" b="1" smtClean="0">
                  <a:solidFill>
                    <a:srgbClr val="0000FF"/>
                  </a:solidFill>
                  <a:latin typeface="微软雅黑" panose="020B0503020204020204" charset="-122"/>
                  <a:ea typeface="微软雅黑" panose="020B0503020204020204" charset="-122"/>
                </a:rPr>
                <a:t>线型分子通过硫原子形成</a:t>
              </a:r>
              <a:r>
                <a:rPr lang="zh-CN" altLang="en-US" sz="2400" b="1" smtClean="0">
                  <a:solidFill>
                    <a:srgbClr val="FF0000"/>
                  </a:solidFill>
                  <a:latin typeface="微软雅黑" panose="020B0503020204020204" charset="-122"/>
                  <a:ea typeface="微软雅黑" panose="020B0503020204020204" charset="-122"/>
                </a:rPr>
                <a:t>化学键</a:t>
              </a:r>
              <a:r>
                <a:rPr lang="zh-CN" altLang="en-US" sz="2400" b="1" smtClean="0">
                  <a:solidFill>
                    <a:srgbClr val="0000FF"/>
                  </a:solidFill>
                  <a:latin typeface="微软雅黑" panose="020B0503020204020204" charset="-122"/>
                  <a:ea typeface="微软雅黑" panose="020B0503020204020204" charset="-122"/>
                </a:rPr>
                <a:t>产生交联形成网状结构</a:t>
              </a:r>
              <a:endParaRPr lang="zh-CN" altLang="en-US" sz="2400" b="1">
                <a:solidFill>
                  <a:srgbClr val="0000FF"/>
                </a:solidFill>
                <a:latin typeface="微软雅黑" panose="020B0503020204020204" charset="-122"/>
                <a:ea typeface="微软雅黑" panose="020B0503020204020204" charset="-122"/>
              </a:endParaRPr>
            </a:p>
          </p:txBody>
        </p:sp>
        <p:sp>
          <p:nvSpPr>
            <p:cNvPr id="38" name="右箭头 37"/>
            <p:cNvSpPr/>
            <p:nvPr>
              <p:custDataLst>
                <p:tags r:id="rId41"/>
              </p:custDataLst>
            </p:nvPr>
          </p:nvSpPr>
          <p:spPr>
            <a:xfrm>
              <a:off x="3280247" y="5666296"/>
              <a:ext cx="421313" cy="229226"/>
            </a:xfrm>
            <a:prstGeom prst="rightArrow">
              <a:avLst/>
            </a:prstGeom>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微软雅黑" panose="020B0503020204020204" charset="-122"/>
                <a:ea typeface="微软雅黑" panose="020B0503020204020204" charset="-122"/>
              </a:endParaRPr>
            </a:p>
          </p:txBody>
        </p:sp>
      </p:grpSp>
      <p:sp>
        <p:nvSpPr>
          <p:cNvPr id="40" name="TextBox 4"/>
          <p:cNvSpPr txBox="1"/>
          <p:nvPr>
            <p:custDataLst>
              <p:tags r:id="rId42"/>
            </p:custDataLst>
          </p:nvPr>
        </p:nvSpPr>
        <p:spPr>
          <a:xfrm>
            <a:off x="746031" y="4900646"/>
            <a:ext cx="937099" cy="460375"/>
          </a:xfrm>
          <a:prstGeom prst="rect">
            <a:avLst/>
          </a:prstGeom>
          <a:noFill/>
        </p:spPr>
        <p:txBody>
          <a:bodyPr wrap="square" rtlCol="0">
            <a:spAutoFit/>
          </a:bodyPr>
          <a:lstStyle/>
          <a:p>
            <a:r>
              <a:rPr lang="zh-CN" altLang="en-US" sz="2400" b="1">
                <a:solidFill>
                  <a:srgbClr val="C00000"/>
                </a:solidFill>
                <a:latin typeface="微软雅黑" panose="020B0503020204020204" charset="-122"/>
                <a:ea typeface="微软雅黑" panose="020B0503020204020204" charset="-122"/>
              </a:rPr>
              <a:t>橡胶</a:t>
            </a:r>
            <a:endParaRPr lang="zh-CN" altLang="en-US" sz="2400" b="1">
              <a:solidFill>
                <a:srgbClr val="C00000"/>
              </a:solidFill>
              <a:latin typeface="微软雅黑" panose="020B0503020204020204" charset="-122"/>
              <a:ea typeface="微软雅黑" panose="020B0503020204020204" charset="-122"/>
            </a:endParaRPr>
          </a:p>
        </p:txBody>
      </p:sp>
      <p:sp>
        <p:nvSpPr>
          <p:cNvPr id="41" name="文本框 40"/>
          <p:cNvSpPr txBox="1"/>
          <p:nvPr>
            <p:custDataLst>
              <p:tags r:id="rId43"/>
            </p:custDataLst>
          </p:nvPr>
        </p:nvSpPr>
        <p:spPr>
          <a:xfrm>
            <a:off x="340043" y="6017895"/>
            <a:ext cx="7790815" cy="737235"/>
          </a:xfrm>
          <a:prstGeom prst="rect">
            <a:avLst/>
          </a:prstGeom>
          <a:noFill/>
        </p:spPr>
        <p:txBody>
          <a:bodyPr wrap="none" rtlCol="0" anchor="t">
            <a:spAutoFit/>
          </a:bodyPr>
          <a:lstStyle/>
          <a:p>
            <a:pPr algn="just">
              <a:lnSpc>
                <a:spcPct val="150000"/>
              </a:lnSpc>
              <a:spcAft>
                <a:spcPct val="0"/>
              </a:spcAft>
            </a:pPr>
            <a:r>
              <a:rPr lang="en-US" altLang="zh-CN" sz="2800" b="1" kern="100">
                <a:solidFill>
                  <a:srgbClr val="0070C0"/>
                </a:solidFill>
                <a:latin typeface="微软雅黑" panose="020B0503020204020204" charset="-122"/>
                <a:ea typeface="微软雅黑" panose="020B0503020204020204" charset="-122"/>
                <a:cs typeface="微软雅黑" panose="020B0503020204020204" charset="-122"/>
                <a:sym typeface="+mn-ea"/>
              </a:rPr>
              <a:t>(3)</a:t>
            </a:r>
            <a:r>
              <a:rPr lang="zh-CN" altLang="zh-CN" sz="2800" b="1" kern="100">
                <a:solidFill>
                  <a:srgbClr val="0070C0"/>
                </a:solidFill>
                <a:latin typeface="微软雅黑" panose="020B0503020204020204" charset="-122"/>
                <a:ea typeface="微软雅黑" panose="020B0503020204020204" charset="-122"/>
                <a:cs typeface="微软雅黑" panose="020B0503020204020204" charset="-122"/>
                <a:sym typeface="+mn-ea"/>
              </a:rPr>
              <a:t>用途</a:t>
            </a:r>
            <a:r>
              <a:rPr lang="zh-CN" altLang="zh-CN" sz="2800" b="1" kern="100">
                <a:latin typeface="微软雅黑" panose="020B0503020204020204" charset="-122"/>
                <a:ea typeface="微软雅黑" panose="020B0503020204020204" charset="-122"/>
                <a:cs typeface="微软雅黑" panose="020B0503020204020204" charset="-122"/>
                <a:sym typeface="+mn-ea"/>
              </a:rPr>
              <a:t>：</a:t>
            </a:r>
            <a:r>
              <a:rPr lang="zh-CN" altLang="zh-CN" sz="2800" b="1" kern="100">
                <a:solidFill>
                  <a:srgbClr val="C00000"/>
                </a:solidFill>
                <a:latin typeface="微软雅黑" panose="020B0503020204020204" charset="-122"/>
                <a:ea typeface="微软雅黑" panose="020B0503020204020204" charset="-122"/>
                <a:cs typeface="微软雅黑" panose="020B0503020204020204" charset="-122"/>
                <a:sym typeface="+mn-ea"/>
              </a:rPr>
              <a:t>制造汽车、飞机轮胎；各种密封材料。</a:t>
            </a:r>
            <a:endParaRPr lang="zh-CN" altLang="zh-CN" sz="2800" b="1" kern="10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42" name="202xhxr416.jpg" descr="id:2147511031;FounderCES"/>
          <p:cNvPicPr>
            <a:picLocks noChangeAspect="1"/>
          </p:cNvPicPr>
          <p:nvPr>
            <p:custDataLst>
              <p:tags r:id="rId44"/>
            </p:custDataLst>
          </p:nvPr>
        </p:nvPicPr>
        <p:blipFill>
          <a:blip r:embed="rId45"/>
          <a:stretch>
            <a:fillRect/>
          </a:stretch>
        </p:blipFill>
        <p:spPr>
          <a:xfrm>
            <a:off x="1973580" y="680085"/>
            <a:ext cx="10203815" cy="3855085"/>
          </a:xfrm>
          <a:prstGeom prst="rect">
            <a:avLst/>
          </a:prstGeom>
          <a:noFill/>
          <a:ln w="9525">
            <a:noFill/>
          </a:ln>
        </p:spPr>
      </p:pic>
      <p:sp>
        <p:nvSpPr>
          <p:cNvPr id="43" name="文本框 42"/>
          <p:cNvSpPr txBox="1"/>
          <p:nvPr>
            <p:custDataLst>
              <p:tags r:id="rId46"/>
            </p:custDataLst>
          </p:nvPr>
        </p:nvSpPr>
        <p:spPr>
          <a:xfrm>
            <a:off x="6737350" y="29845"/>
            <a:ext cx="5319395" cy="57086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eaLnBrk="1" hangingPunct="1">
              <a:lnSpc>
                <a:spcPct val="130000"/>
              </a:lnSpc>
            </a:pPr>
            <a:r>
              <a:rPr lang="en-US" altLang="zh-CN" sz="2400" b="1">
                <a:ea typeface="黑体" panose="02010609060101010101" charset="-122"/>
              </a:rPr>
              <a:t>【</a:t>
            </a:r>
            <a:r>
              <a:rPr lang="zh-CN" altLang="en-US" sz="2400" b="1">
                <a:ea typeface="黑体" panose="02010609060101010101" charset="-122"/>
              </a:rPr>
              <a:t>思考</a:t>
            </a:r>
            <a:r>
              <a:rPr lang="en-US" altLang="zh-CN" sz="2400" b="1">
                <a:ea typeface="黑体" panose="02010609060101010101" charset="-122"/>
              </a:rPr>
              <a:t>】</a:t>
            </a:r>
            <a:r>
              <a:rPr lang="zh-CN" altLang="en-US" sz="2400" b="1">
                <a:ea typeface="黑体" panose="02010609060101010101" charset="-122"/>
              </a:rPr>
              <a:t>天然橡胶可发生氧化反应吗？</a:t>
            </a:r>
            <a:endParaRPr lang="zh-CN" altLang="en-US" sz="2400" b="1">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ppt_x"/>
                                          </p:val>
                                        </p:tav>
                                        <p:tav tm="100000">
                                          <p:val>
                                            <p:strVal val="#ppt_x"/>
                                          </p:val>
                                        </p:tav>
                                      </p:tavLst>
                                    </p:anim>
                                    <p:anim calcmode="lin" valueType="num">
                                      <p:cBhvr additive="base">
                                        <p:cTn id="4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 calcmode="lin" valueType="num">
                                      <p:cBhvr additive="base">
                                        <p:cTn id="53" dur="500" fill="hold"/>
                                        <p:tgtEl>
                                          <p:spTgt spid="43"/>
                                        </p:tgtEl>
                                        <p:attrNameLst>
                                          <p:attrName>ppt_x</p:attrName>
                                        </p:attrNameLst>
                                      </p:cBhvr>
                                      <p:tavLst>
                                        <p:tav tm="0">
                                          <p:val>
                                            <p:strVal val="#ppt_x"/>
                                          </p:val>
                                        </p:tav>
                                        <p:tav tm="100000">
                                          <p:val>
                                            <p:strVal val="#ppt_x"/>
                                          </p:val>
                                        </p:tav>
                                      </p:tavLst>
                                    </p:anim>
                                    <p:anim calcmode="lin" valueType="num">
                                      <p:cBhvr additive="base">
                                        <p:cTn id="5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73732"/>
                                        </p:tgtEl>
                                        <p:attrNameLst>
                                          <p:attrName>style.visibility</p:attrName>
                                        </p:attrNameLst>
                                      </p:cBhvr>
                                      <p:to>
                                        <p:strVal val="visible"/>
                                      </p:to>
                                    </p:set>
                                    <p:anim calcmode="lin" valueType="num">
                                      <p:cBhvr additive="base">
                                        <p:cTn id="59" dur="500" fill="hold"/>
                                        <p:tgtEl>
                                          <p:spTgt spid="73732"/>
                                        </p:tgtEl>
                                        <p:attrNameLst>
                                          <p:attrName>ppt_x</p:attrName>
                                        </p:attrNameLst>
                                      </p:cBhvr>
                                      <p:tavLst>
                                        <p:tav tm="0">
                                          <p:val>
                                            <p:strVal val="#ppt_x"/>
                                          </p:val>
                                        </p:tav>
                                        <p:tav tm="100000">
                                          <p:val>
                                            <p:strVal val="#ppt_x"/>
                                          </p:val>
                                        </p:tav>
                                      </p:tavLst>
                                    </p:anim>
                                    <p:anim calcmode="lin" valueType="num">
                                      <p:cBhvr additive="base">
                                        <p:cTn id="60" dur="500" fill="hold"/>
                                        <p:tgtEl>
                                          <p:spTgt spid="7373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 calcmode="lin" valueType="num">
                                      <p:cBhvr additive="base">
                                        <p:cTn id="65" dur="500" fill="hold"/>
                                        <p:tgtEl>
                                          <p:spTgt spid="3"/>
                                        </p:tgtEl>
                                        <p:attrNameLst>
                                          <p:attrName>ppt_x</p:attrName>
                                        </p:attrNameLst>
                                      </p:cBhvr>
                                      <p:tavLst>
                                        <p:tav tm="0">
                                          <p:val>
                                            <p:strVal val="#ppt_x"/>
                                          </p:val>
                                        </p:tav>
                                        <p:tav tm="100000">
                                          <p:val>
                                            <p:strVal val="#ppt_x"/>
                                          </p:val>
                                        </p:tav>
                                      </p:tavLst>
                                    </p:anim>
                                    <p:anim calcmode="lin" valueType="num">
                                      <p:cBhvr additive="base">
                                        <p:cTn id="66" dur="500" fill="hold"/>
                                        <p:tgtEl>
                                          <p:spTgt spid="3"/>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additive="base">
                                        <p:cTn id="69" dur="500" fill="hold"/>
                                        <p:tgtEl>
                                          <p:spTgt spid="5"/>
                                        </p:tgtEl>
                                        <p:attrNameLst>
                                          <p:attrName>ppt_x</p:attrName>
                                        </p:attrNameLst>
                                      </p:cBhvr>
                                      <p:tavLst>
                                        <p:tav tm="0">
                                          <p:val>
                                            <p:strVal val="#ppt_x"/>
                                          </p:val>
                                        </p:tav>
                                        <p:tav tm="100000">
                                          <p:val>
                                            <p:strVal val="#ppt_x"/>
                                          </p:val>
                                        </p:tav>
                                      </p:tavLst>
                                    </p:anim>
                                    <p:anim calcmode="lin" valueType="num">
                                      <p:cBhvr additive="base">
                                        <p:cTn id="70" dur="500" fill="hold"/>
                                        <p:tgtEl>
                                          <p:spTgt spid="5"/>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additive="base">
                                        <p:cTn id="73" dur="500" fill="hold"/>
                                        <p:tgtEl>
                                          <p:spTgt spid="6"/>
                                        </p:tgtEl>
                                        <p:attrNameLst>
                                          <p:attrName>ppt_x</p:attrName>
                                        </p:attrNameLst>
                                      </p:cBhvr>
                                      <p:tavLst>
                                        <p:tav tm="0">
                                          <p:val>
                                            <p:strVal val="#ppt_x"/>
                                          </p:val>
                                        </p:tav>
                                        <p:tav tm="100000">
                                          <p:val>
                                            <p:strVal val="#ppt_x"/>
                                          </p:val>
                                        </p:tav>
                                      </p:tavLst>
                                    </p:anim>
                                    <p:anim calcmode="lin" valueType="num">
                                      <p:cBhvr additive="base">
                                        <p:cTn id="7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additive="base">
                                        <p:cTn id="83" dur="500" fill="hold"/>
                                        <p:tgtEl>
                                          <p:spTgt spid="10"/>
                                        </p:tgtEl>
                                        <p:attrNameLst>
                                          <p:attrName>ppt_x</p:attrName>
                                        </p:attrNameLst>
                                      </p:cBhvr>
                                      <p:tavLst>
                                        <p:tav tm="0">
                                          <p:val>
                                            <p:strVal val="#ppt_x"/>
                                          </p:val>
                                        </p:tav>
                                        <p:tav tm="100000">
                                          <p:val>
                                            <p:strVal val="#ppt_x"/>
                                          </p:val>
                                        </p:tav>
                                      </p:tavLst>
                                    </p:anim>
                                    <p:anim calcmode="lin" valueType="num">
                                      <p:cBhvr additive="base">
                                        <p:cTn id="84" dur="500" fill="hold"/>
                                        <p:tgtEl>
                                          <p:spTgt spid="1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additive="base">
                                        <p:cTn id="87" dur="500" fill="hold"/>
                                        <p:tgtEl>
                                          <p:spTgt spid="20"/>
                                        </p:tgtEl>
                                        <p:attrNameLst>
                                          <p:attrName>ppt_x</p:attrName>
                                        </p:attrNameLst>
                                      </p:cBhvr>
                                      <p:tavLst>
                                        <p:tav tm="0">
                                          <p:val>
                                            <p:strVal val="#ppt_x"/>
                                          </p:val>
                                        </p:tav>
                                        <p:tav tm="100000">
                                          <p:val>
                                            <p:strVal val="#ppt_x"/>
                                          </p:val>
                                        </p:tav>
                                      </p:tavLst>
                                    </p:anim>
                                    <p:anim calcmode="lin" valueType="num">
                                      <p:cBhvr additive="base">
                                        <p:cTn id="8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anim calcmode="lin" valueType="num">
                                      <p:cBhvr additive="base">
                                        <p:cTn id="93" dur="500" fill="hold"/>
                                        <p:tgtEl>
                                          <p:spTgt spid="7"/>
                                        </p:tgtEl>
                                        <p:attrNameLst>
                                          <p:attrName>ppt_x</p:attrName>
                                        </p:attrNameLst>
                                      </p:cBhvr>
                                      <p:tavLst>
                                        <p:tav tm="0">
                                          <p:val>
                                            <p:strVal val="#ppt_x"/>
                                          </p:val>
                                        </p:tav>
                                        <p:tav tm="100000">
                                          <p:val>
                                            <p:strVal val="#ppt_x"/>
                                          </p:val>
                                        </p:tav>
                                      </p:tavLst>
                                    </p:anim>
                                    <p:anim calcmode="lin" valueType="num">
                                      <p:cBhvr additive="base">
                                        <p:cTn id="94" dur="500" fill="hold"/>
                                        <p:tgtEl>
                                          <p:spTgt spid="7"/>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additive="base">
                                        <p:cTn id="97" dur="500" fill="hold"/>
                                        <p:tgtEl>
                                          <p:spTgt spid="21"/>
                                        </p:tgtEl>
                                        <p:attrNameLst>
                                          <p:attrName>ppt_x</p:attrName>
                                        </p:attrNameLst>
                                      </p:cBhvr>
                                      <p:tavLst>
                                        <p:tav tm="0">
                                          <p:val>
                                            <p:strVal val="#ppt_x"/>
                                          </p:val>
                                        </p:tav>
                                        <p:tav tm="100000">
                                          <p:val>
                                            <p:strVal val="#ppt_x"/>
                                          </p:val>
                                        </p:tav>
                                      </p:tavLst>
                                    </p:anim>
                                    <p:anim calcmode="lin" valueType="num">
                                      <p:cBhvr additive="base">
                                        <p:cTn id="98" dur="500" fill="hold"/>
                                        <p:tgtEl>
                                          <p:spTgt spid="21"/>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2"/>
                                        </p:tgtEl>
                                        <p:attrNameLst>
                                          <p:attrName>style.visibility</p:attrName>
                                        </p:attrNameLst>
                                      </p:cBhvr>
                                      <p:to>
                                        <p:strVal val="visible"/>
                                      </p:to>
                                    </p:set>
                                    <p:anim calcmode="lin" valueType="num">
                                      <p:cBhvr additive="base">
                                        <p:cTn id="101" dur="500" fill="hold"/>
                                        <p:tgtEl>
                                          <p:spTgt spid="22"/>
                                        </p:tgtEl>
                                        <p:attrNameLst>
                                          <p:attrName>ppt_x</p:attrName>
                                        </p:attrNameLst>
                                      </p:cBhvr>
                                      <p:tavLst>
                                        <p:tav tm="0">
                                          <p:val>
                                            <p:strVal val="#ppt_x"/>
                                          </p:val>
                                        </p:tav>
                                        <p:tav tm="100000">
                                          <p:val>
                                            <p:strVal val="#ppt_x"/>
                                          </p:val>
                                        </p:tav>
                                      </p:tavLst>
                                    </p:anim>
                                    <p:anim calcmode="lin" valueType="num">
                                      <p:cBhvr additive="base">
                                        <p:cTn id="102" dur="500" fill="hold"/>
                                        <p:tgtEl>
                                          <p:spTgt spid="22"/>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3"/>
                                        </p:tgtEl>
                                        <p:attrNameLst>
                                          <p:attrName>style.visibility</p:attrName>
                                        </p:attrNameLst>
                                      </p:cBhvr>
                                      <p:to>
                                        <p:strVal val="visible"/>
                                      </p:to>
                                    </p:set>
                                    <p:anim calcmode="lin" valueType="num">
                                      <p:cBhvr additive="base">
                                        <p:cTn id="105" dur="500" fill="hold"/>
                                        <p:tgtEl>
                                          <p:spTgt spid="23"/>
                                        </p:tgtEl>
                                        <p:attrNameLst>
                                          <p:attrName>ppt_x</p:attrName>
                                        </p:attrNameLst>
                                      </p:cBhvr>
                                      <p:tavLst>
                                        <p:tav tm="0">
                                          <p:val>
                                            <p:strVal val="#ppt_x"/>
                                          </p:val>
                                        </p:tav>
                                        <p:tav tm="100000">
                                          <p:val>
                                            <p:strVal val="#ppt_x"/>
                                          </p:val>
                                        </p:tav>
                                      </p:tavLst>
                                    </p:anim>
                                    <p:anim calcmode="lin" valueType="num">
                                      <p:cBhvr additive="base">
                                        <p:cTn id="10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additive="base">
                                        <p:cTn id="111" dur="500" fill="hold"/>
                                        <p:tgtEl>
                                          <p:spTgt spid="24"/>
                                        </p:tgtEl>
                                        <p:attrNameLst>
                                          <p:attrName>ppt_x</p:attrName>
                                        </p:attrNameLst>
                                      </p:cBhvr>
                                      <p:tavLst>
                                        <p:tav tm="0">
                                          <p:val>
                                            <p:strVal val="#ppt_x"/>
                                          </p:val>
                                        </p:tav>
                                        <p:tav tm="100000">
                                          <p:val>
                                            <p:strVal val="#ppt_x"/>
                                          </p:val>
                                        </p:tav>
                                      </p:tavLst>
                                    </p:anim>
                                    <p:anim calcmode="lin" valueType="num">
                                      <p:cBhvr additive="base">
                                        <p:cTn id="112" dur="500" fill="hold"/>
                                        <p:tgtEl>
                                          <p:spTgt spid="24"/>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25"/>
                                        </p:tgtEl>
                                        <p:attrNameLst>
                                          <p:attrName>style.visibility</p:attrName>
                                        </p:attrNameLst>
                                      </p:cBhvr>
                                      <p:to>
                                        <p:strVal val="visible"/>
                                      </p:to>
                                    </p:set>
                                    <p:anim calcmode="lin" valueType="num">
                                      <p:cBhvr additive="base">
                                        <p:cTn id="115" dur="500" fill="hold"/>
                                        <p:tgtEl>
                                          <p:spTgt spid="25"/>
                                        </p:tgtEl>
                                        <p:attrNameLst>
                                          <p:attrName>ppt_x</p:attrName>
                                        </p:attrNameLst>
                                      </p:cBhvr>
                                      <p:tavLst>
                                        <p:tav tm="0">
                                          <p:val>
                                            <p:strVal val="#ppt_x"/>
                                          </p:val>
                                        </p:tav>
                                        <p:tav tm="100000">
                                          <p:val>
                                            <p:strVal val="#ppt_x"/>
                                          </p:val>
                                        </p:tav>
                                      </p:tavLst>
                                    </p:anim>
                                    <p:anim calcmode="lin" valueType="num">
                                      <p:cBhvr additive="base">
                                        <p:cTn id="116" dur="500" fill="hold"/>
                                        <p:tgtEl>
                                          <p:spTgt spid="25"/>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26"/>
                                        </p:tgtEl>
                                        <p:attrNameLst>
                                          <p:attrName>style.visibility</p:attrName>
                                        </p:attrNameLst>
                                      </p:cBhvr>
                                      <p:to>
                                        <p:strVal val="visible"/>
                                      </p:to>
                                    </p:set>
                                    <p:anim calcmode="lin" valueType="num">
                                      <p:cBhvr additive="base">
                                        <p:cTn id="119" dur="500" fill="hold"/>
                                        <p:tgtEl>
                                          <p:spTgt spid="26"/>
                                        </p:tgtEl>
                                        <p:attrNameLst>
                                          <p:attrName>ppt_x</p:attrName>
                                        </p:attrNameLst>
                                      </p:cBhvr>
                                      <p:tavLst>
                                        <p:tav tm="0">
                                          <p:val>
                                            <p:strVal val="#ppt_x"/>
                                          </p:val>
                                        </p:tav>
                                        <p:tav tm="100000">
                                          <p:val>
                                            <p:strVal val="#ppt_x"/>
                                          </p:val>
                                        </p:tav>
                                      </p:tavLst>
                                    </p:anim>
                                    <p:anim calcmode="lin" valueType="num">
                                      <p:cBhvr additive="base">
                                        <p:cTn id="1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12"/>
                                        </p:tgtEl>
                                        <p:attrNameLst>
                                          <p:attrName>style.visibility</p:attrName>
                                        </p:attrNameLst>
                                      </p:cBhvr>
                                      <p:to>
                                        <p:strVal val="visible"/>
                                      </p:to>
                                    </p:set>
                                    <p:anim calcmode="lin" valueType="num">
                                      <p:cBhvr additive="base">
                                        <p:cTn id="125" dur="500" fill="hold"/>
                                        <p:tgtEl>
                                          <p:spTgt spid="12"/>
                                        </p:tgtEl>
                                        <p:attrNameLst>
                                          <p:attrName>ppt_x</p:attrName>
                                        </p:attrNameLst>
                                      </p:cBhvr>
                                      <p:tavLst>
                                        <p:tav tm="0">
                                          <p:val>
                                            <p:strVal val="#ppt_x"/>
                                          </p:val>
                                        </p:tav>
                                        <p:tav tm="100000">
                                          <p:val>
                                            <p:strVal val="#ppt_x"/>
                                          </p:val>
                                        </p:tav>
                                      </p:tavLst>
                                    </p:anim>
                                    <p:anim calcmode="lin" valueType="num">
                                      <p:cBhvr additive="base">
                                        <p:cTn id="1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nodeType="clickEffect">
                                  <p:stCondLst>
                                    <p:cond delay="0"/>
                                  </p:stCondLst>
                                  <p:childTnLst>
                                    <p:set>
                                      <p:cBhvr>
                                        <p:cTn id="130" dur="1" fill="hold">
                                          <p:stCondLst>
                                            <p:cond delay="0"/>
                                          </p:stCondLst>
                                        </p:cTn>
                                        <p:tgtEl>
                                          <p:spTgt spid="36"/>
                                        </p:tgtEl>
                                        <p:attrNameLst>
                                          <p:attrName>style.visibility</p:attrName>
                                        </p:attrNameLst>
                                      </p:cBhvr>
                                      <p:to>
                                        <p:strVal val="visible"/>
                                      </p:to>
                                    </p:set>
                                    <p:anim calcmode="lin" valueType="num">
                                      <p:cBhvr additive="base">
                                        <p:cTn id="131" dur="500" fill="hold"/>
                                        <p:tgtEl>
                                          <p:spTgt spid="36"/>
                                        </p:tgtEl>
                                        <p:attrNameLst>
                                          <p:attrName>ppt_x</p:attrName>
                                        </p:attrNameLst>
                                      </p:cBhvr>
                                      <p:tavLst>
                                        <p:tav tm="0">
                                          <p:val>
                                            <p:strVal val="#ppt_x"/>
                                          </p:val>
                                        </p:tav>
                                        <p:tav tm="100000">
                                          <p:val>
                                            <p:strVal val="#ppt_x"/>
                                          </p:val>
                                        </p:tav>
                                      </p:tavLst>
                                    </p:anim>
                                    <p:anim calcmode="lin" valueType="num">
                                      <p:cBhvr additive="base">
                                        <p:cTn id="132" dur="500" fill="hold"/>
                                        <p:tgtEl>
                                          <p:spTgt spid="36"/>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40"/>
                                        </p:tgtEl>
                                        <p:attrNameLst>
                                          <p:attrName>style.visibility</p:attrName>
                                        </p:attrNameLst>
                                      </p:cBhvr>
                                      <p:to>
                                        <p:strVal val="visible"/>
                                      </p:to>
                                    </p:set>
                                    <p:anim calcmode="lin" valueType="num">
                                      <p:cBhvr additive="base">
                                        <p:cTn id="135" dur="500" fill="hold"/>
                                        <p:tgtEl>
                                          <p:spTgt spid="40"/>
                                        </p:tgtEl>
                                        <p:attrNameLst>
                                          <p:attrName>ppt_x</p:attrName>
                                        </p:attrNameLst>
                                      </p:cBhvr>
                                      <p:tavLst>
                                        <p:tav tm="0">
                                          <p:val>
                                            <p:strVal val="#ppt_x"/>
                                          </p:val>
                                        </p:tav>
                                        <p:tav tm="100000">
                                          <p:val>
                                            <p:strVal val="#ppt_x"/>
                                          </p:val>
                                        </p:tav>
                                      </p:tavLst>
                                    </p:anim>
                                    <p:anim calcmode="lin" valueType="num">
                                      <p:cBhvr additive="base">
                                        <p:cTn id="13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grpId="0" nodeType="clickEffect">
                                  <p:stCondLst>
                                    <p:cond delay="0"/>
                                  </p:stCondLst>
                                  <p:childTnLst>
                                    <p:set>
                                      <p:cBhvr>
                                        <p:cTn id="140" dur="1" fill="hold">
                                          <p:stCondLst>
                                            <p:cond delay="0"/>
                                          </p:stCondLst>
                                        </p:cTn>
                                        <p:tgtEl>
                                          <p:spTgt spid="31"/>
                                        </p:tgtEl>
                                        <p:attrNameLst>
                                          <p:attrName>style.visibility</p:attrName>
                                        </p:attrNameLst>
                                      </p:cBhvr>
                                      <p:to>
                                        <p:strVal val="visible"/>
                                      </p:to>
                                    </p:set>
                                    <p:anim calcmode="lin" valueType="num">
                                      <p:cBhvr additive="base">
                                        <p:cTn id="141" dur="500" fill="hold"/>
                                        <p:tgtEl>
                                          <p:spTgt spid="31"/>
                                        </p:tgtEl>
                                        <p:attrNameLst>
                                          <p:attrName>ppt_x</p:attrName>
                                        </p:attrNameLst>
                                      </p:cBhvr>
                                      <p:tavLst>
                                        <p:tav tm="0">
                                          <p:val>
                                            <p:strVal val="#ppt_x"/>
                                          </p:val>
                                        </p:tav>
                                        <p:tav tm="100000">
                                          <p:val>
                                            <p:strVal val="#ppt_x"/>
                                          </p:val>
                                        </p:tav>
                                      </p:tavLst>
                                    </p:anim>
                                    <p:anim calcmode="lin" valueType="num">
                                      <p:cBhvr additive="base">
                                        <p:cTn id="14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nodeType="clickEffect">
                                  <p:stCondLst>
                                    <p:cond delay="0"/>
                                  </p:stCondLst>
                                  <p:childTnLst>
                                    <p:set>
                                      <p:cBhvr>
                                        <p:cTn id="146" dur="1" fill="hold">
                                          <p:stCondLst>
                                            <p:cond delay="0"/>
                                          </p:stCondLst>
                                        </p:cTn>
                                        <p:tgtEl>
                                          <p:spTgt spid="35"/>
                                        </p:tgtEl>
                                        <p:attrNameLst>
                                          <p:attrName>style.visibility</p:attrName>
                                        </p:attrNameLst>
                                      </p:cBhvr>
                                      <p:to>
                                        <p:strVal val="visible"/>
                                      </p:to>
                                    </p:set>
                                    <p:anim calcmode="lin" valueType="num">
                                      <p:cBhvr additive="base">
                                        <p:cTn id="147" dur="500" fill="hold"/>
                                        <p:tgtEl>
                                          <p:spTgt spid="35"/>
                                        </p:tgtEl>
                                        <p:attrNameLst>
                                          <p:attrName>ppt_x</p:attrName>
                                        </p:attrNameLst>
                                      </p:cBhvr>
                                      <p:tavLst>
                                        <p:tav tm="0">
                                          <p:val>
                                            <p:strVal val="#ppt_x"/>
                                          </p:val>
                                        </p:tav>
                                        <p:tav tm="100000">
                                          <p:val>
                                            <p:strVal val="#ppt_x"/>
                                          </p:val>
                                        </p:tav>
                                      </p:tavLst>
                                    </p:anim>
                                    <p:anim calcmode="lin" valueType="num">
                                      <p:cBhvr additive="base">
                                        <p:cTn id="148" dur="500" fill="hold"/>
                                        <p:tgtEl>
                                          <p:spTgt spid="35"/>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39"/>
                                        </p:tgtEl>
                                        <p:attrNameLst>
                                          <p:attrName>style.visibility</p:attrName>
                                        </p:attrNameLst>
                                      </p:cBhvr>
                                      <p:to>
                                        <p:strVal val="visible"/>
                                      </p:to>
                                    </p:set>
                                    <p:anim calcmode="lin" valueType="num">
                                      <p:cBhvr additive="base">
                                        <p:cTn id="151" dur="500" fill="hold"/>
                                        <p:tgtEl>
                                          <p:spTgt spid="39"/>
                                        </p:tgtEl>
                                        <p:attrNameLst>
                                          <p:attrName>ppt_x</p:attrName>
                                        </p:attrNameLst>
                                      </p:cBhvr>
                                      <p:tavLst>
                                        <p:tav tm="0">
                                          <p:val>
                                            <p:strVal val="#ppt_x"/>
                                          </p:val>
                                        </p:tav>
                                        <p:tav tm="100000">
                                          <p:val>
                                            <p:strVal val="#ppt_x"/>
                                          </p:val>
                                        </p:tav>
                                      </p:tavLst>
                                    </p:anim>
                                    <p:anim calcmode="lin" valueType="num">
                                      <p:cBhvr additive="base">
                                        <p:cTn id="15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nodeType="clickEffect">
                                  <p:stCondLst>
                                    <p:cond delay="0"/>
                                  </p:stCondLst>
                                  <p:childTnLst>
                                    <p:set>
                                      <p:cBhvr>
                                        <p:cTn id="156" dur="1" fill="hold">
                                          <p:stCondLst>
                                            <p:cond delay="0"/>
                                          </p:stCondLst>
                                        </p:cTn>
                                        <p:tgtEl>
                                          <p:spTgt spid="42"/>
                                        </p:tgtEl>
                                        <p:attrNameLst>
                                          <p:attrName>style.visibility</p:attrName>
                                        </p:attrNameLst>
                                      </p:cBhvr>
                                      <p:to>
                                        <p:strVal val="visible"/>
                                      </p:to>
                                    </p:set>
                                    <p:anim calcmode="lin" valueType="num">
                                      <p:cBhvr additive="base">
                                        <p:cTn id="157" dur="500" fill="hold"/>
                                        <p:tgtEl>
                                          <p:spTgt spid="42"/>
                                        </p:tgtEl>
                                        <p:attrNameLst>
                                          <p:attrName>ppt_x</p:attrName>
                                        </p:attrNameLst>
                                      </p:cBhvr>
                                      <p:tavLst>
                                        <p:tav tm="0">
                                          <p:val>
                                            <p:strVal val="#ppt_x"/>
                                          </p:val>
                                        </p:tav>
                                        <p:tav tm="100000">
                                          <p:val>
                                            <p:strVal val="#ppt_x"/>
                                          </p:val>
                                        </p:tav>
                                      </p:tavLst>
                                    </p:anim>
                                    <p:anim calcmode="lin" valueType="num">
                                      <p:cBhvr additive="base">
                                        <p:cTn id="15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xit" presetSubtype="4" fill="hold" nodeType="clickEffect">
                                  <p:stCondLst>
                                    <p:cond delay="0"/>
                                  </p:stCondLst>
                                  <p:childTnLst>
                                    <p:anim calcmode="lin" valueType="num">
                                      <p:cBhvr additive="base">
                                        <p:cTn id="162" dur="500"/>
                                        <p:tgtEl>
                                          <p:spTgt spid="42"/>
                                        </p:tgtEl>
                                        <p:attrNameLst>
                                          <p:attrName>ppt_x</p:attrName>
                                        </p:attrNameLst>
                                      </p:cBhvr>
                                      <p:tavLst>
                                        <p:tav tm="0">
                                          <p:val>
                                            <p:strVal val="ppt_x"/>
                                          </p:val>
                                        </p:tav>
                                        <p:tav tm="100000">
                                          <p:val>
                                            <p:strVal val="ppt_x"/>
                                          </p:val>
                                        </p:tav>
                                      </p:tavLst>
                                    </p:anim>
                                    <p:anim calcmode="lin" valueType="num">
                                      <p:cBhvr additive="base">
                                        <p:cTn id="163" dur="500"/>
                                        <p:tgtEl>
                                          <p:spTgt spid="42"/>
                                        </p:tgtEl>
                                        <p:attrNameLst>
                                          <p:attrName>ppt_y</p:attrName>
                                        </p:attrNameLst>
                                      </p:cBhvr>
                                      <p:tavLst>
                                        <p:tav tm="0">
                                          <p:val>
                                            <p:strVal val="ppt_y"/>
                                          </p:val>
                                        </p:tav>
                                        <p:tav tm="100000">
                                          <p:val>
                                            <p:strVal val="1+ppt_h/2"/>
                                          </p:val>
                                        </p:tav>
                                      </p:tavLst>
                                    </p:anim>
                                    <p:set>
                                      <p:cBhvr>
                                        <p:cTn id="164" dur="1" fill="hold">
                                          <p:stCondLst>
                                            <p:cond delay="499"/>
                                          </p:stCondLst>
                                        </p:cTn>
                                        <p:tgtEl>
                                          <p:spTgt spid="42"/>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grpId="0" nodeType="clickEffect">
                                  <p:stCondLst>
                                    <p:cond delay="0"/>
                                  </p:stCondLst>
                                  <p:childTnLst>
                                    <p:set>
                                      <p:cBhvr>
                                        <p:cTn id="168" dur="1" fill="hold">
                                          <p:stCondLst>
                                            <p:cond delay="0"/>
                                          </p:stCondLst>
                                        </p:cTn>
                                        <p:tgtEl>
                                          <p:spTgt spid="32"/>
                                        </p:tgtEl>
                                        <p:attrNameLst>
                                          <p:attrName>style.visibility</p:attrName>
                                        </p:attrNameLst>
                                      </p:cBhvr>
                                      <p:to>
                                        <p:strVal val="visible"/>
                                      </p:to>
                                    </p:set>
                                    <p:anim calcmode="lin" valueType="num">
                                      <p:cBhvr additive="base">
                                        <p:cTn id="169" dur="500" fill="hold"/>
                                        <p:tgtEl>
                                          <p:spTgt spid="32"/>
                                        </p:tgtEl>
                                        <p:attrNameLst>
                                          <p:attrName>ppt_x</p:attrName>
                                        </p:attrNameLst>
                                      </p:cBhvr>
                                      <p:tavLst>
                                        <p:tav tm="0">
                                          <p:val>
                                            <p:strVal val="#ppt_x"/>
                                          </p:val>
                                        </p:tav>
                                        <p:tav tm="100000">
                                          <p:val>
                                            <p:strVal val="#ppt_x"/>
                                          </p:val>
                                        </p:tav>
                                      </p:tavLst>
                                    </p:anim>
                                    <p:anim calcmode="lin" valueType="num">
                                      <p:cBhvr additive="base">
                                        <p:cTn id="17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grpId="0" nodeType="clickEffect">
                                  <p:stCondLst>
                                    <p:cond delay="0"/>
                                  </p:stCondLst>
                                  <p:childTnLst>
                                    <p:set>
                                      <p:cBhvr>
                                        <p:cTn id="174" dur="1" fill="hold">
                                          <p:stCondLst>
                                            <p:cond delay="0"/>
                                          </p:stCondLst>
                                        </p:cTn>
                                        <p:tgtEl>
                                          <p:spTgt spid="41"/>
                                        </p:tgtEl>
                                        <p:attrNameLst>
                                          <p:attrName>style.visibility</p:attrName>
                                        </p:attrNameLst>
                                      </p:cBhvr>
                                      <p:to>
                                        <p:strVal val="visible"/>
                                      </p:to>
                                    </p:set>
                                    <p:anim calcmode="lin" valueType="num">
                                      <p:cBhvr additive="base">
                                        <p:cTn id="175" dur="500" fill="hold"/>
                                        <p:tgtEl>
                                          <p:spTgt spid="41"/>
                                        </p:tgtEl>
                                        <p:attrNameLst>
                                          <p:attrName>ppt_x</p:attrName>
                                        </p:attrNameLst>
                                      </p:cBhvr>
                                      <p:tavLst>
                                        <p:tav tm="0">
                                          <p:val>
                                            <p:strVal val="#ppt_x"/>
                                          </p:val>
                                        </p:tav>
                                        <p:tav tm="100000">
                                          <p:val>
                                            <p:strVal val="#ppt_x"/>
                                          </p:val>
                                        </p:tav>
                                      </p:tavLst>
                                    </p:anim>
                                    <p:anim calcmode="lin" valueType="num">
                                      <p:cBhvr additive="base">
                                        <p:cTn id="17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bldLvl="0" animBg="1"/>
      <p:bldP spid="13" grpId="0"/>
      <p:bldP spid="16" grpId="0"/>
      <p:bldP spid="8" grpId="0"/>
      <p:bldP spid="2" grpId="0" bldLvl="0" animBg="1"/>
      <p:bldP spid="43" grpId="0" bldLvl="0" animBg="1"/>
      <p:bldP spid="3" grpId="0"/>
      <p:bldP spid="5" grpId="0"/>
      <p:bldP spid="6" grpId="0"/>
      <p:bldP spid="17" grpId="0" bldLvl="0" animBg="1"/>
      <p:bldP spid="10" grpId="0"/>
      <p:bldP spid="20" grpId="0"/>
      <p:bldP spid="7" grpId="0"/>
      <p:bldP spid="21" grpId="0" bldLvl="0" animBg="1"/>
      <p:bldP spid="22" grpId="0"/>
      <p:bldP spid="23" grpId="0"/>
      <p:bldP spid="24" grpId="0" bldLvl="0" animBg="1"/>
      <p:bldP spid="25" grpId="0"/>
      <p:bldP spid="26" grpId="0"/>
      <p:bldP spid="12" grpId="0"/>
      <p:bldP spid="40" grpId="0"/>
      <p:bldP spid="31" grpId="0"/>
      <p:bldP spid="32" grpId="0"/>
      <p:bldP spid="4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p:cNvSpPr txBox="1">
            <a:spLocks noChangeArrowheads="1"/>
          </p:cNvSpPr>
          <p:nvPr>
            <p:custDataLst>
              <p:tags r:id="rId1"/>
            </p:custDataLst>
          </p:nvPr>
        </p:nvSpPr>
        <p:spPr bwMode="auto">
          <a:xfrm>
            <a:off x="137159" y="965122"/>
            <a:ext cx="11917681" cy="95313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3">
            <a:schemeClr val="accent2"/>
          </a:fillRef>
          <a:effectRef idx="2">
            <a:schemeClr val="accent2"/>
          </a:effectRef>
          <a:fontRef idx="minor">
            <a:schemeClr val="lt1"/>
          </a:fontRef>
        </p:style>
        <p:txBody>
          <a:bodyPr wrap="square">
            <a:spAutoFit/>
          </a:bodyPr>
          <a:lstStyle>
            <a:lvl1pPr eaLnBrk="0" hangingPunct="0">
              <a:defRPr sz="2800" b="1">
                <a:solidFill>
                  <a:schemeClr val="tx1"/>
                </a:solidFill>
                <a:latin typeface="Arial" panose="020B0604020202020204" pitchFamily="34" charset="0"/>
                <a:ea typeface="黑体" panose="02010609060101010101" charset="-122"/>
              </a:defRPr>
            </a:lvl1pPr>
            <a:lvl2pPr marL="742950" indent="-285750" eaLnBrk="0" hangingPunct="0">
              <a:defRPr sz="2800" b="1">
                <a:solidFill>
                  <a:schemeClr val="tx1"/>
                </a:solidFill>
                <a:latin typeface="Arial" panose="020B0604020202020204" pitchFamily="34" charset="0"/>
                <a:ea typeface="黑体" panose="02010609060101010101" charset="-122"/>
              </a:defRPr>
            </a:lvl2pPr>
            <a:lvl3pPr marL="1143000" indent="-228600" eaLnBrk="0" hangingPunct="0">
              <a:defRPr sz="2800" b="1">
                <a:solidFill>
                  <a:schemeClr val="tx1"/>
                </a:solidFill>
                <a:latin typeface="Arial" panose="020B0604020202020204" pitchFamily="34" charset="0"/>
                <a:ea typeface="黑体" panose="02010609060101010101" charset="-122"/>
              </a:defRPr>
            </a:lvl3pPr>
            <a:lvl4pPr marL="1600200" indent="-228600" eaLnBrk="0" hangingPunct="0">
              <a:defRPr sz="2800" b="1">
                <a:solidFill>
                  <a:schemeClr val="tx1"/>
                </a:solidFill>
                <a:latin typeface="Arial" panose="020B0604020202020204" pitchFamily="34" charset="0"/>
                <a:ea typeface="黑体" panose="02010609060101010101" charset="-122"/>
              </a:defRPr>
            </a:lvl4pPr>
            <a:lvl5pPr marL="2057400" indent="-228600" eaLnBrk="0" hangingPunct="0">
              <a:defRPr sz="2800" b="1">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9pPr>
          </a:lstStyle>
          <a:p>
            <a:pPr eaLnBrk="1" hangingPunct="1">
              <a:spcBef>
                <a:spcPct val="50000"/>
              </a:spcBef>
            </a:pPr>
            <a:r>
              <a:rPr lang="en-US" altLang="zh-CN">
                <a:solidFill>
                  <a:srgbClr val="FF0000"/>
                </a:solidFill>
                <a:latin typeface="微软雅黑" panose="020B0503020204020204" charset="-122"/>
                <a:ea typeface="微软雅黑" panose="020B0503020204020204" charset="-122"/>
                <a:cs typeface="微软雅黑" panose="020B0503020204020204" charset="-122"/>
              </a:rPr>
              <a:t>[</a:t>
            </a:r>
            <a:r>
              <a:rPr lang="zh-CN" altLang="en-US">
                <a:solidFill>
                  <a:srgbClr val="FF0000"/>
                </a:solidFill>
                <a:latin typeface="微软雅黑" panose="020B0503020204020204" charset="-122"/>
                <a:ea typeface="微软雅黑" panose="020B0503020204020204" charset="-122"/>
                <a:cs typeface="微软雅黑" panose="020B0503020204020204" charset="-122"/>
              </a:rPr>
              <a:t>问题</a:t>
            </a:r>
            <a:r>
              <a:rPr lang="en-US" altLang="zh-CN">
                <a:solidFill>
                  <a:srgbClr val="FF0000"/>
                </a:solidFill>
                <a:latin typeface="微软雅黑" panose="020B0503020204020204" charset="-122"/>
                <a:ea typeface="微软雅黑" panose="020B0503020204020204" charset="-122"/>
                <a:cs typeface="微软雅黑" panose="020B0503020204020204" charset="-122"/>
              </a:rPr>
              <a:t>4]</a:t>
            </a:r>
            <a:r>
              <a:rPr lang="zh-CN" altLang="en-US" sz="2800">
                <a:solidFill>
                  <a:schemeClr val="bg1"/>
                </a:solidFill>
                <a:latin typeface="微软雅黑" panose="020B0503020204020204" charset="-122"/>
                <a:ea typeface="微软雅黑" panose="020B0503020204020204" charset="-122"/>
                <a:cs typeface="微软雅黑" panose="020B0503020204020204" charset="-122"/>
              </a:rPr>
              <a:t>实验室存放化学试剂时，有些试剂瓶必须选用橡胶塞，有些试剂瓶不能使用橡胶塞？你知道其中原因吗？</a:t>
            </a:r>
            <a:endParaRPr lang="zh-CN" altLang="en-US" sz="28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0" name="Text Box 2"/>
          <p:cNvSpPr txBox="1"/>
          <p:nvPr>
            <p:custDataLst>
              <p:tags r:id="rId2"/>
            </p:custDataLst>
          </p:nvPr>
        </p:nvSpPr>
        <p:spPr>
          <a:xfrm>
            <a:off x="219391" y="4100344"/>
            <a:ext cx="9204742" cy="1383665"/>
          </a:xfrm>
          <a:prstGeom prst="rect">
            <a:avLst/>
          </a:prstGeom>
          <a:noFill/>
          <a:ln w="9525">
            <a:noFill/>
          </a:ln>
        </p:spPr>
        <p:txBody>
          <a:bodyPr wrap="square">
            <a:spAutoFit/>
          </a:bodyPr>
          <a:lstStyle/>
          <a:p>
            <a:pPr fontAlgn="auto">
              <a:lnSpc>
                <a:spcPct val="150000"/>
              </a:lnSpc>
            </a:pPr>
            <a:r>
              <a:rPr lang="en-US" altLang="zh-CN" sz="2800" b="1">
                <a:solidFill>
                  <a:srgbClr val="FF0000"/>
                </a:solidFill>
                <a:latin typeface="微软雅黑" panose="020B0503020204020204" charset="-122"/>
                <a:ea typeface="微软雅黑" panose="020B0503020204020204" charset="-122"/>
                <a:cs typeface="微软雅黑" panose="020B0503020204020204" charset="-122"/>
              </a:rPr>
              <a:t>B</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、不能用橡胶塞：</a:t>
            </a: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盛放</a:t>
            </a:r>
            <a:r>
              <a:rPr lang="en-US" altLang="zh-CN" sz="2800" b="1">
                <a:solidFill>
                  <a:srgbClr val="000000"/>
                </a:solidFill>
                <a:latin typeface="微软雅黑" panose="020B0503020204020204" charset="-122"/>
                <a:ea typeface="微软雅黑" panose="020B0503020204020204" charset="-122"/>
                <a:cs typeface="微软雅黑" panose="020B0503020204020204" charset="-122"/>
              </a:rPr>
              <a:t>KMnO</a:t>
            </a:r>
            <a:r>
              <a:rPr lang="en-US" altLang="zh-CN" sz="2800" b="1" baseline="-30000">
                <a:solidFill>
                  <a:srgbClr val="000000"/>
                </a:solidFill>
                <a:latin typeface="微软雅黑" panose="020B0503020204020204" charset="-122"/>
                <a:ea typeface="微软雅黑" panose="020B0503020204020204" charset="-122"/>
                <a:cs typeface="微软雅黑" panose="020B0503020204020204" charset="-122"/>
              </a:rPr>
              <a:t>4</a:t>
            </a: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溶液、浓硝酸、液溴、汽油、四氯化碳等。</a:t>
            </a:r>
            <a:r>
              <a:rPr lang="en-US" altLang="zh-CN" sz="2800" b="1">
                <a:solidFill>
                  <a:srgbClr val="000000"/>
                </a:solidFill>
                <a:latin typeface="微软雅黑" panose="020B0503020204020204" charset="-122"/>
                <a:ea typeface="微软雅黑" panose="020B0503020204020204" charset="-122"/>
                <a:cs typeface="微软雅黑" panose="020B0503020204020204" charset="-122"/>
              </a:rPr>
              <a:t>         </a:t>
            </a:r>
            <a:r>
              <a:rPr lang="en-US" altLang="zh-CN" sz="2800" b="1">
                <a:solidFill>
                  <a:srgbClr val="0000FF"/>
                </a:solidFill>
                <a:latin typeface="微软雅黑" panose="020B0503020204020204" charset="-122"/>
                <a:ea typeface="微软雅黑" panose="020B0503020204020204" charset="-122"/>
                <a:cs typeface="微软雅黑" panose="020B0503020204020204" charset="-122"/>
              </a:rPr>
              <a:t>---</a:t>
            </a:r>
            <a:r>
              <a:rPr lang="zh-CN" altLang="en-US" sz="2800" b="1">
                <a:solidFill>
                  <a:srgbClr val="0000FF"/>
                </a:solidFill>
                <a:latin typeface="微软雅黑" panose="020B0503020204020204" charset="-122"/>
                <a:ea typeface="微软雅黑" panose="020B0503020204020204" charset="-122"/>
                <a:cs typeface="微软雅黑" panose="020B0503020204020204" charset="-122"/>
              </a:rPr>
              <a:t>发生化学反应或溶解</a:t>
            </a:r>
            <a:endParaRPr lang="zh-CN" altLang="en-US" sz="2800" b="1">
              <a:solidFill>
                <a:srgbClr val="0000FF"/>
              </a:solidFill>
              <a:latin typeface="微软雅黑" panose="020B0503020204020204" charset="-122"/>
              <a:ea typeface="微软雅黑" panose="020B0503020204020204" charset="-122"/>
              <a:cs typeface="微软雅黑" panose="020B0503020204020204" charset="-122"/>
            </a:endParaRPr>
          </a:p>
        </p:txBody>
      </p:sp>
      <p:sp>
        <p:nvSpPr>
          <p:cNvPr id="12" name="Text Box 2"/>
          <p:cNvSpPr txBox="1"/>
          <p:nvPr>
            <p:custDataLst>
              <p:tags r:id="rId3"/>
            </p:custDataLst>
          </p:nvPr>
        </p:nvSpPr>
        <p:spPr>
          <a:xfrm>
            <a:off x="219391" y="2142840"/>
            <a:ext cx="8731569" cy="2030095"/>
          </a:xfrm>
          <a:prstGeom prst="rect">
            <a:avLst/>
          </a:prstGeom>
          <a:noFill/>
          <a:ln w="9525">
            <a:noFill/>
          </a:ln>
        </p:spPr>
        <p:txBody>
          <a:bodyPr wrap="square">
            <a:spAutoFit/>
          </a:bodyPr>
          <a:lstStyle/>
          <a:p>
            <a:pPr fontAlgn="auto">
              <a:lnSpc>
                <a:spcPct val="150000"/>
              </a:lnSpc>
            </a:pPr>
            <a:r>
              <a:rPr lang="en-US" altLang="zh-CN" sz="2800" b="1">
                <a:solidFill>
                  <a:srgbClr val="FF0000"/>
                </a:solidFill>
                <a:latin typeface="微软雅黑" panose="020B0503020204020204" charset="-122"/>
                <a:ea typeface="微软雅黑" panose="020B0503020204020204" charset="-122"/>
                <a:cs typeface="微软雅黑" panose="020B0503020204020204" charset="-122"/>
              </a:rPr>
              <a:t>A</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、使用橡胶塞：</a:t>
            </a: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盛放</a:t>
            </a:r>
            <a:r>
              <a:rPr lang="en-US" altLang="zh-CN" sz="2800" b="1">
                <a:solidFill>
                  <a:srgbClr val="000000"/>
                </a:solidFill>
                <a:latin typeface="微软雅黑" panose="020B0503020204020204" charset="-122"/>
                <a:ea typeface="微软雅黑" panose="020B0503020204020204" charset="-122"/>
                <a:cs typeface="微软雅黑" panose="020B0503020204020204" charset="-122"/>
              </a:rPr>
              <a:t>NaOH</a:t>
            </a: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a:t>
            </a:r>
            <a:r>
              <a:rPr lang="en-US" altLang="zh-CN" sz="2800" b="1">
                <a:solidFill>
                  <a:srgbClr val="000000"/>
                </a:solidFill>
                <a:latin typeface="微软雅黑" panose="020B0503020204020204" charset="-122"/>
                <a:ea typeface="微软雅黑" panose="020B0503020204020204" charset="-122"/>
                <a:cs typeface="微软雅黑" panose="020B0503020204020204" charset="-122"/>
              </a:rPr>
              <a:t>Na</a:t>
            </a:r>
            <a:r>
              <a:rPr lang="en-US" altLang="zh-CN" sz="2800" b="1" baseline="-25000">
                <a:solidFill>
                  <a:srgbClr val="000000"/>
                </a:solidFill>
                <a:latin typeface="微软雅黑" panose="020B0503020204020204" charset="-122"/>
                <a:ea typeface="微软雅黑" panose="020B0503020204020204" charset="-122"/>
                <a:cs typeface="微软雅黑" panose="020B0503020204020204" charset="-122"/>
              </a:rPr>
              <a:t>2</a:t>
            </a:r>
            <a:r>
              <a:rPr lang="en-US" altLang="zh-CN" sz="2800" b="1">
                <a:solidFill>
                  <a:srgbClr val="000000"/>
                </a:solidFill>
                <a:latin typeface="微软雅黑" panose="020B0503020204020204" charset="-122"/>
                <a:ea typeface="微软雅黑" panose="020B0503020204020204" charset="-122"/>
                <a:cs typeface="微软雅黑" panose="020B0503020204020204" charset="-122"/>
              </a:rPr>
              <a:t>CO</a:t>
            </a:r>
            <a:r>
              <a:rPr lang="en-US" altLang="zh-CN" sz="2800" b="1" baseline="-25000">
                <a:solidFill>
                  <a:srgbClr val="000000"/>
                </a:solidFill>
                <a:latin typeface="微软雅黑" panose="020B0503020204020204" charset="-122"/>
                <a:ea typeface="微软雅黑" panose="020B0503020204020204" charset="-122"/>
                <a:cs typeface="微软雅黑" panose="020B0503020204020204" charset="-122"/>
              </a:rPr>
              <a:t>3</a:t>
            </a: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、石灰水等强碱性盐溶液（</a:t>
            </a:r>
            <a:r>
              <a:rPr lang="en-US" altLang="zh-CN" sz="2800" b="1">
                <a:solidFill>
                  <a:srgbClr val="000000"/>
                </a:solidFill>
                <a:latin typeface="微软雅黑" panose="020B0503020204020204" charset="-122"/>
                <a:ea typeface="微软雅黑" panose="020B0503020204020204" charset="-122"/>
                <a:cs typeface="微软雅黑" panose="020B0503020204020204" charset="-122"/>
              </a:rPr>
              <a:t>Na</a:t>
            </a:r>
            <a:r>
              <a:rPr lang="en-US" altLang="zh-CN" sz="2800" b="1" baseline="-25000">
                <a:solidFill>
                  <a:srgbClr val="000000"/>
                </a:solidFill>
                <a:latin typeface="微软雅黑" panose="020B0503020204020204" charset="-122"/>
                <a:ea typeface="微软雅黑" panose="020B0503020204020204" charset="-122"/>
                <a:cs typeface="微软雅黑" panose="020B0503020204020204" charset="-122"/>
              </a:rPr>
              <a:t>2</a:t>
            </a:r>
            <a:r>
              <a:rPr lang="en-US" altLang="zh-CN" sz="2800" b="1">
                <a:solidFill>
                  <a:srgbClr val="000000"/>
                </a:solidFill>
                <a:latin typeface="微软雅黑" panose="020B0503020204020204" charset="-122"/>
                <a:ea typeface="微软雅黑" panose="020B0503020204020204" charset="-122"/>
                <a:cs typeface="微软雅黑" panose="020B0503020204020204" charset="-122"/>
              </a:rPr>
              <a:t>SiO</a:t>
            </a:r>
            <a:r>
              <a:rPr lang="en-US" altLang="zh-CN" sz="2800" b="1" baseline="-25000">
                <a:solidFill>
                  <a:srgbClr val="000000"/>
                </a:solidFill>
                <a:latin typeface="微软雅黑" panose="020B0503020204020204" charset="-122"/>
                <a:ea typeface="微软雅黑" panose="020B0503020204020204" charset="-122"/>
                <a:cs typeface="微软雅黑" panose="020B0503020204020204" charset="-122"/>
              </a:rPr>
              <a:t>3</a:t>
            </a: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溶液也应该使用橡胶塞）</a:t>
            </a:r>
            <a:endParaRPr lang="en-US" altLang="zh-CN" sz="2800" b="1">
              <a:solidFill>
                <a:srgbClr val="000000"/>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en-US" altLang="zh-CN" sz="2800" b="1">
                <a:solidFill>
                  <a:srgbClr val="000000"/>
                </a:solidFill>
                <a:latin typeface="微软雅黑" panose="020B0503020204020204" charset="-122"/>
                <a:ea typeface="微软雅黑" panose="020B0503020204020204" charset="-122"/>
                <a:cs typeface="微软雅黑" panose="020B0503020204020204" charset="-122"/>
              </a:rPr>
              <a:t>                            </a:t>
            </a:r>
            <a:r>
              <a:rPr lang="en-US" altLang="zh-CN" sz="2800" b="1">
                <a:solidFill>
                  <a:srgbClr val="0000FF"/>
                </a:solidFill>
                <a:latin typeface="微软雅黑" panose="020B0503020204020204" charset="-122"/>
                <a:ea typeface="微软雅黑" panose="020B0503020204020204" charset="-122"/>
                <a:cs typeface="微软雅黑" panose="020B0503020204020204" charset="-122"/>
              </a:rPr>
              <a:t>---</a:t>
            </a:r>
            <a:r>
              <a:rPr lang="zh-CN" altLang="en-US" sz="2800" b="1">
                <a:solidFill>
                  <a:srgbClr val="0000FF"/>
                </a:solidFill>
                <a:latin typeface="微软雅黑" panose="020B0503020204020204" charset="-122"/>
                <a:ea typeface="微软雅黑" panose="020B0503020204020204" charset="-122"/>
                <a:cs typeface="微软雅黑" panose="020B0503020204020204" charset="-122"/>
              </a:rPr>
              <a:t>发生化学反应而黏合在一起</a:t>
            </a:r>
            <a:endParaRPr lang="zh-CN" altLang="en-US" sz="2800" b="1">
              <a:solidFill>
                <a:srgbClr val="0000FF"/>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9180195" y="1918335"/>
            <a:ext cx="2548255" cy="2181860"/>
          </a:xfrm>
          <a:prstGeom prst="rect">
            <a:avLst/>
          </a:prstGeom>
        </p:spPr>
      </p:pic>
      <p:pic>
        <p:nvPicPr>
          <p:cNvPr id="13" name="图片 12"/>
          <p:cNvPicPr>
            <a:picLocks noChangeAspect="1"/>
          </p:cNvPicPr>
          <p:nvPr>
            <p:custDataLst>
              <p:tags r:id="rId6"/>
            </p:custDataLst>
          </p:nvPr>
        </p:nvPicPr>
        <p:blipFill>
          <a:blip r:embed="rId7">
            <a:extLst>
              <a:ext uri="{28A0092B-C50C-407E-A947-70E740481C1C}">
                <a14:useLocalDpi xmlns:a14="http://schemas.microsoft.com/office/drawing/2010/main" val="0"/>
              </a:ext>
            </a:extLst>
          </a:blip>
          <a:srcRect l="13526" t="3752" r="52139"/>
          <a:stretch>
            <a:fillRect/>
          </a:stretch>
        </p:blipFill>
        <p:spPr>
          <a:xfrm>
            <a:off x="9578652" y="4252458"/>
            <a:ext cx="1924478" cy="2413220"/>
          </a:xfrm>
          <a:prstGeom prst="rect">
            <a:avLst/>
          </a:prstGeom>
        </p:spPr>
      </p:pic>
      <p:sp>
        <p:nvSpPr>
          <p:cNvPr id="19" name="TextBox 43"/>
          <p:cNvSpPr txBox="1">
            <a:spLocks noChangeArrowheads="1"/>
          </p:cNvSpPr>
          <p:nvPr>
            <p:custDataLst>
              <p:tags r:id="rId8"/>
            </p:custDataLst>
          </p:nvPr>
        </p:nvSpPr>
        <p:spPr bwMode="auto">
          <a:xfrm>
            <a:off x="766445" y="0"/>
            <a:ext cx="617093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教学过程</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sym typeface="+mn-ea"/>
              </a:rPr>
              <a:t>有机高分子材料</a:t>
            </a:r>
            <a:r>
              <a:rPr lang="en-US" altLang="zh-CN" sz="2800" b="1">
                <a:solidFill>
                  <a:srgbClr val="C00000"/>
                </a:solidFill>
                <a:latin typeface="微软雅黑" panose="020B0503020204020204" charset="-122"/>
                <a:sym typeface="+mn-ea"/>
              </a:rPr>
              <a:t>----</a:t>
            </a:r>
            <a:r>
              <a:rPr lang="zh-CN" altLang="en-US" sz="2800" b="1">
                <a:solidFill>
                  <a:srgbClr val="C00000"/>
                </a:solidFill>
                <a:latin typeface="微软雅黑" panose="020B0503020204020204" charset="-122"/>
                <a:sym typeface="+mn-ea"/>
              </a:rPr>
              <a:t>橡胶</a:t>
            </a:r>
            <a:endParaRPr lang="zh-CN" altLang="en-US" sz="2800" b="1">
              <a:solidFill>
                <a:srgbClr val="C00000"/>
              </a:solidFill>
              <a:latin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6"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220" y="550693"/>
            <a:ext cx="1608513" cy="551180"/>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spcAft>
                <a:spcPct val="0"/>
              </a:spcAft>
            </a:pPr>
            <a:r>
              <a:rPr lang="en-US" altLang="zh-CN" sz="2800" b="1" kern="100" smtClean="0">
                <a:solidFill>
                  <a:schemeClr val="accent5"/>
                </a:solidFill>
                <a:latin typeface="Times New Roman" panose="02020603050405020304" pitchFamily="18" charset="0"/>
                <a:ea typeface="黑体" panose="02010609060101010101" charset="-122"/>
                <a:cs typeface="Times New Roman" panose="02020603050405020304" pitchFamily="18" charset="0"/>
              </a:rPr>
              <a:t>(3) </a:t>
            </a:r>
            <a:r>
              <a:rPr lang="zh-CN" altLang="zh-CN" sz="2800" b="1" smtClean="0">
                <a:solidFill>
                  <a:schemeClr val="accent5"/>
                </a:solidFill>
                <a:latin typeface="Times New Roman" panose="02020603050405020304" pitchFamily="18" charset="0"/>
                <a:ea typeface="黑体" panose="02010609060101010101" charset="-122"/>
                <a:cs typeface="Times New Roman" panose="02020603050405020304" pitchFamily="18" charset="0"/>
              </a:rPr>
              <a:t>纤维</a:t>
            </a:r>
            <a:endParaRPr lang="zh-CN" altLang="zh-CN" sz="2800" b="1" smtClean="0">
              <a:solidFill>
                <a:schemeClr val="accent5"/>
              </a:solidFill>
              <a:latin typeface="Times New Roman" panose="02020603050405020304" pitchFamily="18" charset="0"/>
              <a:ea typeface="黑体" panose="02010609060101010101" charset="-122"/>
              <a:cs typeface="Times New Roman" panose="02020603050405020304" pitchFamily="18" charset="0"/>
            </a:endParaRPr>
          </a:p>
        </p:txBody>
      </p:sp>
      <p:sp>
        <p:nvSpPr>
          <p:cNvPr id="3" name="Text Box 8"/>
          <p:cNvSpPr txBox="1">
            <a:spLocks noChangeArrowheads="1"/>
          </p:cNvSpPr>
          <p:nvPr>
            <p:custDataLst>
              <p:tags r:id="rId2"/>
            </p:custDataLst>
          </p:nvPr>
        </p:nvSpPr>
        <p:spPr bwMode="auto">
          <a:xfrm>
            <a:off x="116205" y="1276350"/>
            <a:ext cx="11656695" cy="4603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3">
            <a:schemeClr val="accent4"/>
          </a:fillRef>
          <a:effectRef idx="2">
            <a:schemeClr val="accent4"/>
          </a:effectRef>
          <a:fontRef idx="minor">
            <a:schemeClr val="lt1"/>
          </a:fontRef>
        </p:style>
        <p:txBody>
          <a:bodyPr wrap="square">
            <a:spAutoFit/>
          </a:bodyPr>
          <a:lstStyle>
            <a:lvl1pPr eaLnBrk="0" hangingPunct="0">
              <a:defRPr sz="2800" b="1">
                <a:solidFill>
                  <a:schemeClr val="tx1"/>
                </a:solidFill>
                <a:latin typeface="Arial" panose="020B0604020202020204" pitchFamily="34" charset="0"/>
                <a:ea typeface="黑体" panose="02010609060101010101" charset="-122"/>
              </a:defRPr>
            </a:lvl1pPr>
            <a:lvl2pPr marL="742950" indent="-285750" eaLnBrk="0" hangingPunct="0">
              <a:defRPr sz="2800" b="1">
                <a:solidFill>
                  <a:schemeClr val="tx1"/>
                </a:solidFill>
                <a:latin typeface="Arial" panose="020B0604020202020204" pitchFamily="34" charset="0"/>
                <a:ea typeface="黑体" panose="02010609060101010101" charset="-122"/>
              </a:defRPr>
            </a:lvl2pPr>
            <a:lvl3pPr marL="1143000" indent="-228600" eaLnBrk="0" hangingPunct="0">
              <a:defRPr sz="2800" b="1">
                <a:solidFill>
                  <a:schemeClr val="tx1"/>
                </a:solidFill>
                <a:latin typeface="Arial" panose="020B0604020202020204" pitchFamily="34" charset="0"/>
                <a:ea typeface="黑体" panose="02010609060101010101" charset="-122"/>
              </a:defRPr>
            </a:lvl3pPr>
            <a:lvl4pPr marL="1600200" indent="-228600" eaLnBrk="0" hangingPunct="0">
              <a:defRPr sz="2800" b="1">
                <a:solidFill>
                  <a:schemeClr val="tx1"/>
                </a:solidFill>
                <a:latin typeface="Arial" panose="020B0604020202020204" pitchFamily="34" charset="0"/>
                <a:ea typeface="黑体" panose="02010609060101010101" charset="-122"/>
              </a:defRPr>
            </a:lvl4pPr>
            <a:lvl5pPr marL="2057400" indent="-228600" eaLnBrk="0" hangingPunct="0">
              <a:defRPr sz="2800" b="1">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9pPr>
          </a:lstStyle>
          <a:p>
            <a:pPr eaLnBrk="1" hangingPunct="1">
              <a:spcBef>
                <a:spcPct val="50000"/>
              </a:spcBef>
            </a:pPr>
            <a:r>
              <a:rPr lang="en-US" altLang="zh-CN" sz="2400">
                <a:solidFill>
                  <a:srgbClr val="FF0000"/>
                </a:solidFill>
                <a:latin typeface="微软雅黑" panose="020B0503020204020204" charset="-122"/>
                <a:ea typeface="微软雅黑" panose="020B0503020204020204" charset="-122"/>
                <a:cs typeface="微软雅黑" panose="020B0503020204020204" charset="-122"/>
              </a:rPr>
              <a:t>[</a:t>
            </a:r>
            <a:r>
              <a:rPr lang="zh-CN" altLang="en-US" sz="2400" smtClean="0">
                <a:solidFill>
                  <a:srgbClr val="FF0000"/>
                </a:solidFill>
                <a:latin typeface="微软雅黑" panose="020B0503020204020204" charset="-122"/>
                <a:ea typeface="微软雅黑" panose="020B0503020204020204" charset="-122"/>
                <a:cs typeface="微软雅黑" panose="020B0503020204020204" charset="-122"/>
              </a:rPr>
              <a:t>问题</a:t>
            </a:r>
            <a:r>
              <a:rPr lang="en-US" altLang="zh-CN" sz="2400">
                <a:solidFill>
                  <a:srgbClr val="FF0000"/>
                </a:solidFill>
                <a:latin typeface="微软雅黑" panose="020B0503020204020204" charset="-122"/>
                <a:ea typeface="微软雅黑" panose="020B0503020204020204" charset="-122"/>
                <a:cs typeface="微软雅黑" panose="020B0503020204020204" charset="-122"/>
              </a:rPr>
              <a:t>5</a:t>
            </a:r>
            <a:r>
              <a:rPr lang="en-US" altLang="zh-CN" sz="240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2400">
                <a:solidFill>
                  <a:schemeClr val="bg1"/>
                </a:solidFill>
                <a:latin typeface="微软雅黑" panose="020B0503020204020204" charset="-122"/>
                <a:ea typeface="微软雅黑" panose="020B0503020204020204" charset="-122"/>
                <a:cs typeface="微软雅黑" panose="020B0503020204020204" charset="-122"/>
              </a:rPr>
              <a:t>棉花的主要成分是什么？在生产、生活中有何用途？</a:t>
            </a:r>
            <a:endParaRPr lang="zh-CN" altLang="en-US" sz="240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custDataLst>
              <p:tags r:id="rId3"/>
            </p:custDataLst>
          </p:nvPr>
        </p:nvPicPr>
        <p:blipFill>
          <a:blip r:embed="rId4"/>
          <a:stretch>
            <a:fillRect/>
          </a:stretch>
        </p:blipFill>
        <p:spPr>
          <a:xfrm>
            <a:off x="219075" y="3687445"/>
            <a:ext cx="6076950" cy="2927985"/>
          </a:xfrm>
          <a:prstGeom prst="rect">
            <a:avLst/>
          </a:prstGeom>
        </p:spPr>
      </p:pic>
      <p:pic>
        <p:nvPicPr>
          <p:cNvPr id="8" name="图片 7"/>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6296025" y="3687445"/>
            <a:ext cx="5212080" cy="2857500"/>
          </a:xfrm>
          <a:prstGeom prst="rect">
            <a:avLst/>
          </a:prstGeom>
        </p:spPr>
      </p:pic>
      <p:sp>
        <p:nvSpPr>
          <p:cNvPr id="9" name="Text Box 8"/>
          <p:cNvSpPr txBox="1">
            <a:spLocks noChangeArrowheads="1"/>
          </p:cNvSpPr>
          <p:nvPr>
            <p:custDataLst>
              <p:tags r:id="rId7"/>
            </p:custDataLst>
          </p:nvPr>
        </p:nvSpPr>
        <p:spPr bwMode="auto">
          <a:xfrm>
            <a:off x="116082" y="3492056"/>
            <a:ext cx="11917681" cy="2676525"/>
          </a:xfrm>
          <a:prstGeom prst="rect">
            <a:avLst/>
          </a:prstGeom>
          <a:solidFill>
            <a:schemeClr val="accent5">
              <a:lumMod val="20000"/>
              <a:lumOff val="80000"/>
            </a:schemeClr>
          </a:solidFill>
          <a:ln>
            <a:noFill/>
          </a:ln>
          <a:effectLst/>
        </p:spPr>
        <p:txBody>
          <a:bodyPr wrap="square">
            <a:spAutoFit/>
          </a:bodyPr>
          <a:lstStyle>
            <a:lvl1pPr eaLnBrk="0" hangingPunct="0">
              <a:defRPr sz="2800" b="1">
                <a:solidFill>
                  <a:schemeClr val="tx1"/>
                </a:solidFill>
                <a:latin typeface="Arial" panose="020B0604020202020204" pitchFamily="34" charset="0"/>
                <a:ea typeface="黑体" panose="02010609060101010101" charset="-122"/>
              </a:defRPr>
            </a:lvl1pPr>
            <a:lvl2pPr marL="742950" indent="-285750" eaLnBrk="0" hangingPunct="0">
              <a:defRPr sz="2800" b="1">
                <a:solidFill>
                  <a:schemeClr val="tx1"/>
                </a:solidFill>
                <a:latin typeface="Arial" panose="020B0604020202020204" pitchFamily="34" charset="0"/>
                <a:ea typeface="黑体" panose="02010609060101010101" charset="-122"/>
              </a:defRPr>
            </a:lvl2pPr>
            <a:lvl3pPr marL="1143000" indent="-228600" eaLnBrk="0" hangingPunct="0">
              <a:defRPr sz="2800" b="1">
                <a:solidFill>
                  <a:schemeClr val="tx1"/>
                </a:solidFill>
                <a:latin typeface="Arial" panose="020B0604020202020204" pitchFamily="34" charset="0"/>
                <a:ea typeface="黑体" panose="02010609060101010101" charset="-122"/>
              </a:defRPr>
            </a:lvl3pPr>
            <a:lvl4pPr marL="1600200" indent="-228600" eaLnBrk="0" hangingPunct="0">
              <a:defRPr sz="2800" b="1">
                <a:solidFill>
                  <a:schemeClr val="tx1"/>
                </a:solidFill>
                <a:latin typeface="Arial" panose="020B0604020202020204" pitchFamily="34" charset="0"/>
                <a:ea typeface="黑体" panose="02010609060101010101" charset="-122"/>
              </a:defRPr>
            </a:lvl4pPr>
            <a:lvl5pPr marL="2057400" indent="-228600" eaLnBrk="0" hangingPunct="0">
              <a:defRPr sz="2800" b="1">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9pPr>
          </a:lstStyle>
          <a:p>
            <a:pPr eaLnBrk="1" hangingPunct="1">
              <a:spcBef>
                <a:spcPct val="50000"/>
              </a:spcBef>
            </a:pPr>
            <a:r>
              <a:rPr lang="zh-CN" altLang="en-US">
                <a:solidFill>
                  <a:srgbClr val="FF0000"/>
                </a:solidFill>
                <a:latin typeface="Times New Roman" panose="02020603050405020304" pitchFamily="18" charset="0"/>
                <a:cs typeface="Times New Roman" panose="02020603050405020304" pitchFamily="18" charset="0"/>
              </a:rPr>
              <a:t>中国棉花现状：</a:t>
            </a:r>
            <a:r>
              <a:rPr lang="zh-CN" altLang="en-US">
                <a:latin typeface="Times New Roman" panose="02020603050405020304" pitchFamily="18" charset="0"/>
                <a:cs typeface="Times New Roman" panose="02020603050405020304" pitchFamily="18" charset="0"/>
              </a:rPr>
              <a:t>我国</a:t>
            </a:r>
            <a:r>
              <a:rPr lang="en-US" altLang="zh-CN">
                <a:latin typeface="Times New Roman" panose="02020603050405020304" pitchFamily="18" charset="0"/>
                <a:cs typeface="Times New Roman" panose="02020603050405020304" pitchFamily="18" charset="0"/>
              </a:rPr>
              <a:t>2020/2021</a:t>
            </a:r>
            <a:r>
              <a:rPr lang="zh-CN" altLang="en-US">
                <a:latin typeface="Times New Roman" panose="02020603050405020304" pitchFamily="18" charset="0"/>
                <a:cs typeface="Times New Roman" panose="02020603050405020304" pitchFamily="18" charset="0"/>
              </a:rPr>
              <a:t>年度棉花产量</a:t>
            </a:r>
            <a:r>
              <a:rPr lang="zh-CN" altLang="en-US">
                <a:solidFill>
                  <a:srgbClr val="FF0000"/>
                </a:solidFill>
                <a:latin typeface="Times New Roman" panose="02020603050405020304" pitchFamily="18" charset="0"/>
                <a:cs typeface="Times New Roman" panose="02020603050405020304" pitchFamily="18" charset="0"/>
              </a:rPr>
              <a:t>约</a:t>
            </a:r>
            <a:r>
              <a:rPr lang="en-US" altLang="zh-CN">
                <a:solidFill>
                  <a:srgbClr val="FF0000"/>
                </a:solidFill>
                <a:latin typeface="Times New Roman" panose="02020603050405020304" pitchFamily="18" charset="0"/>
                <a:cs typeface="Times New Roman" panose="02020603050405020304" pitchFamily="18" charset="0"/>
              </a:rPr>
              <a:t>595</a:t>
            </a:r>
            <a:r>
              <a:rPr lang="zh-CN" altLang="en-US">
                <a:solidFill>
                  <a:srgbClr val="FF0000"/>
                </a:solidFill>
                <a:latin typeface="Times New Roman" panose="02020603050405020304" pitchFamily="18" charset="0"/>
                <a:cs typeface="Times New Roman" panose="02020603050405020304" pitchFamily="18" charset="0"/>
              </a:rPr>
              <a:t>万吨</a:t>
            </a:r>
            <a:r>
              <a:rPr lang="zh-CN" altLang="en-US">
                <a:latin typeface="Times New Roman" panose="02020603050405020304" pitchFamily="18" charset="0"/>
                <a:cs typeface="Times New Roman" panose="02020603050405020304" pitchFamily="18" charset="0"/>
              </a:rPr>
              <a:t>，其中新疆棉产量</a:t>
            </a:r>
            <a:r>
              <a:rPr lang="en-US" altLang="zh-CN">
                <a:latin typeface="Times New Roman" panose="02020603050405020304" pitchFamily="18" charset="0"/>
                <a:cs typeface="Times New Roman" panose="02020603050405020304" pitchFamily="18" charset="0"/>
              </a:rPr>
              <a:t>520</a:t>
            </a:r>
            <a:r>
              <a:rPr lang="zh-CN" altLang="en-US">
                <a:latin typeface="Times New Roman" panose="02020603050405020304" pitchFamily="18" charset="0"/>
                <a:cs typeface="Times New Roman" panose="02020603050405020304" pitchFamily="18" charset="0"/>
              </a:rPr>
              <a:t>万吨，占国内产量比重约</a:t>
            </a:r>
            <a:r>
              <a:rPr lang="en-US" altLang="zh-CN">
                <a:latin typeface="Times New Roman" panose="02020603050405020304" pitchFamily="18" charset="0"/>
                <a:cs typeface="Times New Roman" panose="02020603050405020304" pitchFamily="18" charset="0"/>
              </a:rPr>
              <a:t>87%</a:t>
            </a:r>
            <a:r>
              <a:rPr lang="zh-CN" altLang="en-US">
                <a:latin typeface="Times New Roman" panose="02020603050405020304" pitchFamily="18" charset="0"/>
                <a:cs typeface="Times New Roman" panose="02020603050405020304" pitchFamily="18" charset="0"/>
              </a:rPr>
              <a:t>，占世界产量比重的</a:t>
            </a:r>
            <a:r>
              <a:rPr lang="en-US" altLang="zh-CN">
                <a:latin typeface="Times New Roman" panose="02020603050405020304" pitchFamily="18" charset="0"/>
                <a:cs typeface="Times New Roman" panose="02020603050405020304" pitchFamily="18" charset="0"/>
              </a:rPr>
              <a:t>20%</a:t>
            </a:r>
            <a:r>
              <a:rPr lang="zh-CN" altLang="en-US">
                <a:latin typeface="Times New Roman" panose="02020603050405020304" pitchFamily="18" charset="0"/>
                <a:cs typeface="Times New Roman" panose="02020603050405020304" pitchFamily="18" charset="0"/>
              </a:rPr>
              <a:t>左右。与第二大生产国印度相近，比第三大生产国美国还多</a:t>
            </a:r>
            <a:r>
              <a:rPr lang="en-US" altLang="zh-CN">
                <a:latin typeface="Times New Roman" panose="02020603050405020304" pitchFamily="18" charset="0"/>
                <a:cs typeface="Times New Roman" panose="02020603050405020304" pitchFamily="18" charset="0"/>
              </a:rPr>
              <a:t>20%</a:t>
            </a:r>
            <a:r>
              <a:rPr lang="zh-CN" altLang="en-US">
                <a:latin typeface="Times New Roman" panose="02020603050405020304" pitchFamily="18" charset="0"/>
                <a:cs typeface="Times New Roman" panose="02020603050405020304" pitchFamily="18" charset="0"/>
              </a:rPr>
              <a:t>。中国既是</a:t>
            </a:r>
            <a:r>
              <a:rPr lang="zh-CN" altLang="en-US">
                <a:solidFill>
                  <a:srgbClr val="FF0000"/>
                </a:solidFill>
                <a:latin typeface="Times New Roman" panose="02020603050405020304" pitchFamily="18" charset="0"/>
                <a:cs typeface="Times New Roman" panose="02020603050405020304" pitchFamily="18" charset="0"/>
              </a:rPr>
              <a:t>世界最大的棉花生产国</a:t>
            </a:r>
            <a:r>
              <a:rPr lang="zh-CN" altLang="en-US">
                <a:latin typeface="Times New Roman" panose="02020603050405020304" pitchFamily="18" charset="0"/>
                <a:cs typeface="Times New Roman" panose="02020603050405020304" pitchFamily="18" charset="0"/>
              </a:rPr>
              <a:t>，也是世界上</a:t>
            </a:r>
            <a:r>
              <a:rPr lang="zh-CN" altLang="en-US">
                <a:solidFill>
                  <a:srgbClr val="FF0000"/>
                </a:solidFill>
                <a:latin typeface="Times New Roman" panose="02020603050405020304" pitchFamily="18" charset="0"/>
                <a:cs typeface="Times New Roman" panose="02020603050405020304" pitchFamily="18" charset="0"/>
              </a:rPr>
              <a:t>最大的棉纺织生产国、出口国</a:t>
            </a:r>
            <a:r>
              <a:rPr lang="zh-CN" altLang="en-US">
                <a:latin typeface="Times New Roman" panose="02020603050405020304" pitchFamily="18" charset="0"/>
                <a:cs typeface="Times New Roman" panose="02020603050405020304" pitchFamily="18" charset="0"/>
              </a:rPr>
              <a:t>（中国纺织业的产量已超过</a:t>
            </a:r>
            <a:r>
              <a:rPr lang="zh-CN" altLang="en-US">
                <a:solidFill>
                  <a:srgbClr val="FF0000"/>
                </a:solidFill>
                <a:latin typeface="Times New Roman" panose="02020603050405020304" pitchFamily="18" charset="0"/>
                <a:cs typeface="Times New Roman" panose="02020603050405020304" pitchFamily="18" charset="0"/>
              </a:rPr>
              <a:t>世界总产量的一半</a:t>
            </a:r>
            <a:r>
              <a:rPr lang="zh-CN" altLang="en-US">
                <a:latin typeface="Times New Roman" panose="02020603050405020304" pitchFamily="18" charset="0"/>
                <a:cs typeface="Times New Roman" panose="02020603050405020304" pitchFamily="18" charset="0"/>
              </a:rPr>
              <a:t>，中国纺织品服装出口额</a:t>
            </a:r>
            <a:r>
              <a:rPr lang="zh-CN" altLang="en-US">
                <a:solidFill>
                  <a:srgbClr val="FF0000"/>
                </a:solidFill>
                <a:latin typeface="Times New Roman" panose="02020603050405020304" pitchFamily="18" charset="0"/>
                <a:cs typeface="Times New Roman" panose="02020603050405020304" pitchFamily="18" charset="0"/>
              </a:rPr>
              <a:t>占全球</a:t>
            </a:r>
            <a:r>
              <a:rPr lang="en-US" altLang="zh-CN">
                <a:solidFill>
                  <a:srgbClr val="FF0000"/>
                </a:solidFill>
                <a:latin typeface="Times New Roman" panose="02020603050405020304" pitchFamily="18" charset="0"/>
                <a:cs typeface="Times New Roman" panose="02020603050405020304" pitchFamily="18" charset="0"/>
              </a:rPr>
              <a:t>35%</a:t>
            </a:r>
            <a:r>
              <a:rPr lang="zh-CN" altLang="en-US">
                <a:latin typeface="Times New Roman" panose="02020603050405020304" pitchFamily="18" charset="0"/>
                <a:cs typeface="Times New Roman" panose="02020603050405020304" pitchFamily="18" charset="0"/>
              </a:rPr>
              <a:t>），当然中国还是世界上最大的棉花消费国。</a:t>
            </a:r>
            <a:endParaRPr lang="zh-CN" altLang="en-US">
              <a:latin typeface="Times New Roman" panose="02020603050405020304" pitchFamily="18" charset="0"/>
              <a:cs typeface="Times New Roman" panose="02020603050405020304" pitchFamily="18" charset="0"/>
            </a:endParaRPr>
          </a:p>
        </p:txBody>
      </p:sp>
      <p:sp>
        <p:nvSpPr>
          <p:cNvPr id="11" name="Text Box 8"/>
          <p:cNvSpPr txBox="1">
            <a:spLocks noChangeArrowheads="1"/>
          </p:cNvSpPr>
          <p:nvPr>
            <p:custDataLst>
              <p:tags r:id="rId8"/>
            </p:custDataLst>
          </p:nvPr>
        </p:nvSpPr>
        <p:spPr bwMode="auto">
          <a:xfrm>
            <a:off x="219075" y="1736725"/>
            <a:ext cx="11917680" cy="3107690"/>
          </a:xfrm>
          <a:prstGeom prst="rect">
            <a:avLst/>
          </a:prstGeom>
          <a:solidFill>
            <a:srgbClr val="0000FF"/>
          </a:solidFill>
          <a:ln>
            <a:noFill/>
          </a:ln>
          <a:effectLst/>
        </p:spPr>
        <p:txBody>
          <a:bodyPr wrap="square">
            <a:spAutoFit/>
          </a:bodyPr>
          <a:lstStyle>
            <a:lvl1pPr eaLnBrk="0" hangingPunct="0">
              <a:defRPr sz="2800" b="1">
                <a:solidFill>
                  <a:schemeClr val="tx1"/>
                </a:solidFill>
                <a:latin typeface="Arial" panose="020B0604020202020204" pitchFamily="34" charset="0"/>
                <a:ea typeface="黑体" panose="02010609060101010101" charset="-122"/>
              </a:defRPr>
            </a:lvl1pPr>
            <a:lvl2pPr marL="742950" indent="-285750" eaLnBrk="0" hangingPunct="0">
              <a:defRPr sz="2800" b="1">
                <a:solidFill>
                  <a:schemeClr val="tx1"/>
                </a:solidFill>
                <a:latin typeface="Arial" panose="020B0604020202020204" pitchFamily="34" charset="0"/>
                <a:ea typeface="黑体" panose="02010609060101010101" charset="-122"/>
              </a:defRPr>
            </a:lvl2pPr>
            <a:lvl3pPr marL="1143000" indent="-228600" eaLnBrk="0" hangingPunct="0">
              <a:defRPr sz="2800" b="1">
                <a:solidFill>
                  <a:schemeClr val="tx1"/>
                </a:solidFill>
                <a:latin typeface="Arial" panose="020B0604020202020204" pitchFamily="34" charset="0"/>
                <a:ea typeface="黑体" panose="02010609060101010101" charset="-122"/>
              </a:defRPr>
            </a:lvl3pPr>
            <a:lvl4pPr marL="1600200" indent="-228600" eaLnBrk="0" hangingPunct="0">
              <a:defRPr sz="2800" b="1">
                <a:solidFill>
                  <a:schemeClr val="tx1"/>
                </a:solidFill>
                <a:latin typeface="Arial" panose="020B0604020202020204" pitchFamily="34" charset="0"/>
                <a:ea typeface="黑体" panose="02010609060101010101" charset="-122"/>
              </a:defRPr>
            </a:lvl4pPr>
            <a:lvl5pPr marL="2057400" indent="-228600" eaLnBrk="0" hangingPunct="0">
              <a:defRPr sz="2800" b="1">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9pPr>
          </a:lstStyle>
          <a:p>
            <a:pPr eaLnBrk="1" hangingPunct="1">
              <a:spcBef>
                <a:spcPct val="50000"/>
              </a:spcBef>
            </a:pPr>
            <a:r>
              <a:rPr lang="zh-CN" altLang="en-US">
                <a:solidFill>
                  <a:schemeClr val="bg1"/>
                </a:solidFill>
                <a:latin typeface="Arial Black" panose="020B0A04020102020204" pitchFamily="34" charset="0"/>
              </a:rPr>
              <a:t>                     </a:t>
            </a:r>
            <a:r>
              <a:rPr lang="zh-CN" altLang="en-US">
                <a:solidFill>
                  <a:schemeClr val="bg1"/>
                </a:solidFill>
              </a:rPr>
              <a:t>棉花全身都是宝</a:t>
            </a:r>
            <a:r>
              <a:rPr lang="en-US" altLang="zh-CN">
                <a:solidFill>
                  <a:schemeClr val="bg1"/>
                </a:solidFill>
              </a:rPr>
              <a:t>---</a:t>
            </a:r>
            <a:r>
              <a:rPr lang="zh-CN" altLang="en-US">
                <a:solidFill>
                  <a:schemeClr val="bg1"/>
                </a:solidFill>
              </a:rPr>
              <a:t>主要成分为纤维素</a:t>
            </a:r>
            <a:r>
              <a:rPr lang="en-US" altLang="zh-CN">
                <a:solidFill>
                  <a:schemeClr val="bg1"/>
                </a:solidFill>
              </a:rPr>
              <a:t>                                                   1</a:t>
            </a:r>
            <a:r>
              <a:rPr lang="zh-CN" altLang="en-US">
                <a:solidFill>
                  <a:schemeClr val="bg1"/>
                </a:solidFill>
              </a:rPr>
              <a:t>、纺织作用：适于制作各类衣服棉花、家具布和工业用布。</a:t>
            </a:r>
            <a:endParaRPr lang="en-US" altLang="zh-CN">
              <a:solidFill>
                <a:schemeClr val="bg1"/>
              </a:solidFill>
            </a:endParaRPr>
          </a:p>
          <a:p>
            <a:r>
              <a:rPr lang="en-US" altLang="zh-CN">
                <a:solidFill>
                  <a:schemeClr val="bg1"/>
                </a:solidFill>
                <a:latin typeface="Arial Black" panose="020B0A04020102020204" pitchFamily="34" charset="0"/>
              </a:rPr>
              <a:t>2</a:t>
            </a:r>
            <a:r>
              <a:rPr lang="zh-CN" altLang="en-US">
                <a:solidFill>
                  <a:schemeClr val="bg1"/>
                </a:solidFill>
                <a:latin typeface="Arial Black" panose="020B0A04020102020204" pitchFamily="34" charset="0"/>
              </a:rPr>
              <a:t>、</a:t>
            </a:r>
            <a:r>
              <a:rPr lang="zh-CN" altLang="en-US">
                <a:solidFill>
                  <a:schemeClr val="bg1"/>
                </a:solidFill>
              </a:rPr>
              <a:t>油料作物：棉籽油用于沙拉油和食用油，氢化后作酥油和人造奶油，提油后的饼渣或籽仁作为家禽和家畜。每年大约有</a:t>
            </a:r>
            <a:r>
              <a:rPr lang="en-US" altLang="zh-CN">
                <a:solidFill>
                  <a:schemeClr val="bg1"/>
                </a:solidFill>
              </a:rPr>
              <a:t>2</a:t>
            </a:r>
            <a:r>
              <a:rPr lang="zh-CN" altLang="en-US">
                <a:solidFill>
                  <a:schemeClr val="bg1"/>
                </a:solidFill>
              </a:rPr>
              <a:t>亿加仑的棉花种子油被用来生产食品比如薯条，黄油和沙拉调味品。                                                </a:t>
            </a:r>
            <a:r>
              <a:rPr lang="en-US" altLang="zh-CN">
                <a:solidFill>
                  <a:schemeClr val="bg1"/>
                </a:solidFill>
                <a:latin typeface="Arial Black" panose="020B0A04020102020204" pitchFamily="34" charset="0"/>
              </a:rPr>
              <a:t>3</a:t>
            </a:r>
            <a:r>
              <a:rPr lang="zh-CN" altLang="en-US">
                <a:solidFill>
                  <a:schemeClr val="bg1"/>
                </a:solidFill>
                <a:latin typeface="Arial Black" panose="020B0A04020102020204" pitchFamily="34" charset="0"/>
              </a:rPr>
              <a:t>、</a:t>
            </a:r>
            <a:r>
              <a:rPr lang="zh-CN" altLang="en-US">
                <a:solidFill>
                  <a:schemeClr val="bg1"/>
                </a:solidFill>
              </a:rPr>
              <a:t>蜜源植物：新疆棉区一般群产蜜</a:t>
            </a:r>
            <a:r>
              <a:rPr lang="en-US" altLang="zh-CN">
                <a:solidFill>
                  <a:schemeClr val="bg1"/>
                </a:solidFill>
              </a:rPr>
              <a:t>10~30</a:t>
            </a:r>
            <a:r>
              <a:rPr lang="zh-CN" altLang="en-US">
                <a:solidFill>
                  <a:schemeClr val="bg1"/>
                </a:solidFill>
              </a:rPr>
              <a:t>千克，最高达</a:t>
            </a:r>
            <a:r>
              <a:rPr lang="en-US" altLang="zh-CN">
                <a:solidFill>
                  <a:schemeClr val="bg1"/>
                </a:solidFill>
              </a:rPr>
              <a:t>150</a:t>
            </a:r>
            <a:r>
              <a:rPr lang="zh-CN" altLang="en-US">
                <a:solidFill>
                  <a:schemeClr val="bg1"/>
                </a:solidFill>
              </a:rPr>
              <a:t>千克。</a:t>
            </a:r>
            <a:endParaRPr lang="en-US" altLang="zh-CN">
              <a:solidFill>
                <a:schemeClr val="bg1"/>
              </a:solidFill>
            </a:endParaRPr>
          </a:p>
          <a:p>
            <a:r>
              <a:rPr lang="en-US" altLang="zh-CN">
                <a:solidFill>
                  <a:schemeClr val="bg1"/>
                </a:solidFill>
                <a:latin typeface="Arial Black" panose="020B0A04020102020204" pitchFamily="34" charset="0"/>
              </a:rPr>
              <a:t>4</a:t>
            </a:r>
            <a:r>
              <a:rPr lang="zh-CN" altLang="en-US">
                <a:solidFill>
                  <a:schemeClr val="bg1"/>
                </a:solidFill>
                <a:latin typeface="Arial Black" panose="020B0A04020102020204" pitchFamily="34" charset="0"/>
              </a:rPr>
              <a:t>、</a:t>
            </a:r>
            <a:r>
              <a:rPr lang="zh-CN" altLang="en-US">
                <a:solidFill>
                  <a:schemeClr val="bg1"/>
                </a:solidFill>
              </a:rPr>
              <a:t>药用价值：棉花籽可用于治吐血、下血、血崩、金疮出血等症。</a:t>
            </a:r>
            <a:endParaRPr lang="zh-CN" altLang="en-US">
              <a:solidFill>
                <a:schemeClr val="bg1"/>
              </a:solidFill>
              <a:latin typeface="Arial Black" panose="020B0A04020102020204" pitchFamily="34" charset="0"/>
            </a:endParaRPr>
          </a:p>
        </p:txBody>
      </p:sp>
      <p:sp>
        <p:nvSpPr>
          <p:cNvPr id="6" name="Text Box 8"/>
          <p:cNvSpPr txBox="1">
            <a:spLocks noChangeArrowheads="1"/>
          </p:cNvSpPr>
          <p:nvPr>
            <p:custDataLst>
              <p:tags r:id="rId9"/>
            </p:custDataLst>
          </p:nvPr>
        </p:nvSpPr>
        <p:spPr bwMode="auto">
          <a:xfrm>
            <a:off x="219059" y="5542833"/>
            <a:ext cx="11983721" cy="82994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3">
            <a:schemeClr val="accent4"/>
          </a:fillRef>
          <a:effectRef idx="2">
            <a:schemeClr val="accent4"/>
          </a:effectRef>
          <a:fontRef idx="minor">
            <a:schemeClr val="lt1"/>
          </a:fontRef>
        </p:style>
        <p:txBody>
          <a:bodyPr wrap="square">
            <a:spAutoFit/>
          </a:bodyPr>
          <a:lstStyle>
            <a:lvl1pPr eaLnBrk="0" hangingPunct="0">
              <a:defRPr sz="2800" b="1">
                <a:solidFill>
                  <a:schemeClr val="tx1"/>
                </a:solidFill>
                <a:latin typeface="Arial" panose="020B0604020202020204" pitchFamily="34" charset="0"/>
                <a:ea typeface="黑体" panose="02010609060101010101" charset="-122"/>
              </a:defRPr>
            </a:lvl1pPr>
            <a:lvl2pPr marL="742950" indent="-285750" eaLnBrk="0" hangingPunct="0">
              <a:defRPr sz="2800" b="1">
                <a:solidFill>
                  <a:schemeClr val="tx1"/>
                </a:solidFill>
                <a:latin typeface="Arial" panose="020B0604020202020204" pitchFamily="34" charset="0"/>
                <a:ea typeface="黑体" panose="02010609060101010101" charset="-122"/>
              </a:defRPr>
            </a:lvl2pPr>
            <a:lvl3pPr marL="1143000" indent="-228600" eaLnBrk="0" hangingPunct="0">
              <a:defRPr sz="2800" b="1">
                <a:solidFill>
                  <a:schemeClr val="tx1"/>
                </a:solidFill>
                <a:latin typeface="Arial" panose="020B0604020202020204" pitchFamily="34" charset="0"/>
                <a:ea typeface="黑体" panose="02010609060101010101" charset="-122"/>
              </a:defRPr>
            </a:lvl3pPr>
            <a:lvl4pPr marL="1600200" indent="-228600" eaLnBrk="0" hangingPunct="0">
              <a:defRPr sz="2800" b="1">
                <a:solidFill>
                  <a:schemeClr val="tx1"/>
                </a:solidFill>
                <a:latin typeface="Arial" panose="020B0604020202020204" pitchFamily="34" charset="0"/>
                <a:ea typeface="黑体" panose="02010609060101010101" charset="-122"/>
              </a:defRPr>
            </a:lvl4pPr>
            <a:lvl5pPr marL="2057400" indent="-228600" eaLnBrk="0" hangingPunct="0">
              <a:defRPr sz="2800" b="1">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9pPr>
          </a:lstStyle>
          <a:p>
            <a:pPr eaLnBrk="1" hangingPunct="1">
              <a:spcBef>
                <a:spcPct val="50000"/>
              </a:spcBef>
            </a:pPr>
            <a:r>
              <a:rPr lang="en-US" altLang="zh-CN" sz="2400">
                <a:solidFill>
                  <a:srgbClr val="FF0000"/>
                </a:solidFill>
                <a:latin typeface="Arial Black" panose="020B0A04020102020204" pitchFamily="34" charset="0"/>
              </a:rPr>
              <a:t>[</a:t>
            </a:r>
            <a:r>
              <a:rPr lang="zh-CN" altLang="en-US" sz="2400" smtClean="0">
                <a:solidFill>
                  <a:srgbClr val="FF0000"/>
                </a:solidFill>
                <a:latin typeface="Arial Black" panose="020B0A04020102020204" pitchFamily="34" charset="0"/>
              </a:rPr>
              <a:t>问题</a:t>
            </a:r>
            <a:r>
              <a:rPr lang="en-US" altLang="zh-CN" sz="2400">
                <a:solidFill>
                  <a:srgbClr val="FF0000"/>
                </a:solidFill>
                <a:latin typeface="Arial Black" panose="020B0A04020102020204" pitchFamily="34" charset="0"/>
              </a:rPr>
              <a:t>6</a:t>
            </a:r>
            <a:r>
              <a:rPr lang="en-US" altLang="zh-CN" sz="2400" smtClean="0">
                <a:solidFill>
                  <a:srgbClr val="FF0000"/>
                </a:solidFill>
                <a:latin typeface="Arial Black" panose="020B0A04020102020204" pitchFamily="34" charset="0"/>
              </a:rPr>
              <a:t>]</a:t>
            </a:r>
            <a:r>
              <a:rPr lang="zh-CN" altLang="en-US" sz="2400">
                <a:solidFill>
                  <a:schemeClr val="bg1"/>
                </a:solidFill>
                <a:latin typeface="微软雅黑" panose="020B0503020204020204" charset="-122"/>
                <a:ea typeface="微软雅黑" panose="020B0503020204020204" charset="-122"/>
                <a:cs typeface="微软雅黑" panose="020B0503020204020204" charset="-122"/>
              </a:rPr>
              <a:t>我国</a:t>
            </a:r>
            <a:r>
              <a:rPr lang="en-US" altLang="zh-CN" sz="2400">
                <a:solidFill>
                  <a:schemeClr val="bg1"/>
                </a:solidFill>
                <a:latin typeface="微软雅黑" panose="020B0503020204020204" charset="-122"/>
                <a:ea typeface="微软雅黑" panose="020B0503020204020204" charset="-122"/>
                <a:cs typeface="微软雅黑" panose="020B0503020204020204" charset="-122"/>
              </a:rPr>
              <a:t>2020-2021</a:t>
            </a:r>
            <a:r>
              <a:rPr lang="zh-CN" altLang="en-US" sz="2400">
                <a:solidFill>
                  <a:schemeClr val="bg1"/>
                </a:solidFill>
                <a:latin typeface="微软雅黑" panose="020B0503020204020204" charset="-122"/>
                <a:ea typeface="微软雅黑" panose="020B0503020204020204" charset="-122"/>
                <a:cs typeface="微软雅黑" panose="020B0503020204020204" charset="-122"/>
              </a:rPr>
              <a:t>年度棉花总产量约</a:t>
            </a:r>
            <a:r>
              <a:rPr lang="en-US" altLang="zh-CN" sz="2400">
                <a:solidFill>
                  <a:schemeClr val="bg1"/>
                </a:solidFill>
                <a:latin typeface="微软雅黑" panose="020B0503020204020204" charset="-122"/>
                <a:ea typeface="微软雅黑" panose="020B0503020204020204" charset="-122"/>
                <a:cs typeface="微软雅黑" panose="020B0503020204020204" charset="-122"/>
              </a:rPr>
              <a:t>595</a:t>
            </a:r>
            <a:r>
              <a:rPr lang="zh-CN" altLang="en-US" sz="2400">
                <a:solidFill>
                  <a:schemeClr val="bg1"/>
                </a:solidFill>
                <a:latin typeface="微软雅黑" panose="020B0503020204020204" charset="-122"/>
                <a:ea typeface="微软雅黑" panose="020B0503020204020204" charset="-122"/>
                <a:cs typeface="微软雅黑" panose="020B0503020204020204" charset="-122"/>
              </a:rPr>
              <a:t>万吨，总需求量约</a:t>
            </a:r>
            <a:r>
              <a:rPr lang="en-US" altLang="zh-CN" sz="2400">
                <a:solidFill>
                  <a:schemeClr val="bg1"/>
                </a:solidFill>
                <a:latin typeface="微软雅黑" panose="020B0503020204020204" charset="-122"/>
                <a:ea typeface="微软雅黑" panose="020B0503020204020204" charset="-122"/>
                <a:cs typeface="微软雅黑" panose="020B0503020204020204" charset="-122"/>
              </a:rPr>
              <a:t>780</a:t>
            </a:r>
            <a:r>
              <a:rPr lang="zh-CN" altLang="en-US" sz="2400">
                <a:solidFill>
                  <a:schemeClr val="bg1"/>
                </a:solidFill>
                <a:latin typeface="微软雅黑" panose="020B0503020204020204" charset="-122"/>
                <a:ea typeface="微软雅黑" panose="020B0503020204020204" charset="-122"/>
                <a:cs typeface="微软雅黑" panose="020B0503020204020204" charset="-122"/>
              </a:rPr>
              <a:t>万吨，天然纤维年度缺口量约</a:t>
            </a:r>
            <a:r>
              <a:rPr lang="en-US" altLang="zh-CN" sz="2400">
                <a:solidFill>
                  <a:schemeClr val="bg1"/>
                </a:solidFill>
                <a:latin typeface="微软雅黑" panose="020B0503020204020204" charset="-122"/>
                <a:ea typeface="微软雅黑" panose="020B0503020204020204" charset="-122"/>
                <a:cs typeface="微软雅黑" panose="020B0503020204020204" charset="-122"/>
              </a:rPr>
              <a:t>185</a:t>
            </a:r>
            <a:r>
              <a:rPr lang="zh-CN" altLang="en-US" sz="2400">
                <a:solidFill>
                  <a:schemeClr val="bg1"/>
                </a:solidFill>
                <a:latin typeface="微软雅黑" panose="020B0503020204020204" charset="-122"/>
                <a:ea typeface="微软雅黑" panose="020B0503020204020204" charset="-122"/>
                <a:cs typeface="微软雅黑" panose="020B0503020204020204" charset="-122"/>
              </a:rPr>
              <a:t>万吨。对此，你有哪些应对措施？</a:t>
            </a:r>
            <a:endParaRPr lang="zh-CN" altLang="en-US" sz="240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1" grpId="0" bldLvl="0" animBg="1"/>
      <p:bldP spid="6"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3"/>
          <p:cNvSpPr txBox="1">
            <a:spLocks noChangeArrowheads="1"/>
          </p:cNvSpPr>
          <p:nvPr>
            <p:custDataLst>
              <p:tags r:id="rId1"/>
            </p:custDataLst>
          </p:nvPr>
        </p:nvSpPr>
        <p:spPr bwMode="auto">
          <a:xfrm>
            <a:off x="805815" y="-5715"/>
            <a:ext cx="617093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教学过程</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sym typeface="+mn-ea"/>
              </a:rPr>
              <a:t>有机高分子材料</a:t>
            </a:r>
            <a:r>
              <a:rPr lang="en-US" altLang="zh-CN" sz="2800" b="1">
                <a:solidFill>
                  <a:srgbClr val="C00000"/>
                </a:solidFill>
                <a:latin typeface="微软雅黑" panose="020B0503020204020204" charset="-122"/>
                <a:sym typeface="+mn-ea"/>
              </a:rPr>
              <a:t>---</a:t>
            </a:r>
            <a:r>
              <a:rPr lang="zh-CN" altLang="en-US" sz="2800" b="1">
                <a:solidFill>
                  <a:srgbClr val="C00000"/>
                </a:solidFill>
                <a:latin typeface="微软雅黑" panose="020B0503020204020204" charset="-122"/>
                <a:sym typeface="+mn-ea"/>
              </a:rPr>
              <a:t>纤维</a:t>
            </a:r>
            <a:endParaRPr lang="zh-CN" altLang="en-US" sz="2800" b="1">
              <a:solidFill>
                <a:srgbClr val="C00000"/>
              </a:solidFill>
              <a:latin typeface="微软雅黑" panose="020B0503020204020204" charset="-122"/>
              <a:sym typeface="+mn-ea"/>
            </a:endParaRPr>
          </a:p>
        </p:txBody>
      </p:sp>
      <p:sp>
        <p:nvSpPr>
          <p:cNvPr id="10" name="矩形 9"/>
          <p:cNvSpPr/>
          <p:nvPr>
            <p:custDataLst>
              <p:tags r:id="rId2"/>
            </p:custDataLst>
          </p:nvPr>
        </p:nvSpPr>
        <p:spPr>
          <a:xfrm>
            <a:off x="-220" y="722143"/>
            <a:ext cx="1608513" cy="551180"/>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spcAft>
                <a:spcPct val="0"/>
              </a:spcAft>
            </a:pPr>
            <a:r>
              <a:rPr lang="en-US" altLang="zh-CN" sz="2800" b="1" kern="100" smtClean="0">
                <a:solidFill>
                  <a:schemeClr val="accent5"/>
                </a:solidFill>
                <a:latin typeface="Times New Roman" panose="02020603050405020304" pitchFamily="18" charset="0"/>
                <a:ea typeface="黑体" panose="02010609060101010101" charset="-122"/>
                <a:cs typeface="Times New Roman" panose="02020603050405020304" pitchFamily="18" charset="0"/>
              </a:rPr>
              <a:t>(3) </a:t>
            </a:r>
            <a:r>
              <a:rPr lang="zh-CN" altLang="zh-CN" sz="2800" b="1" smtClean="0">
                <a:solidFill>
                  <a:schemeClr val="accent5"/>
                </a:solidFill>
                <a:latin typeface="Times New Roman" panose="02020603050405020304" pitchFamily="18" charset="0"/>
                <a:ea typeface="黑体" panose="02010609060101010101" charset="-122"/>
                <a:cs typeface="Times New Roman" panose="02020603050405020304" pitchFamily="18" charset="0"/>
              </a:rPr>
              <a:t>纤维</a:t>
            </a:r>
            <a:endParaRPr lang="zh-CN" altLang="zh-CN" sz="2800" b="1" smtClean="0">
              <a:solidFill>
                <a:schemeClr val="accent5"/>
              </a:solidFill>
              <a:latin typeface="Times New Roman" panose="02020603050405020304" pitchFamily="18" charset="0"/>
              <a:ea typeface="黑体" panose="02010609060101010101" charset="-122"/>
              <a:cs typeface="Times New Roman" panose="02020603050405020304" pitchFamily="18" charset="0"/>
            </a:endParaRPr>
          </a:p>
        </p:txBody>
      </p:sp>
      <p:sp>
        <p:nvSpPr>
          <p:cNvPr id="4" name="文本框 3"/>
          <p:cNvSpPr txBox="1"/>
          <p:nvPr>
            <p:custDataLst>
              <p:tags r:id="rId3"/>
            </p:custDataLst>
          </p:nvPr>
        </p:nvSpPr>
        <p:spPr>
          <a:xfrm>
            <a:off x="397510" y="5127625"/>
            <a:ext cx="11601450" cy="460375"/>
          </a:xfrm>
          <a:prstGeom prst="rect">
            <a:avLst/>
          </a:prstGeom>
        </p:spPr>
        <p:style>
          <a:lnRef idx="1">
            <a:schemeClr val="accent4"/>
          </a:lnRef>
          <a:fillRef idx="3">
            <a:schemeClr val="accent4"/>
          </a:fillRef>
          <a:effectRef idx="2">
            <a:schemeClr val="accent4"/>
          </a:effectRef>
          <a:fontRef idx="minor">
            <a:schemeClr val="lt1"/>
          </a:fontRef>
        </p:style>
        <p:txBody>
          <a:bodyPr wrap="square" rtlCol="0" anchor="t">
            <a:spAutoFit/>
          </a:bodyPr>
          <a:lstStyle/>
          <a:p>
            <a:r>
              <a:rPr lang="zh-CN" altLang="zh-CN" sz="2400" b="1">
                <a:solidFill>
                  <a:srgbClr val="000000"/>
                </a:solidFill>
                <a:ea typeface="楷体" panose="02010609060101010101" pitchFamily="49" charset="-122"/>
                <a:cs typeface="Times New Roman" panose="02020603050405020304" pitchFamily="18" charset="0"/>
                <a:sym typeface="+mn-ea"/>
              </a:rPr>
              <a:t>用</a:t>
            </a:r>
            <a:r>
              <a:rPr lang="zh-CN" altLang="zh-CN" sz="2400" b="1">
                <a:solidFill>
                  <a:srgbClr val="C00000"/>
                </a:solidFill>
                <a:ea typeface="楷体" panose="02010609060101010101" pitchFamily="49" charset="-122"/>
                <a:cs typeface="Times New Roman" panose="02020603050405020304" pitchFamily="18" charset="0"/>
                <a:sym typeface="+mn-ea"/>
              </a:rPr>
              <a:t>石油、天然气、煤和农副产品做原</a:t>
            </a:r>
            <a:r>
              <a:rPr lang="zh-CN" altLang="zh-CN" sz="2400" b="1">
                <a:solidFill>
                  <a:srgbClr val="000000"/>
                </a:solidFill>
                <a:ea typeface="楷体" panose="02010609060101010101" pitchFamily="49" charset="-122"/>
                <a:cs typeface="Times New Roman" panose="02020603050405020304" pitchFamily="18" charset="0"/>
                <a:sym typeface="+mn-ea"/>
              </a:rPr>
              <a:t>料制成有机小分子单体</a:t>
            </a:r>
            <a:r>
              <a:rPr lang="en-US" altLang="zh-CN" sz="2400" b="1">
                <a:solidFill>
                  <a:srgbClr val="000000"/>
                </a:solidFill>
                <a:ea typeface="宋体" panose="02010600030101010101" pitchFamily="2" charset="-122"/>
                <a:cs typeface="Times New Roman" panose="02020603050405020304" pitchFamily="18" charset="0"/>
                <a:sym typeface="+mn-ea"/>
              </a:rPr>
              <a:t>,</a:t>
            </a:r>
            <a:r>
              <a:rPr lang="zh-CN" altLang="zh-CN" sz="2400" b="1">
                <a:solidFill>
                  <a:srgbClr val="000000"/>
                </a:solidFill>
                <a:ea typeface="楷体" panose="02010609060101010101" pitchFamily="49" charset="-122"/>
                <a:cs typeface="Times New Roman" panose="02020603050405020304" pitchFamily="18" charset="0"/>
                <a:sym typeface="+mn-ea"/>
              </a:rPr>
              <a:t>再经</a:t>
            </a:r>
            <a:r>
              <a:rPr lang="zh-CN" altLang="zh-CN" sz="2400" b="1">
                <a:solidFill>
                  <a:srgbClr val="C00000"/>
                </a:solidFill>
                <a:ea typeface="楷体" panose="02010609060101010101" pitchFamily="49" charset="-122"/>
                <a:cs typeface="Times New Roman" panose="02020603050405020304" pitchFamily="18" charset="0"/>
                <a:sym typeface="+mn-ea"/>
              </a:rPr>
              <a:t>聚合反应</a:t>
            </a:r>
            <a:r>
              <a:rPr lang="zh-CN" altLang="zh-CN" sz="2400" b="1">
                <a:solidFill>
                  <a:srgbClr val="000000"/>
                </a:solidFill>
                <a:ea typeface="楷体" panose="02010609060101010101" pitchFamily="49" charset="-122"/>
                <a:cs typeface="Times New Roman" panose="02020603050405020304" pitchFamily="18" charset="0"/>
                <a:sym typeface="+mn-ea"/>
              </a:rPr>
              <a:t>制成的纤维。</a:t>
            </a:r>
            <a:endParaRPr lang="zh-CN" altLang="zh-CN" sz="2400" b="1">
              <a:solidFill>
                <a:srgbClr val="000000"/>
              </a:solidFill>
              <a:ea typeface="楷体" panose="02010609060101010101" pitchFamily="49" charset="-122"/>
              <a:cs typeface="Times New Roman" panose="02020603050405020304" pitchFamily="18" charset="0"/>
              <a:sym typeface="+mn-ea"/>
            </a:endParaRPr>
          </a:p>
        </p:txBody>
      </p:sp>
      <p:grpSp>
        <p:nvGrpSpPr>
          <p:cNvPr id="7" name="组合 6"/>
          <p:cNvGrpSpPr/>
          <p:nvPr>
            <p:custDataLst>
              <p:tags r:id="rId4"/>
            </p:custDataLst>
          </p:nvPr>
        </p:nvGrpSpPr>
        <p:grpSpPr>
          <a:xfrm>
            <a:off x="93980" y="1675131"/>
            <a:ext cx="4770120" cy="2995295"/>
            <a:chOff x="641985" y="223618"/>
            <a:chExt cx="4770120" cy="2919862"/>
          </a:xfrm>
        </p:grpSpPr>
        <p:sp>
          <p:nvSpPr>
            <p:cNvPr id="8" name="文本框 7"/>
            <p:cNvSpPr txBox="1"/>
            <p:nvPr>
              <p:custDataLst>
                <p:tags r:id="rId5"/>
              </p:custDataLst>
            </p:nvPr>
          </p:nvSpPr>
          <p:spPr>
            <a:xfrm>
              <a:off x="641985" y="1048595"/>
              <a:ext cx="1016000" cy="448781"/>
            </a:xfrm>
            <a:prstGeom prst="rect">
              <a:avLst/>
            </a:prstGeom>
            <a:noFill/>
          </p:spPr>
          <p:txBody>
            <a:bodyPr wrap="square" rtlCol="0">
              <a:spAutoFit/>
            </a:bodyPr>
            <a:lstStyle/>
            <a:p>
              <a:r>
                <a:rPr lang="zh-CN" altLang="en-US" sz="2400" b="1">
                  <a:solidFill>
                    <a:srgbClr val="FF0000"/>
                  </a:solidFill>
                  <a:latin typeface="微软雅黑" panose="020B0503020204020204" charset="-122"/>
                  <a:ea typeface="微软雅黑" panose="020B0503020204020204" charset="-122"/>
                </a:rPr>
                <a:t>纤维</a:t>
              </a:r>
              <a:endParaRPr lang="zh-CN" altLang="en-US" sz="2400" b="1">
                <a:solidFill>
                  <a:srgbClr val="FF0000"/>
                </a:solidFill>
                <a:latin typeface="微软雅黑" panose="020B0503020204020204" charset="-122"/>
                <a:ea typeface="微软雅黑" panose="020B0503020204020204" charset="-122"/>
              </a:endParaRPr>
            </a:p>
          </p:txBody>
        </p:sp>
        <p:sp>
          <p:nvSpPr>
            <p:cNvPr id="9" name="左大括号 8"/>
            <p:cNvSpPr/>
            <p:nvPr>
              <p:custDataLst>
                <p:tags r:id="rId6"/>
              </p:custDataLst>
            </p:nvPr>
          </p:nvSpPr>
          <p:spPr>
            <a:xfrm>
              <a:off x="1510030" y="425415"/>
              <a:ext cx="383540" cy="1619945"/>
            </a:xfrm>
            <a:prstGeom prst="leftBrace">
              <a:avLst/>
            </a:prstGeom>
            <a:ln w="3492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b="1">
                <a:latin typeface="微软雅黑" panose="020B0503020204020204" charset="-122"/>
                <a:ea typeface="微软雅黑" panose="020B0503020204020204" charset="-122"/>
              </a:endParaRPr>
            </a:p>
          </p:txBody>
        </p:sp>
        <p:sp>
          <p:nvSpPr>
            <p:cNvPr id="23" name="文本框 22"/>
            <p:cNvSpPr txBox="1"/>
            <p:nvPr>
              <p:custDataLst>
                <p:tags r:id="rId7"/>
              </p:custDataLst>
            </p:nvPr>
          </p:nvSpPr>
          <p:spPr>
            <a:xfrm>
              <a:off x="1893570" y="223618"/>
              <a:ext cx="1759585" cy="448781"/>
            </a:xfrm>
            <a:prstGeom prst="rect">
              <a:avLst/>
            </a:prstGeom>
            <a:noFill/>
          </p:spPr>
          <p:txBody>
            <a:bodyPr wrap="square" rtlCol="0">
              <a:spAutoFit/>
            </a:bodyPr>
            <a:lstStyle/>
            <a:p>
              <a:r>
                <a:rPr lang="zh-CN" altLang="en-US" sz="2400" b="1">
                  <a:solidFill>
                    <a:srgbClr val="FF0000"/>
                  </a:solidFill>
                  <a:latin typeface="微软雅黑" panose="020B0503020204020204" charset="-122"/>
                  <a:ea typeface="微软雅黑" panose="020B0503020204020204" charset="-122"/>
                </a:rPr>
                <a:t>天然纤维：</a:t>
              </a:r>
              <a:endParaRPr lang="zh-CN" altLang="en-US" sz="2400" b="1">
                <a:latin typeface="微软雅黑" panose="020B0503020204020204" charset="-122"/>
                <a:ea typeface="微软雅黑" panose="020B0503020204020204" charset="-122"/>
              </a:endParaRPr>
            </a:p>
          </p:txBody>
        </p:sp>
        <p:sp>
          <p:nvSpPr>
            <p:cNvPr id="24" name="文本框 23"/>
            <p:cNvSpPr txBox="1"/>
            <p:nvPr>
              <p:custDataLst>
                <p:tags r:id="rId8"/>
              </p:custDataLst>
            </p:nvPr>
          </p:nvSpPr>
          <p:spPr>
            <a:xfrm>
              <a:off x="1840230" y="1614439"/>
              <a:ext cx="1747520" cy="448781"/>
            </a:xfrm>
            <a:prstGeom prst="rect">
              <a:avLst/>
            </a:prstGeom>
            <a:noFill/>
          </p:spPr>
          <p:txBody>
            <a:bodyPr wrap="square" rtlCol="0">
              <a:spAutoFit/>
            </a:bodyPr>
            <a:lstStyle/>
            <a:p>
              <a:r>
                <a:rPr lang="zh-CN" altLang="en-US" sz="2400" b="1">
                  <a:solidFill>
                    <a:srgbClr val="FF0000"/>
                  </a:solidFill>
                  <a:latin typeface="微软雅黑" panose="020B0503020204020204" charset="-122"/>
                  <a:ea typeface="微软雅黑" panose="020B0503020204020204" charset="-122"/>
                </a:rPr>
                <a:t>化学纤维</a:t>
              </a:r>
              <a:endParaRPr lang="zh-CN" altLang="en-US" sz="2400" b="1">
                <a:solidFill>
                  <a:srgbClr val="FF0000"/>
                </a:solidFill>
                <a:latin typeface="微软雅黑" panose="020B0503020204020204" charset="-122"/>
                <a:ea typeface="微软雅黑" panose="020B0503020204020204" charset="-122"/>
              </a:endParaRPr>
            </a:p>
          </p:txBody>
        </p:sp>
        <p:sp>
          <p:nvSpPr>
            <p:cNvPr id="26" name="左大括号 25"/>
            <p:cNvSpPr/>
            <p:nvPr>
              <p:custDataLst>
                <p:tags r:id="rId9"/>
              </p:custDataLst>
            </p:nvPr>
          </p:nvSpPr>
          <p:spPr>
            <a:xfrm>
              <a:off x="3343275" y="824674"/>
              <a:ext cx="244475" cy="2147340"/>
            </a:xfrm>
            <a:prstGeom prst="leftBrace">
              <a:avLst/>
            </a:prstGeom>
            <a:ln w="3492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b="1">
                <a:latin typeface="微软雅黑" panose="020B0503020204020204" charset="-122"/>
                <a:ea typeface="微软雅黑" panose="020B0503020204020204" charset="-122"/>
              </a:endParaRPr>
            </a:p>
          </p:txBody>
        </p:sp>
        <p:sp>
          <p:nvSpPr>
            <p:cNvPr id="30" name="文本框 29"/>
            <p:cNvSpPr txBox="1"/>
            <p:nvPr>
              <p:custDataLst>
                <p:tags r:id="rId10"/>
              </p:custDataLst>
            </p:nvPr>
          </p:nvSpPr>
          <p:spPr>
            <a:xfrm>
              <a:off x="3587750" y="679826"/>
              <a:ext cx="1824355" cy="448781"/>
            </a:xfrm>
            <a:prstGeom prst="rect">
              <a:avLst/>
            </a:prstGeom>
            <a:noFill/>
          </p:spPr>
          <p:txBody>
            <a:bodyPr wrap="square" rtlCol="0">
              <a:spAutoFit/>
            </a:bodyPr>
            <a:lstStyle/>
            <a:p>
              <a:r>
                <a:rPr lang="zh-CN" altLang="en-US" sz="2400" b="1">
                  <a:solidFill>
                    <a:srgbClr val="FF0000"/>
                  </a:solidFill>
                  <a:latin typeface="微软雅黑" panose="020B0503020204020204" charset="-122"/>
                  <a:ea typeface="微软雅黑" panose="020B0503020204020204" charset="-122"/>
                </a:rPr>
                <a:t>再生纤维：</a:t>
              </a:r>
              <a:endParaRPr lang="zh-CN" altLang="en-US" sz="2400" b="1">
                <a:latin typeface="微软雅黑" panose="020B0503020204020204" charset="-122"/>
                <a:ea typeface="微软雅黑" panose="020B0503020204020204" charset="-122"/>
              </a:endParaRPr>
            </a:p>
          </p:txBody>
        </p:sp>
        <p:sp>
          <p:nvSpPr>
            <p:cNvPr id="31" name="文本框 30"/>
            <p:cNvSpPr txBox="1"/>
            <p:nvPr>
              <p:custDataLst>
                <p:tags r:id="rId11"/>
              </p:custDataLst>
            </p:nvPr>
          </p:nvSpPr>
          <p:spPr>
            <a:xfrm>
              <a:off x="3559175" y="2694699"/>
              <a:ext cx="1582420" cy="448781"/>
            </a:xfrm>
            <a:prstGeom prst="rect">
              <a:avLst/>
            </a:prstGeom>
            <a:noFill/>
          </p:spPr>
          <p:txBody>
            <a:bodyPr wrap="square" rtlCol="0">
              <a:spAutoFit/>
            </a:bodyPr>
            <a:lstStyle/>
            <a:p>
              <a:r>
                <a:rPr lang="zh-CN" altLang="en-US" sz="2400" b="1">
                  <a:solidFill>
                    <a:srgbClr val="FF0000"/>
                  </a:solidFill>
                  <a:latin typeface="微软雅黑" panose="020B0503020204020204" charset="-122"/>
                  <a:ea typeface="微软雅黑" panose="020B0503020204020204" charset="-122"/>
                </a:rPr>
                <a:t>合成纤维：</a:t>
              </a:r>
              <a:endParaRPr lang="zh-CN" altLang="en-US" sz="2400" b="1">
                <a:latin typeface="微软雅黑" panose="020B0503020204020204" charset="-122"/>
                <a:ea typeface="微软雅黑" panose="020B0503020204020204" charset="-122"/>
              </a:endParaRPr>
            </a:p>
          </p:txBody>
        </p:sp>
      </p:grpSp>
      <p:sp>
        <p:nvSpPr>
          <p:cNvPr id="32" name="文本框 31"/>
          <p:cNvSpPr txBox="1"/>
          <p:nvPr>
            <p:custDataLst>
              <p:tags r:id="rId12"/>
            </p:custDataLst>
          </p:nvPr>
        </p:nvSpPr>
        <p:spPr>
          <a:xfrm>
            <a:off x="3130550" y="2692400"/>
            <a:ext cx="8310880" cy="398780"/>
          </a:xfrm>
          <a:prstGeom prst="rect">
            <a:avLst/>
          </a:prstGeom>
        </p:spPr>
        <p:style>
          <a:lnRef idx="1">
            <a:schemeClr val="accent4"/>
          </a:lnRef>
          <a:fillRef idx="3">
            <a:schemeClr val="accent4"/>
          </a:fillRef>
          <a:effectRef idx="2">
            <a:schemeClr val="accent4"/>
          </a:effectRef>
          <a:fontRef idx="minor">
            <a:schemeClr val="lt1"/>
          </a:fontRef>
        </p:style>
        <p:txBody>
          <a:bodyPr wrap="none" rtlCol="0" anchor="t">
            <a:spAutoFit/>
          </a:bodyPr>
          <a:lstStyle/>
          <a:p>
            <a:r>
              <a:rPr lang="zh-CN" altLang="zh-CN" sz="2000" b="1">
                <a:solidFill>
                  <a:srgbClr val="000000"/>
                </a:solidFill>
                <a:latin typeface="微软雅黑" panose="020B0503020204020204" charset="-122"/>
                <a:ea typeface="微软雅黑" panose="020B0503020204020204" charset="-122"/>
                <a:cs typeface="Times New Roman" panose="02020603050405020304" pitchFamily="18" charset="0"/>
                <a:sym typeface="+mn-ea"/>
              </a:rPr>
              <a:t>用化学方法将农林产品中的</a:t>
            </a:r>
            <a:r>
              <a:rPr lang="zh-CN" altLang="zh-CN" sz="2000" b="1">
                <a:solidFill>
                  <a:srgbClr val="FF0000"/>
                </a:solidFill>
                <a:latin typeface="微软雅黑" panose="020B0503020204020204" charset="-122"/>
                <a:ea typeface="微软雅黑" panose="020B0503020204020204" charset="-122"/>
                <a:cs typeface="Times New Roman" panose="02020603050405020304" pitchFamily="18" charset="0"/>
                <a:sym typeface="+mn-ea"/>
              </a:rPr>
              <a:t>纤维素、蛋白质等天然高分子</a:t>
            </a:r>
            <a:r>
              <a:rPr lang="zh-CN" altLang="zh-CN" sz="2000" b="1">
                <a:solidFill>
                  <a:srgbClr val="000000"/>
                </a:solidFill>
                <a:latin typeface="微软雅黑" panose="020B0503020204020204" charset="-122"/>
                <a:ea typeface="微软雅黑" panose="020B0503020204020204" charset="-122"/>
                <a:cs typeface="Times New Roman" panose="02020603050405020304" pitchFamily="18" charset="0"/>
                <a:sym typeface="+mn-ea"/>
              </a:rPr>
              <a:t>加工成的纤维。</a:t>
            </a:r>
            <a:endParaRPr lang="zh-CN" altLang="zh-CN" sz="2000" b="1">
              <a:solidFill>
                <a:srgbClr val="000000"/>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34" name="矩形 33"/>
          <p:cNvSpPr/>
          <p:nvPr>
            <p:custDataLst>
              <p:tags r:id="rId13"/>
            </p:custDataLst>
          </p:nvPr>
        </p:nvSpPr>
        <p:spPr>
          <a:xfrm>
            <a:off x="93716" y="1025467"/>
            <a:ext cx="2585989" cy="645160"/>
          </a:xfrm>
          <a:prstGeom prst="rect">
            <a:avLst/>
          </a:prstGeom>
        </p:spPr>
        <p:txBody>
          <a:bodyPr wrap="square">
            <a:spAutoFit/>
          </a:bodyPr>
          <a:lstStyle/>
          <a:p>
            <a:pPr algn="just">
              <a:lnSpc>
                <a:spcPct val="150000"/>
              </a:lnSpc>
              <a:spcAft>
                <a:spcPct val="0"/>
              </a:spcAft>
            </a:pPr>
            <a:r>
              <a:rPr lang="en-US" altLang="zh-CN" sz="2400" b="1" kern="100" smtClean="0">
                <a:latin typeface="微软雅黑" panose="020B0503020204020204" charset="-122"/>
                <a:ea typeface="微软雅黑" panose="020B0503020204020204" charset="-122"/>
                <a:cs typeface="Times New Roman" panose="02020603050405020304" pitchFamily="18" charset="0"/>
              </a:rPr>
              <a:t>①</a:t>
            </a:r>
            <a:r>
              <a:rPr lang="zh-CN" altLang="zh-CN" sz="2400" b="1" kern="100">
                <a:latin typeface="微软雅黑" panose="020B0503020204020204" charset="-122"/>
                <a:ea typeface="微软雅黑" panose="020B0503020204020204" charset="-122"/>
                <a:cs typeface="Times New Roman" panose="02020603050405020304" pitchFamily="18" charset="0"/>
              </a:rPr>
              <a:t>分类</a:t>
            </a:r>
            <a:endParaRPr lang="zh-CN" altLang="zh-CN" sz="2400" b="1" kern="100">
              <a:effectLst/>
              <a:latin typeface="微软雅黑" panose="020B0503020204020204" charset="-122"/>
              <a:ea typeface="微软雅黑" panose="020B0503020204020204" charset="-122"/>
              <a:cs typeface="Courier New" panose="02070309020205020404" pitchFamily="49" charset="0"/>
            </a:endParaRPr>
          </a:p>
        </p:txBody>
      </p:sp>
      <p:sp>
        <p:nvSpPr>
          <p:cNvPr id="35" name="文本框 34"/>
          <p:cNvSpPr txBox="1"/>
          <p:nvPr>
            <p:custDataLst>
              <p:tags r:id="rId14"/>
            </p:custDataLst>
          </p:nvPr>
        </p:nvSpPr>
        <p:spPr>
          <a:xfrm>
            <a:off x="2886710" y="1670685"/>
            <a:ext cx="3840480" cy="460375"/>
          </a:xfrm>
          <a:prstGeom prst="rect">
            <a:avLst/>
          </a:prstGeom>
          <a:noFill/>
        </p:spPr>
        <p:txBody>
          <a:bodyPr wrap="none" rtlCol="0" anchor="t">
            <a:spAutoFit/>
          </a:bodyPr>
          <a:lstStyle/>
          <a:p>
            <a:r>
              <a:rPr lang="zh-CN" altLang="en-US" sz="2400" b="1">
                <a:latin typeface="微软雅黑" panose="020B0503020204020204" charset="-122"/>
                <a:ea typeface="微软雅黑" panose="020B0503020204020204" charset="-122"/>
                <a:sym typeface="+mn-ea"/>
              </a:rPr>
              <a:t>棉花、羊毛、蚕丝、麻等。</a:t>
            </a:r>
            <a:endParaRPr lang="zh-CN" altLang="en-US" sz="2400" b="1">
              <a:latin typeface="微软雅黑" panose="020B0503020204020204" charset="-122"/>
              <a:ea typeface="微软雅黑" panose="020B0503020204020204" charset="-122"/>
              <a:sym typeface="+mn-ea"/>
            </a:endParaRPr>
          </a:p>
        </p:txBody>
      </p:sp>
      <p:sp>
        <p:nvSpPr>
          <p:cNvPr id="36" name="文本框 35"/>
          <p:cNvSpPr txBox="1"/>
          <p:nvPr>
            <p:custDataLst>
              <p:tags r:id="rId15"/>
            </p:custDataLst>
          </p:nvPr>
        </p:nvSpPr>
        <p:spPr>
          <a:xfrm>
            <a:off x="4805680" y="2152650"/>
            <a:ext cx="4145280" cy="460375"/>
          </a:xfrm>
          <a:prstGeom prst="rect">
            <a:avLst/>
          </a:prstGeom>
          <a:noFill/>
        </p:spPr>
        <p:txBody>
          <a:bodyPr wrap="none" rtlCol="0" anchor="t">
            <a:spAutoFit/>
          </a:bodyPr>
          <a:lstStyle/>
          <a:p>
            <a:r>
              <a:rPr lang="zh-CN" altLang="en-US" sz="2400" b="1">
                <a:latin typeface="微软雅黑" panose="020B0503020204020204" charset="-122"/>
                <a:ea typeface="微软雅黑" panose="020B0503020204020204" charset="-122"/>
                <a:sym typeface="+mn-ea"/>
              </a:rPr>
              <a:t>黏胶纤维、大豆蛋白纤维等。</a:t>
            </a:r>
            <a:endParaRPr lang="zh-CN" altLang="en-US" sz="2400" b="1">
              <a:latin typeface="微软雅黑" panose="020B0503020204020204" charset="-122"/>
              <a:ea typeface="微软雅黑" panose="020B0503020204020204" charset="-122"/>
              <a:sym typeface="+mn-ea"/>
            </a:endParaRPr>
          </a:p>
        </p:txBody>
      </p:sp>
      <p:grpSp>
        <p:nvGrpSpPr>
          <p:cNvPr id="2" name="组合 1"/>
          <p:cNvGrpSpPr/>
          <p:nvPr>
            <p:custDataLst>
              <p:tags r:id="rId16"/>
            </p:custDataLst>
          </p:nvPr>
        </p:nvGrpSpPr>
        <p:grpSpPr>
          <a:xfrm>
            <a:off x="3412490" y="-84455"/>
            <a:ext cx="8779264" cy="1507968"/>
            <a:chOff x="5247" y="-152"/>
            <a:chExt cx="13826" cy="2375"/>
          </a:xfrm>
        </p:grpSpPr>
        <p:grpSp>
          <p:nvGrpSpPr>
            <p:cNvPr id="46" name="组合 45"/>
            <p:cNvGrpSpPr/>
            <p:nvPr>
              <p:custDataLst>
                <p:tags r:id="rId17"/>
              </p:custDataLst>
            </p:nvPr>
          </p:nvGrpSpPr>
          <p:grpSpPr>
            <a:xfrm>
              <a:off x="5247" y="-152"/>
              <a:ext cx="3534" cy="2359"/>
              <a:chOff x="2102043" y="627534"/>
              <a:chExt cx="2253933" cy="3033507"/>
            </a:xfrm>
          </p:grpSpPr>
          <p:pic>
            <p:nvPicPr>
              <p:cNvPr id="48" name="图片 8"/>
              <p:cNvPicPr>
                <a:picLocks noChangeAspect="1" noChangeArrowheads="1"/>
              </p:cNvPicPr>
              <p:nvPr>
                <p:custDataLst>
                  <p:tags r:id="rId18"/>
                </p:custDataLst>
              </p:nvPr>
            </p:nvPicPr>
            <p:blipFill>
              <a:blip r:embed="rId19"/>
              <a:srcRect l="-476" t="-8878" r="476" b="8878"/>
              <a:stretch>
                <a:fillRect/>
              </a:stretch>
            </p:blipFill>
            <p:spPr bwMode="auto">
              <a:xfrm>
                <a:off x="2123728" y="627534"/>
                <a:ext cx="2232248" cy="3033507"/>
              </a:xfrm>
              <a:prstGeom prst="rect">
                <a:avLst/>
              </a:prstGeom>
              <a:noFill/>
              <a:ln w="9525">
                <a:noFill/>
                <a:miter lim="800000"/>
                <a:headEnd/>
                <a:tailEnd/>
              </a:ln>
            </p:spPr>
          </p:pic>
          <p:sp>
            <p:nvSpPr>
              <p:cNvPr id="47" name="文本框 16"/>
              <p:cNvSpPr txBox="1">
                <a:spLocks noChangeArrowheads="1"/>
              </p:cNvSpPr>
              <p:nvPr>
                <p:custDataLst>
                  <p:tags r:id="rId20"/>
                </p:custDataLst>
              </p:nvPr>
            </p:nvSpPr>
            <p:spPr bwMode="auto">
              <a:xfrm>
                <a:off x="2102043" y="2803326"/>
                <a:ext cx="572093" cy="857715"/>
              </a:xfrm>
              <a:prstGeom prst="rect">
                <a:avLst/>
              </a:prstGeom>
              <a:solidFill>
                <a:schemeClr val="accent6">
                  <a:lumMod val="20000"/>
                  <a:lumOff val="80000"/>
                </a:schemeClr>
              </a:solidFill>
              <a:ln w="9525">
                <a:noFill/>
                <a:miter lim="800000"/>
              </a:ln>
            </p:spPr>
            <p:txBody>
              <a:bodyPr wrap="square">
                <a:spAutoFit/>
              </a:bodyPr>
              <a:lstStyle/>
              <a:p>
                <a:pPr>
                  <a:lnSpc>
                    <a:spcPct val="90000"/>
                  </a:lnSpc>
                </a:pPr>
                <a:r>
                  <a:rPr lang="zh-CN" altLang="en-US" sz="2400" b="1" noProof="1">
                    <a:solidFill>
                      <a:srgbClr val="FF0000"/>
                    </a:solidFill>
                    <a:latin typeface="微软雅黑" panose="020B0503020204020204" charset="-122"/>
                    <a:ea typeface="微软雅黑" panose="020B0503020204020204" charset="-122"/>
                  </a:rPr>
                  <a:t>麻</a:t>
                </a:r>
                <a:endParaRPr lang="zh-CN" altLang="en-US" sz="2400" b="1" noProof="1">
                  <a:solidFill>
                    <a:srgbClr val="FF0000"/>
                  </a:solidFill>
                  <a:latin typeface="微软雅黑" panose="020B0503020204020204" charset="-122"/>
                  <a:ea typeface="微软雅黑" panose="020B0503020204020204" charset="-122"/>
                </a:endParaRPr>
              </a:p>
            </p:txBody>
          </p:sp>
        </p:grpSp>
        <p:grpSp>
          <p:nvGrpSpPr>
            <p:cNvPr id="43" name="组合 42"/>
            <p:cNvGrpSpPr/>
            <p:nvPr>
              <p:custDataLst>
                <p:tags r:id="rId21"/>
              </p:custDataLst>
            </p:nvPr>
          </p:nvGrpSpPr>
          <p:grpSpPr>
            <a:xfrm>
              <a:off x="8749" y="79"/>
              <a:ext cx="3558" cy="2111"/>
              <a:chOff x="6622721" y="162230"/>
              <a:chExt cx="1962715" cy="2574943"/>
            </a:xfrm>
          </p:grpSpPr>
          <p:pic>
            <p:nvPicPr>
              <p:cNvPr id="45" name="图片 44"/>
              <p:cNvPicPr>
                <a:picLocks noChangeAspect="1" noChangeArrowheads="1"/>
              </p:cNvPicPr>
              <p:nvPr>
                <p:custDataLst>
                  <p:tags r:id="rId22"/>
                </p:custDataLst>
              </p:nvPr>
            </p:nvPicPr>
            <p:blipFill>
              <a:blip r:embed="rId23"/>
              <a:stretch>
                <a:fillRect/>
              </a:stretch>
            </p:blipFill>
            <p:spPr bwMode="auto">
              <a:xfrm>
                <a:off x="6622721" y="162230"/>
                <a:ext cx="1962715" cy="2510296"/>
              </a:xfrm>
              <a:prstGeom prst="rect">
                <a:avLst/>
              </a:prstGeom>
              <a:noFill/>
              <a:ln w="9525">
                <a:noFill/>
                <a:miter lim="800000"/>
                <a:headEnd/>
                <a:tailEnd/>
              </a:ln>
            </p:spPr>
          </p:pic>
          <p:sp>
            <p:nvSpPr>
              <p:cNvPr id="44" name="文本框 10"/>
              <p:cNvSpPr txBox="1">
                <a:spLocks noChangeArrowheads="1"/>
              </p:cNvSpPr>
              <p:nvPr>
                <p:custDataLst>
                  <p:tags r:id="rId24"/>
                </p:custDataLst>
              </p:nvPr>
            </p:nvSpPr>
            <p:spPr bwMode="auto">
              <a:xfrm>
                <a:off x="6640373" y="1971155"/>
                <a:ext cx="617831" cy="766018"/>
              </a:xfrm>
              <a:prstGeom prst="rect">
                <a:avLst/>
              </a:prstGeom>
              <a:solidFill>
                <a:schemeClr val="accent6">
                  <a:lumMod val="20000"/>
                  <a:lumOff val="80000"/>
                </a:schemeClr>
              </a:solidFill>
              <a:ln w="9525">
                <a:noFill/>
                <a:miter lim="800000"/>
              </a:ln>
            </p:spPr>
            <p:txBody>
              <a:bodyPr wrap="square">
                <a:spAutoFit/>
              </a:bodyPr>
              <a:lstStyle/>
              <a:p>
                <a:pPr>
                  <a:lnSpc>
                    <a:spcPct val="100000"/>
                  </a:lnSpc>
                </a:pPr>
                <a:r>
                  <a:rPr lang="zh-CN" altLang="en-US" sz="2000" b="1" noProof="1">
                    <a:latin typeface="+mj-ea"/>
                    <a:ea typeface="+mj-ea"/>
                  </a:rPr>
                  <a:t>棉花</a:t>
                </a:r>
                <a:endParaRPr lang="zh-CN" altLang="en-US" sz="2000" b="1" noProof="1">
                  <a:latin typeface="+mj-ea"/>
                  <a:ea typeface="+mj-ea"/>
                </a:endParaRPr>
              </a:p>
            </p:txBody>
          </p:sp>
        </p:grpSp>
        <p:grpSp>
          <p:nvGrpSpPr>
            <p:cNvPr id="49" name="组合 13"/>
            <p:cNvGrpSpPr/>
            <p:nvPr>
              <p:custDataLst>
                <p:tags r:id="rId25"/>
              </p:custDataLst>
            </p:nvPr>
          </p:nvGrpSpPr>
          <p:grpSpPr>
            <a:xfrm>
              <a:off x="15751" y="63"/>
              <a:ext cx="3322" cy="2160"/>
              <a:chOff x="11421" y="-6425"/>
              <a:chExt cx="2022" cy="3124"/>
            </a:xfrm>
          </p:grpSpPr>
          <p:pic>
            <p:nvPicPr>
              <p:cNvPr id="50" name="图片 49"/>
              <p:cNvPicPr>
                <a:picLocks noChangeAspect="1" noChangeArrowheads="1"/>
              </p:cNvPicPr>
              <p:nvPr>
                <p:custDataLst>
                  <p:tags r:id="rId26"/>
                </p:custDataLst>
              </p:nvPr>
            </p:nvPicPr>
            <p:blipFill>
              <a:blip r:embed="rId27"/>
              <a:stretch>
                <a:fillRect/>
              </a:stretch>
            </p:blipFill>
            <p:spPr bwMode="auto">
              <a:xfrm>
                <a:off x="11421" y="-6425"/>
                <a:ext cx="2022" cy="3124"/>
              </a:xfrm>
              <a:prstGeom prst="rect">
                <a:avLst/>
              </a:prstGeom>
              <a:noFill/>
              <a:ln w="9525">
                <a:noFill/>
                <a:miter lim="800000"/>
                <a:headEnd/>
                <a:tailEnd/>
              </a:ln>
            </p:spPr>
          </p:pic>
          <p:sp>
            <p:nvSpPr>
              <p:cNvPr id="51" name="文本框 12"/>
              <p:cNvSpPr txBox="1">
                <a:spLocks noChangeArrowheads="1"/>
              </p:cNvSpPr>
              <p:nvPr>
                <p:custDataLst>
                  <p:tags r:id="rId28"/>
                </p:custDataLst>
              </p:nvPr>
            </p:nvSpPr>
            <p:spPr bwMode="auto">
              <a:xfrm>
                <a:off x="12567" y="-4210"/>
                <a:ext cx="830" cy="908"/>
              </a:xfrm>
              <a:prstGeom prst="rect">
                <a:avLst/>
              </a:prstGeom>
              <a:solidFill>
                <a:schemeClr val="accent6">
                  <a:lumMod val="20000"/>
                  <a:lumOff val="80000"/>
                </a:schemeClr>
              </a:solidFill>
              <a:ln w="9525">
                <a:noFill/>
                <a:miter lim="800000"/>
              </a:ln>
            </p:spPr>
            <p:txBody>
              <a:bodyPr wrap="square">
                <a:spAutoFit/>
              </a:bodyPr>
              <a:lstStyle/>
              <a:p>
                <a:pPr>
                  <a:lnSpc>
                    <a:spcPct val="100000"/>
                  </a:lnSpc>
                </a:pPr>
                <a:r>
                  <a:rPr lang="zh-CN" altLang="en-US" sz="2000" noProof="1">
                    <a:latin typeface="+mj-ea"/>
                    <a:ea typeface="+mj-ea"/>
                  </a:rPr>
                  <a:t>羊毛</a:t>
                </a:r>
                <a:endParaRPr lang="zh-CN" altLang="en-US" sz="2000" noProof="1">
                  <a:latin typeface="+mj-ea"/>
                  <a:ea typeface="+mj-ea"/>
                </a:endParaRPr>
              </a:p>
            </p:txBody>
          </p:sp>
        </p:grpSp>
        <p:pic>
          <p:nvPicPr>
            <p:cNvPr id="53" name="图片 7"/>
            <p:cNvPicPr>
              <a:picLocks noChangeAspect="1" noChangeArrowheads="1"/>
            </p:cNvPicPr>
            <p:nvPr>
              <p:custDataLst>
                <p:tags r:id="rId29"/>
              </p:custDataLst>
            </p:nvPr>
          </p:nvPicPr>
          <p:blipFill>
            <a:blip r:embed="rId30"/>
            <a:stretch>
              <a:fillRect/>
            </a:stretch>
          </p:blipFill>
          <p:spPr bwMode="auto">
            <a:xfrm>
              <a:off x="12394" y="10"/>
              <a:ext cx="3270" cy="2135"/>
            </a:xfrm>
            <a:prstGeom prst="rect">
              <a:avLst/>
            </a:prstGeom>
            <a:noFill/>
            <a:ln w="9525">
              <a:noFill/>
              <a:miter lim="800000"/>
              <a:headEnd/>
              <a:tailEnd/>
            </a:ln>
          </p:spPr>
        </p:pic>
        <p:sp>
          <p:nvSpPr>
            <p:cNvPr id="54" name="文本框 14"/>
            <p:cNvSpPr txBox="1">
              <a:spLocks noChangeArrowheads="1"/>
            </p:cNvSpPr>
            <p:nvPr>
              <p:custDataLst>
                <p:tags r:id="rId31"/>
              </p:custDataLst>
            </p:nvPr>
          </p:nvSpPr>
          <p:spPr bwMode="auto">
            <a:xfrm>
              <a:off x="14359" y="1564"/>
              <a:ext cx="1222" cy="580"/>
            </a:xfrm>
            <a:prstGeom prst="rect">
              <a:avLst/>
            </a:prstGeom>
            <a:solidFill>
              <a:schemeClr val="accent6">
                <a:lumMod val="20000"/>
                <a:lumOff val="80000"/>
              </a:schemeClr>
            </a:solidFill>
            <a:ln w="9525">
              <a:noFill/>
              <a:miter lim="800000"/>
            </a:ln>
          </p:spPr>
          <p:txBody>
            <a:bodyPr wrap="square">
              <a:spAutoFit/>
            </a:bodyPr>
            <a:lstStyle/>
            <a:p>
              <a:pPr>
                <a:lnSpc>
                  <a:spcPct val="90000"/>
                </a:lnSpc>
              </a:pPr>
              <a:r>
                <a:rPr lang="zh-CN" altLang="en-US" sz="2000" noProof="1">
                  <a:latin typeface="微软雅黑" panose="020B0503020204020204" charset="-122"/>
                  <a:ea typeface="微软雅黑" panose="020B0503020204020204" charset="-122"/>
                </a:rPr>
                <a:t>蚕丝</a:t>
              </a:r>
              <a:endParaRPr lang="zh-CN" altLang="en-US" sz="2000" noProof="1">
                <a:latin typeface="微软雅黑" panose="020B0503020204020204" charset="-122"/>
                <a:ea typeface="微软雅黑" panose="020B0503020204020204" charset="-122"/>
              </a:endParaRPr>
            </a:p>
          </p:txBody>
        </p:sp>
      </p:grpSp>
      <p:pic>
        <p:nvPicPr>
          <p:cNvPr id="33794" name="Picture 2" descr="http://pic12.secooimg.com/product/500/500/98/52/b4128ca8632c48bcab415e4cc0f88665.jpg"/>
          <p:cNvPicPr>
            <a:picLocks noChangeAspect="1" noChangeArrowheads="1"/>
          </p:cNvPicPr>
          <p:nvPr>
            <p:custDataLst>
              <p:tags r:id="rId32"/>
            </p:custDataLst>
          </p:nvPr>
        </p:nvPicPr>
        <p:blipFill>
          <a:blip r:embed="rId33"/>
          <a:srcRect l="30490" r="29576"/>
          <a:stretch>
            <a:fillRect/>
          </a:stretch>
        </p:blipFill>
        <p:spPr bwMode="auto">
          <a:xfrm>
            <a:off x="9129395" y="1401445"/>
            <a:ext cx="1026795" cy="1304290"/>
          </a:xfrm>
          <a:prstGeom prst="rect">
            <a:avLst/>
          </a:prstGeom>
          <a:noFill/>
        </p:spPr>
      </p:pic>
      <p:pic>
        <p:nvPicPr>
          <p:cNvPr id="33795" name="Picture 3" descr="C:\Documents and Settings\Administrator\Application Data\Tencent\Users\739112580\QQ\WinTemp\RichOle\2BHFS1R0[9YL{IL1Z0AMP%F.png"/>
          <p:cNvPicPr>
            <a:picLocks noChangeAspect="1" noChangeArrowheads="1"/>
          </p:cNvPicPr>
          <p:nvPr>
            <p:custDataLst>
              <p:tags r:id="rId34"/>
            </p:custDataLst>
          </p:nvPr>
        </p:nvPicPr>
        <p:blipFill>
          <a:blip r:embed="rId35"/>
          <a:stretch>
            <a:fillRect/>
          </a:stretch>
        </p:blipFill>
        <p:spPr bwMode="auto">
          <a:xfrm>
            <a:off x="10314305" y="1427480"/>
            <a:ext cx="1829435" cy="1320165"/>
          </a:xfrm>
          <a:prstGeom prst="rect">
            <a:avLst/>
          </a:prstGeom>
          <a:noFill/>
        </p:spPr>
      </p:pic>
      <p:sp>
        <p:nvSpPr>
          <p:cNvPr id="40" name="左大括号 39"/>
          <p:cNvSpPr/>
          <p:nvPr>
            <p:custDataLst>
              <p:tags r:id="rId36"/>
            </p:custDataLst>
          </p:nvPr>
        </p:nvSpPr>
        <p:spPr>
          <a:xfrm>
            <a:off x="4413250" y="3180715"/>
            <a:ext cx="465455" cy="1696720"/>
          </a:xfrm>
          <a:prstGeom prst="leftBrac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b="1">
              <a:latin typeface="黑体" panose="02010609060101010101" charset="-122"/>
              <a:ea typeface="黑体" panose="02010609060101010101" charset="-122"/>
            </a:endParaRPr>
          </a:p>
        </p:txBody>
      </p:sp>
      <p:sp>
        <p:nvSpPr>
          <p:cNvPr id="41" name="文本框 40"/>
          <p:cNvSpPr txBox="1"/>
          <p:nvPr>
            <p:custDataLst>
              <p:tags r:id="rId37"/>
            </p:custDataLst>
          </p:nvPr>
        </p:nvSpPr>
        <p:spPr>
          <a:xfrm>
            <a:off x="4878995" y="3134250"/>
            <a:ext cx="4172767" cy="460375"/>
          </a:xfrm>
          <a:prstGeom prst="rect">
            <a:avLst/>
          </a:prstGeom>
          <a:noFill/>
        </p:spPr>
        <p:txBody>
          <a:bodyPr wrap="square" rtlCol="0">
            <a:spAutoFit/>
          </a:bodyPr>
          <a:lstStyle/>
          <a:p>
            <a:r>
              <a:rPr lang="zh-CN" altLang="en-US" sz="2400" b="1">
                <a:solidFill>
                  <a:srgbClr val="C00000"/>
                </a:solidFill>
                <a:latin typeface="黑体" panose="02010609060101010101" charset="-122"/>
                <a:ea typeface="黑体" panose="02010609060101010101" charset="-122"/>
              </a:rPr>
              <a:t>丙纶</a:t>
            </a:r>
            <a:r>
              <a:rPr lang="zh-CN" altLang="en-US" sz="2400" b="1">
                <a:latin typeface="黑体" panose="02010609060101010101" charset="-122"/>
                <a:ea typeface="黑体" panose="02010609060101010101" charset="-122"/>
              </a:rPr>
              <a:t>（聚丙烯纤维）</a:t>
            </a:r>
            <a:endParaRPr lang="zh-CN" altLang="en-US" sz="2400" b="1">
              <a:latin typeface="黑体" panose="02010609060101010101" charset="-122"/>
              <a:ea typeface="黑体" panose="02010609060101010101" charset="-122"/>
            </a:endParaRPr>
          </a:p>
        </p:txBody>
      </p:sp>
      <p:sp>
        <p:nvSpPr>
          <p:cNvPr id="42" name="文本框 41"/>
          <p:cNvSpPr txBox="1"/>
          <p:nvPr>
            <p:custDataLst>
              <p:tags r:id="rId38"/>
            </p:custDataLst>
          </p:nvPr>
        </p:nvSpPr>
        <p:spPr>
          <a:xfrm>
            <a:off x="4878397" y="3559006"/>
            <a:ext cx="4368973" cy="460375"/>
          </a:xfrm>
          <a:prstGeom prst="rect">
            <a:avLst/>
          </a:prstGeom>
          <a:noFill/>
        </p:spPr>
        <p:txBody>
          <a:bodyPr wrap="square" rtlCol="0">
            <a:spAutoFit/>
          </a:bodyPr>
          <a:lstStyle/>
          <a:p>
            <a:r>
              <a:rPr lang="zh-CN" altLang="en-US" sz="2400" b="1">
                <a:solidFill>
                  <a:srgbClr val="C00000"/>
                </a:solidFill>
                <a:latin typeface="黑体" panose="02010609060101010101" charset="-122"/>
                <a:ea typeface="黑体" panose="02010609060101010101" charset="-122"/>
              </a:rPr>
              <a:t>氯纶</a:t>
            </a:r>
            <a:r>
              <a:rPr lang="zh-CN" altLang="en-US" sz="2400" b="1">
                <a:latin typeface="黑体" panose="02010609060101010101" charset="-122"/>
                <a:ea typeface="黑体" panose="02010609060101010101" charset="-122"/>
              </a:rPr>
              <a:t>（聚氯乙烯纤维）</a:t>
            </a:r>
            <a:endParaRPr lang="zh-CN" altLang="en-US" sz="2400" b="1">
              <a:latin typeface="黑体" panose="02010609060101010101" charset="-122"/>
              <a:ea typeface="黑体" panose="02010609060101010101" charset="-122"/>
            </a:endParaRPr>
          </a:p>
        </p:txBody>
      </p:sp>
      <p:sp>
        <p:nvSpPr>
          <p:cNvPr id="55" name="文本框 54"/>
          <p:cNvSpPr txBox="1"/>
          <p:nvPr>
            <p:custDataLst>
              <p:tags r:id="rId39"/>
            </p:custDataLst>
          </p:nvPr>
        </p:nvSpPr>
        <p:spPr>
          <a:xfrm>
            <a:off x="4878486" y="3955971"/>
            <a:ext cx="4815528" cy="460375"/>
          </a:xfrm>
          <a:prstGeom prst="rect">
            <a:avLst/>
          </a:prstGeom>
          <a:noFill/>
        </p:spPr>
        <p:txBody>
          <a:bodyPr wrap="square" rtlCol="0">
            <a:spAutoFit/>
          </a:bodyPr>
          <a:lstStyle/>
          <a:p>
            <a:r>
              <a:rPr lang="zh-CN" altLang="en-US" sz="2400" b="1">
                <a:solidFill>
                  <a:srgbClr val="C00000"/>
                </a:solidFill>
                <a:latin typeface="黑体" panose="02010609060101010101" charset="-122"/>
                <a:ea typeface="黑体" panose="02010609060101010101" charset="-122"/>
              </a:rPr>
              <a:t>腈纶</a:t>
            </a:r>
            <a:r>
              <a:rPr lang="zh-CN" altLang="en-US" sz="2400" b="1">
                <a:latin typeface="黑体" panose="02010609060101010101" charset="-122"/>
                <a:ea typeface="黑体" panose="02010609060101010101" charset="-122"/>
              </a:rPr>
              <a:t>（聚丙烯腈纤维）</a:t>
            </a:r>
            <a:endParaRPr lang="zh-CN" altLang="en-US" sz="2400" b="1">
              <a:latin typeface="黑体" panose="02010609060101010101" charset="-122"/>
              <a:ea typeface="黑体" panose="02010609060101010101" charset="-122"/>
            </a:endParaRPr>
          </a:p>
        </p:txBody>
      </p:sp>
      <p:sp>
        <p:nvSpPr>
          <p:cNvPr id="56" name="文本框 55"/>
          <p:cNvSpPr txBox="1"/>
          <p:nvPr>
            <p:custDataLst>
              <p:tags r:id="rId40"/>
            </p:custDataLst>
          </p:nvPr>
        </p:nvSpPr>
        <p:spPr>
          <a:xfrm>
            <a:off x="4864268" y="4325445"/>
            <a:ext cx="6189261" cy="460375"/>
          </a:xfrm>
          <a:prstGeom prst="rect">
            <a:avLst/>
          </a:prstGeom>
          <a:noFill/>
        </p:spPr>
        <p:txBody>
          <a:bodyPr wrap="square" rtlCol="0">
            <a:spAutoFit/>
          </a:bodyPr>
          <a:lstStyle/>
          <a:p>
            <a:r>
              <a:rPr lang="zh-CN" altLang="en-US" sz="2400" b="1">
                <a:solidFill>
                  <a:srgbClr val="C00000"/>
                </a:solidFill>
                <a:latin typeface="黑体" panose="02010609060101010101" charset="-122"/>
                <a:ea typeface="黑体" panose="02010609060101010101" charset="-122"/>
              </a:rPr>
              <a:t>涤纶</a:t>
            </a:r>
            <a:r>
              <a:rPr lang="zh-CN" altLang="en-US" sz="2400" b="1">
                <a:latin typeface="黑体" panose="02010609060101010101" charset="-122"/>
                <a:ea typeface="黑体" panose="02010609060101010101" charset="-122"/>
              </a:rPr>
              <a:t>（聚对苯二甲酸乙二酯纤维）</a:t>
            </a:r>
            <a:endParaRPr lang="zh-CN" altLang="en-US" sz="2400" b="1">
              <a:latin typeface="黑体" panose="02010609060101010101" charset="-122"/>
              <a:ea typeface="黑体" panose="02010609060101010101" charset="-122"/>
            </a:endParaRPr>
          </a:p>
        </p:txBody>
      </p:sp>
      <p:sp>
        <p:nvSpPr>
          <p:cNvPr id="57" name="文本框 56"/>
          <p:cNvSpPr txBox="1"/>
          <p:nvPr>
            <p:custDataLst>
              <p:tags r:id="rId41"/>
            </p:custDataLst>
          </p:nvPr>
        </p:nvSpPr>
        <p:spPr>
          <a:xfrm>
            <a:off x="4863881" y="4723495"/>
            <a:ext cx="4729107" cy="460375"/>
          </a:xfrm>
          <a:prstGeom prst="rect">
            <a:avLst/>
          </a:prstGeom>
          <a:noFill/>
        </p:spPr>
        <p:txBody>
          <a:bodyPr wrap="square" rtlCol="0">
            <a:spAutoFit/>
          </a:bodyPr>
          <a:lstStyle/>
          <a:p>
            <a:r>
              <a:rPr lang="zh-CN" altLang="en-US" sz="2400" b="1">
                <a:solidFill>
                  <a:srgbClr val="C00000"/>
                </a:solidFill>
                <a:latin typeface="黑体" panose="02010609060101010101" charset="-122"/>
                <a:ea typeface="黑体" panose="02010609060101010101" charset="-122"/>
              </a:rPr>
              <a:t>锦纶、芳纶</a:t>
            </a:r>
            <a:r>
              <a:rPr lang="zh-CN" altLang="en-US" sz="2400" b="1">
                <a:latin typeface="黑体" panose="02010609060101010101" charset="-122"/>
                <a:ea typeface="黑体" panose="02010609060101010101" charset="-122"/>
              </a:rPr>
              <a:t>（聚酰胺纤维）</a:t>
            </a:r>
            <a:endParaRPr lang="zh-CN" altLang="en-US" sz="2400" b="1">
              <a:latin typeface="黑体" panose="02010609060101010101" charset="-122"/>
              <a:ea typeface="黑体" panose="02010609060101010101" charset="-122"/>
            </a:endParaRPr>
          </a:p>
        </p:txBody>
      </p:sp>
      <p:sp>
        <p:nvSpPr>
          <p:cNvPr id="58" name="文本框 57"/>
          <p:cNvSpPr txBox="1"/>
          <p:nvPr>
            <p:custDataLst>
              <p:tags r:id="rId42"/>
            </p:custDataLst>
          </p:nvPr>
        </p:nvSpPr>
        <p:spPr>
          <a:xfrm>
            <a:off x="2886710" y="4556760"/>
            <a:ext cx="1706880" cy="460375"/>
          </a:xfrm>
          <a:prstGeom prst="rect">
            <a:avLst/>
          </a:prstGeom>
          <a:noFill/>
        </p:spPr>
        <p:txBody>
          <a:bodyPr wrap="none" rtlCol="0" anchor="t">
            <a:spAutoFit/>
          </a:bodyPr>
          <a:lstStyle/>
          <a:p>
            <a:r>
              <a:rPr lang="zh-CN" altLang="en-US" sz="2400" b="1" kern="100">
                <a:solidFill>
                  <a:prstClr val="black"/>
                </a:solidFill>
                <a:latin typeface="微软雅黑" panose="020B0503020204020204" charset="-122"/>
                <a:ea typeface="微软雅黑" panose="020B0503020204020204" charset="-122"/>
                <a:cs typeface="Times New Roman" panose="02020603050405020304" pitchFamily="18" charset="0"/>
                <a:sym typeface="+mn-ea"/>
              </a:rPr>
              <a:t>（</a:t>
            </a:r>
            <a:r>
              <a:rPr lang="zh-CN" altLang="zh-CN" sz="2400" b="1" kern="100" smtClean="0">
                <a:solidFill>
                  <a:prstClr val="black"/>
                </a:solidFill>
                <a:latin typeface="微软雅黑" panose="020B0503020204020204" charset="-122"/>
                <a:ea typeface="微软雅黑" panose="020B0503020204020204" charset="-122"/>
                <a:cs typeface="Times New Roman" panose="02020603050405020304" pitchFamily="18" charset="0"/>
                <a:sym typeface="+mn-ea"/>
              </a:rPr>
              <a:t>六</a:t>
            </a:r>
            <a:r>
              <a:rPr lang="zh-CN" altLang="zh-CN" sz="2400" b="1" kern="100">
                <a:solidFill>
                  <a:prstClr val="black"/>
                </a:solidFill>
                <a:latin typeface="微软雅黑" panose="020B0503020204020204" charset="-122"/>
                <a:ea typeface="微软雅黑" panose="020B0503020204020204" charset="-122"/>
                <a:cs typeface="Times New Roman" panose="02020603050405020304" pitchFamily="18" charset="0"/>
                <a:sym typeface="+mn-ea"/>
              </a:rPr>
              <a:t>大</a:t>
            </a:r>
            <a:r>
              <a:rPr lang="zh-CN" altLang="zh-CN" sz="2400" b="1" kern="100" smtClean="0">
                <a:solidFill>
                  <a:prstClr val="black"/>
                </a:solidFill>
                <a:latin typeface="微软雅黑" panose="020B0503020204020204" charset="-122"/>
                <a:ea typeface="微软雅黑" panose="020B0503020204020204" charset="-122"/>
                <a:cs typeface="Times New Roman" panose="02020603050405020304" pitchFamily="18" charset="0"/>
                <a:sym typeface="+mn-ea"/>
              </a:rPr>
              <a:t>纶</a:t>
            </a:r>
            <a:r>
              <a:rPr lang="zh-CN" altLang="en-US" sz="2400" b="1" kern="100">
                <a:solidFill>
                  <a:prstClr val="black"/>
                </a:solidFill>
                <a:latin typeface="微软雅黑" panose="020B0503020204020204" charset="-122"/>
                <a:ea typeface="微软雅黑" panose="020B0503020204020204" charset="-122"/>
                <a:cs typeface="Times New Roman" panose="02020603050405020304" pitchFamily="18" charset="0"/>
                <a:sym typeface="+mn-ea"/>
              </a:rPr>
              <a:t>）</a:t>
            </a:r>
            <a:endParaRPr lang="zh-CN" altLang="en-US" sz="2400"/>
          </a:p>
        </p:txBody>
      </p:sp>
      <p:grpSp>
        <p:nvGrpSpPr>
          <p:cNvPr id="59" name="组合 58"/>
          <p:cNvGrpSpPr/>
          <p:nvPr>
            <p:custDataLst>
              <p:tags r:id="rId43"/>
            </p:custDataLst>
          </p:nvPr>
        </p:nvGrpSpPr>
        <p:grpSpPr>
          <a:xfrm>
            <a:off x="258429" y="3073575"/>
            <a:ext cx="11933794" cy="2650766"/>
            <a:chOff x="132699" y="3968543"/>
            <a:chExt cx="11933794" cy="2684168"/>
          </a:xfrm>
        </p:grpSpPr>
        <p:pic>
          <p:nvPicPr>
            <p:cNvPr id="60" name="图片 59"/>
            <p:cNvPicPr>
              <a:picLocks noChangeAspect="1"/>
            </p:cNvPicPr>
            <p:nvPr>
              <p:custDataLst>
                <p:tags r:id="rId44"/>
              </p:custDataLst>
            </p:nvPr>
          </p:nvPicPr>
          <p:blipFill>
            <a:blip r:embed="rId45"/>
            <a:stretch>
              <a:fillRect/>
            </a:stretch>
          </p:blipFill>
          <p:spPr>
            <a:xfrm>
              <a:off x="132699" y="3968543"/>
              <a:ext cx="2769576" cy="2662915"/>
            </a:xfrm>
            <a:prstGeom prst="rect">
              <a:avLst/>
            </a:prstGeom>
          </p:spPr>
        </p:pic>
        <p:grpSp>
          <p:nvGrpSpPr>
            <p:cNvPr id="61" name="组合 60"/>
            <p:cNvGrpSpPr/>
            <p:nvPr>
              <p:custDataLst>
                <p:tags r:id="rId46"/>
              </p:custDataLst>
            </p:nvPr>
          </p:nvGrpSpPr>
          <p:grpSpPr>
            <a:xfrm>
              <a:off x="2901640" y="4000660"/>
              <a:ext cx="9164853" cy="2631441"/>
              <a:chOff x="2901640" y="4000660"/>
              <a:chExt cx="9164853" cy="2631441"/>
            </a:xfrm>
          </p:grpSpPr>
          <p:pic>
            <p:nvPicPr>
              <p:cNvPr id="62" name="图片 61"/>
              <p:cNvPicPr>
                <a:picLocks noChangeAspect="1"/>
              </p:cNvPicPr>
              <p:nvPr>
                <p:custDataLst>
                  <p:tags r:id="rId47"/>
                </p:custDataLst>
              </p:nvPr>
            </p:nvPicPr>
            <p:blipFill>
              <a:blip r:embed="rId48"/>
              <a:stretch>
                <a:fillRect/>
              </a:stretch>
            </p:blipFill>
            <p:spPr>
              <a:xfrm>
                <a:off x="2901640" y="4001303"/>
                <a:ext cx="2769575" cy="2630798"/>
              </a:xfrm>
              <a:prstGeom prst="rect">
                <a:avLst/>
              </a:prstGeom>
            </p:spPr>
          </p:pic>
          <p:pic>
            <p:nvPicPr>
              <p:cNvPr id="63" name="图片 62"/>
              <p:cNvPicPr>
                <a:picLocks noChangeAspect="1"/>
              </p:cNvPicPr>
              <p:nvPr>
                <p:custDataLst>
                  <p:tags r:id="rId49"/>
                </p:custDataLst>
              </p:nvPr>
            </p:nvPicPr>
            <p:blipFill>
              <a:blip r:embed="rId50">
                <a:extLst>
                  <a:ext uri="{28A0092B-C50C-407E-A947-70E740481C1C}">
                    <a14:useLocalDpi xmlns:a14="http://schemas.microsoft.com/office/drawing/2010/main" val="0"/>
                  </a:ext>
                </a:extLst>
              </a:blip>
              <a:stretch>
                <a:fillRect/>
              </a:stretch>
            </p:blipFill>
            <p:spPr>
              <a:xfrm>
                <a:off x="8583663" y="4000660"/>
                <a:ext cx="3482830" cy="2630798"/>
              </a:xfrm>
              <a:prstGeom prst="rect">
                <a:avLst/>
              </a:prstGeom>
            </p:spPr>
          </p:pic>
        </p:grpSp>
        <p:pic>
          <p:nvPicPr>
            <p:cNvPr id="64" name="图片 63"/>
            <p:cNvPicPr>
              <a:picLocks noChangeAspect="1"/>
            </p:cNvPicPr>
            <p:nvPr>
              <p:custDataLst>
                <p:tags r:id="rId51"/>
              </p:custDataLst>
            </p:nvPr>
          </p:nvPicPr>
          <p:blipFill>
            <a:blip r:embed="rId52">
              <a:extLst>
                <a:ext uri="{28A0092B-C50C-407E-A947-70E740481C1C}">
                  <a14:useLocalDpi xmlns:a14="http://schemas.microsoft.com/office/drawing/2010/main" val="0"/>
                </a:ext>
              </a:extLst>
            </a:blip>
            <a:srcRect t="8053"/>
            <a:stretch>
              <a:fillRect/>
            </a:stretch>
          </p:blipFill>
          <p:spPr>
            <a:xfrm>
              <a:off x="5742969" y="3968543"/>
              <a:ext cx="2769575" cy="2684168"/>
            </a:xfrm>
            <a:prstGeom prst="rect">
              <a:avLst/>
            </a:prstGeom>
          </p:spPr>
        </p:pic>
      </p:grpSp>
      <p:sp>
        <p:nvSpPr>
          <p:cNvPr id="65" name="文本框 64"/>
          <p:cNvSpPr txBox="1"/>
          <p:nvPr>
            <p:custDataLst>
              <p:tags r:id="rId53"/>
            </p:custDataLst>
          </p:nvPr>
        </p:nvSpPr>
        <p:spPr>
          <a:xfrm>
            <a:off x="156845" y="4278630"/>
            <a:ext cx="11986895" cy="1383665"/>
          </a:xfrm>
          <a:prstGeom prst="rect">
            <a:avLst/>
          </a:prstGeom>
          <a:solidFill>
            <a:srgbClr val="0000FF"/>
          </a:solidFill>
        </p:spPr>
        <p:txBody>
          <a:bodyPr wrap="square">
            <a:spAutoFit/>
          </a:bodyPr>
          <a:lstStyle/>
          <a:p>
            <a:r>
              <a:rPr lang="zh-CN" altLang="en-US" sz="2800" b="1" i="0">
                <a:solidFill>
                  <a:schemeClr val="bg1"/>
                </a:solidFill>
                <a:effectLst/>
                <a:latin typeface="PingFang SC"/>
              </a:rPr>
              <a:t>的确良（涤纶）：凉快、吸湿性较差、穿着有闷热感、易带静电、沾污灰尘，影响美观和舒适性。不过洗后极易干燥，不易变形、有良好的洗穿性能。纯棉衬衫吸湿性比较好，但清洗后易变形。</a:t>
            </a:r>
            <a:endParaRPr lang="zh-CN" altLang="en-US" sz="2800" b="1">
              <a:solidFill>
                <a:schemeClr val="bg1"/>
              </a:solidFill>
            </a:endParaRPr>
          </a:p>
        </p:txBody>
      </p:sp>
      <p:sp>
        <p:nvSpPr>
          <p:cNvPr id="66" name="文本框 65"/>
          <p:cNvSpPr txBox="1"/>
          <p:nvPr>
            <p:custDataLst>
              <p:tags r:id="rId54"/>
            </p:custDataLst>
          </p:nvPr>
        </p:nvSpPr>
        <p:spPr>
          <a:xfrm>
            <a:off x="186690" y="5789295"/>
            <a:ext cx="9631680" cy="460375"/>
          </a:xfrm>
          <a:prstGeom prst="rect">
            <a:avLst/>
          </a:prstGeom>
          <a:noFill/>
        </p:spPr>
        <p:txBody>
          <a:bodyPr wrap="none" rtlCol="0" anchor="t">
            <a:spAutoFit/>
          </a:bodyPr>
          <a:lstStyle/>
          <a:p>
            <a:r>
              <a:rPr lang="en-US" altLang="zh-CN" sz="2400" b="1" kern="100">
                <a:solidFill>
                  <a:srgbClr val="C00000"/>
                </a:solidFill>
                <a:latin typeface="+mn-ea"/>
                <a:cs typeface="Times New Roman" panose="02020603050405020304" pitchFamily="18" charset="0"/>
                <a:sym typeface="+mn-ea"/>
              </a:rPr>
              <a:t>②</a:t>
            </a:r>
            <a:r>
              <a:rPr lang="zh-CN" altLang="zh-CN" sz="2400" b="1" kern="100">
                <a:solidFill>
                  <a:srgbClr val="C00000"/>
                </a:solidFill>
                <a:latin typeface="+mn-ea"/>
                <a:cs typeface="Times New Roman" panose="02020603050405020304" pitchFamily="18" charset="0"/>
                <a:sym typeface="+mn-ea"/>
              </a:rPr>
              <a:t>合成纤维性能</a:t>
            </a:r>
            <a:r>
              <a:rPr lang="zh-CN" altLang="zh-CN" sz="2400" b="1" kern="100">
                <a:latin typeface="+mn-ea"/>
                <a:cs typeface="Times New Roman" panose="02020603050405020304" pitchFamily="18" charset="0"/>
                <a:sym typeface="+mn-ea"/>
              </a:rPr>
              <a:t>：</a:t>
            </a:r>
            <a:r>
              <a:rPr lang="zh-CN" altLang="zh-CN" sz="2400" b="1" kern="100" smtClean="0">
                <a:latin typeface="+mn-ea"/>
                <a:cs typeface="Times New Roman" panose="02020603050405020304" pitchFamily="18" charset="0"/>
                <a:sym typeface="+mn-ea"/>
              </a:rPr>
              <a:t>强度</a:t>
            </a:r>
            <a:r>
              <a:rPr lang="zh-CN" altLang="en-US" sz="2400" b="1" kern="100" smtClean="0">
                <a:latin typeface="+mn-ea"/>
                <a:cs typeface="Times New Roman" panose="02020603050405020304" pitchFamily="18" charset="0"/>
                <a:sym typeface="+mn-ea"/>
              </a:rPr>
              <a:t>高</a:t>
            </a:r>
            <a:r>
              <a:rPr lang="zh-CN" altLang="zh-CN" sz="2400" b="1" kern="100" smtClean="0">
                <a:latin typeface="+mn-ea"/>
                <a:cs typeface="Times New Roman" panose="02020603050405020304" pitchFamily="18" charset="0"/>
                <a:sym typeface="+mn-ea"/>
              </a:rPr>
              <a:t>、弹性</a:t>
            </a:r>
            <a:r>
              <a:rPr lang="zh-CN" altLang="en-US" sz="2400" b="1" kern="100" smtClean="0">
                <a:latin typeface="+mn-ea"/>
                <a:cs typeface="Times New Roman" panose="02020603050405020304" pitchFamily="18" charset="0"/>
                <a:sym typeface="+mn-ea"/>
              </a:rPr>
              <a:t>好</a:t>
            </a:r>
            <a:r>
              <a:rPr lang="zh-CN" altLang="zh-CN" sz="2400" b="1" kern="100" smtClean="0">
                <a:latin typeface="+mn-ea"/>
                <a:cs typeface="Times New Roman" panose="02020603050405020304" pitchFamily="18" charset="0"/>
                <a:sym typeface="+mn-ea"/>
              </a:rPr>
              <a:t>、</a:t>
            </a:r>
            <a:r>
              <a:rPr lang="zh-CN" altLang="zh-CN" sz="2400" b="1" kern="100">
                <a:latin typeface="+mn-ea"/>
                <a:cs typeface="Times New Roman" panose="02020603050405020304" pitchFamily="18" charset="0"/>
                <a:sym typeface="+mn-ea"/>
              </a:rPr>
              <a:t>耐磨、耐化学腐蚀，不易虫蛀等。</a:t>
            </a:r>
            <a:endParaRPr lang="zh-CN" altLang="en-US" sz="2400" b="1">
              <a:latin typeface="+mn-ea"/>
            </a:endParaRPr>
          </a:p>
        </p:txBody>
      </p:sp>
      <p:sp>
        <p:nvSpPr>
          <p:cNvPr id="67" name="文本框 66"/>
          <p:cNvSpPr txBox="1"/>
          <p:nvPr>
            <p:custDataLst>
              <p:tags r:id="rId55"/>
            </p:custDataLst>
          </p:nvPr>
        </p:nvSpPr>
        <p:spPr>
          <a:xfrm>
            <a:off x="186690" y="6269990"/>
            <a:ext cx="8717280" cy="553085"/>
          </a:xfrm>
          <a:prstGeom prst="rect">
            <a:avLst/>
          </a:prstGeom>
          <a:noFill/>
        </p:spPr>
        <p:txBody>
          <a:bodyPr wrap="none" rtlCol="0" anchor="t">
            <a:spAutoFit/>
          </a:bodyPr>
          <a:lstStyle/>
          <a:p>
            <a:pPr algn="just">
              <a:lnSpc>
                <a:spcPct val="125000"/>
              </a:lnSpc>
              <a:spcAft>
                <a:spcPct val="0"/>
              </a:spcAft>
            </a:pPr>
            <a:r>
              <a:rPr lang="en-US" altLang="zh-CN" sz="2400" b="1" kern="100">
                <a:solidFill>
                  <a:srgbClr val="C00000"/>
                </a:solidFill>
                <a:latin typeface="+mn-ea"/>
                <a:cs typeface="Times New Roman" panose="02020603050405020304" pitchFamily="18" charset="0"/>
                <a:sym typeface="+mn-ea"/>
              </a:rPr>
              <a:t>③</a:t>
            </a:r>
            <a:r>
              <a:rPr lang="zh-CN" altLang="zh-CN" sz="2400" b="1" kern="100">
                <a:solidFill>
                  <a:srgbClr val="C00000"/>
                </a:solidFill>
                <a:latin typeface="+mn-ea"/>
                <a:cs typeface="Times New Roman" panose="02020603050405020304" pitchFamily="18" charset="0"/>
                <a:sym typeface="+mn-ea"/>
              </a:rPr>
              <a:t>主要用途</a:t>
            </a:r>
            <a:r>
              <a:rPr lang="zh-CN" altLang="zh-CN" sz="2400" b="1" kern="100">
                <a:latin typeface="+mn-ea"/>
                <a:cs typeface="Times New Roman" panose="02020603050405020304" pitchFamily="18" charset="0"/>
                <a:sym typeface="+mn-ea"/>
              </a:rPr>
              <a:t>：</a:t>
            </a:r>
            <a:r>
              <a:rPr lang="zh-CN" altLang="zh-CN" sz="2400" b="1" kern="100" smtClean="0">
                <a:latin typeface="+mn-ea"/>
                <a:cs typeface="Times New Roman" panose="02020603050405020304" pitchFamily="18" charset="0"/>
                <a:sym typeface="+mn-ea"/>
              </a:rPr>
              <a:t>制</a:t>
            </a:r>
            <a:r>
              <a:rPr lang="zh-CN" altLang="en-US" sz="2400" b="1" kern="100" smtClean="0">
                <a:latin typeface="+mn-ea"/>
                <a:cs typeface="Times New Roman" panose="02020603050405020304" pitchFamily="18" charset="0"/>
                <a:sym typeface="+mn-ea"/>
              </a:rPr>
              <a:t>衣料</a:t>
            </a:r>
            <a:r>
              <a:rPr lang="zh-CN" altLang="zh-CN" sz="2400" b="1" kern="100" smtClean="0">
                <a:latin typeface="+mn-ea"/>
                <a:cs typeface="Times New Roman" panose="02020603050405020304" pitchFamily="18" charset="0"/>
                <a:sym typeface="+mn-ea"/>
              </a:rPr>
              <a:t>、</a:t>
            </a:r>
            <a:r>
              <a:rPr lang="zh-CN" altLang="zh-CN" sz="2400" b="1" kern="100">
                <a:latin typeface="+mn-ea"/>
                <a:cs typeface="Times New Roman" panose="02020603050405020304" pitchFamily="18" charset="0"/>
                <a:sym typeface="+mn-ea"/>
              </a:rPr>
              <a:t>绳索、渔网等，广泛应用于工农业领域。</a:t>
            </a:r>
            <a:endParaRPr lang="zh-CN" altLang="en-US" sz="2400" b="1">
              <a:latin typeface="+mn-ea"/>
            </a:endParaRPr>
          </a:p>
        </p:txBody>
      </p:sp>
      <p:pic>
        <p:nvPicPr>
          <p:cNvPr id="1027" name="Picture 3"/>
          <p:cNvPicPr>
            <a:picLocks noChangeAspect="1" noChangeArrowheads="1"/>
          </p:cNvPicPr>
          <p:nvPr>
            <p:custDataLst>
              <p:tags r:id="rId56"/>
            </p:custDataLst>
          </p:nvPr>
        </p:nvPicPr>
        <p:blipFill>
          <a:blip r:embed="rId57">
            <a:extLst>
              <a:ext uri="{28A0092B-C50C-407E-A947-70E740481C1C}">
                <a14:useLocalDpi xmlns:a14="http://schemas.microsoft.com/office/drawing/2010/main" val="0"/>
              </a:ext>
            </a:extLst>
          </a:blip>
          <a:stretch>
            <a:fillRect/>
          </a:stretch>
        </p:blipFill>
        <p:spPr bwMode="auto">
          <a:xfrm>
            <a:off x="9491980" y="1940560"/>
            <a:ext cx="2700020" cy="2385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custDataLst>
              <p:tags r:id="rId58"/>
            </p:custDataLst>
          </p:nvPr>
        </p:nvPicPr>
        <p:blipFill>
          <a:blip r:embed="rId59">
            <a:extLst>
              <a:ext uri="{28A0092B-C50C-407E-A947-70E740481C1C}">
                <a14:useLocalDpi xmlns:a14="http://schemas.microsoft.com/office/drawing/2010/main" val="0"/>
              </a:ext>
            </a:extLst>
          </a:blip>
          <a:srcRect l="8959" t="8611" r="7923" b="-751"/>
          <a:stretch>
            <a:fillRect/>
          </a:stretch>
        </p:blipFill>
        <p:spPr bwMode="auto">
          <a:xfrm>
            <a:off x="9516745" y="4321810"/>
            <a:ext cx="2626995" cy="2383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3794"/>
                                        </p:tgtEl>
                                        <p:attrNameLst>
                                          <p:attrName>style.visibility</p:attrName>
                                        </p:attrNameLst>
                                      </p:cBhvr>
                                      <p:to>
                                        <p:strVal val="visible"/>
                                      </p:to>
                                    </p:set>
                                    <p:anim calcmode="lin" valueType="num">
                                      <p:cBhvr additive="base">
                                        <p:cTn id="43" dur="500" fill="hold"/>
                                        <p:tgtEl>
                                          <p:spTgt spid="33794"/>
                                        </p:tgtEl>
                                        <p:attrNameLst>
                                          <p:attrName>ppt_x</p:attrName>
                                        </p:attrNameLst>
                                      </p:cBhvr>
                                      <p:tavLst>
                                        <p:tav tm="0">
                                          <p:val>
                                            <p:strVal val="#ppt_x"/>
                                          </p:val>
                                        </p:tav>
                                        <p:tav tm="100000">
                                          <p:val>
                                            <p:strVal val="#ppt_x"/>
                                          </p:val>
                                        </p:tav>
                                      </p:tavLst>
                                    </p:anim>
                                    <p:anim calcmode="lin" valueType="num">
                                      <p:cBhvr additive="base">
                                        <p:cTn id="44" dur="500" fill="hold"/>
                                        <p:tgtEl>
                                          <p:spTgt spid="3379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3795"/>
                                        </p:tgtEl>
                                        <p:attrNameLst>
                                          <p:attrName>style.visibility</p:attrName>
                                        </p:attrNameLst>
                                      </p:cBhvr>
                                      <p:to>
                                        <p:strVal val="visible"/>
                                      </p:to>
                                    </p:set>
                                    <p:anim calcmode="lin" valueType="num">
                                      <p:cBhvr additive="base">
                                        <p:cTn id="47" dur="500" fill="hold"/>
                                        <p:tgtEl>
                                          <p:spTgt spid="33795"/>
                                        </p:tgtEl>
                                        <p:attrNameLst>
                                          <p:attrName>ppt_x</p:attrName>
                                        </p:attrNameLst>
                                      </p:cBhvr>
                                      <p:tavLst>
                                        <p:tav tm="0">
                                          <p:val>
                                            <p:strVal val="#ppt_x"/>
                                          </p:val>
                                        </p:tav>
                                        <p:tav tm="100000">
                                          <p:val>
                                            <p:strVal val="#ppt_x"/>
                                          </p:val>
                                        </p:tav>
                                      </p:tavLst>
                                    </p:anim>
                                    <p:anim calcmode="lin" valueType="num">
                                      <p:cBhvr additive="base">
                                        <p:cTn id="48" dur="500" fill="hold"/>
                                        <p:tgtEl>
                                          <p:spTgt spid="3379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additive="base">
                                        <p:cTn id="59" dur="500" fill="hold"/>
                                        <p:tgtEl>
                                          <p:spTgt spid="41"/>
                                        </p:tgtEl>
                                        <p:attrNameLst>
                                          <p:attrName>ppt_x</p:attrName>
                                        </p:attrNameLst>
                                      </p:cBhvr>
                                      <p:tavLst>
                                        <p:tav tm="0">
                                          <p:val>
                                            <p:strVal val="#ppt_x"/>
                                          </p:val>
                                        </p:tav>
                                        <p:tav tm="100000">
                                          <p:val>
                                            <p:strVal val="#ppt_x"/>
                                          </p:val>
                                        </p:tav>
                                      </p:tavLst>
                                    </p:anim>
                                    <p:anim calcmode="lin" valueType="num">
                                      <p:cBhvr additive="base">
                                        <p:cTn id="60" dur="500" fill="hold"/>
                                        <p:tgtEl>
                                          <p:spTgt spid="4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anim calcmode="lin" valueType="num">
                                      <p:cBhvr additive="base">
                                        <p:cTn id="63" dur="500" fill="hold"/>
                                        <p:tgtEl>
                                          <p:spTgt spid="42"/>
                                        </p:tgtEl>
                                        <p:attrNameLst>
                                          <p:attrName>ppt_x</p:attrName>
                                        </p:attrNameLst>
                                      </p:cBhvr>
                                      <p:tavLst>
                                        <p:tav tm="0">
                                          <p:val>
                                            <p:strVal val="#ppt_x"/>
                                          </p:val>
                                        </p:tav>
                                        <p:tav tm="100000">
                                          <p:val>
                                            <p:strVal val="#ppt_x"/>
                                          </p:val>
                                        </p:tav>
                                      </p:tavLst>
                                    </p:anim>
                                    <p:anim calcmode="lin" valueType="num">
                                      <p:cBhvr additive="base">
                                        <p:cTn id="64" dur="500" fill="hold"/>
                                        <p:tgtEl>
                                          <p:spTgt spid="4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anim calcmode="lin" valueType="num">
                                      <p:cBhvr additive="base">
                                        <p:cTn id="67" dur="500" fill="hold"/>
                                        <p:tgtEl>
                                          <p:spTgt spid="55"/>
                                        </p:tgtEl>
                                        <p:attrNameLst>
                                          <p:attrName>ppt_x</p:attrName>
                                        </p:attrNameLst>
                                      </p:cBhvr>
                                      <p:tavLst>
                                        <p:tav tm="0">
                                          <p:val>
                                            <p:strVal val="#ppt_x"/>
                                          </p:val>
                                        </p:tav>
                                        <p:tav tm="100000">
                                          <p:val>
                                            <p:strVal val="#ppt_x"/>
                                          </p:val>
                                        </p:tav>
                                      </p:tavLst>
                                    </p:anim>
                                    <p:anim calcmode="lin" valueType="num">
                                      <p:cBhvr additive="base">
                                        <p:cTn id="68" dur="500" fill="hold"/>
                                        <p:tgtEl>
                                          <p:spTgt spid="5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anim calcmode="lin" valueType="num">
                                      <p:cBhvr additive="base">
                                        <p:cTn id="71" dur="500" fill="hold"/>
                                        <p:tgtEl>
                                          <p:spTgt spid="56"/>
                                        </p:tgtEl>
                                        <p:attrNameLst>
                                          <p:attrName>ppt_x</p:attrName>
                                        </p:attrNameLst>
                                      </p:cBhvr>
                                      <p:tavLst>
                                        <p:tav tm="0">
                                          <p:val>
                                            <p:strVal val="#ppt_x"/>
                                          </p:val>
                                        </p:tav>
                                        <p:tav tm="100000">
                                          <p:val>
                                            <p:strVal val="#ppt_x"/>
                                          </p:val>
                                        </p:tav>
                                      </p:tavLst>
                                    </p:anim>
                                    <p:anim calcmode="lin" valueType="num">
                                      <p:cBhvr additive="base">
                                        <p:cTn id="72" dur="500" fill="hold"/>
                                        <p:tgtEl>
                                          <p:spTgt spid="5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57"/>
                                        </p:tgtEl>
                                        <p:attrNameLst>
                                          <p:attrName>style.visibility</p:attrName>
                                        </p:attrNameLst>
                                      </p:cBhvr>
                                      <p:to>
                                        <p:strVal val="visible"/>
                                      </p:to>
                                    </p:set>
                                    <p:anim calcmode="lin" valueType="num">
                                      <p:cBhvr additive="base">
                                        <p:cTn id="75" dur="500" fill="hold"/>
                                        <p:tgtEl>
                                          <p:spTgt spid="57"/>
                                        </p:tgtEl>
                                        <p:attrNameLst>
                                          <p:attrName>ppt_x</p:attrName>
                                        </p:attrNameLst>
                                      </p:cBhvr>
                                      <p:tavLst>
                                        <p:tav tm="0">
                                          <p:val>
                                            <p:strVal val="#ppt_x"/>
                                          </p:val>
                                        </p:tav>
                                        <p:tav tm="100000">
                                          <p:val>
                                            <p:strVal val="#ppt_x"/>
                                          </p:val>
                                        </p:tav>
                                      </p:tavLst>
                                    </p:anim>
                                    <p:anim calcmode="lin" valueType="num">
                                      <p:cBhvr additive="base">
                                        <p:cTn id="76" dur="500" fill="hold"/>
                                        <p:tgtEl>
                                          <p:spTgt spid="5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anim calcmode="lin" valueType="num">
                                      <p:cBhvr additive="base">
                                        <p:cTn id="79" dur="500" fill="hold"/>
                                        <p:tgtEl>
                                          <p:spTgt spid="40"/>
                                        </p:tgtEl>
                                        <p:attrNameLst>
                                          <p:attrName>ppt_x</p:attrName>
                                        </p:attrNameLst>
                                      </p:cBhvr>
                                      <p:tavLst>
                                        <p:tav tm="0">
                                          <p:val>
                                            <p:strVal val="#ppt_x"/>
                                          </p:val>
                                        </p:tav>
                                        <p:tav tm="100000">
                                          <p:val>
                                            <p:strVal val="#ppt_x"/>
                                          </p:val>
                                        </p:tav>
                                      </p:tavLst>
                                    </p:anim>
                                    <p:anim calcmode="lin" valueType="num">
                                      <p:cBhvr additive="base">
                                        <p:cTn id="8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58"/>
                                        </p:tgtEl>
                                        <p:attrNameLst>
                                          <p:attrName>style.visibility</p:attrName>
                                        </p:attrNameLst>
                                      </p:cBhvr>
                                      <p:to>
                                        <p:strVal val="visible"/>
                                      </p:to>
                                    </p:set>
                                    <p:anim calcmode="lin" valueType="num">
                                      <p:cBhvr additive="base">
                                        <p:cTn id="85" dur="500" fill="hold"/>
                                        <p:tgtEl>
                                          <p:spTgt spid="58"/>
                                        </p:tgtEl>
                                        <p:attrNameLst>
                                          <p:attrName>ppt_x</p:attrName>
                                        </p:attrNameLst>
                                      </p:cBhvr>
                                      <p:tavLst>
                                        <p:tav tm="0">
                                          <p:val>
                                            <p:strVal val="#ppt_x"/>
                                          </p:val>
                                        </p:tav>
                                        <p:tav tm="100000">
                                          <p:val>
                                            <p:strVal val="#ppt_x"/>
                                          </p:val>
                                        </p:tav>
                                      </p:tavLst>
                                    </p:anim>
                                    <p:anim calcmode="lin" valueType="num">
                                      <p:cBhvr additive="base">
                                        <p:cTn id="86"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59"/>
                                        </p:tgtEl>
                                        <p:attrNameLst>
                                          <p:attrName>style.visibility</p:attrName>
                                        </p:attrNameLst>
                                      </p:cBhvr>
                                      <p:to>
                                        <p:strVal val="visible"/>
                                      </p:to>
                                    </p:set>
                                    <p:anim calcmode="lin" valueType="num">
                                      <p:cBhvr additive="base">
                                        <p:cTn id="91" dur="500" fill="hold"/>
                                        <p:tgtEl>
                                          <p:spTgt spid="59"/>
                                        </p:tgtEl>
                                        <p:attrNameLst>
                                          <p:attrName>ppt_x</p:attrName>
                                        </p:attrNameLst>
                                      </p:cBhvr>
                                      <p:tavLst>
                                        <p:tav tm="0">
                                          <p:val>
                                            <p:strVal val="#ppt_x"/>
                                          </p:val>
                                        </p:tav>
                                        <p:tav tm="100000">
                                          <p:val>
                                            <p:strVal val="#ppt_x"/>
                                          </p:val>
                                        </p:tav>
                                      </p:tavLst>
                                    </p:anim>
                                    <p:anim calcmode="lin" valueType="num">
                                      <p:cBhvr additive="base">
                                        <p:cTn id="9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59"/>
                                        </p:tgtEl>
                                        <p:attrNameLst>
                                          <p:attrName>ppt_x</p:attrName>
                                        </p:attrNameLst>
                                      </p:cBhvr>
                                      <p:tavLst>
                                        <p:tav tm="0">
                                          <p:val>
                                            <p:strVal val="ppt_x"/>
                                          </p:val>
                                        </p:tav>
                                        <p:tav tm="100000">
                                          <p:val>
                                            <p:strVal val="ppt_x"/>
                                          </p:val>
                                        </p:tav>
                                      </p:tavLst>
                                    </p:anim>
                                    <p:anim calcmode="lin" valueType="num">
                                      <p:cBhvr additive="base">
                                        <p:cTn id="97" dur="500"/>
                                        <p:tgtEl>
                                          <p:spTgt spid="59"/>
                                        </p:tgtEl>
                                        <p:attrNameLst>
                                          <p:attrName>ppt_y</p:attrName>
                                        </p:attrNameLst>
                                      </p:cBhvr>
                                      <p:tavLst>
                                        <p:tav tm="0">
                                          <p:val>
                                            <p:strVal val="ppt_y"/>
                                          </p:val>
                                        </p:tav>
                                        <p:tav tm="100000">
                                          <p:val>
                                            <p:strVal val="1+ppt_h/2"/>
                                          </p:val>
                                        </p:tav>
                                      </p:tavLst>
                                    </p:anim>
                                    <p:set>
                                      <p:cBhvr>
                                        <p:cTn id="98" dur="1" fill="hold">
                                          <p:stCondLst>
                                            <p:cond delay="499"/>
                                          </p:stCondLst>
                                        </p:cTn>
                                        <p:tgtEl>
                                          <p:spTgt spid="5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65"/>
                                        </p:tgtEl>
                                        <p:attrNameLst>
                                          <p:attrName>style.visibility</p:attrName>
                                        </p:attrNameLst>
                                      </p:cBhvr>
                                      <p:to>
                                        <p:strVal val="visible"/>
                                      </p:to>
                                    </p:set>
                                    <p:anim calcmode="lin" valueType="num">
                                      <p:cBhvr additive="base">
                                        <p:cTn id="103" dur="500" fill="hold"/>
                                        <p:tgtEl>
                                          <p:spTgt spid="65"/>
                                        </p:tgtEl>
                                        <p:attrNameLst>
                                          <p:attrName>ppt_x</p:attrName>
                                        </p:attrNameLst>
                                      </p:cBhvr>
                                      <p:tavLst>
                                        <p:tav tm="0">
                                          <p:val>
                                            <p:strVal val="#ppt_x"/>
                                          </p:val>
                                        </p:tav>
                                        <p:tav tm="100000">
                                          <p:val>
                                            <p:strVal val="#ppt_x"/>
                                          </p:val>
                                        </p:tav>
                                      </p:tavLst>
                                    </p:anim>
                                    <p:anim calcmode="lin" valueType="num">
                                      <p:cBhvr additive="base">
                                        <p:cTn id="10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66"/>
                                        </p:tgtEl>
                                        <p:attrNameLst>
                                          <p:attrName>style.visibility</p:attrName>
                                        </p:attrNameLst>
                                      </p:cBhvr>
                                      <p:to>
                                        <p:strVal val="visible"/>
                                      </p:to>
                                    </p:set>
                                    <p:anim calcmode="lin" valueType="num">
                                      <p:cBhvr additive="base">
                                        <p:cTn id="109" dur="500" fill="hold"/>
                                        <p:tgtEl>
                                          <p:spTgt spid="66"/>
                                        </p:tgtEl>
                                        <p:attrNameLst>
                                          <p:attrName>ppt_x</p:attrName>
                                        </p:attrNameLst>
                                      </p:cBhvr>
                                      <p:tavLst>
                                        <p:tav tm="0">
                                          <p:val>
                                            <p:strVal val="#ppt_x"/>
                                          </p:val>
                                        </p:tav>
                                        <p:tav tm="100000">
                                          <p:val>
                                            <p:strVal val="#ppt_x"/>
                                          </p:val>
                                        </p:tav>
                                      </p:tavLst>
                                    </p:anim>
                                    <p:anim calcmode="lin" valueType="num">
                                      <p:cBhvr additive="base">
                                        <p:cTn id="11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67"/>
                                        </p:tgtEl>
                                        <p:attrNameLst>
                                          <p:attrName>style.visibility</p:attrName>
                                        </p:attrNameLst>
                                      </p:cBhvr>
                                      <p:to>
                                        <p:strVal val="visible"/>
                                      </p:to>
                                    </p:set>
                                    <p:anim calcmode="lin" valueType="num">
                                      <p:cBhvr additive="base">
                                        <p:cTn id="115" dur="500" fill="hold"/>
                                        <p:tgtEl>
                                          <p:spTgt spid="67"/>
                                        </p:tgtEl>
                                        <p:attrNameLst>
                                          <p:attrName>ppt_x</p:attrName>
                                        </p:attrNameLst>
                                      </p:cBhvr>
                                      <p:tavLst>
                                        <p:tav tm="0">
                                          <p:val>
                                            <p:strVal val="#ppt_x"/>
                                          </p:val>
                                        </p:tav>
                                        <p:tav tm="100000">
                                          <p:val>
                                            <p:strVal val="#ppt_x"/>
                                          </p:val>
                                        </p:tav>
                                      </p:tavLst>
                                    </p:anim>
                                    <p:anim calcmode="lin" valueType="num">
                                      <p:cBhvr additive="base">
                                        <p:cTn id="116" dur="500" fill="hold"/>
                                        <p:tgtEl>
                                          <p:spTgt spid="67"/>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1027"/>
                                        </p:tgtEl>
                                        <p:attrNameLst>
                                          <p:attrName>style.visibility</p:attrName>
                                        </p:attrNameLst>
                                      </p:cBhvr>
                                      <p:to>
                                        <p:strVal val="visible"/>
                                      </p:to>
                                    </p:set>
                                    <p:anim calcmode="lin" valueType="num">
                                      <p:cBhvr additive="base">
                                        <p:cTn id="119" dur="500" fill="hold"/>
                                        <p:tgtEl>
                                          <p:spTgt spid="1027"/>
                                        </p:tgtEl>
                                        <p:attrNameLst>
                                          <p:attrName>ppt_x</p:attrName>
                                        </p:attrNameLst>
                                      </p:cBhvr>
                                      <p:tavLst>
                                        <p:tav tm="0">
                                          <p:val>
                                            <p:strVal val="#ppt_x"/>
                                          </p:val>
                                        </p:tav>
                                        <p:tav tm="100000">
                                          <p:val>
                                            <p:strVal val="#ppt_x"/>
                                          </p:val>
                                        </p:tav>
                                      </p:tavLst>
                                    </p:anim>
                                    <p:anim calcmode="lin" valueType="num">
                                      <p:cBhvr additive="base">
                                        <p:cTn id="120" dur="500" fill="hold"/>
                                        <p:tgtEl>
                                          <p:spTgt spid="1027"/>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1028"/>
                                        </p:tgtEl>
                                        <p:attrNameLst>
                                          <p:attrName>style.visibility</p:attrName>
                                        </p:attrNameLst>
                                      </p:cBhvr>
                                      <p:to>
                                        <p:strVal val="visible"/>
                                      </p:to>
                                    </p:set>
                                    <p:anim calcmode="lin" valueType="num">
                                      <p:cBhvr additive="base">
                                        <p:cTn id="123" dur="500" fill="hold"/>
                                        <p:tgtEl>
                                          <p:spTgt spid="1028"/>
                                        </p:tgtEl>
                                        <p:attrNameLst>
                                          <p:attrName>ppt_x</p:attrName>
                                        </p:attrNameLst>
                                      </p:cBhvr>
                                      <p:tavLst>
                                        <p:tav tm="0">
                                          <p:val>
                                            <p:strVal val="#ppt_x"/>
                                          </p:val>
                                        </p:tav>
                                        <p:tav tm="100000">
                                          <p:val>
                                            <p:strVal val="#ppt_x"/>
                                          </p:val>
                                        </p:tav>
                                      </p:tavLst>
                                    </p:anim>
                                    <p:anim calcmode="lin" valueType="num">
                                      <p:cBhvr additive="base">
                                        <p:cTn id="12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2" grpId="0" bldLvl="0" animBg="1"/>
      <p:bldP spid="36" grpId="0"/>
      <p:bldP spid="4" grpId="0" bldLvl="0" animBg="1"/>
      <p:bldP spid="41" grpId="0"/>
      <p:bldP spid="42" grpId="0"/>
      <p:bldP spid="55" grpId="0"/>
      <p:bldP spid="56" grpId="0"/>
      <p:bldP spid="57" grpId="0"/>
      <p:bldP spid="40" grpId="0" bldLvl="0" animBg="1"/>
      <p:bldP spid="58" grpId="0"/>
      <p:bldP spid="66" grpId="0"/>
      <p:bldP spid="67" grpId="0"/>
      <p:bldP spid="65"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238714" y="356659"/>
            <a:ext cx="7198068" cy="5856651"/>
          </a:xfrm>
          <a:prstGeom prst="rect">
            <a:avLst/>
          </a:prstGeom>
        </p:spPr>
      </p:pic>
      <p:pic>
        <p:nvPicPr>
          <p:cNvPr id="3" name="Picture 2" descr="pic_238807"/>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bwMode="auto">
          <a:xfrm>
            <a:off x="7436339" y="356659"/>
            <a:ext cx="4527604" cy="585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368354" y="273372"/>
            <a:ext cx="2748472" cy="513209"/>
            <a:chOff x="3676454" y="1451727"/>
            <a:chExt cx="879439" cy="452487"/>
          </a:xfrm>
          <a:effectLst>
            <a:outerShdw dist="76200" dir="3000000" algn="ctr" rotWithShape="0">
              <a:srgbClr val="000000">
                <a:alpha val="43137"/>
              </a:srgbClr>
            </a:outerShdw>
          </a:effectLst>
        </p:grpSpPr>
        <p:sp>
          <p:nvSpPr>
            <p:cNvPr id="3" name="矩形: 圆角 2"/>
            <p:cNvSpPr/>
            <p:nvPr>
              <p:custDataLst>
                <p:tags r:id="rId2"/>
              </p:custDataLst>
            </p:nvPr>
          </p:nvSpPr>
          <p:spPr>
            <a:xfrm>
              <a:off x="3676454" y="1451727"/>
              <a:ext cx="879439" cy="452487"/>
            </a:xfrm>
            <a:prstGeom prst="roundRect">
              <a:avLst/>
            </a:prstGeom>
            <a:solidFill>
              <a:srgbClr val="83992A">
                <a:lumMod val="60000"/>
                <a:lumOff val="40000"/>
              </a:srgbClr>
            </a:solidFill>
            <a:ln w="15875" cap="flat" cmpd="sng" algn="ctr">
              <a:solidFill>
                <a:srgbClr val="83992A">
                  <a:lumMod val="60000"/>
                  <a:lumOff val="40000"/>
                </a:srgbClr>
              </a:solid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i="0" u="none" strike="noStrike" kern="0" cap="none" spc="0" normalizeH="0" baseline="0" noProof="0">
                <a:ln>
                  <a:noFill/>
                </a:ln>
                <a:solidFill>
                  <a:prstClr val="white"/>
                </a:solidFill>
                <a:effectLst/>
                <a:uLnTx/>
                <a:uFillTx/>
                <a:latin typeface="+mn-ea"/>
                <a:cs typeface="+mn-cs"/>
              </a:endParaRPr>
            </a:p>
          </p:txBody>
        </p:sp>
        <p:sp>
          <p:nvSpPr>
            <p:cNvPr id="4" name="矩形: 圆角 3"/>
            <p:cNvSpPr/>
            <p:nvPr>
              <p:custDataLst>
                <p:tags r:id="rId3"/>
              </p:custDataLst>
            </p:nvPr>
          </p:nvSpPr>
          <p:spPr>
            <a:xfrm>
              <a:off x="3708269" y="1506724"/>
              <a:ext cx="815808" cy="337717"/>
            </a:xfrm>
            <a:prstGeom prst="roundRect">
              <a:avLst/>
            </a:prstGeom>
            <a:solidFill>
              <a:sysClr val="window" lastClr="FFFFFF"/>
            </a:solidFill>
            <a:ln w="15875" cap="flat" cmpd="sng" algn="ctr">
              <a:solidFill>
                <a:sysClr val="window" lastClr="FFFFFF"/>
              </a:solidFill>
              <a:prstDash val="solid"/>
            </a:ln>
            <a:effectLst/>
          </p:spPr>
          <p:txBody>
            <a:bodyPr wrap="none"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i="0" u="none" strike="noStrike" kern="0" cap="none" spc="0" normalizeH="0" baseline="0" noProof="0">
                  <a:ln>
                    <a:noFill/>
                  </a:ln>
                  <a:solidFill>
                    <a:prstClr val="black"/>
                  </a:solidFill>
                  <a:effectLst/>
                  <a:uLnTx/>
                  <a:uFillTx/>
                  <a:latin typeface="+mn-ea"/>
                  <a:cs typeface="Times New Roman" panose="02020603050405020304" pitchFamily="18" charset="0"/>
                </a:rPr>
                <a:t>科学 </a:t>
              </a:r>
              <a:r>
                <a:rPr lang="en-US" altLang="zh-CN" sz="2400" kern="0">
                  <a:solidFill>
                    <a:prstClr val="black"/>
                  </a:solidFill>
                  <a:latin typeface="+mn-ea"/>
                  <a:cs typeface="Times New Roman" panose="02020603050405020304" pitchFamily="18" charset="0"/>
                </a:rPr>
                <a:t>· </a:t>
              </a:r>
              <a:r>
                <a:rPr lang="zh-CN" altLang="en-US" sz="2400" kern="0">
                  <a:solidFill>
                    <a:prstClr val="black"/>
                  </a:solidFill>
                  <a:latin typeface="+mn-ea"/>
                  <a:cs typeface="Times New Roman" panose="02020603050405020304" pitchFamily="18" charset="0"/>
                </a:rPr>
                <a:t>技术 </a:t>
              </a:r>
              <a:r>
                <a:rPr lang="en-US" altLang="zh-CN" sz="2400" kern="0">
                  <a:solidFill>
                    <a:prstClr val="black"/>
                  </a:solidFill>
                  <a:latin typeface="+mn-ea"/>
                  <a:cs typeface="Times New Roman" panose="02020603050405020304" pitchFamily="18" charset="0"/>
                </a:rPr>
                <a:t>· </a:t>
              </a:r>
              <a:r>
                <a:rPr lang="zh-CN" altLang="en-US" sz="2400" kern="0">
                  <a:solidFill>
                    <a:prstClr val="black"/>
                  </a:solidFill>
                  <a:latin typeface="+mn-ea"/>
                  <a:cs typeface="Times New Roman" panose="02020603050405020304" pitchFamily="18" charset="0"/>
                </a:rPr>
                <a:t>生活</a:t>
              </a:r>
              <a:endParaRPr kumimoji="0" lang="zh-CN" altLang="en-US" sz="2400" i="0" u="none" strike="noStrike" kern="0" cap="none" spc="0" normalizeH="0" baseline="0" noProof="0">
                <a:ln>
                  <a:noFill/>
                </a:ln>
                <a:solidFill>
                  <a:prstClr val="black"/>
                </a:solidFill>
                <a:effectLst/>
                <a:uLnTx/>
                <a:uFillTx/>
                <a:latin typeface="+mn-ea"/>
                <a:cs typeface="Times New Roman" panose="02020603050405020304" pitchFamily="18" charset="0"/>
              </a:endParaRPr>
            </a:p>
          </p:txBody>
        </p:sp>
      </p:grpSp>
      <p:sp>
        <p:nvSpPr>
          <p:cNvPr id="5" name="文本框 4"/>
          <p:cNvSpPr txBox="1"/>
          <p:nvPr>
            <p:custDataLst>
              <p:tags r:id="rId4"/>
            </p:custDataLst>
          </p:nvPr>
        </p:nvSpPr>
        <p:spPr>
          <a:xfrm>
            <a:off x="4772561" y="273372"/>
            <a:ext cx="2646878" cy="584775"/>
          </a:xfrm>
          <a:prstGeom prst="rect">
            <a:avLst/>
          </a:prstGeom>
          <a:noFill/>
          <a:ln>
            <a:solidFill>
              <a:srgbClr val="44709D">
                <a:lumMod val="20000"/>
                <a:lumOff val="80000"/>
              </a:srgbClr>
            </a:solidFill>
          </a:ln>
          <a:effectLst>
            <a:glow rad="63500">
              <a:srgbClr val="44709D">
                <a:satMod val="175000"/>
                <a:alpha val="40000"/>
              </a:srgbClr>
            </a:glow>
          </a:effectLst>
        </p:spPr>
        <p:txBody>
          <a:bodyPr wrap="none">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lang="zh-CN" altLang="en-US" sz="3200">
                <a:solidFill>
                  <a:srgbClr val="FF0000"/>
                </a:solidFill>
                <a:latin typeface="Times New Roman" panose="02020603050405020304" pitchFamily="18" charset="0"/>
                <a:ea typeface="微软雅黑" panose="020B0503020204020204" charset="-122"/>
              </a:rPr>
              <a:t>黏合剂和涂料</a:t>
            </a:r>
            <a:endParaRPr kumimoji="0" lang="zh-CN" altLang="en-US" sz="3200" i="0" u="none" strike="noStrike" kern="0" cap="none" spc="0" normalizeH="0" baseline="0" noProof="0">
              <a:ln>
                <a:noFill/>
              </a:ln>
              <a:solidFill>
                <a:srgbClr val="FF0000"/>
              </a:solidFill>
              <a:effectLst/>
              <a:uLnTx/>
              <a:uFillTx/>
              <a:latin typeface="微软雅黑" panose="020B0503020204020204" charset="-122"/>
              <a:ea typeface="微软雅黑" panose="020B0503020204020204" charset="-122"/>
              <a:cs typeface="Times New Roman" panose="02020603050405020304" pitchFamily="18" charset="0"/>
            </a:endParaRPr>
          </a:p>
        </p:txBody>
      </p:sp>
      <p:sp>
        <p:nvSpPr>
          <p:cNvPr id="6" name="文本框 5"/>
          <p:cNvSpPr txBox="1"/>
          <p:nvPr>
            <p:custDataLst>
              <p:tags r:id="rId5"/>
            </p:custDataLst>
          </p:nvPr>
        </p:nvSpPr>
        <p:spPr>
          <a:xfrm>
            <a:off x="6424736" y="973394"/>
            <a:ext cx="5289753" cy="2600840"/>
          </a:xfrm>
          <a:prstGeom prst="rect">
            <a:avLst/>
          </a:prstGeom>
          <a:noFill/>
        </p:spPr>
        <p:txBody>
          <a:bodyPr wrap="square" rtlCol="0">
            <a:spAutoFit/>
          </a:bodyPr>
          <a:lstStyle/>
          <a:p>
            <a:pPr algn="l">
              <a:lnSpc>
                <a:spcPct val="150000"/>
              </a:lnSpc>
            </a:pPr>
            <a:r>
              <a:rPr lang="zh-CN" altLang="en-US" sz="2800"/>
              <a:t>       </a:t>
            </a:r>
            <a:r>
              <a:rPr lang="zh-CN" altLang="en-US" sz="2800">
                <a:solidFill>
                  <a:srgbClr val="FF0000"/>
                </a:solidFill>
              </a:rPr>
              <a:t>黏合剂</a:t>
            </a:r>
            <a:r>
              <a:rPr lang="zh-CN" altLang="en-US" sz="2800"/>
              <a:t>又称</a:t>
            </a:r>
            <a:r>
              <a:rPr lang="zh-CN" altLang="en-US" sz="2800">
                <a:solidFill>
                  <a:srgbClr val="3366FF"/>
                </a:solidFill>
              </a:rPr>
              <a:t>胶黏剂</a:t>
            </a:r>
            <a:r>
              <a:rPr lang="zh-CN" altLang="en-US" sz="2800"/>
              <a:t>，生活中常用的</a:t>
            </a:r>
            <a:r>
              <a:rPr lang="zh-CN" altLang="en-US" sz="2800">
                <a:solidFill>
                  <a:srgbClr val="3366FF"/>
                </a:solidFill>
              </a:rPr>
              <a:t>糨糊</a:t>
            </a:r>
            <a:r>
              <a:rPr lang="zh-CN" altLang="en-US" sz="2800"/>
              <a:t>、</a:t>
            </a:r>
            <a:r>
              <a:rPr lang="zh-CN" altLang="en-US" sz="2800">
                <a:solidFill>
                  <a:srgbClr val="3366FF"/>
                </a:solidFill>
              </a:rPr>
              <a:t>胶水</a:t>
            </a:r>
            <a:r>
              <a:rPr lang="zh-CN" altLang="en-US" sz="2800"/>
              <a:t>就是最普通的黏合剂。合成黏合剂的黏结力强，性能优异，得到了广泛应用。           </a:t>
            </a:r>
            <a:endParaRPr lang="en-US" altLang="zh-CN" sz="2800"/>
          </a:p>
        </p:txBody>
      </p:sp>
      <p:pic>
        <p:nvPicPr>
          <p:cNvPr id="10" name="图片 9"/>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6096000" y="3758307"/>
            <a:ext cx="3209588" cy="1940798"/>
          </a:xfrm>
          <a:prstGeom prst="rect">
            <a:avLst/>
          </a:prstGeom>
        </p:spPr>
      </p:pic>
      <p:sp>
        <p:nvSpPr>
          <p:cNvPr id="8" name="文本框 7"/>
          <p:cNvSpPr txBox="1"/>
          <p:nvPr>
            <p:custDataLst>
              <p:tags r:id="rId8"/>
            </p:custDataLst>
          </p:nvPr>
        </p:nvSpPr>
        <p:spPr>
          <a:xfrm>
            <a:off x="368354" y="3275080"/>
            <a:ext cx="5363852" cy="3247171"/>
          </a:xfrm>
          <a:prstGeom prst="rect">
            <a:avLst/>
          </a:prstGeom>
          <a:noFill/>
        </p:spPr>
        <p:txBody>
          <a:bodyPr wrap="square">
            <a:spAutoFit/>
          </a:bodyPr>
          <a:lstStyle/>
          <a:p>
            <a:pPr>
              <a:lnSpc>
                <a:spcPct val="150000"/>
              </a:lnSpc>
            </a:pPr>
            <a:r>
              <a:rPr kumimoji="0" lang="zh-CN" altLang="en-US" sz="2800" b="0"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mn-cs"/>
              </a:rPr>
              <a:t>       涂料</a:t>
            </a:r>
            <a:r>
              <a:rPr kumimoji="0" lang="zh-CN" altLang="en-US" sz="2800" b="0"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mn-cs"/>
              </a:rPr>
              <a:t>是一类含有机高分子的混合液或粉末，能在物体表面形成附着坚固的涂膜，</a:t>
            </a:r>
            <a:r>
              <a:rPr kumimoji="0" lang="zh-CN" altLang="en-US" sz="2800" b="0" i="0" u="none" strike="noStrike" kern="1200" cap="none" spc="0" normalizeH="0" baseline="0" noProof="0">
                <a:ln>
                  <a:noFill/>
                </a:ln>
                <a:solidFill>
                  <a:srgbClr val="3366FF"/>
                </a:solidFill>
                <a:effectLst/>
                <a:uLnTx/>
                <a:uFillTx/>
                <a:latin typeface="Arial" panose="020B0604020202020204"/>
                <a:ea typeface="微软雅黑" panose="020B0503020204020204" charset="-122"/>
                <a:cs typeface="+mn-cs"/>
              </a:rPr>
              <a:t>油漆</a:t>
            </a:r>
            <a:r>
              <a:rPr kumimoji="0" lang="zh-CN" altLang="en-US" sz="2800" b="0"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mn-cs"/>
              </a:rPr>
              <a:t>就是一种常见的涂料。</a:t>
            </a:r>
            <a:r>
              <a:rPr kumimoji="0" lang="zh-CN" altLang="en-US" sz="2800" b="0" i="0" u="none" strike="noStrike" kern="1200" cap="none" spc="0" normalizeH="0" baseline="0" noProof="0">
                <a:ln>
                  <a:noFill/>
                </a:ln>
                <a:solidFill>
                  <a:srgbClr val="3366FF"/>
                </a:solidFill>
                <a:effectLst/>
                <a:uLnTx/>
                <a:uFillTx/>
                <a:latin typeface="Arial" panose="020B0604020202020204"/>
                <a:ea typeface="微软雅黑" panose="020B0503020204020204" charset="-122"/>
                <a:cs typeface="+mn-cs"/>
              </a:rPr>
              <a:t>特种涂料</a:t>
            </a:r>
            <a:r>
              <a:rPr kumimoji="0" lang="zh-CN" altLang="en-US" sz="2800" b="0"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mn-cs"/>
              </a:rPr>
              <a:t>在化工、航空等领域具有重要的用途。</a:t>
            </a:r>
            <a:endParaRPr lang="zh-CN" altLang="en-US"/>
          </a:p>
        </p:txBody>
      </p:sp>
      <p:pic>
        <p:nvPicPr>
          <p:cNvPr id="16" name="图片 15"/>
          <p:cNvPicPr>
            <a:picLocks noChangeAspect="1"/>
          </p:cNvPicPr>
          <p:nvPr>
            <p:custDataLst>
              <p:tags r:id="rId9"/>
            </p:custDataLst>
          </p:nvPr>
        </p:nvPicPr>
        <p:blipFill>
          <a:blip r:embed="rId10">
            <a:extLst>
              <a:ext uri="{28A0092B-C50C-407E-A947-70E740481C1C}">
                <a14:useLocalDpi xmlns:a14="http://schemas.microsoft.com/office/drawing/2010/main" val="0"/>
              </a:ext>
            </a:extLst>
          </a:blip>
          <a:srcRect l="12650" t="12799" r="10174" b="15535"/>
          <a:stretch>
            <a:fillRect/>
          </a:stretch>
        </p:blipFill>
        <p:spPr>
          <a:xfrm>
            <a:off x="8917859" y="4617174"/>
            <a:ext cx="2796630" cy="1919826"/>
          </a:xfrm>
          <a:prstGeom prst="rect">
            <a:avLst/>
          </a:prstGeom>
        </p:spPr>
      </p:pic>
      <p:pic>
        <p:nvPicPr>
          <p:cNvPr id="12" name="图片 11"/>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rcRect b="8802"/>
          <a:stretch>
            <a:fillRect/>
          </a:stretch>
        </p:blipFill>
        <p:spPr>
          <a:xfrm>
            <a:off x="3636003" y="1457093"/>
            <a:ext cx="2273116" cy="1554784"/>
          </a:xfrm>
          <a:prstGeom prst="rect">
            <a:avLst/>
          </a:prstGeom>
        </p:spPr>
      </p:pic>
      <p:pic>
        <p:nvPicPr>
          <p:cNvPr id="14" name="图片 13"/>
          <p:cNvPicPr>
            <a:picLocks noChangeAspect="1"/>
          </p:cNvPicPr>
          <p:nvPr>
            <p:custDataLst>
              <p:tags r:id="rId13"/>
            </p:custDataLst>
          </p:nvPr>
        </p:nvPicPr>
        <p:blipFill>
          <a:blip r:embed="rId14">
            <a:extLst>
              <a:ext uri="{28A0092B-C50C-407E-A947-70E740481C1C}">
                <a14:useLocalDpi xmlns:a14="http://schemas.microsoft.com/office/drawing/2010/main" val="0"/>
              </a:ext>
            </a:extLst>
          </a:blip>
          <a:stretch>
            <a:fillRect/>
          </a:stretch>
        </p:blipFill>
        <p:spPr>
          <a:xfrm>
            <a:off x="467785" y="1423362"/>
            <a:ext cx="2885016" cy="161933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0-#ppt_h/2"/>
                                          </p:val>
                                        </p:tav>
                                        <p:tav tm="100000">
                                          <p:val>
                                            <p:strVal val="#ppt_y"/>
                                          </p:val>
                                        </p:tav>
                                      </p:tavLst>
                                    </p:anim>
                                  </p:childTnLst>
                                </p:cTn>
                              </p:par>
                            </p:childTnLst>
                          </p:cTn>
                        </p:par>
                        <p:par>
                          <p:cTn id="30" fill="hold">
                            <p:stCondLst>
                              <p:cond delay="500"/>
                            </p:stCondLst>
                            <p:childTnLst>
                              <p:par>
                                <p:cTn id="31" presetID="2" presetClass="entr" presetSubtype="2"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1+#ppt_w/2"/>
                                          </p:val>
                                        </p:tav>
                                        <p:tav tm="100000">
                                          <p:val>
                                            <p:strVal val="#ppt_x"/>
                                          </p:val>
                                        </p:tav>
                                      </p:tavLst>
                                    </p:anim>
                                    <p:anim calcmode="lin" valueType="num">
                                      <p:cBhvr additive="base">
                                        <p:cTn id="3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3"/>
          <p:cNvSpPr txBox="1">
            <a:spLocks noChangeArrowheads="1"/>
          </p:cNvSpPr>
          <p:nvPr>
            <p:custDataLst>
              <p:tags r:id="rId1"/>
            </p:custDataLst>
          </p:nvPr>
        </p:nvSpPr>
        <p:spPr bwMode="auto">
          <a:xfrm>
            <a:off x="1244600" y="0"/>
            <a:ext cx="55460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教学过程</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rPr>
              <a:t>烃的概念与分类</a:t>
            </a:r>
            <a:endParaRPr lang="zh-CN" altLang="en-US" sz="2800" b="1">
              <a:solidFill>
                <a:srgbClr val="C00000"/>
              </a:solidFill>
              <a:latin typeface="微软雅黑" panose="020B0503020204020204" charset="-122"/>
            </a:endParaRPr>
          </a:p>
        </p:txBody>
      </p:sp>
      <p:sp>
        <p:nvSpPr>
          <p:cNvPr id="5" name="文本框 4"/>
          <p:cNvSpPr txBox="1"/>
          <p:nvPr>
            <p:custDataLst>
              <p:tags r:id="rId2"/>
            </p:custDataLst>
          </p:nvPr>
        </p:nvSpPr>
        <p:spPr>
          <a:xfrm>
            <a:off x="1762760" y="618490"/>
            <a:ext cx="3188335" cy="521970"/>
          </a:xfrm>
          <a:prstGeom prst="rect">
            <a:avLst/>
          </a:prstGeom>
        </p:spPr>
        <p:style>
          <a:lnRef idx="3">
            <a:schemeClr val="lt1"/>
          </a:lnRef>
          <a:fillRef idx="1">
            <a:schemeClr val="accent2"/>
          </a:fillRef>
          <a:effectRef idx="1">
            <a:schemeClr val="accent2"/>
          </a:effectRef>
          <a:fontRef idx="minor">
            <a:schemeClr val="lt1"/>
          </a:fontRef>
        </p:style>
        <p:txBody>
          <a:bodyPr wrap="none" rtlCol="0" anchor="t">
            <a:spAutoFit/>
          </a:bodyPr>
          <a:lstStyle/>
          <a:p>
            <a:pPr eaLnBrk="1" hangingPunct="1">
              <a:spcBef>
                <a:spcPct val="50000"/>
              </a:spcBef>
            </a:pPr>
            <a:r>
              <a:rPr lang="en-US" altLang="zh-CN" sz="2800" b="1">
                <a:solidFill>
                  <a:schemeClr val="bg1"/>
                </a:solidFill>
                <a:latin typeface="Arial Black" panose="020B0A04020102020204" pitchFamily="34" charset="0"/>
                <a:sym typeface="+mn-ea"/>
              </a:rPr>
              <a:t>[</a:t>
            </a:r>
            <a:r>
              <a:rPr lang="zh-CN" altLang="en-US" sz="2800" b="1">
                <a:solidFill>
                  <a:schemeClr val="bg1"/>
                </a:solidFill>
                <a:latin typeface="Arial Black" panose="020B0A04020102020204" pitchFamily="34" charset="0"/>
                <a:sym typeface="+mn-ea"/>
              </a:rPr>
              <a:t>问题</a:t>
            </a:r>
            <a:r>
              <a:rPr lang="en-US" altLang="zh-CN" sz="2800" b="1">
                <a:solidFill>
                  <a:schemeClr val="bg1"/>
                </a:solidFill>
                <a:latin typeface="Arial Black" panose="020B0A04020102020204" pitchFamily="34" charset="0"/>
                <a:sym typeface="+mn-ea"/>
              </a:rPr>
              <a:t>1]</a:t>
            </a:r>
            <a:r>
              <a:rPr lang="zh-CN" altLang="en-US" sz="2800" b="1">
                <a:solidFill>
                  <a:schemeClr val="bg1"/>
                </a:solidFill>
                <a:latin typeface="Arial Black" panose="020B0A04020102020204" pitchFamily="34" charset="0"/>
                <a:sym typeface="+mn-ea"/>
              </a:rPr>
              <a:t>什么是烃？</a:t>
            </a:r>
            <a:endParaRPr lang="zh-CN" altLang="en-US" sz="2800" b="1">
              <a:solidFill>
                <a:schemeClr val="bg1"/>
              </a:solidFill>
              <a:latin typeface="Arial Black" panose="020B0A04020102020204" pitchFamily="34" charset="0"/>
              <a:sym typeface="+mn-ea"/>
            </a:endParaRPr>
          </a:p>
        </p:txBody>
      </p:sp>
      <p:grpSp>
        <p:nvGrpSpPr>
          <p:cNvPr id="3" name="组合 2"/>
          <p:cNvGrpSpPr/>
          <p:nvPr>
            <p:custDataLst>
              <p:tags r:id="rId3"/>
            </p:custDataLst>
          </p:nvPr>
        </p:nvGrpSpPr>
        <p:grpSpPr>
          <a:xfrm>
            <a:off x="593742" y="2848040"/>
            <a:ext cx="11003915" cy="2037681"/>
            <a:chOff x="121919" y="2666101"/>
            <a:chExt cx="11007673" cy="2038378"/>
          </a:xfrm>
        </p:grpSpPr>
        <p:sp>
          <p:nvSpPr>
            <p:cNvPr id="12" name="文本框 11"/>
            <p:cNvSpPr txBox="1"/>
            <p:nvPr>
              <p:custDataLst>
                <p:tags r:id="rId4"/>
              </p:custDataLst>
            </p:nvPr>
          </p:nvSpPr>
          <p:spPr>
            <a:xfrm>
              <a:off x="121919" y="2666101"/>
              <a:ext cx="11007673" cy="1384138"/>
            </a:xfrm>
            <a:prstGeom prst="rect">
              <a:avLst/>
            </a:prstGeom>
            <a:noFill/>
          </p:spPr>
          <p:txBody>
            <a:bodyPr wrap="square" rtlCol="0">
              <a:spAutoFit/>
            </a:bodyPr>
            <a:lstStyle/>
            <a:p>
              <a:r>
                <a:rPr lang="zh-CN" altLang="en-US" sz="2800" b="1"/>
                <a:t>①</a:t>
              </a:r>
              <a:r>
                <a:rPr lang="en-US" altLang="zh-CN" sz="2800" b="1"/>
                <a:t>CH</a:t>
              </a:r>
              <a:r>
                <a:rPr lang="en-US" altLang="zh-CN" sz="2800" b="1" baseline="-25000"/>
                <a:t>3</a:t>
              </a:r>
              <a:r>
                <a:rPr lang="en-US" altLang="zh-CN" sz="2800" b="1"/>
                <a:t>CH</a:t>
              </a:r>
              <a:r>
                <a:rPr lang="en-US" altLang="zh-CN" sz="2800" b="1" baseline="-25000"/>
                <a:t>3</a:t>
              </a:r>
              <a:r>
                <a:rPr lang="zh-CN" altLang="en-US" sz="2800" b="1"/>
                <a:t>         ②</a:t>
              </a:r>
              <a:r>
                <a:rPr lang="en-US" altLang="zh-CN" sz="2800" b="1"/>
                <a:t>CH</a:t>
              </a:r>
              <a:r>
                <a:rPr lang="en-US" altLang="zh-CN" sz="2800" b="1" baseline="-25000"/>
                <a:t>3</a:t>
              </a:r>
              <a:r>
                <a:rPr lang="en-US" altLang="zh-CN" sz="2800" b="1"/>
                <a:t>-C     C-CH</a:t>
              </a:r>
              <a:r>
                <a:rPr lang="en-US" altLang="zh-CN" sz="2800" b="1" baseline="-25000"/>
                <a:t>3</a:t>
              </a:r>
              <a:r>
                <a:rPr lang="zh-CN" altLang="en-US" sz="2800" b="1"/>
                <a:t>     ③                     ④</a:t>
              </a:r>
              <a:r>
                <a:rPr lang="en-US" altLang="zh-CN" sz="2800" b="1"/>
                <a:t>CH</a:t>
              </a:r>
              <a:r>
                <a:rPr lang="en-US" altLang="zh-CN" sz="2800" b="1" baseline="-25000"/>
                <a:t>2</a:t>
              </a:r>
              <a:r>
                <a:rPr lang="en-US" altLang="zh-CN" sz="2800" b="1"/>
                <a:t>=CH-CH</a:t>
              </a:r>
              <a:r>
                <a:rPr lang="en-US" altLang="zh-CN" sz="2800" b="1" baseline="-25000"/>
                <a:t>3</a:t>
              </a:r>
              <a:r>
                <a:rPr lang="zh-CN" altLang="en-US" sz="2800" b="1"/>
                <a:t>      </a:t>
              </a:r>
              <a:endParaRPr lang="en-US" altLang="zh-CN" sz="2800" b="1"/>
            </a:p>
            <a:p>
              <a:endParaRPr lang="en-US" altLang="zh-CN" sz="2800" b="1"/>
            </a:p>
            <a:p>
              <a:r>
                <a:rPr lang="zh-CN" altLang="en-US" sz="2800" b="1"/>
                <a:t>⑤</a:t>
              </a:r>
              <a:r>
                <a:rPr lang="en-US" altLang="zh-CN" sz="2800" b="1"/>
                <a:t>CH</a:t>
              </a:r>
              <a:r>
                <a:rPr lang="en-US" altLang="zh-CN" sz="2800" b="1" baseline="-25000"/>
                <a:t>2</a:t>
              </a:r>
              <a:r>
                <a:rPr lang="en-US" altLang="zh-CN" sz="2800" b="1"/>
                <a:t>=C-CH</a:t>
              </a:r>
              <a:r>
                <a:rPr lang="en-US" altLang="zh-CN" sz="2800" b="1" baseline="-25000"/>
                <a:t>3</a:t>
              </a:r>
              <a:r>
                <a:rPr lang="zh-CN" altLang="en-US" sz="2800" b="1"/>
                <a:t>    ⑥                           ⑦                      ⑧</a:t>
              </a:r>
              <a:endParaRPr lang="zh-CN" altLang="en-US" sz="2800" b="1"/>
            </a:p>
          </p:txBody>
        </p:sp>
        <p:grpSp>
          <p:nvGrpSpPr>
            <p:cNvPr id="13" name="组合 12"/>
            <p:cNvGrpSpPr/>
            <p:nvPr>
              <p:custDataLst>
                <p:tags r:id="rId5"/>
              </p:custDataLst>
            </p:nvPr>
          </p:nvGrpSpPr>
          <p:grpSpPr>
            <a:xfrm>
              <a:off x="5606364" y="2785457"/>
              <a:ext cx="1603287" cy="302364"/>
              <a:chOff x="6779548" y="5618674"/>
              <a:chExt cx="1975701" cy="378452"/>
            </a:xfrm>
          </p:grpSpPr>
          <p:pic>
            <p:nvPicPr>
              <p:cNvPr id="14" name="图片 13"/>
              <p:cNvPicPr>
                <a:picLocks noChangeAspect="1"/>
              </p:cNvPicPr>
              <p:nvPr>
                <p:custDataLst>
                  <p:tags r:id="rId6"/>
                </p:custDataLst>
              </p:nvPr>
            </p:nvPicPr>
            <p:blipFill>
              <a:blip r:embed="rId7"/>
              <a:srcRect l="7580" t="25894" b="22535"/>
              <a:stretch>
                <a:fillRect/>
              </a:stretch>
            </p:blipFill>
            <p:spPr>
              <a:xfrm>
                <a:off x="6779548" y="5618674"/>
                <a:ext cx="1975701" cy="378452"/>
              </a:xfrm>
              <a:prstGeom prst="rect">
                <a:avLst/>
              </a:prstGeom>
            </p:spPr>
          </p:pic>
          <p:pic>
            <p:nvPicPr>
              <p:cNvPr id="15" name="图片 14"/>
              <p:cNvPicPr>
                <a:picLocks noChangeAspect="1"/>
              </p:cNvPicPr>
              <p:nvPr>
                <p:custDataLst>
                  <p:tags r:id="rId8"/>
                </p:custDataLst>
              </p:nvPr>
            </p:nvPicPr>
            <p:blipFill>
              <a:blip r:embed="rId9"/>
              <a:srcRect l="14817" t="43201" r="22141" b="15855"/>
              <a:stretch>
                <a:fillRect/>
              </a:stretch>
            </p:blipFill>
            <p:spPr>
              <a:xfrm>
                <a:off x="7530221" y="5669558"/>
                <a:ext cx="362421" cy="316437"/>
              </a:xfrm>
              <a:prstGeom prst="rect">
                <a:avLst/>
              </a:prstGeom>
            </p:spPr>
          </p:pic>
        </p:grpSp>
        <p:pic>
          <p:nvPicPr>
            <p:cNvPr id="16" name="图片 15"/>
            <p:cNvPicPr>
              <a:picLocks noChangeAspect="1"/>
            </p:cNvPicPr>
            <p:nvPr>
              <p:custDataLst>
                <p:tags r:id="rId10"/>
              </p:custDataLst>
            </p:nvPr>
          </p:nvPicPr>
          <p:blipFill>
            <a:blip r:embed="rId9"/>
            <a:srcRect l="25982" t="24993" r="13971" b="2996"/>
            <a:stretch>
              <a:fillRect/>
            </a:stretch>
          </p:blipFill>
          <p:spPr>
            <a:xfrm>
              <a:off x="3553360" y="2785522"/>
              <a:ext cx="372237" cy="293470"/>
            </a:xfrm>
            <a:prstGeom prst="rect">
              <a:avLst/>
            </a:prstGeom>
          </p:spPr>
        </p:pic>
        <p:pic>
          <p:nvPicPr>
            <p:cNvPr id="28" name="图片 27"/>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tretch>
              <a:fillRect/>
            </a:stretch>
          </p:blipFill>
          <p:spPr>
            <a:xfrm>
              <a:off x="3553373" y="3516836"/>
              <a:ext cx="746704" cy="777326"/>
            </a:xfrm>
            <a:prstGeom prst="rect">
              <a:avLst/>
            </a:prstGeom>
          </p:spPr>
        </p:pic>
        <p:grpSp>
          <p:nvGrpSpPr>
            <p:cNvPr id="26" name="组合 25"/>
            <p:cNvGrpSpPr/>
            <p:nvPr>
              <p:custDataLst>
                <p:tags r:id="rId13"/>
              </p:custDataLst>
            </p:nvPr>
          </p:nvGrpSpPr>
          <p:grpSpPr>
            <a:xfrm>
              <a:off x="7730321" y="3554989"/>
              <a:ext cx="2713967" cy="1082148"/>
              <a:chOff x="2784458" y="2488490"/>
              <a:chExt cx="5695270" cy="1657374"/>
            </a:xfrm>
          </p:grpSpPr>
          <p:pic>
            <p:nvPicPr>
              <p:cNvPr id="23" name="图片 22"/>
              <p:cNvPicPr>
                <a:picLocks noChangeAspect="1"/>
              </p:cNvPicPr>
              <p:nvPr>
                <p:custDataLst>
                  <p:tags r:id="rId14"/>
                </p:custDataLst>
              </p:nvPr>
            </p:nvPicPr>
            <p:blipFill>
              <a:blip r:embed="rId15"/>
              <a:stretch>
                <a:fillRect/>
              </a:stretch>
            </p:blipFill>
            <p:spPr>
              <a:xfrm>
                <a:off x="3842487" y="2488490"/>
                <a:ext cx="4637241" cy="1657374"/>
              </a:xfrm>
              <a:prstGeom prst="rect">
                <a:avLst/>
              </a:prstGeom>
            </p:spPr>
          </p:pic>
          <p:pic>
            <p:nvPicPr>
              <p:cNvPr id="25" name="图片 24"/>
              <p:cNvPicPr>
                <a:picLocks noChangeAspect="1"/>
              </p:cNvPicPr>
              <p:nvPr>
                <p:custDataLst>
                  <p:tags r:id="rId16"/>
                </p:custDataLst>
              </p:nvPr>
            </p:nvPicPr>
            <p:blipFill>
              <a:blip r:embed="rId17"/>
              <a:stretch>
                <a:fillRect/>
              </a:stretch>
            </p:blipFill>
            <p:spPr>
              <a:xfrm>
                <a:off x="2784458" y="2555928"/>
                <a:ext cx="1106747" cy="839180"/>
              </a:xfrm>
              <a:prstGeom prst="rect">
                <a:avLst/>
              </a:prstGeom>
            </p:spPr>
          </p:pic>
        </p:grpSp>
        <p:pic>
          <p:nvPicPr>
            <p:cNvPr id="31" name="图片 30"/>
            <p:cNvPicPr>
              <a:picLocks noChangeAspect="1"/>
            </p:cNvPicPr>
            <p:nvPr>
              <p:custDataLst>
                <p:tags r:id="rId18"/>
              </p:custDataLst>
            </p:nvPr>
          </p:nvPicPr>
          <p:blipFill>
            <a:blip r:embed="rId19"/>
            <a:stretch>
              <a:fillRect/>
            </a:stretch>
          </p:blipFill>
          <p:spPr>
            <a:xfrm>
              <a:off x="1082006" y="3950291"/>
              <a:ext cx="832388" cy="686961"/>
            </a:xfrm>
            <a:prstGeom prst="rect">
              <a:avLst/>
            </a:prstGeom>
          </p:spPr>
        </p:pic>
        <p:pic>
          <p:nvPicPr>
            <p:cNvPr id="17" name="图片 16"/>
            <p:cNvPicPr>
              <a:picLocks noChangeAspect="1"/>
            </p:cNvPicPr>
            <p:nvPr>
              <p:custDataLst>
                <p:tags r:id="rId20"/>
              </p:custDataLst>
            </p:nvPr>
          </p:nvPicPr>
          <p:blipFill>
            <a:blip r:embed="rId21"/>
            <a:stretch>
              <a:fillRect/>
            </a:stretch>
          </p:blipFill>
          <p:spPr>
            <a:xfrm>
              <a:off x="5475242" y="3337965"/>
              <a:ext cx="1492789" cy="1366514"/>
            </a:xfrm>
            <a:prstGeom prst="rect">
              <a:avLst/>
            </a:prstGeom>
          </p:spPr>
        </p:pic>
      </p:grpSp>
      <p:sp>
        <p:nvSpPr>
          <p:cNvPr id="9" name="文本框 8"/>
          <p:cNvSpPr txBox="1"/>
          <p:nvPr>
            <p:custDataLst>
              <p:tags r:id="rId22"/>
            </p:custDataLst>
          </p:nvPr>
        </p:nvSpPr>
        <p:spPr>
          <a:xfrm>
            <a:off x="192405" y="598170"/>
            <a:ext cx="1859915" cy="583565"/>
          </a:xfrm>
          <a:prstGeom prst="rect">
            <a:avLst/>
          </a:prstGeom>
          <a:noFill/>
          <a:ln>
            <a:noFill/>
          </a:ln>
          <a:extLst>
            <a:ext uri="{909E8E84-426E-40DD-AFC4-6F175D3DCCD1}">
              <a14:hiddenFill xmlns:a14="http://schemas.microsoft.com/office/drawing/2010/main">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14:hiddenFill>
            </a:ext>
          </a:extLst>
        </p:spPr>
        <p:style>
          <a:lnRef idx="1">
            <a:schemeClr val="accent6"/>
          </a:lnRef>
          <a:fillRef idx="3">
            <a:schemeClr val="accent6"/>
          </a:fillRef>
          <a:effectRef idx="2">
            <a:schemeClr val="accent6"/>
          </a:effectRef>
          <a:fontRef idx="minor">
            <a:schemeClr val="lt1"/>
          </a:fontRef>
        </p:style>
        <p:txBody>
          <a:bodyPr vert="horz" wrap="square" rtlCol="0" anchor="ctr">
            <a:spAutoFit/>
          </a:bodyPr>
          <a:lstStyle/>
          <a:p>
            <a:pPr algn="l" defTabSz="457200">
              <a:spcBef>
                <a:spcPct val="0"/>
              </a:spcBef>
            </a:pPr>
            <a:r>
              <a:rPr lang="zh-CN" altLang="zh-CN" sz="3200" b="1">
                <a:solidFill>
                  <a:schemeClr val="tx1"/>
                </a:solidFill>
                <a:latin typeface="微软雅黑" panose="020B0503020204020204" charset="-122"/>
                <a:ea typeface="微软雅黑" panose="020B0503020204020204" charset="-122"/>
                <a:cs typeface="微软雅黑" panose="020B0503020204020204" charset="-122"/>
              </a:rPr>
              <a:t>一、烃</a:t>
            </a:r>
            <a:endParaRPr lang="zh-CN" altLang="zh-CN" sz="32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custDataLst>
              <p:tags r:id="rId23"/>
            </p:custDataLst>
          </p:nvPr>
        </p:nvSpPr>
        <p:spPr>
          <a:xfrm>
            <a:off x="161290" y="984885"/>
            <a:ext cx="1824355" cy="737235"/>
          </a:xfrm>
          <a:prstGeom prst="rect">
            <a:avLst/>
          </a:prstGeom>
          <a:noFill/>
        </p:spPr>
        <p:txBody>
          <a:bodyPr wrap="none" rtlCol="0" anchor="t">
            <a:spAutoFit/>
          </a:bodyPr>
          <a:lstStyle/>
          <a:p>
            <a:pPr>
              <a:lnSpc>
                <a:spcPct val="150000"/>
              </a:lnSpc>
              <a:tabLst>
                <a:tab pos="2743200" algn="l"/>
              </a:tabLst>
            </a:pPr>
            <a:r>
              <a:rPr lang="en-US" altLang="zh-CN" sz="2800" b="1" kern="100" smtClean="0">
                <a:solidFill>
                  <a:schemeClr val="tx1"/>
                </a:solidFill>
                <a:latin typeface="微软雅黑" panose="020B0503020204020204" charset="-122"/>
                <a:ea typeface="微软雅黑" panose="020B0503020204020204" charset="-122"/>
                <a:cs typeface="微软雅黑" panose="020B0503020204020204" charset="-122"/>
                <a:sym typeface="+mn-ea"/>
              </a:rPr>
              <a:t>1</a:t>
            </a:r>
            <a:r>
              <a:rPr lang="zh-CN" altLang="en-US" sz="2800" b="1" kern="100" smtClean="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zh-CN" sz="2800" b="1" kern="100">
                <a:solidFill>
                  <a:schemeClr val="tx1"/>
                </a:solidFill>
                <a:latin typeface="微软雅黑" panose="020B0503020204020204" charset="-122"/>
                <a:ea typeface="微软雅黑" panose="020B0503020204020204" charset="-122"/>
                <a:cs typeface="微软雅黑" panose="020B0503020204020204" charset="-122"/>
                <a:sym typeface="+mn-ea"/>
              </a:rPr>
              <a:t>定义：</a:t>
            </a:r>
            <a:endParaRPr lang="zh-CN" altLang="zh-CN" sz="2800" b="1" kern="1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custDataLst>
              <p:tags r:id="rId24"/>
            </p:custDataLst>
          </p:nvPr>
        </p:nvSpPr>
        <p:spPr>
          <a:xfrm>
            <a:off x="1762760" y="1178560"/>
            <a:ext cx="10139680" cy="521970"/>
          </a:xfrm>
          <a:prstGeom prst="rect">
            <a:avLst/>
          </a:prstGeom>
          <a:noFill/>
        </p:spPr>
        <p:txBody>
          <a:bodyPr wrap="none" rtlCol="0" anchor="t">
            <a:spAutoFit/>
          </a:bodyPr>
          <a:lstStyle/>
          <a:p>
            <a:pPr eaLnBrk="1" hangingPunct="1">
              <a:spcBef>
                <a:spcPct val="50000"/>
              </a:spcBef>
            </a:pPr>
            <a:r>
              <a:rPr lang="zh-CN" altLang="en-US" sz="2800" b="1">
                <a:latin typeface="Arial Black" panose="020B0A04020102020204" pitchFamily="34" charset="0"/>
                <a:sym typeface="+mn-ea"/>
              </a:rPr>
              <a:t>仅含</a:t>
            </a:r>
            <a:r>
              <a:rPr lang="zh-CN" altLang="en-US" sz="2800" b="1">
                <a:solidFill>
                  <a:srgbClr val="C00000"/>
                </a:solidFill>
                <a:latin typeface="Arial Black" panose="020B0A04020102020204" pitchFamily="34" charset="0"/>
                <a:sym typeface="+mn-ea"/>
              </a:rPr>
              <a:t>碳、氢</a:t>
            </a:r>
            <a:r>
              <a:rPr lang="zh-CN" altLang="en-US" sz="2800" b="1">
                <a:latin typeface="Arial Black" panose="020B0A04020102020204" pitchFamily="34" charset="0"/>
                <a:sym typeface="+mn-ea"/>
              </a:rPr>
              <a:t>两种元素的有机化合物称为</a:t>
            </a:r>
            <a:r>
              <a:rPr lang="zh-CN" altLang="en-US" sz="2800" b="1">
                <a:solidFill>
                  <a:srgbClr val="FF0000"/>
                </a:solidFill>
                <a:latin typeface="Arial Black" panose="020B0A04020102020204" pitchFamily="34" charset="0"/>
                <a:sym typeface="+mn-ea"/>
              </a:rPr>
              <a:t>碳氢化合物</a:t>
            </a:r>
            <a:r>
              <a:rPr lang="zh-CN" altLang="en-US" sz="2800" b="1">
                <a:latin typeface="Arial Black" panose="020B0A04020102020204" pitchFamily="34" charset="0"/>
                <a:sym typeface="+mn-ea"/>
              </a:rPr>
              <a:t>，也称为</a:t>
            </a:r>
            <a:r>
              <a:rPr lang="zh-CN" altLang="en-US" sz="2800" b="1">
                <a:solidFill>
                  <a:srgbClr val="FF0000"/>
                </a:solidFill>
                <a:latin typeface="Arial Black" panose="020B0A04020102020204" pitchFamily="34" charset="0"/>
                <a:sym typeface="+mn-ea"/>
              </a:rPr>
              <a:t>烃</a:t>
            </a:r>
            <a:r>
              <a:rPr lang="zh-CN" altLang="en-US" sz="2800" b="1">
                <a:latin typeface="Arial Black" panose="020B0A04020102020204" pitchFamily="34" charset="0"/>
                <a:sym typeface="+mn-ea"/>
              </a:rPr>
              <a:t>。</a:t>
            </a:r>
            <a:endParaRPr lang="zh-CN" altLang="en-US" sz="2800" b="1">
              <a:latin typeface="Arial Black" panose="020B0A04020102020204" pitchFamily="34" charset="0"/>
              <a:sym typeface="+mn-ea"/>
            </a:endParaRPr>
          </a:p>
        </p:txBody>
      </p:sp>
      <p:sp>
        <p:nvSpPr>
          <p:cNvPr id="6" name="文本框 5"/>
          <p:cNvSpPr txBox="1"/>
          <p:nvPr>
            <p:custDataLst>
              <p:tags r:id="rId25"/>
            </p:custDataLst>
          </p:nvPr>
        </p:nvSpPr>
        <p:spPr>
          <a:xfrm>
            <a:off x="194945" y="1883410"/>
            <a:ext cx="11802745" cy="1014730"/>
          </a:xfrm>
          <a:prstGeom prst="rect">
            <a:avLst/>
          </a:prstGeom>
        </p:spPr>
        <p:style>
          <a:lnRef idx="3">
            <a:schemeClr val="lt1"/>
          </a:lnRef>
          <a:fillRef idx="1">
            <a:schemeClr val="accent1"/>
          </a:fillRef>
          <a:effectRef idx="1">
            <a:schemeClr val="accent1"/>
          </a:effectRef>
          <a:fontRef idx="minor">
            <a:schemeClr val="lt1"/>
          </a:fontRef>
        </p:style>
        <p:txBody>
          <a:bodyPr wrap="none" rtlCol="0" anchor="t">
            <a:spAutoFit/>
          </a:bodyPr>
          <a:lstStyle/>
          <a:p>
            <a:pPr algn="l" eaLnBrk="1" hangingPunct="1">
              <a:spcBef>
                <a:spcPct val="50000"/>
              </a:spcBef>
            </a:pPr>
            <a:r>
              <a:rPr lang="en-US" altLang="zh-CN" sz="2400" b="1">
                <a:latin typeface="Arial Black" panose="020B0A04020102020204" pitchFamily="34" charset="0"/>
                <a:sym typeface="+mn-ea"/>
              </a:rPr>
              <a:t> </a:t>
            </a:r>
            <a:r>
              <a:rPr lang="en-US" altLang="zh-CN" sz="2400" b="1">
                <a:solidFill>
                  <a:schemeClr val="bg1"/>
                </a:solidFill>
                <a:latin typeface="Arial Black" panose="020B0A04020102020204" pitchFamily="34" charset="0"/>
                <a:sym typeface="+mn-ea"/>
              </a:rPr>
              <a:t>[</a:t>
            </a:r>
            <a:r>
              <a:rPr lang="zh-CN" altLang="en-US" sz="2400" b="1">
                <a:solidFill>
                  <a:schemeClr val="bg1"/>
                </a:solidFill>
                <a:latin typeface="Arial Black" panose="020B0A04020102020204" pitchFamily="34" charset="0"/>
                <a:sym typeface="+mn-ea"/>
              </a:rPr>
              <a:t>问题</a:t>
            </a:r>
            <a:r>
              <a:rPr lang="en-US" altLang="zh-CN" sz="2400" b="1">
                <a:solidFill>
                  <a:schemeClr val="bg1"/>
                </a:solidFill>
                <a:latin typeface="Arial Black" panose="020B0A04020102020204" pitchFamily="34" charset="0"/>
                <a:sym typeface="+mn-ea"/>
              </a:rPr>
              <a:t>2]</a:t>
            </a:r>
            <a:r>
              <a:rPr lang="en-US" altLang="zh-CN" sz="2400" b="1">
                <a:latin typeface="Arial Black" panose="020B0A04020102020204" pitchFamily="34" charset="0"/>
                <a:sym typeface="+mn-ea"/>
              </a:rPr>
              <a:t> </a:t>
            </a:r>
            <a:r>
              <a:rPr lang="zh-CN" altLang="en-US" sz="2400" b="1">
                <a:latin typeface="Arial Black" panose="020B0A04020102020204" pitchFamily="34" charset="0"/>
                <a:sym typeface="+mn-ea"/>
              </a:rPr>
              <a:t>仔细观察并比较下列八种烃的结构简式，它们碳原子间的成键方式是否相同？</a:t>
            </a:r>
            <a:endParaRPr lang="zh-CN" altLang="en-US" sz="2400" b="1">
              <a:latin typeface="Arial Black" panose="020B0A04020102020204" pitchFamily="34" charset="0"/>
              <a:sym typeface="+mn-ea"/>
            </a:endParaRPr>
          </a:p>
          <a:p>
            <a:pPr algn="l" eaLnBrk="1" hangingPunct="1">
              <a:spcBef>
                <a:spcPct val="50000"/>
              </a:spcBef>
            </a:pPr>
            <a:r>
              <a:rPr lang="zh-CN" altLang="en-US" sz="2400" b="1">
                <a:latin typeface="Arial Black" panose="020B0A04020102020204" pitchFamily="34" charset="0"/>
                <a:sym typeface="+mn-ea"/>
              </a:rPr>
              <a:t>试根据碳原子间的不同连接方式将下列有机化合物进行分类。</a:t>
            </a:r>
            <a:endParaRPr lang="zh-CN" altLang="en-US" sz="2400" b="1"/>
          </a:p>
        </p:txBody>
      </p:sp>
      <p:grpSp>
        <p:nvGrpSpPr>
          <p:cNvPr id="20" name="组合 19"/>
          <p:cNvGrpSpPr/>
          <p:nvPr>
            <p:custDataLst>
              <p:tags r:id="rId26"/>
            </p:custDataLst>
          </p:nvPr>
        </p:nvGrpSpPr>
        <p:grpSpPr>
          <a:xfrm>
            <a:off x="533400" y="4942840"/>
            <a:ext cx="3656330" cy="1530985"/>
            <a:chOff x="1555" y="8176"/>
            <a:chExt cx="5758" cy="2411"/>
          </a:xfrm>
        </p:grpSpPr>
        <p:pic>
          <p:nvPicPr>
            <p:cNvPr id="21" name="图片 20"/>
            <p:cNvPicPr>
              <a:picLocks noChangeAspect="1"/>
            </p:cNvPicPr>
            <p:nvPr>
              <p:custDataLst>
                <p:tags r:id="rId27"/>
              </p:custDataLst>
            </p:nvPr>
          </p:nvPicPr>
          <p:blipFill>
            <a:blip r:embed="rId28"/>
            <a:srcRect t="8466" r="46556"/>
            <a:stretch>
              <a:fillRect/>
            </a:stretch>
          </p:blipFill>
          <p:spPr>
            <a:xfrm>
              <a:off x="1555" y="8176"/>
              <a:ext cx="5758" cy="2411"/>
            </a:xfrm>
            <a:prstGeom prst="rect">
              <a:avLst/>
            </a:prstGeom>
          </p:spPr>
        </p:pic>
        <p:pic>
          <p:nvPicPr>
            <p:cNvPr id="11" name="图片 10"/>
            <p:cNvPicPr>
              <a:picLocks noChangeAspect="1"/>
            </p:cNvPicPr>
            <p:nvPr>
              <p:custDataLst>
                <p:tags r:id="rId29"/>
              </p:custDataLst>
            </p:nvPr>
          </p:nvPicPr>
          <p:blipFill>
            <a:blip r:embed="rId30"/>
            <a:stretch>
              <a:fillRect/>
            </a:stretch>
          </p:blipFill>
          <p:spPr>
            <a:xfrm>
              <a:off x="6694" y="9582"/>
              <a:ext cx="619" cy="724"/>
            </a:xfrm>
            <a:prstGeom prst="rect">
              <a:avLst/>
            </a:prstGeom>
          </p:spPr>
        </p:pic>
      </p:grpSp>
      <p:sp>
        <p:nvSpPr>
          <p:cNvPr id="22" name="文本框 21"/>
          <p:cNvSpPr txBox="1"/>
          <p:nvPr>
            <p:custDataLst>
              <p:tags r:id="rId31"/>
            </p:custDataLst>
          </p:nvPr>
        </p:nvSpPr>
        <p:spPr>
          <a:xfrm>
            <a:off x="2546985" y="5251450"/>
            <a:ext cx="1249680" cy="521970"/>
          </a:xfrm>
          <a:prstGeom prst="rect">
            <a:avLst/>
          </a:prstGeom>
          <a:noFill/>
        </p:spPr>
        <p:txBody>
          <a:bodyPr wrap="none" rtlCol="0" anchor="t">
            <a:spAutoFit/>
          </a:bodyPr>
          <a:lstStyle/>
          <a:p>
            <a:pPr eaLnBrk="1" hangingPunct="1">
              <a:spcBef>
                <a:spcPct val="50000"/>
              </a:spcBef>
            </a:pPr>
            <a:r>
              <a:rPr lang="zh-CN" altLang="en-US" sz="2800" b="1">
                <a:latin typeface="微软雅黑" panose="020B0503020204020204" charset="-122"/>
                <a:ea typeface="微软雅黑" panose="020B0503020204020204" charset="-122"/>
                <a:sym typeface="+mn-ea"/>
              </a:rPr>
              <a:t>①⑦⑧</a:t>
            </a:r>
            <a:endParaRPr lang="zh-CN" altLang="en-US" sz="2800" b="1">
              <a:latin typeface="微软雅黑" panose="020B0503020204020204" charset="-122"/>
              <a:ea typeface="微软雅黑" panose="020B0503020204020204" charset="-122"/>
              <a:sym typeface="+mn-ea"/>
            </a:endParaRPr>
          </a:p>
        </p:txBody>
      </p:sp>
      <p:sp>
        <p:nvSpPr>
          <p:cNvPr id="24" name="文本框 23"/>
          <p:cNvSpPr txBox="1"/>
          <p:nvPr>
            <p:custDataLst>
              <p:tags r:id="rId32"/>
            </p:custDataLst>
          </p:nvPr>
        </p:nvSpPr>
        <p:spPr>
          <a:xfrm>
            <a:off x="2546985" y="6148070"/>
            <a:ext cx="1960880" cy="521970"/>
          </a:xfrm>
          <a:prstGeom prst="rect">
            <a:avLst/>
          </a:prstGeom>
          <a:noFill/>
        </p:spPr>
        <p:txBody>
          <a:bodyPr wrap="none" rtlCol="0" anchor="t">
            <a:spAutoFit/>
          </a:bodyPr>
          <a:lstStyle/>
          <a:p>
            <a:pPr eaLnBrk="1" hangingPunct="1">
              <a:spcBef>
                <a:spcPct val="50000"/>
              </a:spcBef>
            </a:pPr>
            <a:r>
              <a:rPr lang="zh-CN" altLang="en-US" sz="2800" b="1">
                <a:latin typeface="微软雅黑" panose="020B0503020204020204" charset="-122"/>
                <a:ea typeface="微软雅黑" panose="020B0503020204020204" charset="-122"/>
                <a:sym typeface="+mn-ea"/>
              </a:rPr>
              <a:t>②③④⑤⑥</a:t>
            </a:r>
            <a:endParaRPr lang="zh-CN" altLang="en-US" sz="2800" b="1">
              <a:latin typeface="微软雅黑" panose="020B0503020204020204" charset="-122"/>
              <a:ea typeface="微软雅黑" panose="020B0503020204020204" charset="-122"/>
              <a:sym typeface="+mn-ea"/>
            </a:endParaRPr>
          </a:p>
        </p:txBody>
      </p:sp>
      <p:sp>
        <p:nvSpPr>
          <p:cNvPr id="33" name="TextBox 32"/>
          <p:cNvSpPr txBox="1"/>
          <p:nvPr>
            <p:custDataLst>
              <p:tags r:id="rId33"/>
            </p:custDataLst>
          </p:nvPr>
        </p:nvSpPr>
        <p:spPr>
          <a:xfrm>
            <a:off x="4481195" y="6346190"/>
            <a:ext cx="7516495" cy="46037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nSpc>
                <a:spcPct val="100000"/>
              </a:lnSpc>
            </a:pPr>
            <a:r>
              <a:rPr lang="en-US" altLang="zh-CN" sz="2400" b="1">
                <a:solidFill>
                  <a:schemeClr val="bg1"/>
                </a:solidFill>
                <a:latin typeface="Arial Black" panose="020B0A04020102020204" pitchFamily="34" charset="0"/>
                <a:sym typeface="+mn-ea"/>
              </a:rPr>
              <a:t>[</a:t>
            </a:r>
            <a:r>
              <a:rPr lang="zh-CN" altLang="en-US" sz="2400" b="1">
                <a:solidFill>
                  <a:schemeClr val="bg1"/>
                </a:solidFill>
                <a:latin typeface="Arial Black" panose="020B0A04020102020204" pitchFamily="34" charset="0"/>
                <a:sym typeface="+mn-ea"/>
              </a:rPr>
              <a:t>问题</a:t>
            </a:r>
            <a:r>
              <a:rPr lang="en-US" altLang="zh-CN" sz="2400" b="1">
                <a:solidFill>
                  <a:schemeClr val="bg1"/>
                </a:solidFill>
                <a:latin typeface="Arial Black" panose="020B0A04020102020204" pitchFamily="34" charset="0"/>
                <a:sym typeface="+mn-ea"/>
              </a:rPr>
              <a:t>3]</a:t>
            </a:r>
            <a:r>
              <a:rPr lang="zh-CN" altLang="en-US" sz="2400" b="1">
                <a:solidFill>
                  <a:schemeClr val="bg1"/>
                </a:solidFill>
                <a:latin typeface="Arial Black" panose="020B0A04020102020204" pitchFamily="34" charset="0"/>
                <a:sym typeface="+mn-ea"/>
              </a:rPr>
              <a:t>仔细观察</a:t>
            </a:r>
            <a:r>
              <a:rPr lang="zh-CN" altLang="en-US" sz="2400" b="1">
                <a:latin typeface="微软雅黑" panose="020B0503020204020204" charset="-122"/>
                <a:ea typeface="微软雅黑" panose="020B0503020204020204" charset="-122"/>
                <a:sym typeface="+mn-ea"/>
              </a:rPr>
              <a:t>①⑦⑧</a:t>
            </a:r>
            <a:r>
              <a:rPr lang="zh-CN" altLang="en-US" sz="2400" b="1" smtClean="0">
                <a:solidFill>
                  <a:schemeClr val="bg1"/>
                </a:solidFill>
                <a:latin typeface="微软雅黑" panose="020B0503020204020204" charset="-122"/>
                <a:ea typeface="微软雅黑" panose="020B0503020204020204" charset="-122"/>
              </a:rPr>
              <a:t>中</a:t>
            </a:r>
            <a:r>
              <a:rPr lang="zh-CN" sz="2400" b="1" smtClean="0">
                <a:solidFill>
                  <a:schemeClr val="bg1"/>
                </a:solidFill>
                <a:latin typeface="微软雅黑" panose="020B0503020204020204" charset="-122"/>
                <a:ea typeface="微软雅黑" panose="020B0503020204020204" charset="-122"/>
              </a:rPr>
              <a:t>碳的</a:t>
            </a:r>
            <a:r>
              <a:rPr lang="zh-CN" altLang="en-US" sz="2400" b="1" smtClean="0">
                <a:solidFill>
                  <a:schemeClr val="bg1"/>
                </a:solidFill>
                <a:latin typeface="微软雅黑" panose="020B0503020204020204" charset="-122"/>
                <a:ea typeface="微软雅黑" panose="020B0503020204020204" charset="-122"/>
              </a:rPr>
              <a:t>成键骨架有什么不同？</a:t>
            </a:r>
            <a:endParaRPr lang="zh-CN" altLang="en-US" sz="2400" b="1" smtClean="0">
              <a:solidFill>
                <a:schemeClr val="bg1"/>
              </a:solidFill>
              <a:latin typeface="微软雅黑" panose="020B0503020204020204" charset="-122"/>
              <a:ea typeface="微软雅黑" panose="020B0503020204020204" charset="-122"/>
            </a:endParaRPr>
          </a:p>
        </p:txBody>
      </p:sp>
      <p:sp>
        <p:nvSpPr>
          <p:cNvPr id="29" name="文本框 28"/>
          <p:cNvSpPr txBox="1"/>
          <p:nvPr>
            <p:custDataLst>
              <p:tags r:id="rId34"/>
            </p:custDataLst>
          </p:nvPr>
        </p:nvSpPr>
        <p:spPr>
          <a:xfrm>
            <a:off x="4322445" y="4945380"/>
            <a:ext cx="6420485" cy="783590"/>
          </a:xfrm>
          <a:prstGeom prst="rect">
            <a:avLst/>
          </a:prstGeom>
          <a:noFill/>
          <a:ln>
            <a:gradFill>
              <a:gsLst>
                <a:gs pos="0">
                  <a:srgbClr val="007BD3"/>
                </a:gs>
                <a:gs pos="100000">
                  <a:srgbClr val="034373"/>
                </a:gs>
              </a:gsLst>
            </a:gradFill>
          </a:ln>
        </p:spPr>
        <p:txBody>
          <a:bodyPr wrap="square" rtlCol="0">
            <a:spAutoFit/>
          </a:bodyPr>
          <a:lstStyle/>
          <a:p>
            <a:pPr algn="l"/>
            <a:r>
              <a:rPr lang="zh-CN" altLang="en-US">
                <a:highlight>
                  <a:srgbClr val="FFFF00"/>
                </a:highlight>
                <a:latin typeface="微软雅黑" panose="020B0503020204020204" charset="-122"/>
                <a:ea typeface="微软雅黑" panose="020B0503020204020204" charset="-122"/>
                <a:cs typeface="微软雅黑" panose="020B0503020204020204" charset="-122"/>
              </a:rPr>
              <a:t>特点：</a:t>
            </a:r>
            <a:r>
              <a:rPr lang="zh-CN" altLang="en-US">
                <a:latin typeface="微软雅黑" panose="020B0503020204020204" charset="-122"/>
                <a:ea typeface="微软雅黑" panose="020B0503020204020204" charset="-122"/>
                <a:cs typeface="微软雅黑" panose="020B0503020204020204" charset="-122"/>
              </a:rPr>
              <a:t>① 碳原子之间</a:t>
            </a:r>
            <a:r>
              <a:rPr lang="zh-CN" altLang="en-US">
                <a:solidFill>
                  <a:srgbClr val="3366FF"/>
                </a:solidFill>
                <a:latin typeface="微软雅黑" panose="020B0503020204020204" charset="-122"/>
                <a:ea typeface="微软雅黑" panose="020B0503020204020204" charset="-122"/>
                <a:cs typeface="微软雅黑" panose="020B0503020204020204" charset="-122"/>
              </a:rPr>
              <a:t>只含有碳碳单键</a:t>
            </a:r>
            <a:endParaRPr lang="en-US" altLang="zh-CN">
              <a:solidFill>
                <a:srgbClr val="3366FF"/>
              </a:solidFill>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②“饱和”：每个碳原子的</a:t>
            </a:r>
            <a:r>
              <a:rPr lang="zh-CN" altLang="en-US">
                <a:solidFill>
                  <a:srgbClr val="3366FF"/>
                </a:solidFill>
                <a:latin typeface="微软雅黑" panose="020B0503020204020204" charset="-122"/>
                <a:ea typeface="微软雅黑" panose="020B0503020204020204" charset="-122"/>
                <a:cs typeface="微软雅黑" panose="020B0503020204020204" charset="-122"/>
              </a:rPr>
              <a:t>四键都已充分利用</a:t>
            </a:r>
            <a:endParaRPr lang="zh-CN" altLang="en-US">
              <a:solidFill>
                <a:srgbClr val="3366FF"/>
              </a:solidFill>
              <a:latin typeface="微软雅黑" panose="020B0503020204020204" charset="-122"/>
              <a:ea typeface="微软雅黑" panose="020B0503020204020204" charset="-122"/>
              <a:cs typeface="微软雅黑" panose="020B0503020204020204" charset="-122"/>
            </a:endParaRPr>
          </a:p>
        </p:txBody>
      </p:sp>
      <p:sp>
        <p:nvSpPr>
          <p:cNvPr id="71" name="文本框 70"/>
          <p:cNvSpPr txBox="1"/>
          <p:nvPr>
            <p:custDataLst>
              <p:tags r:id="rId35"/>
            </p:custDataLst>
          </p:nvPr>
        </p:nvSpPr>
        <p:spPr>
          <a:xfrm>
            <a:off x="4322445" y="5855970"/>
            <a:ext cx="6419850" cy="368300"/>
          </a:xfrm>
          <a:prstGeom prst="rect">
            <a:avLst/>
          </a:prstGeom>
          <a:noFill/>
          <a:ln>
            <a:gradFill>
              <a:gsLst>
                <a:gs pos="0">
                  <a:srgbClr val="007BD3"/>
                </a:gs>
                <a:gs pos="100000">
                  <a:srgbClr val="034373"/>
                </a:gs>
              </a:gsLst>
            </a:gradFill>
          </a:ln>
        </p:spPr>
        <p:txBody>
          <a:bodyPr wrap="square" rtlCol="0">
            <a:spAutoFit/>
          </a:bodyPr>
          <a:lstStyle/>
          <a:p>
            <a:r>
              <a:rPr lang="zh-CN" altLang="en-US">
                <a:highlight>
                  <a:srgbClr val="FFFF00"/>
                </a:highlight>
                <a:latin typeface="微软雅黑" panose="020B0503020204020204" charset="-122"/>
                <a:ea typeface="微软雅黑" panose="020B0503020204020204" charset="-122"/>
                <a:cs typeface="微软雅黑" panose="020B0503020204020204" charset="-122"/>
              </a:rPr>
              <a:t>特点：</a:t>
            </a:r>
            <a:r>
              <a:rPr lang="zh-CN" altLang="en-US">
                <a:latin typeface="微软雅黑" panose="020B0503020204020204" charset="-122"/>
                <a:ea typeface="微软雅黑" panose="020B0503020204020204" charset="-122"/>
                <a:cs typeface="微软雅黑" panose="020B0503020204020204" charset="-122"/>
              </a:rPr>
              <a:t>碳原子的四键</a:t>
            </a:r>
            <a:r>
              <a:rPr lang="zh-CN" altLang="en-US">
                <a:solidFill>
                  <a:srgbClr val="3366FF"/>
                </a:solidFill>
                <a:latin typeface="微软雅黑" panose="020B0503020204020204" charset="-122"/>
                <a:ea typeface="微软雅黑" panose="020B0503020204020204" charset="-122"/>
                <a:cs typeface="微软雅黑" panose="020B0503020204020204" charset="-122"/>
              </a:rPr>
              <a:t>没有充分利用</a:t>
            </a:r>
            <a:r>
              <a:rPr lang="zh-CN" altLang="en-US">
                <a:latin typeface="微软雅黑" panose="020B0503020204020204" charset="-122"/>
                <a:ea typeface="微软雅黑" panose="020B0503020204020204" charset="-122"/>
                <a:cs typeface="微软雅黑" panose="020B0503020204020204" charset="-122"/>
              </a:rPr>
              <a:t>，即：</a:t>
            </a:r>
            <a:r>
              <a:rPr lang="zh-CN" altLang="en-US">
                <a:solidFill>
                  <a:srgbClr val="3366FF"/>
                </a:solidFill>
                <a:latin typeface="微软雅黑" panose="020B0503020204020204" charset="-122"/>
                <a:ea typeface="微软雅黑" panose="020B0503020204020204" charset="-122"/>
                <a:cs typeface="微软雅黑" panose="020B0503020204020204" charset="-122"/>
              </a:rPr>
              <a:t>没有被氢原子所饱和</a:t>
            </a:r>
            <a:endParaRPr lang="zh-CN" altLang="en-US">
              <a:solidFill>
                <a:srgbClr val="3366FF"/>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2"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2"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grpId="2"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2"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2"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wipe(left)">
                                      <p:cBhvr>
                                        <p:cTn id="60" dur="500"/>
                                        <p:tgtEl>
                                          <p:spTgt spid="71"/>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2"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2" bldLvl="0" animBg="1"/>
      <p:bldP spid="9" grpId="0" bldLvl="0" animBg="1"/>
      <p:bldP spid="10" grpId="2"/>
      <p:bldP spid="2" grpId="2"/>
      <p:bldP spid="6" grpId="2" bldLvl="0" animBg="1"/>
      <p:bldP spid="22" grpId="2"/>
      <p:bldP spid="24" grpId="2"/>
      <p:bldP spid="33" grpId="2" bldLvl="0" animBg="1"/>
      <p:bldP spid="29" grpId="0" bldLvl="0" animBg="1"/>
      <p:bldP spid="71"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798028" y="112"/>
            <a:ext cx="3247858" cy="5581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zh-CN" altLang="en-US" sz="3300" b="1">
                <a:solidFill>
                  <a:srgbClr val="FF0000"/>
                </a:solidFill>
                <a:latin typeface="黑体" panose="02010609060101010101" charset="-122"/>
                <a:ea typeface="黑体" panose="02010609060101010101" charset="-122"/>
              </a:rPr>
              <a:t>科学</a:t>
            </a:r>
            <a:r>
              <a:rPr lang="en-US" altLang="zh-CN" sz="3300" b="1">
                <a:solidFill>
                  <a:srgbClr val="FF0000"/>
                </a:solidFill>
                <a:latin typeface="宋体" panose="02010600030101010101" pitchFamily="2" charset="-122"/>
                <a:ea typeface="宋体" panose="02010600030101010101" pitchFamily="2" charset="-122"/>
              </a:rPr>
              <a:t>•</a:t>
            </a:r>
            <a:r>
              <a:rPr lang="zh-CN" altLang="en-US" sz="3300" b="1">
                <a:solidFill>
                  <a:srgbClr val="FF0000"/>
                </a:solidFill>
                <a:latin typeface="黑体" panose="02010609060101010101" charset="-122"/>
                <a:ea typeface="黑体" panose="02010609060101010101" charset="-122"/>
              </a:rPr>
              <a:t>技术</a:t>
            </a:r>
            <a:r>
              <a:rPr lang="en-US" altLang="zh-CN" sz="3300" b="1">
                <a:solidFill>
                  <a:srgbClr val="FF0000"/>
                </a:solidFill>
                <a:latin typeface="宋体" panose="02010600030101010101" pitchFamily="2" charset="-122"/>
                <a:ea typeface="宋体" panose="02010600030101010101" pitchFamily="2" charset="-122"/>
              </a:rPr>
              <a:t>•</a:t>
            </a:r>
            <a:r>
              <a:rPr lang="zh-CN" altLang="en-US" sz="3300" b="1">
                <a:solidFill>
                  <a:srgbClr val="FF0000"/>
                </a:solidFill>
                <a:latin typeface="黑体" panose="02010609060101010101" charset="-122"/>
                <a:ea typeface="黑体" panose="02010609060101010101" charset="-122"/>
              </a:rPr>
              <a:t>社会</a:t>
            </a:r>
            <a:endParaRPr lang="zh-CN" altLang="en-US" sz="3300" b="1">
              <a:solidFill>
                <a:srgbClr val="FF0000"/>
              </a:solidFill>
              <a:latin typeface="黑体" panose="02010609060101010101" charset="-122"/>
              <a:ea typeface="黑体" panose="02010609060101010101" charset="-122"/>
            </a:endParaRPr>
          </a:p>
        </p:txBody>
      </p:sp>
      <p:sp>
        <p:nvSpPr>
          <p:cNvPr id="3" name="文本框 2"/>
          <p:cNvSpPr txBox="1"/>
          <p:nvPr>
            <p:custDataLst>
              <p:tags r:id="rId2"/>
            </p:custDataLst>
          </p:nvPr>
        </p:nvSpPr>
        <p:spPr>
          <a:xfrm>
            <a:off x="156444" y="782181"/>
            <a:ext cx="10595142" cy="263461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marL="342900" indent="-342900">
              <a:lnSpc>
                <a:spcPct val="120000"/>
              </a:lnSpc>
              <a:buFont typeface="Wingdings" panose="05000000000000000000" pitchFamily="2" charset="2"/>
              <a:buChar char="Ø"/>
            </a:pPr>
            <a:r>
              <a:rPr lang="zh-CN" altLang="en-US" sz="2800" b="1">
                <a:latin typeface="微软雅黑" panose="020B0503020204020204" charset="-122"/>
                <a:ea typeface="微软雅黑" panose="020B0503020204020204" charset="-122"/>
                <a:cs typeface="微软雅黑" panose="020B0503020204020204" charset="-122"/>
              </a:rPr>
              <a:t>黏合剂又称胶黏剂：浆糊、胶水。</a:t>
            </a:r>
            <a:endParaRPr lang="en-US" altLang="zh-CN" sz="2800" b="1">
              <a:latin typeface="微软雅黑" panose="020B0503020204020204" charset="-122"/>
              <a:ea typeface="微软雅黑" panose="020B0503020204020204" charset="-122"/>
              <a:cs typeface="微软雅黑" panose="020B0503020204020204" charset="-122"/>
            </a:endParaRPr>
          </a:p>
          <a:p>
            <a:pPr marL="342900" indent="-342900">
              <a:lnSpc>
                <a:spcPct val="120000"/>
              </a:lnSpc>
              <a:buFont typeface="Wingdings" panose="05000000000000000000" pitchFamily="2" charset="2"/>
              <a:buChar char="Ø"/>
            </a:pPr>
            <a:r>
              <a:rPr lang="zh-CN" altLang="en-US" sz="2800" b="1">
                <a:latin typeface="微软雅黑" panose="020B0503020204020204" charset="-122"/>
                <a:ea typeface="微软雅黑" panose="020B0503020204020204" charset="-122"/>
                <a:cs typeface="微软雅黑" panose="020B0503020204020204" charset="-122"/>
              </a:rPr>
              <a:t>黏合剂根据来源可分为：</a:t>
            </a:r>
            <a:r>
              <a:rPr lang="zh-CN" altLang="en-US" sz="2800" b="1">
                <a:solidFill>
                  <a:srgbClr val="C00000"/>
                </a:solidFill>
                <a:latin typeface="微软雅黑" panose="020B0503020204020204" charset="-122"/>
                <a:ea typeface="微软雅黑" panose="020B0503020204020204" charset="-122"/>
                <a:cs typeface="微软雅黑" panose="020B0503020204020204" charset="-122"/>
              </a:rPr>
              <a:t>天然黏合剂和合成黏合剂。</a:t>
            </a:r>
            <a:endParaRPr lang="en-US" altLang="zh-CN" sz="2800" b="1">
              <a:solidFill>
                <a:srgbClr val="C00000"/>
              </a:solidFill>
              <a:latin typeface="微软雅黑" panose="020B0503020204020204" charset="-122"/>
              <a:ea typeface="微软雅黑" panose="020B0503020204020204" charset="-122"/>
              <a:cs typeface="微软雅黑" panose="020B0503020204020204" charset="-122"/>
            </a:endParaRPr>
          </a:p>
          <a:p>
            <a:pPr marL="342900" indent="-342900">
              <a:lnSpc>
                <a:spcPct val="120000"/>
              </a:lnSpc>
              <a:buFont typeface="Wingdings" panose="05000000000000000000" pitchFamily="2" charset="2"/>
              <a:buChar char="Ø"/>
            </a:pPr>
            <a:r>
              <a:rPr lang="zh-CN" altLang="en-US" sz="2800" b="1">
                <a:latin typeface="微软雅黑" panose="020B0503020204020204" charset="-122"/>
                <a:ea typeface="微软雅黑" panose="020B0503020204020204" charset="-122"/>
                <a:cs typeface="微软雅黑" panose="020B0503020204020204" charset="-122"/>
              </a:rPr>
              <a:t>天然黏合剂</a:t>
            </a:r>
            <a:r>
              <a:rPr lang="en-US" altLang="zh-CN" sz="2800" b="1">
                <a:latin typeface="微软雅黑" panose="020B0503020204020204" charset="-122"/>
                <a:ea typeface="微软雅黑" panose="020B0503020204020204" charset="-122"/>
                <a:cs typeface="微软雅黑" panose="020B0503020204020204" charset="-122"/>
              </a:rPr>
              <a:t>——</a:t>
            </a:r>
            <a:r>
              <a:rPr lang="zh-CN" altLang="en-US" sz="2800" b="1">
                <a:latin typeface="微软雅黑" panose="020B0503020204020204" charset="-122"/>
                <a:ea typeface="微软雅黑" panose="020B0503020204020204" charset="-122"/>
                <a:cs typeface="微软雅黑" panose="020B0503020204020204" charset="-122"/>
              </a:rPr>
              <a:t>动物的皮或鱼鳔熬胶，用于黏结木材。</a:t>
            </a:r>
            <a:endParaRPr lang="en-US" altLang="zh-CN" sz="2800" b="1">
              <a:latin typeface="微软雅黑" panose="020B0503020204020204" charset="-122"/>
              <a:ea typeface="微软雅黑" panose="020B0503020204020204" charset="-122"/>
              <a:cs typeface="微软雅黑" panose="020B0503020204020204" charset="-122"/>
            </a:endParaRPr>
          </a:p>
          <a:p>
            <a:pPr marL="342900" indent="-342900">
              <a:lnSpc>
                <a:spcPct val="120000"/>
              </a:lnSpc>
              <a:buFont typeface="Wingdings" panose="05000000000000000000" pitchFamily="2" charset="2"/>
              <a:buChar char="Ø"/>
            </a:pPr>
            <a:r>
              <a:rPr lang="zh-CN" altLang="en-US" sz="2800" b="1">
                <a:latin typeface="微软雅黑" panose="020B0503020204020204" charset="-122"/>
                <a:ea typeface="微软雅黑" panose="020B0503020204020204" charset="-122"/>
                <a:cs typeface="微软雅黑" panose="020B0503020204020204" charset="-122"/>
              </a:rPr>
              <a:t>合成黏合剂</a:t>
            </a:r>
            <a:r>
              <a:rPr lang="en-US" altLang="zh-CN" sz="2800" b="1">
                <a:latin typeface="微软雅黑" panose="020B0503020204020204" charset="-122"/>
                <a:ea typeface="微软雅黑" panose="020B0503020204020204" charset="-122"/>
                <a:cs typeface="微软雅黑" panose="020B0503020204020204" charset="-122"/>
              </a:rPr>
              <a:t>——</a:t>
            </a:r>
            <a:r>
              <a:rPr lang="zh-CN" altLang="en-US" sz="2800" b="1">
                <a:latin typeface="微软雅黑" panose="020B0503020204020204" charset="-122"/>
                <a:ea typeface="微软雅黑" panose="020B0503020204020204" charset="-122"/>
                <a:cs typeface="微软雅黑" panose="020B0503020204020204" charset="-122"/>
              </a:rPr>
              <a:t>黏结力强，性能优异。</a:t>
            </a:r>
            <a:endParaRPr lang="en-US" altLang="zh-CN" sz="2800" b="1">
              <a:latin typeface="微软雅黑" panose="020B0503020204020204" charset="-122"/>
              <a:ea typeface="微软雅黑" panose="020B0503020204020204" charset="-122"/>
              <a:cs typeface="微软雅黑" panose="020B0503020204020204" charset="-122"/>
            </a:endParaRPr>
          </a:p>
          <a:p>
            <a:pPr marL="342900" indent="-342900">
              <a:lnSpc>
                <a:spcPct val="120000"/>
              </a:lnSpc>
              <a:buFont typeface="Wingdings" panose="05000000000000000000" pitchFamily="2" charset="2"/>
              <a:buChar char="Ø"/>
            </a:pPr>
            <a:r>
              <a:rPr lang="zh-CN" altLang="en-US" sz="2800" b="1">
                <a:latin typeface="微软雅黑" panose="020B0503020204020204" charset="-122"/>
                <a:ea typeface="微软雅黑" panose="020B0503020204020204" charset="-122"/>
                <a:cs typeface="微软雅黑" panose="020B0503020204020204" charset="-122"/>
              </a:rPr>
              <a:t>特种黏合剂</a:t>
            </a:r>
            <a:r>
              <a:rPr lang="en-US" altLang="zh-CN" sz="2800" b="1">
                <a:latin typeface="微软雅黑" panose="020B0503020204020204" charset="-122"/>
                <a:ea typeface="微软雅黑" panose="020B0503020204020204" charset="-122"/>
                <a:cs typeface="微软雅黑" panose="020B0503020204020204" charset="-122"/>
              </a:rPr>
              <a:t>——</a:t>
            </a:r>
            <a:r>
              <a:rPr lang="zh-CN" altLang="en-US" sz="2800" b="1">
                <a:latin typeface="微软雅黑" panose="020B0503020204020204" charset="-122"/>
                <a:ea typeface="微软雅黑" panose="020B0503020204020204" charset="-122"/>
                <a:cs typeface="微软雅黑" panose="020B0503020204020204" charset="-122"/>
              </a:rPr>
              <a:t>耐高温、耐低温、导电、导磁和导热。</a:t>
            </a:r>
            <a:endParaRPr lang="zh-CN" altLang="en-US" sz="2800" b="1">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3"/>
            </p:custDataLst>
          </p:nvPr>
        </p:nvSpPr>
        <p:spPr>
          <a:xfrm>
            <a:off x="74638" y="4017050"/>
            <a:ext cx="11164971" cy="21177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marL="342900" indent="-342900">
              <a:lnSpc>
                <a:spcPct val="120000"/>
              </a:lnSpc>
              <a:buFont typeface="Wingdings" panose="05000000000000000000" pitchFamily="2" charset="2"/>
              <a:buChar char="Ø"/>
            </a:pPr>
            <a:r>
              <a:rPr lang="zh-CN" altLang="en-US" sz="2800" b="1">
                <a:latin typeface="微软雅黑" panose="020B0503020204020204" charset="-122"/>
                <a:ea typeface="微软雅黑" panose="020B0503020204020204" charset="-122"/>
              </a:rPr>
              <a:t>涂料是一类含有机高分子的混合液或粉末。</a:t>
            </a:r>
            <a:endParaRPr lang="en-US" altLang="zh-CN" sz="2800" b="1">
              <a:latin typeface="微软雅黑" panose="020B0503020204020204" charset="-122"/>
              <a:ea typeface="微软雅黑" panose="020B0503020204020204" charset="-122"/>
            </a:endParaRPr>
          </a:p>
          <a:p>
            <a:pPr marL="342900" indent="-342900">
              <a:lnSpc>
                <a:spcPct val="120000"/>
              </a:lnSpc>
              <a:buFont typeface="Wingdings" panose="05000000000000000000" pitchFamily="2" charset="2"/>
              <a:buChar char="Ø"/>
            </a:pPr>
            <a:r>
              <a:rPr lang="zh-CN" altLang="en-US" sz="2800" b="1">
                <a:latin typeface="微软雅黑" panose="020B0503020204020204" charset="-122"/>
                <a:ea typeface="微软雅黑" panose="020B0503020204020204" charset="-122"/>
              </a:rPr>
              <a:t>油漆就是一种常见的涂料。</a:t>
            </a:r>
            <a:endParaRPr lang="en-US" altLang="zh-CN" sz="2800" b="1">
              <a:latin typeface="微软雅黑" panose="020B0503020204020204" charset="-122"/>
              <a:ea typeface="微软雅黑" panose="020B0503020204020204" charset="-122"/>
            </a:endParaRPr>
          </a:p>
          <a:p>
            <a:pPr marL="342900" indent="-342900">
              <a:lnSpc>
                <a:spcPct val="120000"/>
              </a:lnSpc>
              <a:buFont typeface="Wingdings" panose="05000000000000000000" pitchFamily="2" charset="2"/>
              <a:buChar char="Ø"/>
            </a:pPr>
            <a:r>
              <a:rPr lang="zh-CN" altLang="en-US" sz="2800" b="1">
                <a:latin typeface="微软雅黑" panose="020B0503020204020204" charset="-122"/>
                <a:ea typeface="微软雅黑" panose="020B0503020204020204" charset="-122"/>
              </a:rPr>
              <a:t>可用于建筑、船舶、车辆，以及家电、家具的保护和装饰。</a:t>
            </a:r>
            <a:endParaRPr lang="en-US" altLang="zh-CN" sz="2800" b="1">
              <a:latin typeface="微软雅黑" panose="020B0503020204020204" charset="-122"/>
              <a:ea typeface="微软雅黑" panose="020B0503020204020204" charset="-122"/>
            </a:endParaRPr>
          </a:p>
          <a:p>
            <a:pPr marL="342900" indent="-342900">
              <a:lnSpc>
                <a:spcPct val="120000"/>
              </a:lnSpc>
              <a:buFont typeface="Wingdings" panose="05000000000000000000" pitchFamily="2" charset="2"/>
              <a:buChar char="Ø"/>
            </a:pPr>
            <a:r>
              <a:rPr lang="zh-CN" altLang="en-US" sz="2800" b="1">
                <a:latin typeface="微软雅黑" panose="020B0503020204020204" charset="-122"/>
                <a:ea typeface="微软雅黑" panose="020B0503020204020204" charset="-122"/>
              </a:rPr>
              <a:t>特种涂料在化工、航空等领域具有重要的用途。</a:t>
            </a:r>
            <a:endParaRPr lang="zh-CN" altLang="en-US" sz="2800" b="1">
              <a:latin typeface="微软雅黑" panose="020B0503020204020204" charset="-122"/>
              <a:ea typeface="微软雅黑" panose="020B0503020204020204" charset="-122"/>
            </a:endParaRPr>
          </a:p>
        </p:txBody>
      </p:sp>
      <p:pic>
        <p:nvPicPr>
          <p:cNvPr id="7" name="图片 6"/>
          <p:cNvPicPr>
            <a:picLocks noChangeAspect="1"/>
          </p:cNvPicPr>
          <p:nvPr>
            <p:custDataLst>
              <p:tags r:id="rId4"/>
            </p:custDataLst>
          </p:nvPr>
        </p:nvPicPr>
        <p:blipFill>
          <a:blip r:embed="rId5"/>
          <a:srcRect t="4463"/>
          <a:stretch>
            <a:fillRect/>
          </a:stretch>
        </p:blipFill>
        <p:spPr>
          <a:xfrm>
            <a:off x="9566910" y="3027680"/>
            <a:ext cx="2524760" cy="1927860"/>
          </a:xfrm>
          <a:prstGeom prst="rect">
            <a:avLst/>
          </a:prstGeom>
        </p:spPr>
      </p:pic>
      <p:pic>
        <p:nvPicPr>
          <p:cNvPr id="8" name="图片 7"/>
          <p:cNvPicPr>
            <a:picLocks noChangeAspect="1"/>
          </p:cNvPicPr>
          <p:nvPr>
            <p:custDataLst>
              <p:tags r:id="rId6"/>
            </p:custDataLst>
          </p:nvPr>
        </p:nvPicPr>
        <p:blipFill>
          <a:blip r:embed="rId7"/>
          <a:srcRect t="6000"/>
          <a:stretch>
            <a:fillRect/>
          </a:stretch>
        </p:blipFill>
        <p:spPr>
          <a:xfrm>
            <a:off x="9566275" y="4955540"/>
            <a:ext cx="2525395" cy="17849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3"/>
          <p:cNvSpPr txBox="1">
            <a:spLocks noChangeArrowheads="1"/>
          </p:cNvSpPr>
          <p:nvPr>
            <p:custDataLst>
              <p:tags r:id="rId1"/>
            </p:custDataLst>
          </p:nvPr>
        </p:nvSpPr>
        <p:spPr bwMode="auto">
          <a:xfrm>
            <a:off x="796290" y="0"/>
            <a:ext cx="617093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教学过程</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sym typeface="+mn-ea"/>
              </a:rPr>
              <a:t>有机高分子材料</a:t>
            </a:r>
            <a:r>
              <a:rPr lang="en-US" altLang="zh-CN" sz="2800" b="1">
                <a:solidFill>
                  <a:srgbClr val="C00000"/>
                </a:solidFill>
                <a:latin typeface="微软雅黑" panose="020B0503020204020204" charset="-122"/>
                <a:sym typeface="+mn-ea"/>
              </a:rPr>
              <a:t>---</a:t>
            </a:r>
            <a:r>
              <a:rPr lang="zh-CN" altLang="en-US" sz="2800" b="1">
                <a:solidFill>
                  <a:srgbClr val="C00000"/>
                </a:solidFill>
                <a:latin typeface="微软雅黑" panose="020B0503020204020204" charset="-122"/>
                <a:sym typeface="+mn-ea"/>
              </a:rPr>
              <a:t>练习</a:t>
            </a:r>
            <a:endParaRPr lang="zh-CN" altLang="en-US" sz="2800" b="1">
              <a:solidFill>
                <a:srgbClr val="C00000"/>
              </a:solidFill>
              <a:latin typeface="微软雅黑" panose="020B0503020204020204" charset="-122"/>
              <a:sym typeface="+mn-ea"/>
            </a:endParaRPr>
          </a:p>
        </p:txBody>
      </p:sp>
      <p:sp>
        <p:nvSpPr>
          <p:cNvPr id="8" name="Text Box 8"/>
          <p:cNvSpPr txBox="1">
            <a:spLocks noChangeArrowheads="1"/>
          </p:cNvSpPr>
          <p:nvPr>
            <p:custDataLst>
              <p:tags r:id="rId2"/>
            </p:custDataLst>
          </p:nvPr>
        </p:nvSpPr>
        <p:spPr bwMode="auto">
          <a:xfrm>
            <a:off x="116204" y="786128"/>
            <a:ext cx="11938001" cy="529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b="1">
                <a:solidFill>
                  <a:schemeClr val="tx1"/>
                </a:solidFill>
                <a:latin typeface="Arial" panose="020B0604020202020204" pitchFamily="34" charset="0"/>
                <a:ea typeface="黑体" panose="02010609060101010101" charset="-122"/>
              </a:defRPr>
            </a:lvl1pPr>
            <a:lvl2pPr marL="742950" indent="-285750" eaLnBrk="0" hangingPunct="0">
              <a:defRPr sz="2800" b="1">
                <a:solidFill>
                  <a:schemeClr val="tx1"/>
                </a:solidFill>
                <a:latin typeface="Arial" panose="020B0604020202020204" pitchFamily="34" charset="0"/>
                <a:ea typeface="黑体" panose="02010609060101010101" charset="-122"/>
              </a:defRPr>
            </a:lvl2pPr>
            <a:lvl3pPr marL="1143000" indent="-228600" eaLnBrk="0" hangingPunct="0">
              <a:defRPr sz="2800" b="1">
                <a:solidFill>
                  <a:schemeClr val="tx1"/>
                </a:solidFill>
                <a:latin typeface="Arial" panose="020B0604020202020204" pitchFamily="34" charset="0"/>
                <a:ea typeface="黑体" panose="02010609060101010101" charset="-122"/>
              </a:defRPr>
            </a:lvl3pPr>
            <a:lvl4pPr marL="1600200" indent="-228600" eaLnBrk="0" hangingPunct="0">
              <a:defRPr sz="2800" b="1">
                <a:solidFill>
                  <a:schemeClr val="tx1"/>
                </a:solidFill>
                <a:latin typeface="Arial" panose="020B0604020202020204" pitchFamily="34" charset="0"/>
                <a:ea typeface="黑体" panose="02010609060101010101" charset="-122"/>
              </a:defRPr>
            </a:lvl4pPr>
            <a:lvl5pPr marL="2057400" indent="-228600" eaLnBrk="0" hangingPunct="0">
              <a:defRPr sz="2800" b="1">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9pPr>
          </a:lstStyle>
          <a:p>
            <a:pPr eaLnBrk="1" hangingPunct="1">
              <a:spcBef>
                <a:spcPct val="50000"/>
              </a:spcBef>
            </a:pPr>
            <a:r>
              <a:rPr lang="en-US" altLang="zh-CN">
                <a:solidFill>
                  <a:srgbClr val="FF0000"/>
                </a:solidFill>
                <a:latin typeface="Arial Black" panose="020B0A04020102020204" pitchFamily="34" charset="0"/>
              </a:rPr>
              <a:t>[</a:t>
            </a:r>
            <a:r>
              <a:rPr lang="zh-CN" altLang="en-US">
                <a:solidFill>
                  <a:srgbClr val="FF0000"/>
                </a:solidFill>
                <a:latin typeface="Arial Black" panose="020B0A04020102020204" pitchFamily="34" charset="0"/>
              </a:rPr>
              <a:t>判断正误</a:t>
            </a:r>
            <a:r>
              <a:rPr lang="en-US" altLang="zh-CN">
                <a:solidFill>
                  <a:srgbClr val="FF0000"/>
                </a:solidFill>
                <a:latin typeface="Arial Black" panose="020B0A04020102020204" pitchFamily="34" charset="0"/>
              </a:rPr>
              <a:t>]</a:t>
            </a:r>
            <a:r>
              <a:rPr lang="zh-CN" altLang="en-US">
                <a:latin typeface="Arial Black" panose="020B0A04020102020204" pitchFamily="34" charset="0"/>
              </a:rPr>
              <a:t>下列关于有机高分子材料的说法是否正确？</a:t>
            </a:r>
            <a:endParaRPr lang="en-US" altLang="zh-CN">
              <a:latin typeface="Arial Black" panose="020B0A04020102020204" pitchFamily="34" charset="0"/>
            </a:endParaRPr>
          </a:p>
          <a:p>
            <a:pPr eaLnBrk="1" hangingPunct="1">
              <a:spcBef>
                <a:spcPct val="50000"/>
              </a:spcBef>
            </a:pPr>
            <a:r>
              <a:rPr lang="zh-CN" altLang="en-US">
                <a:latin typeface="Arial Black" panose="020B0A04020102020204" pitchFamily="34" charset="0"/>
              </a:rPr>
              <a:t>①不同</a:t>
            </a:r>
            <a:r>
              <a:rPr lang="zh-CN" altLang="zh-CN">
                <a:latin typeface="Arial Black" panose="020B0A04020102020204" pitchFamily="34" charset="0"/>
              </a:rPr>
              <a:t>有机高分子材料</a:t>
            </a:r>
            <a:r>
              <a:rPr lang="zh-CN" altLang="en-US">
                <a:latin typeface="Arial Black" panose="020B0A04020102020204" pitchFamily="34" charset="0"/>
              </a:rPr>
              <a:t>的</a:t>
            </a:r>
            <a:r>
              <a:rPr lang="zh-CN" altLang="zh-CN">
                <a:latin typeface="Arial Black" panose="020B0A04020102020204" pitchFamily="34" charset="0"/>
              </a:rPr>
              <a:t>结构</a:t>
            </a:r>
            <a:r>
              <a:rPr lang="zh-CN" altLang="en-US">
                <a:latin typeface="Arial Black" panose="020B0A04020102020204" pitchFamily="34" charset="0"/>
              </a:rPr>
              <a:t>均</a:t>
            </a:r>
            <a:r>
              <a:rPr lang="zh-CN" altLang="zh-CN">
                <a:latin typeface="Arial Black" panose="020B0A04020102020204" pitchFamily="34" charset="0"/>
              </a:rPr>
              <a:t>非常复杂</a:t>
            </a:r>
            <a:r>
              <a:rPr lang="zh-CN" altLang="en-US">
                <a:latin typeface="Arial Black" panose="020B0A04020102020204" pitchFamily="34" charset="0"/>
              </a:rPr>
              <a:t>，均属于混合物。</a:t>
            </a:r>
            <a:endParaRPr lang="en-US" altLang="zh-CN">
              <a:latin typeface="Arial Black" panose="020B0A04020102020204" pitchFamily="34" charset="0"/>
            </a:endParaRPr>
          </a:p>
          <a:p>
            <a:pPr eaLnBrk="1" hangingPunct="1">
              <a:spcBef>
                <a:spcPct val="50000"/>
              </a:spcBef>
            </a:pPr>
            <a:r>
              <a:rPr lang="zh-CN" altLang="en-US">
                <a:latin typeface="Arial Black" panose="020B0A04020102020204" pitchFamily="34" charset="0"/>
              </a:rPr>
              <a:t>②棉花、羊毛、蚕丝、麻均为天然高分子材料，而</a:t>
            </a:r>
            <a:r>
              <a:rPr lang="zh-CN" altLang="zh-CN">
                <a:latin typeface="Arial Black" panose="020B0A04020102020204" pitchFamily="34" charset="0"/>
              </a:rPr>
              <a:t>真丝、塑料</a:t>
            </a:r>
            <a:r>
              <a:rPr lang="zh-CN" altLang="en-US">
                <a:latin typeface="Arial Black" panose="020B0A04020102020204" pitchFamily="34" charset="0"/>
              </a:rPr>
              <a:t>、橡胶、腈纶</a:t>
            </a:r>
            <a:r>
              <a:rPr lang="zh-CN" altLang="zh-CN">
                <a:latin typeface="Arial Black" panose="020B0A04020102020204" pitchFamily="34" charset="0"/>
              </a:rPr>
              <a:t>都是</a:t>
            </a:r>
            <a:r>
              <a:rPr lang="zh-CN" altLang="en-US">
                <a:latin typeface="Arial Black" panose="020B0A04020102020204" pitchFamily="34" charset="0"/>
              </a:rPr>
              <a:t>有机</a:t>
            </a:r>
            <a:r>
              <a:rPr lang="zh-CN" altLang="zh-CN">
                <a:latin typeface="Arial Black" panose="020B0A04020102020204" pitchFamily="34" charset="0"/>
              </a:rPr>
              <a:t>合成高分子材料</a:t>
            </a:r>
            <a:r>
              <a:rPr lang="zh-CN" altLang="en-US">
                <a:latin typeface="Arial Black" panose="020B0A04020102020204" pitchFamily="34" charset="0"/>
              </a:rPr>
              <a:t>。</a:t>
            </a:r>
            <a:endParaRPr lang="en-US" altLang="zh-CN">
              <a:latin typeface="Arial Black" panose="020B0A04020102020204" pitchFamily="34" charset="0"/>
            </a:endParaRPr>
          </a:p>
          <a:p>
            <a:pPr eaLnBrk="1" hangingPunct="1">
              <a:spcBef>
                <a:spcPct val="50000"/>
              </a:spcBef>
            </a:pPr>
            <a:endParaRPr lang="en-US" altLang="zh-CN" sz="1000">
              <a:latin typeface="Arial Black" panose="020B0A04020102020204" pitchFamily="34" charset="0"/>
            </a:endParaRPr>
          </a:p>
          <a:p>
            <a:pPr eaLnBrk="1" hangingPunct="1">
              <a:spcBef>
                <a:spcPct val="50000"/>
              </a:spcBef>
            </a:pPr>
            <a:r>
              <a:rPr lang="zh-CN" altLang="en-US">
                <a:latin typeface="Arial Black" panose="020B0A04020102020204" pitchFamily="34" charset="0"/>
              </a:rPr>
              <a:t>③</a:t>
            </a:r>
            <a:r>
              <a:rPr lang="zh-CN" altLang="zh-CN">
                <a:latin typeface="Arial Black" panose="020B0A04020102020204" pitchFamily="34" charset="0"/>
              </a:rPr>
              <a:t>聚乙烯</a:t>
            </a:r>
            <a:r>
              <a:rPr lang="zh-CN" altLang="en-US">
                <a:latin typeface="Arial Black" panose="020B0A04020102020204" pitchFamily="34" charset="0"/>
              </a:rPr>
              <a:t>、聚氯乙烯均</a:t>
            </a:r>
            <a:r>
              <a:rPr lang="zh-CN" altLang="zh-CN">
                <a:latin typeface="Arial Black" panose="020B0A04020102020204" pitchFamily="34" charset="0"/>
              </a:rPr>
              <a:t>是天然高分子材料</a:t>
            </a:r>
            <a:r>
              <a:rPr lang="zh-CN" altLang="en-US">
                <a:latin typeface="Arial Black" panose="020B0A04020102020204" pitchFamily="34" charset="0"/>
              </a:rPr>
              <a:t>，它会造成环境的“白色污染”。</a:t>
            </a:r>
            <a:endParaRPr lang="en-US" altLang="zh-CN">
              <a:latin typeface="Arial Black" panose="020B0A04020102020204" pitchFamily="34" charset="0"/>
            </a:endParaRPr>
          </a:p>
          <a:p>
            <a:pPr eaLnBrk="1" hangingPunct="1">
              <a:spcBef>
                <a:spcPct val="50000"/>
              </a:spcBef>
            </a:pPr>
            <a:r>
              <a:rPr lang="zh-CN" altLang="en-US">
                <a:latin typeface="Arial Black" panose="020B0A04020102020204" pitchFamily="34" charset="0"/>
              </a:rPr>
              <a:t>④</a:t>
            </a:r>
            <a:r>
              <a:rPr lang="zh-CN" altLang="zh-CN">
                <a:latin typeface="Arial Black" panose="020B0A04020102020204" pitchFamily="34" charset="0"/>
              </a:rPr>
              <a:t>乙烯和聚乙烯</a:t>
            </a:r>
            <a:r>
              <a:rPr lang="zh-CN" altLang="en-US">
                <a:latin typeface="Arial Black" panose="020B0A04020102020204" pitchFamily="34" charset="0"/>
              </a:rPr>
              <a:t>中的碳碳双键</a:t>
            </a:r>
            <a:r>
              <a:rPr lang="zh-CN" altLang="zh-CN">
                <a:latin typeface="Arial Black" panose="020B0A04020102020204" pitchFamily="34" charset="0"/>
              </a:rPr>
              <a:t>都能使</a:t>
            </a:r>
            <a:r>
              <a:rPr lang="en-US" altLang="zh-CN">
                <a:latin typeface="Arial Black" panose="020B0A04020102020204" pitchFamily="34" charset="0"/>
              </a:rPr>
              <a:t>Br</a:t>
            </a:r>
            <a:r>
              <a:rPr lang="en-US" altLang="zh-CN" baseline="-25000">
                <a:latin typeface="Arial Black" panose="020B0A04020102020204" pitchFamily="34" charset="0"/>
              </a:rPr>
              <a:t>2</a:t>
            </a:r>
            <a:r>
              <a:rPr lang="zh-CN" altLang="zh-CN">
                <a:latin typeface="Arial Black" panose="020B0A04020102020204" pitchFamily="34" charset="0"/>
              </a:rPr>
              <a:t>的</a:t>
            </a:r>
            <a:r>
              <a:rPr lang="en-US" altLang="zh-CN">
                <a:latin typeface="Arial Black" panose="020B0A04020102020204" pitchFamily="34" charset="0"/>
              </a:rPr>
              <a:t>CCl</a:t>
            </a:r>
            <a:r>
              <a:rPr lang="en-US" altLang="zh-CN" baseline="-25000">
                <a:latin typeface="Arial Black" panose="020B0A04020102020204" pitchFamily="34" charset="0"/>
              </a:rPr>
              <a:t>4</a:t>
            </a:r>
            <a:r>
              <a:rPr lang="zh-CN" altLang="zh-CN">
                <a:latin typeface="Arial Black" panose="020B0A04020102020204" pitchFamily="34" charset="0"/>
              </a:rPr>
              <a:t>溶液褪色</a:t>
            </a:r>
            <a:r>
              <a:rPr lang="zh-CN" altLang="en-US">
                <a:latin typeface="Arial Black" panose="020B0A04020102020204" pitchFamily="34" charset="0"/>
              </a:rPr>
              <a:t>。</a:t>
            </a:r>
            <a:endParaRPr lang="en-US" altLang="zh-CN">
              <a:latin typeface="Arial Black" panose="020B0A04020102020204" pitchFamily="34" charset="0"/>
            </a:endParaRPr>
          </a:p>
          <a:p>
            <a:pPr eaLnBrk="1" hangingPunct="1">
              <a:spcBef>
                <a:spcPct val="50000"/>
              </a:spcBef>
            </a:pPr>
            <a:endParaRPr lang="en-US" altLang="zh-CN" sz="1000">
              <a:latin typeface="Arial Black" panose="020B0A04020102020204" pitchFamily="34" charset="0"/>
            </a:endParaRPr>
          </a:p>
          <a:p>
            <a:pPr eaLnBrk="1" hangingPunct="1">
              <a:spcBef>
                <a:spcPct val="50000"/>
              </a:spcBef>
            </a:pPr>
            <a:r>
              <a:rPr lang="zh-CN" altLang="en-US">
                <a:latin typeface="Arial Black" panose="020B0A04020102020204" pitchFamily="34" charset="0"/>
              </a:rPr>
              <a:t>⑤</a:t>
            </a:r>
            <a:r>
              <a:rPr lang="zh-CN" altLang="zh-CN">
                <a:latin typeface="Arial Black" panose="020B0A04020102020204" pitchFamily="34" charset="0"/>
              </a:rPr>
              <a:t>橡胶硫化</a:t>
            </a:r>
            <a:r>
              <a:rPr lang="zh-CN" altLang="en-US">
                <a:latin typeface="Arial Black" panose="020B0A04020102020204" pitchFamily="34" charset="0"/>
              </a:rPr>
              <a:t>处理属于化学变化，而橡胶中加入炭黑处理属于</a:t>
            </a:r>
            <a:r>
              <a:rPr lang="zh-CN" altLang="zh-CN">
                <a:latin typeface="Arial Black" panose="020B0A04020102020204" pitchFamily="34" charset="0"/>
              </a:rPr>
              <a:t>物理变化</a:t>
            </a:r>
            <a:r>
              <a:rPr lang="zh-CN" altLang="en-US">
                <a:latin typeface="Arial Black" panose="020B0A04020102020204" pitchFamily="34" charset="0"/>
              </a:rPr>
              <a:t>。</a:t>
            </a:r>
            <a:endParaRPr lang="en-US" altLang="zh-CN">
              <a:latin typeface="Arial Black" panose="020B0A04020102020204" pitchFamily="34" charset="0"/>
            </a:endParaRPr>
          </a:p>
          <a:p>
            <a:pPr eaLnBrk="1" hangingPunct="1">
              <a:spcBef>
                <a:spcPct val="50000"/>
              </a:spcBef>
            </a:pPr>
            <a:r>
              <a:rPr lang="zh-CN" altLang="en-US">
                <a:latin typeface="Arial Black" panose="020B0A04020102020204" pitchFamily="34" charset="0"/>
              </a:rPr>
              <a:t>⑥纤维有天然纤维和再生纤维之分，合成纤维和化学纤维均属于再生纤维。</a:t>
            </a:r>
            <a:endParaRPr lang="zh-CN" altLang="en-US">
              <a:latin typeface="Arial Black" panose="020B0A04020102020204" pitchFamily="34" charset="0"/>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32715" y="5715635"/>
            <a:ext cx="11927205" cy="998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square" lIns="25400" tIns="25400" rIns="25400" bIns="25400" numCol="1" spcCol="38100" rtlCol="0" anchor="ctr">
            <a:spAutoFit/>
          </a:bodyPr>
          <a:lstStyle/>
          <a:p>
            <a:pPr defTabSz="412750" hangingPunct="0">
              <a:lnSpc>
                <a:spcPct val="110000"/>
              </a:lnSpc>
            </a:pPr>
            <a:r>
              <a:rPr lang="zh-CN" altLang="en-US" sz="2800" b="1" smtClean="0">
                <a:solidFill>
                  <a:srgbClr val="C00000"/>
                </a:solidFill>
                <a:latin typeface="微软雅黑" panose="020B0503020204020204" charset="-122"/>
                <a:ea typeface="微软雅黑" panose="020B0503020204020204" charset="-122"/>
                <a:cs typeface="微软雅黑" panose="020B0503020204020204" charset="-122"/>
                <a:sym typeface="+mn-ea"/>
              </a:rPr>
              <a:t>思考</a:t>
            </a:r>
            <a:r>
              <a:rPr lang="en-US" altLang="zh-CN" sz="2800" b="1" smtClean="0">
                <a:solidFill>
                  <a:srgbClr val="C00000"/>
                </a:solidFill>
                <a:latin typeface="微软雅黑" panose="020B0503020204020204" charset="-122"/>
                <a:ea typeface="微软雅黑" panose="020B0503020204020204" charset="-122"/>
                <a:cs typeface="微软雅黑" panose="020B0503020204020204" charset="-122"/>
                <a:sym typeface="+mn-ea"/>
              </a:rPr>
              <a:t>2</a:t>
            </a:r>
            <a:r>
              <a:rPr lang="zh-CN" altLang="en-US" sz="2800" b="1" smtClean="0">
                <a:solidFill>
                  <a:schemeClr val="accent1"/>
                </a:solidFill>
                <a:latin typeface="微软雅黑" panose="020B0503020204020204" charset="-122"/>
                <a:ea typeface="微软雅黑" panose="020B0503020204020204" charset="-122"/>
                <a:cs typeface="微软雅黑" panose="020B0503020204020204" charset="-122"/>
                <a:sym typeface="+mn-ea"/>
              </a:rPr>
              <a:t>：</a:t>
            </a:r>
            <a:r>
              <a:rPr lang="zh-CN" altLang="en-US" sz="2800" b="1">
                <a:latin typeface="微软雅黑" panose="020B0503020204020204" charset="-122"/>
                <a:ea typeface="微软雅黑" panose="020B0503020204020204" charset="-122"/>
                <a:cs typeface="微软雅黑" panose="020B0503020204020204" charset="-122"/>
              </a:rPr>
              <a:t>请利用图示或表格等形式，对学过的常见材料进行归纳和分类，并注明其性能和主要用途。</a:t>
            </a:r>
            <a:endParaRPr lang="zh-CN" altLang="en-US" sz="2800" b="1">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2"/>
            </p:custDataLst>
          </p:nvPr>
        </p:nvSpPr>
        <p:spPr>
          <a:xfrm>
            <a:off x="401955" y="635"/>
            <a:ext cx="3334385" cy="645160"/>
          </a:xfrm>
          <a:prstGeom prst="rect">
            <a:avLst/>
          </a:prstGeom>
          <a:noFill/>
        </p:spPr>
        <p:txBody>
          <a:bodyPr wrap="square" rtlCol="0">
            <a:spAutoFit/>
          </a:bodyPr>
          <a:lstStyle/>
          <a:p>
            <a:r>
              <a:rPr lang="zh-CN" altLang="en-US" sz="3600" b="1">
                <a:solidFill>
                  <a:srgbClr val="FF0000"/>
                </a:solidFill>
                <a:latin typeface="黑体" panose="02010609060101010101" charset="-122"/>
                <a:ea typeface="黑体" panose="02010609060101010101" charset="-122"/>
              </a:rPr>
              <a:t>【思考与交流】</a:t>
            </a:r>
            <a:endParaRPr lang="zh-CN" altLang="en-US" sz="3600" b="1">
              <a:solidFill>
                <a:srgbClr val="FF0000"/>
              </a:solidFill>
              <a:latin typeface="黑体" panose="02010609060101010101" charset="-122"/>
              <a:ea typeface="黑体" panose="02010609060101010101" charset="-122"/>
            </a:endParaRPr>
          </a:p>
        </p:txBody>
      </p:sp>
      <p:sp>
        <p:nvSpPr>
          <p:cNvPr id="15" name="文本框 14"/>
          <p:cNvSpPr txBox="1"/>
          <p:nvPr>
            <p:custDataLst>
              <p:tags r:id="rId3"/>
            </p:custDataLst>
          </p:nvPr>
        </p:nvSpPr>
        <p:spPr>
          <a:xfrm>
            <a:off x="198755" y="756285"/>
            <a:ext cx="11794490" cy="1383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nchor="t">
            <a:spAutoFit/>
          </a:bodyPr>
          <a:lstStyle/>
          <a:p>
            <a:pPr marL="0" indent="0">
              <a:buNone/>
            </a:pPr>
            <a:r>
              <a:rPr lang="zh-CN" altLang="en-US" sz="2800" b="1" smtClean="0">
                <a:solidFill>
                  <a:srgbClr val="C00000"/>
                </a:solidFill>
                <a:latin typeface="微软雅黑" panose="020B0503020204020204" charset="-122"/>
                <a:ea typeface="微软雅黑" panose="020B0503020204020204" charset="-122"/>
                <a:cs typeface="微软雅黑" panose="020B0503020204020204" charset="-122"/>
                <a:sym typeface="+mn-ea"/>
              </a:rPr>
              <a:t>思考</a:t>
            </a:r>
            <a:r>
              <a:rPr lang="en-US" altLang="zh-CN" sz="2800" b="1" smtClean="0">
                <a:solidFill>
                  <a:srgbClr val="C00000"/>
                </a:solidFill>
                <a:latin typeface="微软雅黑" panose="020B0503020204020204" charset="-122"/>
                <a:ea typeface="微软雅黑" panose="020B0503020204020204" charset="-122"/>
                <a:cs typeface="微软雅黑" panose="020B0503020204020204" charset="-122"/>
                <a:sym typeface="+mn-ea"/>
              </a:rPr>
              <a:t>1</a:t>
            </a:r>
            <a:r>
              <a:rPr lang="zh-CN" altLang="en-US" sz="2800" b="1" smtClean="0">
                <a:solidFill>
                  <a:schemeClr val="accent1"/>
                </a:solidFill>
                <a:latin typeface="微软雅黑" panose="020B0503020204020204" charset="-122"/>
                <a:ea typeface="微软雅黑" panose="020B0503020204020204" charset="-122"/>
                <a:cs typeface="微软雅黑" panose="020B0503020204020204" charset="-122"/>
                <a:sym typeface="+mn-ea"/>
              </a:rPr>
              <a:t>：</a:t>
            </a:r>
            <a:r>
              <a:rPr lang="zh-CN" altLang="en-US" sz="2800" b="1">
                <a:latin typeface="微软雅黑" panose="020B0503020204020204" charset="-122"/>
                <a:ea typeface="微软雅黑" panose="020B0503020204020204" charset="-122"/>
                <a:cs typeface="微软雅黑" panose="020B0503020204020204" charset="-122"/>
                <a:sym typeface="+mn-ea"/>
              </a:rPr>
              <a:t>请将下列材料进行分类</a:t>
            </a:r>
            <a:endParaRPr lang="en-US" altLang="zh-CN" sz="2800" b="1">
              <a:latin typeface="微软雅黑" panose="020B0503020204020204" charset="-122"/>
              <a:ea typeface="微软雅黑" panose="020B0503020204020204" charset="-122"/>
              <a:cs typeface="微软雅黑" panose="020B0503020204020204" charset="-122"/>
            </a:endParaRPr>
          </a:p>
          <a:p>
            <a:pPr marL="0" indent="0">
              <a:buNone/>
            </a:pPr>
            <a:r>
              <a:rPr lang="zh-CN" altLang="en-US" sz="2800" b="1">
                <a:latin typeface="微软雅黑" panose="020B0503020204020204" charset="-122"/>
                <a:ea typeface="微软雅黑" panose="020B0503020204020204" charset="-122"/>
                <a:cs typeface="微软雅黑" panose="020B0503020204020204" charset="-122"/>
                <a:sym typeface="+mn-ea"/>
              </a:rPr>
              <a:t>①</a:t>
            </a:r>
            <a:r>
              <a:rPr lang="zh-CN" altLang="en-US" sz="2800" b="1" smtClean="0">
                <a:latin typeface="微软雅黑" panose="020B0503020204020204" charset="-122"/>
                <a:ea typeface="微软雅黑" panose="020B0503020204020204" charset="-122"/>
                <a:cs typeface="微软雅黑" panose="020B0503020204020204" charset="-122"/>
                <a:sym typeface="+mn-ea"/>
              </a:rPr>
              <a:t>铝锅 ②玻璃 </a:t>
            </a:r>
            <a:r>
              <a:rPr lang="en-US" altLang="zh-CN" sz="2800" b="1" smtClean="0">
                <a:latin typeface="微软雅黑" panose="020B0503020204020204" charset="-122"/>
                <a:ea typeface="微软雅黑" panose="020B0503020204020204" charset="-122"/>
                <a:cs typeface="微软雅黑" panose="020B0503020204020204" charset="-122"/>
                <a:sym typeface="+mn-ea"/>
              </a:rPr>
              <a:t> </a:t>
            </a:r>
            <a:r>
              <a:rPr lang="zh-CN" altLang="en-US" sz="2800" b="1" smtClean="0">
                <a:latin typeface="微软雅黑" panose="020B0503020204020204" charset="-122"/>
                <a:ea typeface="微软雅黑" panose="020B0503020204020204" charset="-122"/>
                <a:cs typeface="微软雅黑" panose="020B0503020204020204" charset="-122"/>
                <a:sym typeface="+mn-ea"/>
              </a:rPr>
              <a:t>③</a:t>
            </a:r>
            <a:r>
              <a:rPr lang="zh-CN" altLang="en-US" sz="2800" b="1">
                <a:latin typeface="微软雅黑" panose="020B0503020204020204" charset="-122"/>
                <a:ea typeface="微软雅黑" panose="020B0503020204020204" charset="-122"/>
                <a:cs typeface="微软雅黑" panose="020B0503020204020204" charset="-122"/>
                <a:sym typeface="+mn-ea"/>
              </a:rPr>
              <a:t>羊毛 </a:t>
            </a:r>
            <a:r>
              <a:rPr lang="en-US" altLang="zh-CN" sz="2800" b="1">
                <a:latin typeface="微软雅黑" panose="020B0503020204020204" charset="-122"/>
                <a:ea typeface="微软雅黑" panose="020B0503020204020204" charset="-122"/>
                <a:cs typeface="微软雅黑" panose="020B0503020204020204" charset="-122"/>
                <a:sym typeface="+mn-ea"/>
              </a:rPr>
              <a:t> </a:t>
            </a:r>
            <a:r>
              <a:rPr lang="zh-CN" altLang="en-US" sz="2800" b="1">
                <a:latin typeface="微软雅黑" panose="020B0503020204020204" charset="-122"/>
                <a:ea typeface="微软雅黑" panose="020B0503020204020204" charset="-122"/>
                <a:cs typeface="微软雅黑" panose="020B0503020204020204" charset="-122"/>
                <a:sym typeface="+mn-ea"/>
              </a:rPr>
              <a:t>④合成纤维  ⑤光导纤维  ⑥棉花 </a:t>
            </a:r>
            <a:r>
              <a:rPr lang="zh-CN" altLang="en-US" sz="2800" b="1" smtClean="0">
                <a:latin typeface="微软雅黑" panose="020B0503020204020204" charset="-122"/>
                <a:ea typeface="微软雅黑" panose="020B0503020204020204" charset="-122"/>
                <a:cs typeface="微软雅黑" panose="020B0503020204020204" charset="-122"/>
                <a:sym typeface="+mn-ea"/>
              </a:rPr>
              <a:t>⑦芯片  ⑧</a:t>
            </a:r>
            <a:r>
              <a:rPr lang="zh-CN" altLang="en-US" sz="2800" b="1">
                <a:latin typeface="微软雅黑" panose="020B0503020204020204" charset="-122"/>
                <a:ea typeface="微软雅黑" panose="020B0503020204020204" charset="-122"/>
                <a:cs typeface="微软雅黑" panose="020B0503020204020204" charset="-122"/>
                <a:sym typeface="+mn-ea"/>
              </a:rPr>
              <a:t>金刚砂  ⑨天然橡胶  ⑩</a:t>
            </a:r>
            <a:r>
              <a:rPr lang="zh-CN" altLang="en-US" sz="2800" b="1" smtClean="0">
                <a:latin typeface="微软雅黑" panose="020B0503020204020204" charset="-122"/>
                <a:ea typeface="微软雅黑" panose="020B0503020204020204" charset="-122"/>
                <a:cs typeface="微软雅黑" panose="020B0503020204020204" charset="-122"/>
                <a:sym typeface="+mn-ea"/>
              </a:rPr>
              <a:t>水泥</a:t>
            </a:r>
            <a:r>
              <a:rPr lang="en-US" altLang="zh-CN" sz="2800" b="1" smtClean="0">
                <a:latin typeface="微软雅黑" panose="020B0503020204020204" charset="-122"/>
                <a:ea typeface="微软雅黑" panose="020B0503020204020204" charset="-122"/>
                <a:cs typeface="微软雅黑" panose="020B0503020204020204" charset="-122"/>
                <a:sym typeface="+mn-ea"/>
              </a:rPr>
              <a:t>   </a:t>
            </a:r>
            <a:r>
              <a:rPr lang="zh-CN" altLang="en-US" sz="2800" b="1" smtClean="0">
                <a:latin typeface="微软雅黑" panose="020B0503020204020204" charset="-122"/>
                <a:ea typeface="微软雅黑" panose="020B0503020204020204" charset="-122"/>
                <a:cs typeface="微软雅黑" panose="020B0503020204020204" charset="-122"/>
                <a:sym typeface="+mn-ea"/>
              </a:rPr>
              <a:t>⑪钢材</a:t>
            </a:r>
            <a:r>
              <a:rPr lang="en-US" altLang="zh-CN" sz="2800" b="1" smtClean="0">
                <a:latin typeface="微软雅黑" panose="020B0503020204020204" charset="-122"/>
                <a:ea typeface="微软雅黑" panose="020B0503020204020204" charset="-122"/>
                <a:cs typeface="微软雅黑" panose="020B0503020204020204" charset="-122"/>
                <a:sym typeface="+mn-ea"/>
              </a:rPr>
              <a:t>   </a:t>
            </a:r>
            <a:r>
              <a:rPr lang="zh-CN" altLang="en-US" sz="2800" b="1" smtClean="0">
                <a:latin typeface="微软雅黑" panose="020B0503020204020204" charset="-122"/>
                <a:ea typeface="微软雅黑" panose="020B0503020204020204" charset="-122"/>
                <a:cs typeface="微软雅黑" panose="020B0503020204020204" charset="-122"/>
                <a:sym typeface="+mn-ea"/>
              </a:rPr>
              <a:t>⑫陶瓷⑬</a:t>
            </a:r>
            <a:r>
              <a:rPr lang="zh-CN" altLang="en-US" sz="2800" b="1">
                <a:latin typeface="微软雅黑" panose="020B0503020204020204" charset="-122"/>
                <a:ea typeface="微软雅黑" panose="020B0503020204020204" charset="-122"/>
                <a:cs typeface="微软雅黑" panose="020B0503020204020204" charset="-122"/>
                <a:sym typeface="+mn-ea"/>
              </a:rPr>
              <a:t>塑料</a:t>
            </a:r>
            <a:r>
              <a:rPr lang="en-US" altLang="zh-CN" sz="2800" b="1">
                <a:latin typeface="微软雅黑" panose="020B0503020204020204" charset="-122"/>
                <a:ea typeface="微软雅黑" panose="020B0503020204020204" charset="-122"/>
                <a:cs typeface="微软雅黑" panose="020B0503020204020204" charset="-122"/>
                <a:sym typeface="+mn-ea"/>
              </a:rPr>
              <a:t>  </a:t>
            </a:r>
            <a:r>
              <a:rPr lang="zh-CN" altLang="en-US" sz="2800" b="1">
                <a:latin typeface="微软雅黑" panose="020B0503020204020204" charset="-122"/>
                <a:ea typeface="微软雅黑" panose="020B0503020204020204" charset="-122"/>
                <a:cs typeface="微软雅黑" panose="020B0503020204020204" charset="-122"/>
                <a:sym typeface="+mn-ea"/>
              </a:rPr>
              <a:t>⑭</a:t>
            </a:r>
            <a:r>
              <a:rPr lang="zh-CN" altLang="en-US" sz="2800" b="1" smtClean="0">
                <a:latin typeface="微软雅黑" panose="020B0503020204020204" charset="-122"/>
                <a:ea typeface="微软雅黑" panose="020B0503020204020204" charset="-122"/>
                <a:cs typeface="微软雅黑" panose="020B0503020204020204" charset="-122"/>
                <a:sym typeface="+mn-ea"/>
              </a:rPr>
              <a:t>合成纤维⑮合成橡胶</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sp>
        <p:nvSpPr>
          <p:cNvPr id="2" name="TextBox 3"/>
          <p:cNvSpPr txBox="1"/>
          <p:nvPr>
            <p:custDataLst>
              <p:tags r:id="rId4"/>
            </p:custDataLst>
          </p:nvPr>
        </p:nvSpPr>
        <p:spPr>
          <a:xfrm>
            <a:off x="1677651" y="2419288"/>
            <a:ext cx="1433015" cy="460375"/>
          </a:xfrm>
          <a:prstGeom prst="rect">
            <a:avLst/>
          </a:prstGeom>
          <a:noFill/>
        </p:spPr>
        <p:txBody>
          <a:bodyPr wrap="square" rtlCol="0">
            <a:spAutoFit/>
          </a:bodyPr>
          <a:lstStyle/>
          <a:p>
            <a:r>
              <a:rPr lang="zh-CN" altLang="en-US" sz="2400" b="1" smtClean="0">
                <a:solidFill>
                  <a:schemeClr val="accent1"/>
                </a:solidFill>
              </a:rPr>
              <a:t>金属材料：</a:t>
            </a:r>
            <a:endParaRPr lang="zh-CN" altLang="en-US" sz="2400" b="1">
              <a:solidFill>
                <a:schemeClr val="accent1"/>
              </a:solidFill>
            </a:endParaRPr>
          </a:p>
        </p:txBody>
      </p:sp>
      <p:sp>
        <p:nvSpPr>
          <p:cNvPr id="3" name="TextBox 4"/>
          <p:cNvSpPr txBox="1"/>
          <p:nvPr>
            <p:custDataLst>
              <p:tags r:id="rId5"/>
            </p:custDataLst>
          </p:nvPr>
        </p:nvSpPr>
        <p:spPr>
          <a:xfrm>
            <a:off x="481330" y="3297555"/>
            <a:ext cx="1056005" cy="521970"/>
          </a:xfrm>
          <a:prstGeom prst="rect">
            <a:avLst/>
          </a:prstGeom>
          <a:noFill/>
        </p:spPr>
        <p:txBody>
          <a:bodyPr wrap="square" rtlCol="0">
            <a:spAutoFit/>
          </a:bodyPr>
          <a:lstStyle/>
          <a:p>
            <a:r>
              <a:rPr lang="zh-CN" altLang="en-US" sz="2800" b="1" smtClean="0">
                <a:solidFill>
                  <a:schemeClr val="accent1"/>
                </a:solidFill>
              </a:rPr>
              <a:t>材料</a:t>
            </a:r>
            <a:endParaRPr lang="zh-CN" altLang="en-US" sz="2800" b="1" smtClean="0">
              <a:solidFill>
                <a:schemeClr val="accent1"/>
              </a:solidFill>
            </a:endParaRPr>
          </a:p>
        </p:txBody>
      </p:sp>
      <p:sp>
        <p:nvSpPr>
          <p:cNvPr id="8" name="左大括号 7"/>
          <p:cNvSpPr/>
          <p:nvPr>
            <p:custDataLst>
              <p:tags r:id="rId6"/>
            </p:custDataLst>
          </p:nvPr>
        </p:nvSpPr>
        <p:spPr>
          <a:xfrm>
            <a:off x="1394460" y="2488565"/>
            <a:ext cx="188595" cy="2371725"/>
          </a:xfrm>
          <a:prstGeom prst="leftBrace">
            <a:avLst>
              <a:gd name="adj1" fmla="val 84866"/>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1" name="TextBox 6"/>
          <p:cNvSpPr txBox="1"/>
          <p:nvPr>
            <p:custDataLst>
              <p:tags r:id="rId7"/>
            </p:custDataLst>
          </p:nvPr>
        </p:nvSpPr>
        <p:spPr>
          <a:xfrm>
            <a:off x="1648441" y="3481240"/>
            <a:ext cx="2456596" cy="460375"/>
          </a:xfrm>
          <a:prstGeom prst="rect">
            <a:avLst/>
          </a:prstGeom>
          <a:noFill/>
        </p:spPr>
        <p:txBody>
          <a:bodyPr wrap="square" rtlCol="0">
            <a:spAutoFit/>
          </a:bodyPr>
          <a:lstStyle/>
          <a:p>
            <a:r>
              <a:rPr lang="zh-CN" altLang="en-US" sz="2400" b="1" smtClean="0">
                <a:solidFill>
                  <a:schemeClr val="accent1"/>
                </a:solidFill>
              </a:rPr>
              <a:t>无机非金属材料</a:t>
            </a:r>
            <a:endParaRPr lang="zh-CN" altLang="en-US" sz="2400" b="1">
              <a:solidFill>
                <a:schemeClr val="accent1"/>
              </a:solidFill>
            </a:endParaRPr>
          </a:p>
        </p:txBody>
      </p:sp>
      <p:sp>
        <p:nvSpPr>
          <p:cNvPr id="12" name="TextBox 7"/>
          <p:cNvSpPr txBox="1"/>
          <p:nvPr>
            <p:custDataLst>
              <p:tags r:id="rId8"/>
            </p:custDataLst>
          </p:nvPr>
        </p:nvSpPr>
        <p:spPr>
          <a:xfrm>
            <a:off x="1583055" y="4618355"/>
            <a:ext cx="2522220" cy="460375"/>
          </a:xfrm>
          <a:prstGeom prst="rect">
            <a:avLst/>
          </a:prstGeom>
          <a:noFill/>
        </p:spPr>
        <p:txBody>
          <a:bodyPr wrap="square" rtlCol="0">
            <a:spAutoFit/>
            <a:scene3d>
              <a:camera prst="orthographicFront"/>
              <a:lightRig rig="threePt" dir="t"/>
            </a:scene3d>
          </a:bodyPr>
          <a:lstStyle/>
          <a:p>
            <a:r>
              <a:rPr lang="zh-CN" altLang="en-US" sz="2400" b="1" smtClean="0">
                <a:solidFill>
                  <a:schemeClr val="accent1"/>
                </a:solidFill>
                <a:effectLst>
                  <a:outerShdw blurRad="38100" dist="25400" dir="5400000" algn="ctr" rotWithShape="0">
                    <a:srgbClr val="6E747A">
                      <a:alpha val="43000"/>
                    </a:srgbClr>
                  </a:outerShdw>
                </a:effectLst>
              </a:rPr>
              <a:t>有机高分子材料</a:t>
            </a:r>
            <a:endParaRPr lang="zh-CN" altLang="en-US" sz="2400" b="1" smtClean="0">
              <a:solidFill>
                <a:schemeClr val="accent1"/>
              </a:solidFill>
              <a:effectLst>
                <a:outerShdw blurRad="38100" dist="25400" dir="5400000" algn="ctr" rotWithShape="0">
                  <a:srgbClr val="6E747A">
                    <a:alpha val="43000"/>
                  </a:srgbClr>
                </a:outerShdw>
              </a:effectLst>
            </a:endParaRPr>
          </a:p>
        </p:txBody>
      </p:sp>
      <p:sp>
        <p:nvSpPr>
          <p:cNvPr id="14" name="左大括号 13"/>
          <p:cNvSpPr/>
          <p:nvPr>
            <p:custDataLst>
              <p:tags r:id="rId9"/>
            </p:custDataLst>
          </p:nvPr>
        </p:nvSpPr>
        <p:spPr>
          <a:xfrm>
            <a:off x="3993336" y="3135232"/>
            <a:ext cx="144000" cy="107817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b="1"/>
          </a:p>
        </p:txBody>
      </p:sp>
      <p:sp>
        <p:nvSpPr>
          <p:cNvPr id="16" name="TextBox 10"/>
          <p:cNvSpPr txBox="1"/>
          <p:nvPr>
            <p:custDataLst>
              <p:tags r:id="rId10"/>
            </p:custDataLst>
          </p:nvPr>
        </p:nvSpPr>
        <p:spPr>
          <a:xfrm>
            <a:off x="4231139" y="3787609"/>
            <a:ext cx="1555844" cy="460375"/>
          </a:xfrm>
          <a:prstGeom prst="rect">
            <a:avLst/>
          </a:prstGeom>
          <a:noFill/>
        </p:spPr>
        <p:txBody>
          <a:bodyPr wrap="square" rtlCol="0">
            <a:spAutoFit/>
          </a:bodyPr>
          <a:lstStyle/>
          <a:p>
            <a:r>
              <a:rPr lang="zh-CN" altLang="en-US" sz="2400" b="1" smtClean="0">
                <a:solidFill>
                  <a:schemeClr val="accent1"/>
                </a:solidFill>
              </a:rPr>
              <a:t>新型材料：</a:t>
            </a:r>
            <a:endParaRPr lang="zh-CN" altLang="en-US" sz="2400" b="1" smtClean="0">
              <a:solidFill>
                <a:schemeClr val="accent1"/>
              </a:solidFill>
            </a:endParaRPr>
          </a:p>
        </p:txBody>
      </p:sp>
      <p:sp>
        <p:nvSpPr>
          <p:cNvPr id="17" name="TextBox 11"/>
          <p:cNvSpPr txBox="1"/>
          <p:nvPr>
            <p:custDataLst>
              <p:tags r:id="rId11"/>
            </p:custDataLst>
          </p:nvPr>
        </p:nvSpPr>
        <p:spPr>
          <a:xfrm>
            <a:off x="4216164" y="3011425"/>
            <a:ext cx="1555844" cy="460375"/>
          </a:xfrm>
          <a:prstGeom prst="rect">
            <a:avLst/>
          </a:prstGeom>
          <a:noFill/>
        </p:spPr>
        <p:txBody>
          <a:bodyPr wrap="square" rtlCol="0">
            <a:spAutoFit/>
          </a:bodyPr>
          <a:lstStyle/>
          <a:p>
            <a:r>
              <a:rPr lang="zh-CN" altLang="en-US" sz="2400" b="1" smtClean="0">
                <a:solidFill>
                  <a:schemeClr val="accent1"/>
                </a:solidFill>
              </a:rPr>
              <a:t>传统材料：</a:t>
            </a:r>
            <a:endParaRPr lang="zh-CN" altLang="en-US" sz="2400" b="1" smtClean="0">
              <a:solidFill>
                <a:schemeClr val="accent1"/>
              </a:solidFill>
            </a:endParaRPr>
          </a:p>
        </p:txBody>
      </p:sp>
      <p:sp>
        <p:nvSpPr>
          <p:cNvPr id="7" name="文本框 6"/>
          <p:cNvSpPr txBox="1"/>
          <p:nvPr>
            <p:custDataLst>
              <p:tags r:id="rId12"/>
            </p:custDataLst>
          </p:nvPr>
        </p:nvSpPr>
        <p:spPr>
          <a:xfrm>
            <a:off x="4318635" y="4248150"/>
            <a:ext cx="2926080" cy="460375"/>
          </a:xfrm>
          <a:prstGeom prst="rect">
            <a:avLst/>
          </a:prstGeom>
          <a:noFill/>
        </p:spPr>
        <p:txBody>
          <a:bodyPr wrap="none" rtlCol="0" anchor="t">
            <a:spAutoFit/>
          </a:bodyPr>
          <a:lstStyle/>
          <a:p>
            <a:r>
              <a:rPr lang="zh-CN" altLang="en-US" sz="2400" b="1" smtClean="0">
                <a:solidFill>
                  <a:srgbClr val="C00000"/>
                </a:solidFill>
                <a:sym typeface="+mn-ea"/>
              </a:rPr>
              <a:t>天然有机高分子材料</a:t>
            </a:r>
            <a:endParaRPr lang="zh-CN" altLang="en-US" sz="2400" b="1" smtClean="0">
              <a:solidFill>
                <a:srgbClr val="C00000"/>
              </a:solidFill>
              <a:sym typeface="+mn-ea"/>
            </a:endParaRPr>
          </a:p>
        </p:txBody>
      </p:sp>
      <p:sp>
        <p:nvSpPr>
          <p:cNvPr id="9" name="文本框 8"/>
          <p:cNvSpPr txBox="1"/>
          <p:nvPr>
            <p:custDataLst>
              <p:tags r:id="rId13"/>
            </p:custDataLst>
          </p:nvPr>
        </p:nvSpPr>
        <p:spPr>
          <a:xfrm>
            <a:off x="4231005" y="5078730"/>
            <a:ext cx="2926080" cy="460375"/>
          </a:xfrm>
          <a:prstGeom prst="rect">
            <a:avLst/>
          </a:prstGeom>
          <a:noFill/>
        </p:spPr>
        <p:txBody>
          <a:bodyPr wrap="none" rtlCol="0" anchor="t">
            <a:spAutoFit/>
          </a:bodyPr>
          <a:lstStyle/>
          <a:p>
            <a:r>
              <a:rPr lang="zh-CN" altLang="en-US" sz="2400" b="1" smtClean="0">
                <a:solidFill>
                  <a:srgbClr val="C00000"/>
                </a:solidFill>
                <a:sym typeface="+mn-ea"/>
              </a:rPr>
              <a:t>合成有机高分子材料</a:t>
            </a:r>
            <a:endParaRPr lang="zh-CN" altLang="en-US" sz="2400" b="1" smtClean="0">
              <a:solidFill>
                <a:srgbClr val="C00000"/>
              </a:solidFill>
              <a:sym typeface="+mn-ea"/>
            </a:endParaRPr>
          </a:p>
        </p:txBody>
      </p:sp>
      <p:sp>
        <p:nvSpPr>
          <p:cNvPr id="10" name="左大括号 9"/>
          <p:cNvSpPr/>
          <p:nvPr>
            <p:custDataLst>
              <p:tags r:id="rId14"/>
            </p:custDataLst>
          </p:nvPr>
        </p:nvSpPr>
        <p:spPr>
          <a:xfrm>
            <a:off x="4020641" y="4392532"/>
            <a:ext cx="144000" cy="107817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b="1"/>
          </a:p>
        </p:txBody>
      </p:sp>
      <p:sp>
        <p:nvSpPr>
          <p:cNvPr id="18" name="文本框 17"/>
          <p:cNvSpPr txBox="1"/>
          <p:nvPr>
            <p:custDataLst>
              <p:tags r:id="rId15"/>
            </p:custDataLst>
          </p:nvPr>
        </p:nvSpPr>
        <p:spPr>
          <a:xfrm>
            <a:off x="3110865" y="2371090"/>
            <a:ext cx="895985" cy="521970"/>
          </a:xfrm>
          <a:prstGeom prst="rect">
            <a:avLst/>
          </a:prstGeom>
          <a:noFill/>
        </p:spPr>
        <p:txBody>
          <a:bodyPr wrap="none" rtlCol="0">
            <a:spAutoFit/>
          </a:bodyPr>
          <a:lstStyle/>
          <a:p>
            <a:pPr algn="l"/>
            <a:r>
              <a:rPr lang="zh-CN" altLang="en-US" sz="2800" b="1">
                <a:latin typeface="微软雅黑" panose="020B0503020204020204" charset="-122"/>
                <a:ea typeface="微软雅黑" panose="020B0503020204020204" charset="-122"/>
                <a:cs typeface="微软雅黑" panose="020B0503020204020204" charset="-122"/>
                <a:sym typeface="+mn-ea"/>
              </a:rPr>
              <a:t>①</a:t>
            </a:r>
            <a:r>
              <a:rPr lang="zh-CN" altLang="en-US" sz="2800" b="1" smtClean="0">
                <a:latin typeface="微软雅黑" panose="020B0503020204020204" charset="-122"/>
                <a:ea typeface="微软雅黑" panose="020B0503020204020204" charset="-122"/>
                <a:cs typeface="微软雅黑" panose="020B0503020204020204" charset="-122"/>
                <a:sym typeface="+mn-ea"/>
              </a:rPr>
              <a:t>⑪</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sp>
        <p:nvSpPr>
          <p:cNvPr id="19" name="文本框 18"/>
          <p:cNvSpPr txBox="1"/>
          <p:nvPr>
            <p:custDataLst>
              <p:tags r:id="rId16"/>
            </p:custDataLst>
          </p:nvPr>
        </p:nvSpPr>
        <p:spPr>
          <a:xfrm>
            <a:off x="5772150" y="2959100"/>
            <a:ext cx="1255395" cy="521970"/>
          </a:xfrm>
          <a:prstGeom prst="rect">
            <a:avLst/>
          </a:prstGeom>
          <a:noFill/>
        </p:spPr>
        <p:txBody>
          <a:bodyPr wrap="none" rtlCol="0">
            <a:spAutoFit/>
          </a:bodyPr>
          <a:lstStyle/>
          <a:p>
            <a:pPr algn="l"/>
            <a:r>
              <a:rPr lang="zh-CN" altLang="en-US" sz="2800" b="1" smtClean="0">
                <a:latin typeface="黑体" panose="02010609060101010101" charset="-122"/>
                <a:ea typeface="黑体" panose="02010609060101010101" charset="-122"/>
                <a:cs typeface="黑体" panose="02010609060101010101" charset="-122"/>
                <a:sym typeface="+mn-ea"/>
              </a:rPr>
              <a:t>②</a:t>
            </a:r>
            <a:r>
              <a:rPr lang="zh-CN" altLang="en-US" sz="2800" b="1">
                <a:latin typeface="黑体" panose="02010609060101010101" charset="-122"/>
                <a:ea typeface="黑体" panose="02010609060101010101" charset="-122"/>
                <a:cs typeface="黑体" panose="02010609060101010101" charset="-122"/>
                <a:sym typeface="+mn-ea"/>
              </a:rPr>
              <a:t>⑩</a:t>
            </a:r>
            <a:r>
              <a:rPr lang="zh-CN" altLang="en-US" sz="2800" b="1" smtClean="0">
                <a:latin typeface="黑体" panose="02010609060101010101" charset="-122"/>
                <a:ea typeface="黑体" panose="02010609060101010101" charset="-122"/>
                <a:cs typeface="黑体" panose="02010609060101010101" charset="-122"/>
                <a:sym typeface="+mn-ea"/>
              </a:rPr>
              <a:t>⑫</a:t>
            </a:r>
            <a:endParaRPr lang="zh-CN" altLang="en-US" sz="2800" b="1" smtClean="0">
              <a:latin typeface="黑体" panose="02010609060101010101" charset="-122"/>
              <a:ea typeface="黑体" panose="02010609060101010101" charset="-122"/>
              <a:cs typeface="黑体" panose="02010609060101010101" charset="-122"/>
              <a:sym typeface="+mn-ea"/>
            </a:endParaRPr>
          </a:p>
        </p:txBody>
      </p:sp>
      <p:sp>
        <p:nvSpPr>
          <p:cNvPr id="20" name="文本框 19"/>
          <p:cNvSpPr txBox="1"/>
          <p:nvPr>
            <p:custDataLst>
              <p:tags r:id="rId17"/>
            </p:custDataLst>
          </p:nvPr>
        </p:nvSpPr>
        <p:spPr>
          <a:xfrm>
            <a:off x="7380605" y="4213225"/>
            <a:ext cx="1249680" cy="521970"/>
          </a:xfrm>
          <a:prstGeom prst="rect">
            <a:avLst/>
          </a:prstGeom>
          <a:noFill/>
        </p:spPr>
        <p:txBody>
          <a:bodyPr wrap="none" rtlCol="0">
            <a:spAutoFit/>
          </a:bodyPr>
          <a:lstStyle/>
          <a:p>
            <a:pPr algn="l"/>
            <a:r>
              <a:rPr lang="zh-CN" altLang="en-US" sz="2800" b="1" smtClean="0">
                <a:latin typeface="微软雅黑" panose="020B0503020204020204" charset="-122"/>
                <a:ea typeface="微软雅黑" panose="020B0503020204020204" charset="-122"/>
                <a:cs typeface="微软雅黑" panose="020B0503020204020204" charset="-122"/>
                <a:sym typeface="+mn-ea"/>
              </a:rPr>
              <a:t>③</a:t>
            </a:r>
            <a:r>
              <a:rPr lang="zh-CN" altLang="en-US" sz="2800" b="1">
                <a:latin typeface="微软雅黑" panose="020B0503020204020204" charset="-122"/>
                <a:ea typeface="微软雅黑" panose="020B0503020204020204" charset="-122"/>
                <a:cs typeface="微软雅黑" panose="020B0503020204020204" charset="-122"/>
                <a:sym typeface="+mn-ea"/>
              </a:rPr>
              <a:t>⑥⑨</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sp>
        <p:nvSpPr>
          <p:cNvPr id="21" name="文本框 20"/>
          <p:cNvSpPr txBox="1"/>
          <p:nvPr>
            <p:custDataLst>
              <p:tags r:id="rId18"/>
            </p:custDataLst>
          </p:nvPr>
        </p:nvSpPr>
        <p:spPr>
          <a:xfrm>
            <a:off x="7252335" y="5048250"/>
            <a:ext cx="1610995" cy="521970"/>
          </a:xfrm>
          <a:prstGeom prst="rect">
            <a:avLst/>
          </a:prstGeom>
          <a:noFill/>
        </p:spPr>
        <p:txBody>
          <a:bodyPr wrap="none" rtlCol="0">
            <a:spAutoFit/>
          </a:bodyPr>
          <a:lstStyle/>
          <a:p>
            <a:pPr algn="l"/>
            <a:r>
              <a:rPr lang="zh-CN" altLang="en-US" sz="2800" b="1">
                <a:latin typeface="微软雅黑" panose="020B0503020204020204" charset="-122"/>
                <a:ea typeface="微软雅黑" panose="020B0503020204020204" charset="-122"/>
                <a:cs typeface="微软雅黑" panose="020B0503020204020204" charset="-122"/>
                <a:sym typeface="+mn-ea"/>
              </a:rPr>
              <a:t>④</a:t>
            </a:r>
            <a:r>
              <a:rPr lang="zh-CN" altLang="en-US" sz="2800" b="1" smtClean="0">
                <a:latin typeface="微软雅黑" panose="020B0503020204020204" charset="-122"/>
                <a:ea typeface="微软雅黑" panose="020B0503020204020204" charset="-122"/>
                <a:cs typeface="微软雅黑" panose="020B0503020204020204" charset="-122"/>
                <a:sym typeface="+mn-ea"/>
              </a:rPr>
              <a:t>⑬</a:t>
            </a:r>
            <a:r>
              <a:rPr lang="zh-CN" altLang="en-US" sz="2800" b="1">
                <a:latin typeface="微软雅黑" panose="020B0503020204020204" charset="-122"/>
                <a:ea typeface="微软雅黑" panose="020B0503020204020204" charset="-122"/>
                <a:cs typeface="微软雅黑" panose="020B0503020204020204" charset="-122"/>
                <a:sym typeface="+mn-ea"/>
              </a:rPr>
              <a:t>⑭</a:t>
            </a:r>
            <a:r>
              <a:rPr lang="zh-CN" altLang="en-US" sz="2800" b="1" smtClean="0">
                <a:latin typeface="微软雅黑" panose="020B0503020204020204" charset="-122"/>
                <a:ea typeface="微软雅黑" panose="020B0503020204020204" charset="-122"/>
                <a:cs typeface="微软雅黑" panose="020B0503020204020204" charset="-122"/>
                <a:sym typeface="+mn-ea"/>
              </a:rPr>
              <a:t>⑮</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sp>
        <p:nvSpPr>
          <p:cNvPr id="22" name="文本框 21"/>
          <p:cNvSpPr txBox="1"/>
          <p:nvPr>
            <p:custDataLst>
              <p:tags r:id="rId19"/>
            </p:custDataLst>
          </p:nvPr>
        </p:nvSpPr>
        <p:spPr>
          <a:xfrm>
            <a:off x="5786755" y="3667125"/>
            <a:ext cx="1357630" cy="521970"/>
          </a:xfrm>
          <a:prstGeom prst="rect">
            <a:avLst/>
          </a:prstGeom>
          <a:noFill/>
        </p:spPr>
        <p:txBody>
          <a:bodyPr wrap="none" rtlCol="0">
            <a:spAutoFit/>
          </a:bodyPr>
          <a:lstStyle/>
          <a:p>
            <a:pPr algn="l"/>
            <a:r>
              <a:rPr lang="zh-CN" altLang="en-US" sz="2800" b="1" smtClean="0">
                <a:latin typeface="微软雅黑" panose="020B0503020204020204" charset="-122"/>
                <a:ea typeface="微软雅黑" panose="020B0503020204020204" charset="-122"/>
                <a:cs typeface="微软雅黑" panose="020B0503020204020204" charset="-122"/>
                <a:sym typeface="+mn-ea"/>
              </a:rPr>
              <a:t> </a:t>
            </a:r>
            <a:r>
              <a:rPr lang="zh-CN" altLang="en-US" sz="2800" b="1" smtClean="0">
                <a:latin typeface="黑体" panose="02010609060101010101" charset="-122"/>
                <a:ea typeface="黑体" panose="02010609060101010101" charset="-122"/>
                <a:cs typeface="黑体" panose="02010609060101010101" charset="-122"/>
                <a:sym typeface="+mn-ea"/>
              </a:rPr>
              <a:t>⑦</a:t>
            </a:r>
            <a:r>
              <a:rPr lang="zh-CN" altLang="en-US" sz="2800" b="1">
                <a:latin typeface="微软雅黑" panose="020B0503020204020204" charset="-122"/>
                <a:ea typeface="微软雅黑" panose="020B0503020204020204" charset="-122"/>
                <a:cs typeface="微软雅黑" panose="020B0503020204020204" charset="-122"/>
                <a:sym typeface="+mn-ea"/>
              </a:rPr>
              <a:t>⑤</a:t>
            </a:r>
            <a:r>
              <a:rPr lang="zh-CN" altLang="en-US" sz="2800" b="1" smtClean="0">
                <a:latin typeface="微软雅黑" panose="020B0503020204020204" charset="-122"/>
                <a:ea typeface="微软雅黑" panose="020B0503020204020204" charset="-122"/>
                <a:cs typeface="微软雅黑" panose="020B0503020204020204" charset="-122"/>
                <a:sym typeface="+mn-ea"/>
              </a:rPr>
              <a:t>⑧</a:t>
            </a:r>
            <a:endParaRPr lang="zh-CN" altLang="en-US" sz="2800" b="1" smtClean="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2"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2"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2"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2"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2"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2"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2"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2"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4" fill="hold" grpId="2"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fill="hold" grpId="2"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1000" fill="hold"/>
                                        <p:tgtEl>
                                          <p:spTgt spid="19"/>
                                        </p:tgtEl>
                                        <p:attrNameLst>
                                          <p:attrName>ppt_w</p:attrName>
                                        </p:attrNameLst>
                                      </p:cBhvr>
                                      <p:tavLst>
                                        <p:tav tm="0">
                                          <p:val>
                                            <p:strVal val="#ppt_w*0.70"/>
                                          </p:val>
                                        </p:tav>
                                        <p:tav tm="100000">
                                          <p:val>
                                            <p:strVal val="#ppt_w"/>
                                          </p:val>
                                        </p:tav>
                                      </p:tavLst>
                                    </p:anim>
                                    <p:anim calcmode="lin" valueType="num">
                                      <p:cBhvr>
                                        <p:cTn id="61" dur="1000" fill="hold"/>
                                        <p:tgtEl>
                                          <p:spTgt spid="19"/>
                                        </p:tgtEl>
                                        <p:attrNameLst>
                                          <p:attrName>ppt_h</p:attrName>
                                        </p:attrNameLst>
                                      </p:cBhvr>
                                      <p:tavLst>
                                        <p:tav tm="0">
                                          <p:val>
                                            <p:strVal val="#ppt_h"/>
                                          </p:val>
                                        </p:tav>
                                        <p:tav tm="100000">
                                          <p:val>
                                            <p:strVal val="#ppt_h"/>
                                          </p:val>
                                        </p:tav>
                                      </p:tavLst>
                                    </p:anim>
                                    <p:animEffect transition="in" filter="fade">
                                      <p:cBhvr>
                                        <p:cTn id="62" dur="10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1000" fill="hold"/>
                                        <p:tgtEl>
                                          <p:spTgt spid="22"/>
                                        </p:tgtEl>
                                        <p:attrNameLst>
                                          <p:attrName>ppt_w</p:attrName>
                                        </p:attrNameLst>
                                      </p:cBhvr>
                                      <p:tavLst>
                                        <p:tav tm="0">
                                          <p:val>
                                            <p:strVal val="#ppt_w*0.70"/>
                                          </p:val>
                                        </p:tav>
                                        <p:tav tm="100000">
                                          <p:val>
                                            <p:strVal val="#ppt_w"/>
                                          </p:val>
                                        </p:tav>
                                      </p:tavLst>
                                    </p:anim>
                                    <p:anim calcmode="lin" valueType="num">
                                      <p:cBhvr>
                                        <p:cTn id="68" dur="1000" fill="hold"/>
                                        <p:tgtEl>
                                          <p:spTgt spid="22"/>
                                        </p:tgtEl>
                                        <p:attrNameLst>
                                          <p:attrName>ppt_h</p:attrName>
                                        </p:attrNameLst>
                                      </p:cBhvr>
                                      <p:tavLst>
                                        <p:tav tm="0">
                                          <p:val>
                                            <p:strVal val="#ppt_h"/>
                                          </p:val>
                                        </p:tav>
                                        <p:tav tm="100000">
                                          <p:val>
                                            <p:strVal val="#ppt_h"/>
                                          </p:val>
                                        </p:tav>
                                      </p:tavLst>
                                    </p:anim>
                                    <p:animEffect transition="in" filter="fade">
                                      <p:cBhvr>
                                        <p:cTn id="69" dur="10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1000" fill="hold"/>
                                        <p:tgtEl>
                                          <p:spTgt spid="20"/>
                                        </p:tgtEl>
                                        <p:attrNameLst>
                                          <p:attrName>ppt_w</p:attrName>
                                        </p:attrNameLst>
                                      </p:cBhvr>
                                      <p:tavLst>
                                        <p:tav tm="0">
                                          <p:val>
                                            <p:strVal val="#ppt_w*0.70"/>
                                          </p:val>
                                        </p:tav>
                                        <p:tav tm="100000">
                                          <p:val>
                                            <p:strVal val="#ppt_w"/>
                                          </p:val>
                                        </p:tav>
                                      </p:tavLst>
                                    </p:anim>
                                    <p:anim calcmode="lin" valueType="num">
                                      <p:cBhvr>
                                        <p:cTn id="75" dur="1000" fill="hold"/>
                                        <p:tgtEl>
                                          <p:spTgt spid="20"/>
                                        </p:tgtEl>
                                        <p:attrNameLst>
                                          <p:attrName>ppt_h</p:attrName>
                                        </p:attrNameLst>
                                      </p:cBhvr>
                                      <p:tavLst>
                                        <p:tav tm="0">
                                          <p:val>
                                            <p:strVal val="#ppt_h"/>
                                          </p:val>
                                        </p:tav>
                                        <p:tav tm="100000">
                                          <p:val>
                                            <p:strVal val="#ppt_h"/>
                                          </p:val>
                                        </p:tav>
                                      </p:tavLst>
                                    </p:anim>
                                    <p:animEffect transition="in" filter="fade">
                                      <p:cBhvr>
                                        <p:cTn id="76" dur="10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1000" fill="hold"/>
                                        <p:tgtEl>
                                          <p:spTgt spid="21"/>
                                        </p:tgtEl>
                                        <p:attrNameLst>
                                          <p:attrName>ppt_w</p:attrName>
                                        </p:attrNameLst>
                                      </p:cBhvr>
                                      <p:tavLst>
                                        <p:tav tm="0">
                                          <p:val>
                                            <p:strVal val="#ppt_w*0.70"/>
                                          </p:val>
                                        </p:tav>
                                        <p:tav tm="100000">
                                          <p:val>
                                            <p:strVal val="#ppt_w"/>
                                          </p:val>
                                        </p:tav>
                                      </p:tavLst>
                                    </p:anim>
                                    <p:anim calcmode="lin" valueType="num">
                                      <p:cBhvr>
                                        <p:cTn id="82" dur="1000" fill="hold"/>
                                        <p:tgtEl>
                                          <p:spTgt spid="21"/>
                                        </p:tgtEl>
                                        <p:attrNameLst>
                                          <p:attrName>ppt_h</p:attrName>
                                        </p:attrNameLst>
                                      </p:cBhvr>
                                      <p:tavLst>
                                        <p:tav tm="0">
                                          <p:val>
                                            <p:strVal val="#ppt_h"/>
                                          </p:val>
                                        </p:tav>
                                        <p:tav tm="100000">
                                          <p:val>
                                            <p:strVal val="#ppt_h"/>
                                          </p:val>
                                        </p:tav>
                                      </p:tavLst>
                                    </p:anim>
                                    <p:animEffect transition="in" filter="fade">
                                      <p:cBhvr>
                                        <p:cTn id="83" dur="1000"/>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5"/>
                                        </p:tgtEl>
                                        <p:attrNameLst>
                                          <p:attrName>style.visibility</p:attrName>
                                        </p:attrNameLst>
                                      </p:cBhvr>
                                      <p:to>
                                        <p:strVal val="visible"/>
                                      </p:to>
                                    </p:set>
                                    <p:anim calcmode="lin" valueType="num">
                                      <p:cBhvr>
                                        <p:cTn id="88" dur="1000" fill="hold"/>
                                        <p:tgtEl>
                                          <p:spTgt spid="5"/>
                                        </p:tgtEl>
                                        <p:attrNameLst>
                                          <p:attrName>ppt_w</p:attrName>
                                        </p:attrNameLst>
                                      </p:cBhvr>
                                      <p:tavLst>
                                        <p:tav tm="0">
                                          <p:val>
                                            <p:strVal val="#ppt_w*0.70"/>
                                          </p:val>
                                        </p:tav>
                                        <p:tav tm="100000">
                                          <p:val>
                                            <p:strVal val="#ppt_w"/>
                                          </p:val>
                                        </p:tav>
                                      </p:tavLst>
                                    </p:anim>
                                    <p:anim calcmode="lin" valueType="num">
                                      <p:cBhvr>
                                        <p:cTn id="89" dur="1000" fill="hold"/>
                                        <p:tgtEl>
                                          <p:spTgt spid="5"/>
                                        </p:tgtEl>
                                        <p:attrNameLst>
                                          <p:attrName>ppt_h</p:attrName>
                                        </p:attrNameLst>
                                      </p:cBhvr>
                                      <p:tavLst>
                                        <p:tav tm="0">
                                          <p:val>
                                            <p:strVal val="#ppt_h"/>
                                          </p:val>
                                        </p:tav>
                                        <p:tav tm="100000">
                                          <p:val>
                                            <p:strVal val="#ppt_h"/>
                                          </p:val>
                                        </p:tav>
                                      </p:tavLst>
                                    </p:anim>
                                    <p:animEffect transition="in" filter="fade">
                                      <p:cBhvr>
                                        <p:cTn id="9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2"/>
      <p:bldP spid="3" grpId="2"/>
      <p:bldP spid="8" grpId="2" bldLvl="0" animBg="1"/>
      <p:bldP spid="11" grpId="2"/>
      <p:bldP spid="12" grpId="2"/>
      <p:bldP spid="14" grpId="2" bldLvl="0" animBg="1"/>
      <p:bldP spid="16" grpId="2"/>
      <p:bldP spid="17" grpId="2"/>
      <p:bldP spid="7" grpId="2"/>
      <p:bldP spid="9" grpId="2"/>
      <p:bldP spid="10" grpId="2" bldLvl="0" animBg="1"/>
      <p:bldP spid="18" grpId="0"/>
      <p:bldP spid="19" grpId="0"/>
      <p:bldP spid="22" grpId="0"/>
      <p:bldP spid="20" grpId="0"/>
      <p:bldP spid="21" grpId="0"/>
      <p:bldP spid="5"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3"/>
          <p:cNvSpPr txBox="1">
            <a:spLocks noChangeArrowheads="1"/>
          </p:cNvSpPr>
          <p:nvPr>
            <p:custDataLst>
              <p:tags r:id="rId1"/>
            </p:custDataLst>
          </p:nvPr>
        </p:nvSpPr>
        <p:spPr bwMode="auto">
          <a:xfrm>
            <a:off x="1079500" y="0"/>
            <a:ext cx="617093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教学过程</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sym typeface="+mn-ea"/>
              </a:rPr>
              <a:t>有机高分子材料</a:t>
            </a:r>
            <a:r>
              <a:rPr lang="en-US" altLang="zh-CN" sz="2800" b="1">
                <a:solidFill>
                  <a:srgbClr val="C00000"/>
                </a:solidFill>
                <a:latin typeface="微软雅黑" panose="020B0503020204020204" charset="-122"/>
                <a:sym typeface="+mn-ea"/>
              </a:rPr>
              <a:t>---</a:t>
            </a:r>
            <a:r>
              <a:rPr lang="zh-CN" altLang="en-US" sz="2800" b="1">
                <a:solidFill>
                  <a:srgbClr val="C00000"/>
                </a:solidFill>
                <a:latin typeface="微软雅黑" panose="020B0503020204020204" charset="-122"/>
                <a:sym typeface="+mn-ea"/>
              </a:rPr>
              <a:t>总结</a:t>
            </a:r>
            <a:endParaRPr lang="zh-CN" altLang="en-US" sz="2800" b="1">
              <a:solidFill>
                <a:srgbClr val="C00000"/>
              </a:solidFill>
              <a:latin typeface="微软雅黑" panose="020B0503020204020204" charset="-122"/>
              <a:sym typeface="+mn-ea"/>
            </a:endParaRPr>
          </a:p>
        </p:txBody>
      </p:sp>
      <p:pic>
        <p:nvPicPr>
          <p:cNvPr id="4" name="图片 3"/>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800735" y="633730"/>
            <a:ext cx="10229850" cy="6061075"/>
          </a:xfrm>
          <a:prstGeom prst="rect">
            <a:avLst/>
          </a:prstGeom>
          <a:noFill/>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612303" y="-62"/>
            <a:ext cx="1402080" cy="460375"/>
          </a:xfrm>
          <a:prstGeom prst="rect">
            <a:avLst/>
          </a:prstGeom>
        </p:spPr>
        <p:txBody>
          <a:bodyPr wrap="none" lIns="91440" tIns="45720" rIns="91440" bIns="45720">
            <a:spAutoFit/>
          </a:bodyPr>
          <a:lstStyle/>
          <a:p>
            <a:pPr lvl="0">
              <a:defRPr/>
            </a:pPr>
            <a:r>
              <a:rPr lang="zh-CN" altLang="en-US" sz="2400" b="1">
                <a:solidFill>
                  <a:srgbClr val="C00000"/>
                </a:solidFill>
                <a:latin typeface="微软雅黑" panose="020B0503020204020204" charset="-122"/>
                <a:ea typeface="微软雅黑" panose="020B0503020204020204" charset="-122"/>
                <a:sym typeface="Arial" panose="020B0604020202020204" pitchFamily="34" charset="0"/>
              </a:rPr>
              <a:t>课堂练习</a:t>
            </a:r>
            <a:endParaRPr lang="zh-CN" altLang="en-US" sz="2400" b="1">
              <a:solidFill>
                <a:srgbClr val="C00000"/>
              </a:solidFill>
              <a:latin typeface="微软雅黑" panose="020B0503020204020204" charset="-122"/>
              <a:ea typeface="微软雅黑" panose="020B0503020204020204" charset="-122"/>
              <a:sym typeface="Arial" panose="020B0604020202020204" pitchFamily="34" charset="0"/>
            </a:endParaRPr>
          </a:p>
        </p:txBody>
      </p:sp>
      <p:sp>
        <p:nvSpPr>
          <p:cNvPr id="4" name="矩形 3"/>
          <p:cNvSpPr/>
          <p:nvPr>
            <p:custDataLst>
              <p:tags r:id="rId2"/>
            </p:custDataLst>
          </p:nvPr>
        </p:nvSpPr>
        <p:spPr>
          <a:xfrm>
            <a:off x="612220" y="3746917"/>
            <a:ext cx="11118303" cy="2861310"/>
          </a:xfrm>
          <a:prstGeom prst="rect">
            <a:avLst/>
          </a:prstGeom>
        </p:spPr>
        <p:txBody>
          <a:bodyPr lIns="91440" tIns="45720" rIns="91440" bIns="45720">
            <a:spAutoFit/>
          </a:bodyPr>
          <a:lstStyle/>
          <a:p>
            <a:pPr fontAlgn="ctr">
              <a:lnSpc>
                <a:spcPct val="150000"/>
              </a:lnSpc>
            </a:pPr>
            <a:r>
              <a:rPr lang="en-US" altLang="zh-CN" sz="2400" b="1" kern="100" smtClean="0">
                <a:solidFill>
                  <a:prstClr val="black"/>
                </a:solidFill>
                <a:latin typeface="+mn-ea"/>
                <a:cs typeface="Courier New" panose="02070309020205020404" pitchFamily="49" charset="0"/>
                <a:sym typeface="Arial" panose="020B0604020202020204" pitchFamily="34" charset="0"/>
              </a:rPr>
              <a:t>2</a:t>
            </a:r>
            <a:r>
              <a:rPr lang="en-US" altLang="zh-CN" sz="2400" b="1" smtClean="0"/>
              <a:t> </a:t>
            </a:r>
            <a:r>
              <a:rPr lang="zh-CN" altLang="en-US" sz="2400" b="1" smtClean="0"/>
              <a:t>、</a:t>
            </a:r>
            <a:r>
              <a:rPr lang="zh-CN" altLang="zh-CN" sz="2400" b="1" smtClean="0"/>
              <a:t>下列有关高分子材料的说法中正确的是</a:t>
            </a:r>
            <a:r>
              <a:rPr lang="en-US" altLang="zh-CN" sz="2400" b="1" smtClean="0"/>
              <a:t>(       )</a:t>
            </a:r>
            <a:endParaRPr lang="en-US" altLang="zh-CN" sz="2400" b="1" smtClean="0"/>
          </a:p>
          <a:p>
            <a:pPr fontAlgn="ctr">
              <a:lnSpc>
                <a:spcPct val="150000"/>
              </a:lnSpc>
            </a:pPr>
            <a:r>
              <a:rPr lang="en-US" altLang="zh-CN" sz="2400" b="1" smtClean="0"/>
              <a:t>A</a:t>
            </a:r>
            <a:r>
              <a:rPr lang="zh-CN" altLang="zh-CN" sz="2400" b="1" smtClean="0"/>
              <a:t>．天然橡胶的结构中含有碳碳双键</a:t>
            </a:r>
            <a:endParaRPr lang="zh-CN" altLang="zh-CN" sz="2400" b="1" smtClean="0"/>
          </a:p>
          <a:p>
            <a:pPr fontAlgn="ctr">
              <a:lnSpc>
                <a:spcPct val="150000"/>
              </a:lnSpc>
            </a:pPr>
            <a:r>
              <a:rPr lang="en-US" altLang="zh-CN" sz="2400" b="1" smtClean="0"/>
              <a:t>B</a:t>
            </a:r>
            <a:r>
              <a:rPr lang="zh-CN" altLang="zh-CN" sz="2400" b="1" smtClean="0"/>
              <a:t>．装液溴或溴水的试剂瓶可用丁苯橡胶作瓶塞</a:t>
            </a:r>
            <a:endParaRPr lang="zh-CN" altLang="zh-CN" sz="2400" b="1" smtClean="0"/>
          </a:p>
          <a:p>
            <a:pPr fontAlgn="ctr">
              <a:lnSpc>
                <a:spcPct val="150000"/>
              </a:lnSpc>
            </a:pPr>
            <a:r>
              <a:rPr lang="en-US" altLang="zh-CN" sz="2400" b="1" smtClean="0"/>
              <a:t>C</a:t>
            </a:r>
            <a:r>
              <a:rPr lang="zh-CN" altLang="zh-CN" sz="2400" b="1" smtClean="0"/>
              <a:t>．具有线型结构的热固性塑料可制作电源插座</a:t>
            </a:r>
            <a:endParaRPr lang="zh-CN" altLang="zh-CN" sz="2400" b="1" smtClean="0"/>
          </a:p>
          <a:p>
            <a:pPr fontAlgn="ctr">
              <a:lnSpc>
                <a:spcPct val="150000"/>
              </a:lnSpc>
            </a:pPr>
            <a:r>
              <a:rPr lang="en-US" altLang="zh-CN" sz="2400" b="1" smtClean="0"/>
              <a:t>D</a:t>
            </a:r>
            <a:r>
              <a:rPr lang="zh-CN" altLang="zh-CN" sz="2400" b="1" smtClean="0"/>
              <a:t>．羊毛、蚕丝和油脂都是天然高分子</a:t>
            </a:r>
            <a:endParaRPr lang="zh-CN" altLang="zh-CN" sz="2400" b="1"/>
          </a:p>
        </p:txBody>
      </p:sp>
      <p:sp>
        <p:nvSpPr>
          <p:cNvPr id="6" name="文本框 5"/>
          <p:cNvSpPr txBox="1"/>
          <p:nvPr>
            <p:custDataLst>
              <p:tags r:id="rId3"/>
            </p:custDataLst>
          </p:nvPr>
        </p:nvSpPr>
        <p:spPr>
          <a:xfrm>
            <a:off x="612140" y="737870"/>
            <a:ext cx="9038590" cy="3230245"/>
          </a:xfrm>
          <a:prstGeom prst="rect">
            <a:avLst/>
          </a:prstGeom>
          <a:noFill/>
        </p:spPr>
        <p:txBody>
          <a:bodyPr wrap="square" rtlCol="0" anchor="t">
            <a:spAutoFit/>
          </a:bodyPr>
          <a:lstStyle/>
          <a:p>
            <a:pPr marL="0" indent="0" fontAlgn="auto">
              <a:lnSpc>
                <a:spcPct val="150000"/>
              </a:lnSpc>
              <a:buNone/>
            </a:pPr>
            <a:r>
              <a:rPr lang="en-US" altLang="zh-CN" sz="2400" b="1">
                <a:latin typeface="微软雅黑" panose="020B0503020204020204" charset="-122"/>
                <a:ea typeface="微软雅黑" panose="020B0503020204020204" charset="-122"/>
                <a:cs typeface="微软雅黑" panose="020B0503020204020204" charset="-122"/>
                <a:sym typeface="+mn-ea"/>
              </a:rPr>
              <a:t>1</a:t>
            </a:r>
            <a:r>
              <a:rPr lang="zh-CN" altLang="zh-CN" sz="2400" b="1">
                <a:latin typeface="微软雅黑" panose="020B0503020204020204" charset="-122"/>
                <a:ea typeface="微软雅黑" panose="020B0503020204020204" charset="-122"/>
                <a:cs typeface="微软雅黑" panose="020B0503020204020204" charset="-122"/>
                <a:sym typeface="+mn-ea"/>
              </a:rPr>
              <a:t>．下列说法不正确的</a:t>
            </a:r>
            <a:r>
              <a:rPr lang="zh-CN" altLang="zh-CN" sz="2400" b="1" smtClean="0">
                <a:latin typeface="微软雅黑" panose="020B0503020204020204" charset="-122"/>
                <a:ea typeface="微软雅黑" panose="020B0503020204020204" charset="-122"/>
                <a:cs typeface="微软雅黑" panose="020B0503020204020204" charset="-122"/>
                <a:sym typeface="+mn-ea"/>
              </a:rPr>
              <a:t>是</a:t>
            </a:r>
            <a:r>
              <a:rPr lang="zh-CN" altLang="en-US" sz="2400" b="1" smtClean="0">
                <a:latin typeface="微软雅黑" panose="020B0503020204020204" charset="-122"/>
                <a:ea typeface="微软雅黑" panose="020B0503020204020204" charset="-122"/>
                <a:cs typeface="微软雅黑" panose="020B0503020204020204" charset="-122"/>
                <a:sym typeface="+mn-ea"/>
              </a:rPr>
              <a:t>（     ）</a:t>
            </a:r>
            <a:endParaRPr lang="zh-CN" altLang="zh-CN" sz="2400" b="1">
              <a:solidFill>
                <a:schemeClr val="tx1"/>
              </a:solidFill>
              <a:latin typeface="微软雅黑" panose="020B0503020204020204" charset="-122"/>
              <a:ea typeface="微软雅黑" panose="020B0503020204020204" charset="-122"/>
              <a:cs typeface="微软雅黑" panose="020B0503020204020204" charset="-122"/>
            </a:endParaRPr>
          </a:p>
          <a:p>
            <a:pPr marL="0" indent="0" fontAlgn="auto">
              <a:lnSpc>
                <a:spcPct val="150000"/>
              </a:lnSpc>
              <a:buNone/>
            </a:pPr>
            <a:r>
              <a:rPr lang="zh-CN" altLang="zh-CN" sz="2400" b="1">
                <a:latin typeface="微软雅黑" panose="020B0503020204020204" charset="-122"/>
                <a:ea typeface="微软雅黑" panose="020B0503020204020204" charset="-122"/>
                <a:cs typeface="微软雅黑" panose="020B0503020204020204" charset="-122"/>
                <a:sym typeface="+mn-ea"/>
              </a:rPr>
              <a:t>A．合成高分子材料包括塑料、合成纤维、合成橡胶、黏合剂等</a:t>
            </a:r>
            <a:endParaRPr lang="zh-CN" altLang="zh-CN" sz="2400" b="1">
              <a:solidFill>
                <a:schemeClr val="tx1"/>
              </a:solidFill>
              <a:latin typeface="微软雅黑" panose="020B0503020204020204" charset="-122"/>
              <a:ea typeface="微软雅黑" panose="020B0503020204020204" charset="-122"/>
              <a:cs typeface="微软雅黑" panose="020B0503020204020204" charset="-122"/>
            </a:endParaRPr>
          </a:p>
          <a:p>
            <a:pPr marL="0" indent="0" fontAlgn="auto">
              <a:lnSpc>
                <a:spcPct val="150000"/>
              </a:lnSpc>
              <a:buNone/>
            </a:pPr>
            <a:r>
              <a:rPr lang="zh-CN" altLang="zh-CN" sz="2400" b="1">
                <a:latin typeface="微软雅黑" panose="020B0503020204020204" charset="-122"/>
                <a:ea typeface="微软雅黑" panose="020B0503020204020204" charset="-122"/>
                <a:cs typeface="微软雅黑" panose="020B0503020204020204" charset="-122"/>
                <a:sym typeface="+mn-ea"/>
              </a:rPr>
              <a:t>B．用木材等经过加工制成的黏胶纤维属于合成纤维</a:t>
            </a:r>
            <a:endParaRPr lang="zh-CN" altLang="zh-CN" sz="2400" b="1">
              <a:solidFill>
                <a:schemeClr val="tx1"/>
              </a:solidFill>
              <a:latin typeface="微软雅黑" panose="020B0503020204020204" charset="-122"/>
              <a:ea typeface="微软雅黑" panose="020B0503020204020204" charset="-122"/>
              <a:cs typeface="微软雅黑" panose="020B0503020204020204" charset="-122"/>
            </a:endParaRPr>
          </a:p>
          <a:p>
            <a:pPr marL="0" indent="0" fontAlgn="auto">
              <a:lnSpc>
                <a:spcPct val="150000"/>
              </a:lnSpc>
              <a:buNone/>
            </a:pPr>
            <a:r>
              <a:rPr lang="zh-CN" altLang="zh-CN" sz="2400" b="1">
                <a:latin typeface="微软雅黑" panose="020B0503020204020204" charset="-122"/>
                <a:ea typeface="微软雅黑" panose="020B0503020204020204" charset="-122"/>
                <a:cs typeface="微软雅黑" panose="020B0503020204020204" charset="-122"/>
                <a:sym typeface="+mn-ea"/>
              </a:rPr>
              <a:t>C．棉花、羊毛和天然橡胶是有机高分子材料</a:t>
            </a:r>
            <a:endParaRPr lang="zh-CN" altLang="zh-CN" sz="2400" b="1">
              <a:solidFill>
                <a:schemeClr val="tx1"/>
              </a:solidFill>
              <a:latin typeface="微软雅黑" panose="020B0503020204020204" charset="-122"/>
              <a:ea typeface="微软雅黑" panose="020B0503020204020204" charset="-122"/>
              <a:cs typeface="微软雅黑" panose="020B0503020204020204" charset="-122"/>
            </a:endParaRPr>
          </a:p>
          <a:p>
            <a:pPr marL="0" indent="0" fontAlgn="auto">
              <a:lnSpc>
                <a:spcPct val="150000"/>
              </a:lnSpc>
              <a:buNone/>
            </a:pPr>
            <a:r>
              <a:rPr lang="zh-CN" altLang="zh-CN" sz="2400" b="1">
                <a:latin typeface="微软雅黑" panose="020B0503020204020204" charset="-122"/>
                <a:ea typeface="微软雅黑" panose="020B0503020204020204" charset="-122"/>
                <a:cs typeface="微软雅黑" panose="020B0503020204020204" charset="-122"/>
                <a:sym typeface="+mn-ea"/>
              </a:rPr>
              <a:t>D．合成橡胶的原料是煤、石油、天然气和农副产品</a:t>
            </a:r>
            <a:endParaRPr lang="zh-CN" altLang="zh-CN" sz="2400" b="1">
              <a:solidFill>
                <a:schemeClr val="tx1"/>
              </a:solidFill>
              <a:latin typeface="微软雅黑" panose="020B0503020204020204" charset="-122"/>
              <a:ea typeface="微软雅黑" panose="020B0503020204020204" charset="-122"/>
              <a:cs typeface="微软雅黑" panose="020B0503020204020204" charset="-122"/>
            </a:endParaRPr>
          </a:p>
          <a:p>
            <a:endParaRPr lang="zh-CN" altLang="en-US" sz="2400" b="1">
              <a:latin typeface="微软雅黑" panose="020B0503020204020204" charset="-122"/>
              <a:cs typeface="微软雅黑" panose="020B0503020204020204" charset="-122"/>
            </a:endParaRPr>
          </a:p>
        </p:txBody>
      </p:sp>
      <p:sp>
        <p:nvSpPr>
          <p:cNvPr id="7" name="TextBox 3"/>
          <p:cNvSpPr txBox="1"/>
          <p:nvPr>
            <p:custDataLst>
              <p:tags r:id="rId4"/>
            </p:custDataLst>
          </p:nvPr>
        </p:nvSpPr>
        <p:spPr>
          <a:xfrm>
            <a:off x="4266565" y="835025"/>
            <a:ext cx="586740" cy="583565"/>
          </a:xfrm>
          <a:prstGeom prst="rect">
            <a:avLst/>
          </a:prstGeom>
          <a:noFill/>
        </p:spPr>
        <p:txBody>
          <a:bodyPr wrap="square" rtlCol="0">
            <a:spAutoFit/>
          </a:bodyPr>
          <a:lstStyle/>
          <a:p>
            <a:r>
              <a:rPr lang="en-US" altLang="zh-CN" sz="3200" b="1" smtClean="0">
                <a:solidFill>
                  <a:srgbClr val="FF0000"/>
                </a:solidFill>
              </a:rPr>
              <a:t>B</a:t>
            </a:r>
            <a:endParaRPr lang="en-US" altLang="zh-CN" sz="3200" b="1" smtClean="0">
              <a:solidFill>
                <a:srgbClr val="FF0000"/>
              </a:solidFill>
              <a:latin typeface="Arial" panose="020B0604020202020204" pitchFamily="34" charset="0"/>
              <a:ea typeface="思源黑体 CN Regular" panose="020B0500000000000000" pitchFamily="34" charset="-122"/>
              <a:cs typeface="Times New Roman" panose="02020603050405020304" pitchFamily="18" charset="0"/>
              <a:sym typeface="Arial" panose="020B0604020202020204" pitchFamily="34" charset="0"/>
            </a:endParaRPr>
          </a:p>
        </p:txBody>
      </p:sp>
      <p:sp>
        <p:nvSpPr>
          <p:cNvPr id="3" name="文本框 2"/>
          <p:cNvSpPr txBox="1"/>
          <p:nvPr>
            <p:custDataLst>
              <p:tags r:id="rId5"/>
            </p:custDataLst>
          </p:nvPr>
        </p:nvSpPr>
        <p:spPr>
          <a:xfrm>
            <a:off x="6612890" y="3747135"/>
            <a:ext cx="386080" cy="645160"/>
          </a:xfrm>
          <a:prstGeom prst="rect">
            <a:avLst/>
          </a:prstGeom>
          <a:noFill/>
        </p:spPr>
        <p:txBody>
          <a:bodyPr wrap="none" rtlCol="0">
            <a:spAutoFit/>
          </a:bodyPr>
          <a:lstStyle/>
          <a:p>
            <a:pPr algn="l" fontAlgn="ctr">
              <a:lnSpc>
                <a:spcPct val="150000"/>
              </a:lnSpc>
            </a:pPr>
            <a:r>
              <a:rPr lang="en-US" altLang="zh-CN" sz="2400" smtClean="0">
                <a:solidFill>
                  <a:srgbClr val="FF0000"/>
                </a:solidFill>
                <a:latin typeface="Arial" panose="020B0604020202020204" pitchFamily="34" charset="0"/>
                <a:ea typeface="思源黑体 CN Regular" panose="020B0500000000000000" pitchFamily="34" charset="-122"/>
                <a:cs typeface="Times New Roman" panose="02020603050405020304" pitchFamily="18" charset="0"/>
                <a:sym typeface="Arial" panose="020B0604020202020204" pitchFamily="34" charset="0"/>
              </a:rPr>
              <a:t>A</a:t>
            </a:r>
            <a:endParaRPr lang="en-US" altLang="zh-CN" sz="2400">
              <a:solidFill>
                <a:srgbClr val="FF0000"/>
              </a:solidFill>
              <a:latin typeface="Arial" panose="020B0604020202020204" pitchFamily="34" charset="0"/>
              <a:ea typeface="思源黑体 CN Regular" panose="020B0500000000000000" pitchFamily="34" charset="-122"/>
              <a:cs typeface="Times New Roman" panose="02020603050405020304" pitchFamily="18" charset="0"/>
              <a:sym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strVal val="#ppt_w*0.70"/>
                                          </p:val>
                                        </p:tav>
                                        <p:tav tm="100000">
                                          <p:val>
                                            <p:strVal val="#ppt_w"/>
                                          </p:val>
                                        </p:tav>
                                      </p:tavLst>
                                    </p:anim>
                                    <p:anim calcmode="lin" valueType="num">
                                      <p:cBhvr>
                                        <p:cTn id="26" dur="1000" fill="hold"/>
                                        <p:tgtEl>
                                          <p:spTgt spid="3"/>
                                        </p:tgtEl>
                                        <p:attrNameLst>
                                          <p:attrName>ppt_h</p:attrName>
                                        </p:attrNameLst>
                                      </p:cBhvr>
                                      <p:tavLst>
                                        <p:tav tm="0">
                                          <p:val>
                                            <p:strVal val="#ppt_h"/>
                                          </p:val>
                                        </p:tav>
                                        <p:tav tm="100000">
                                          <p:val>
                                            <p:strVal val="#ppt_h"/>
                                          </p:val>
                                        </p:tav>
                                      </p:tavLst>
                                    </p:anim>
                                    <p:animEffect transition="in" filter="fade">
                                      <p:cBhvr>
                                        <p:cTn id="2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文本框 46083"/>
          <p:cNvSpPr>
            <a:spLocks noChangeArrowheads="1"/>
          </p:cNvSpPr>
          <p:nvPr>
            <p:custDataLst>
              <p:tags r:id="rId1"/>
            </p:custDataLst>
          </p:nvPr>
        </p:nvSpPr>
        <p:spPr bwMode="auto">
          <a:xfrm>
            <a:off x="276571" y="895033"/>
            <a:ext cx="1457960"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lnSpc>
                <a:spcPct val="150000"/>
              </a:lnSpc>
            </a:pPr>
            <a:r>
              <a:rPr lang="en-US" altLang="zh-CN" sz="2800">
                <a:solidFill>
                  <a:srgbClr val="C00000"/>
                </a:solidFill>
                <a:latin typeface="+mj-ea"/>
                <a:ea typeface="+mj-ea"/>
                <a:cs typeface="+mj-ea"/>
                <a:sym typeface="+mn-ea"/>
              </a:rPr>
              <a:t>练习3</a:t>
            </a:r>
            <a:r>
              <a:rPr lang="zh-CN" altLang="en-US" sz="2800">
                <a:solidFill>
                  <a:srgbClr val="C00000"/>
                </a:solidFill>
                <a:latin typeface="+mj-ea"/>
                <a:ea typeface="+mj-ea"/>
                <a:cs typeface="+mj-ea"/>
                <a:sym typeface="+mn-ea"/>
              </a:rPr>
              <a:t>、</a:t>
            </a:r>
            <a:endParaRPr lang="zh-CN" altLang="en-US" sz="2800" b="1" u="sng">
              <a:solidFill>
                <a:srgbClr val="C00000"/>
              </a:solidFill>
              <a:latin typeface="+mj-ea"/>
              <a:ea typeface="+mj-ea"/>
              <a:cs typeface="+mj-ea"/>
              <a:sym typeface="+mn-ea"/>
            </a:endParaRPr>
          </a:p>
        </p:txBody>
      </p:sp>
      <p:sp>
        <p:nvSpPr>
          <p:cNvPr id="25615" name="文本框 5"/>
          <p:cNvSpPr/>
          <p:nvPr>
            <p:custDataLst>
              <p:tags r:id="rId2"/>
            </p:custDataLst>
          </p:nvPr>
        </p:nvSpPr>
        <p:spPr>
          <a:xfrm>
            <a:off x="1394460" y="972820"/>
            <a:ext cx="10724515" cy="737235"/>
          </a:xfrm>
          <a:prstGeom prst="rect">
            <a:avLst/>
          </a:prstGeom>
          <a:noFill/>
          <a:ln w="9525">
            <a:noFill/>
          </a:ln>
        </p:spPr>
        <p:txBody>
          <a:bodyPr wrap="square">
            <a:spAutoFit/>
          </a:bodyPr>
          <a:lstStyle/>
          <a:p>
            <a:pPr algn="l">
              <a:lnSpc>
                <a:spcPct val="150000"/>
              </a:lnSpc>
            </a:pPr>
            <a:r>
              <a:rPr lang="zh-CN" altLang="en-US" sz="2800" b="1" noProof="1">
                <a:latin typeface="华文楷体" panose="02010600040101010101" charset="-122"/>
                <a:ea typeface="华文楷体" panose="02010600040101010101" charset="-122"/>
                <a:cs typeface="华文楷体" panose="02010600040101010101" charset="-122"/>
                <a:sym typeface="微软雅黑" panose="020B0503020204020204" charset="-122"/>
              </a:rPr>
              <a:t>写出</a:t>
            </a:r>
            <a:r>
              <a:rPr lang="en-US" altLang="en-US" sz="2800" b="1" noProof="1">
                <a:latin typeface="华文楷体" panose="02010600040101010101" charset="-122"/>
                <a:ea typeface="华文楷体" panose="02010600040101010101" charset="-122"/>
                <a:cs typeface="华文楷体" panose="02010600040101010101" charset="-122"/>
                <a:sym typeface="微软雅黑" panose="020B0503020204020204" charset="-122"/>
              </a:rPr>
              <a:t>氯乙烯</a:t>
            </a:r>
            <a:r>
              <a:rPr lang="en-US" altLang="zh-CN" sz="2800" b="1">
                <a:latin typeface="华文楷体" panose="02010600040101010101" charset="-122"/>
                <a:ea typeface="华文楷体" panose="02010600040101010101" charset="-122"/>
                <a:cs typeface="华文楷体" panose="02010600040101010101" charset="-122"/>
                <a:sym typeface="+mn-ea"/>
              </a:rPr>
              <a:t>CH</a:t>
            </a:r>
            <a:r>
              <a:rPr lang="en-US" altLang="zh-CN" sz="2800" b="1" baseline="-25000">
                <a:latin typeface="华文楷体" panose="02010600040101010101" charset="-122"/>
                <a:ea typeface="华文楷体" panose="02010600040101010101" charset="-122"/>
                <a:cs typeface="华文楷体" panose="02010600040101010101" charset="-122"/>
                <a:sym typeface="+mn-ea"/>
              </a:rPr>
              <a:t>2</a:t>
            </a:r>
            <a:r>
              <a:rPr lang="en-US" altLang="zh-CN" sz="2800" b="1">
                <a:latin typeface="华文楷体" panose="02010600040101010101" charset="-122"/>
                <a:ea typeface="华文楷体" panose="02010600040101010101" charset="-122"/>
                <a:cs typeface="华文楷体" panose="02010600040101010101" charset="-122"/>
                <a:sym typeface="+mn-ea"/>
              </a:rPr>
              <a:t>=CHCl</a:t>
            </a:r>
            <a:r>
              <a:rPr lang="en-US" altLang="en-US" sz="2800" b="1" noProof="1">
                <a:latin typeface="华文楷体" panose="02010600040101010101" charset="-122"/>
                <a:ea typeface="华文楷体" panose="02010600040101010101" charset="-122"/>
                <a:cs typeface="华文楷体" panose="02010600040101010101" charset="-122"/>
                <a:sym typeface="微软雅黑" panose="020B0503020204020204" charset="-122"/>
              </a:rPr>
              <a:t>的加聚反应</a:t>
            </a:r>
            <a:r>
              <a:rPr lang="zh-CN" altLang="en-US" sz="2800" b="1" noProof="1">
                <a:latin typeface="华文楷体" panose="02010600040101010101" charset="-122"/>
                <a:ea typeface="华文楷体" panose="02010600040101010101" charset="-122"/>
                <a:cs typeface="华文楷体" panose="02010600040101010101" charset="-122"/>
                <a:sym typeface="微软雅黑" panose="020B0503020204020204" charset="-122"/>
              </a:rPr>
              <a:t>方程式</a:t>
            </a:r>
            <a:r>
              <a:rPr lang="en-US" altLang="zh-CN" sz="2800" b="1" u="sng">
                <a:latin typeface="华文楷体" panose="02010600040101010101" charset="-122"/>
                <a:ea typeface="华文楷体" panose="02010600040101010101" charset="-122"/>
                <a:cs typeface="华文楷体" panose="02010600040101010101" charset="-122"/>
                <a:sym typeface="微软雅黑" panose="020B0503020204020204" charset="-122"/>
              </a:rPr>
              <a:t>      </a:t>
            </a:r>
            <a:r>
              <a:rPr lang="en-US" altLang="en-US" sz="2800" b="1" u="sng">
                <a:latin typeface="华文楷体" panose="02010600040101010101" charset="-122"/>
                <a:ea typeface="华文楷体" panose="02010600040101010101" charset="-122"/>
                <a:cs typeface="华文楷体" panose="02010600040101010101" charset="-122"/>
                <a:sym typeface="微软雅黑" panose="020B0503020204020204" charset="-122"/>
              </a:rPr>
              <a:t> </a:t>
            </a:r>
            <a:r>
              <a:rPr lang="en-US" altLang="zh-CN" sz="2800" b="1" u="sng">
                <a:latin typeface="华文楷体" panose="02010600040101010101" charset="-122"/>
                <a:ea typeface="华文楷体" panose="02010600040101010101" charset="-122"/>
                <a:cs typeface="华文楷体" panose="02010600040101010101" charset="-122"/>
                <a:sym typeface="微软雅黑" panose="020B0503020204020204" charset="-122"/>
              </a:rPr>
              <a:t>         </a:t>
            </a:r>
            <a:r>
              <a:rPr lang="en-US" altLang="en-US" sz="2800" b="1" u="sng" noProof="1">
                <a:latin typeface="华文楷体" panose="02010600040101010101" charset="-122"/>
                <a:ea typeface="华文楷体" panose="02010600040101010101" charset="-122"/>
                <a:cs typeface="华文楷体" panose="02010600040101010101" charset="-122"/>
                <a:sym typeface="微软雅黑" panose="020B0503020204020204" charset="-122"/>
              </a:rPr>
              <a:t> </a:t>
            </a:r>
            <a:r>
              <a:rPr lang="en-US" altLang="zh-CN" sz="2800" b="1" u="sng" noProof="1">
                <a:latin typeface="华文楷体" panose="02010600040101010101" charset="-122"/>
                <a:ea typeface="华文楷体" panose="02010600040101010101" charset="-122"/>
                <a:cs typeface="华文楷体" panose="02010600040101010101" charset="-122"/>
                <a:sym typeface="微软雅黑" panose="020B0503020204020204" charset="-122"/>
              </a:rPr>
              <a:t> </a:t>
            </a:r>
            <a:r>
              <a:rPr lang="en-US" altLang="en-US" sz="2800" b="1" u="sng">
                <a:latin typeface="华文楷体" panose="02010600040101010101" charset="-122"/>
                <a:ea typeface="华文楷体" panose="02010600040101010101" charset="-122"/>
                <a:cs typeface="华文楷体" panose="02010600040101010101" charset="-122"/>
                <a:sym typeface="微软雅黑" panose="020B0503020204020204" charset="-122"/>
              </a:rPr>
              <a:t> </a:t>
            </a:r>
            <a:r>
              <a:rPr lang="en-US" altLang="zh-CN" sz="2800" b="1" u="sng">
                <a:latin typeface="华文楷体" panose="02010600040101010101" charset="-122"/>
                <a:ea typeface="华文楷体" panose="02010600040101010101" charset="-122"/>
                <a:cs typeface="华文楷体" panose="02010600040101010101" charset="-122"/>
                <a:sym typeface="微软雅黑" panose="020B0503020204020204" charset="-122"/>
              </a:rPr>
              <a:t>       </a:t>
            </a:r>
            <a:r>
              <a:rPr lang="en-US" altLang="en-US" sz="2800" b="1" u="sng">
                <a:latin typeface="华文楷体" panose="02010600040101010101" charset="-122"/>
                <a:ea typeface="华文楷体" panose="02010600040101010101" charset="-122"/>
                <a:cs typeface="华文楷体" panose="02010600040101010101" charset="-122"/>
                <a:sym typeface="微软雅黑" panose="020B0503020204020204" charset="-122"/>
              </a:rPr>
              <a:t> </a:t>
            </a:r>
            <a:r>
              <a:rPr lang="en-US" altLang="zh-CN" sz="2800" b="1" u="sng">
                <a:latin typeface="华文楷体" panose="02010600040101010101" charset="-122"/>
                <a:ea typeface="华文楷体" panose="02010600040101010101" charset="-122"/>
                <a:cs typeface="华文楷体" panose="02010600040101010101" charset="-122"/>
                <a:sym typeface="微软雅黑" panose="020B0503020204020204" charset="-122"/>
              </a:rPr>
              <a:t>       </a:t>
            </a:r>
            <a:r>
              <a:rPr lang="en-US" altLang="en-US" sz="2800" b="1" u="sng">
                <a:latin typeface="华文楷体" panose="02010600040101010101" charset="-122"/>
                <a:ea typeface="华文楷体" panose="02010600040101010101" charset="-122"/>
                <a:cs typeface="华文楷体" panose="02010600040101010101" charset="-122"/>
                <a:sym typeface="微软雅黑" panose="020B0503020204020204" charset="-122"/>
              </a:rPr>
              <a:t> </a:t>
            </a:r>
            <a:r>
              <a:rPr lang="en-US" altLang="zh-CN" sz="2800" b="1" u="sng">
                <a:latin typeface="华文楷体" panose="02010600040101010101" charset="-122"/>
                <a:ea typeface="华文楷体" panose="02010600040101010101" charset="-122"/>
                <a:cs typeface="华文楷体" panose="02010600040101010101" charset="-122"/>
                <a:sym typeface="微软雅黑" panose="020B0503020204020204" charset="-122"/>
              </a:rPr>
              <a:t>     </a:t>
            </a:r>
            <a:r>
              <a:rPr lang="en-US" altLang="zh-CN" sz="2800" b="1" u="sng" noProof="1">
                <a:latin typeface="华文楷体" panose="02010600040101010101" charset="-122"/>
                <a:ea typeface="华文楷体" panose="02010600040101010101" charset="-122"/>
                <a:cs typeface="华文楷体" panose="02010600040101010101" charset="-122"/>
                <a:sym typeface="微软雅黑" panose="020B0503020204020204" charset="-122"/>
              </a:rPr>
              <a:t>       </a:t>
            </a:r>
            <a:r>
              <a:rPr lang="en-US" altLang="en-US" sz="2800" b="1" noProof="1">
                <a:latin typeface="华文楷体" panose="02010600040101010101" charset="-122"/>
                <a:ea typeface="华文楷体" panose="02010600040101010101" charset="-122"/>
                <a:cs typeface="华文楷体" panose="02010600040101010101" charset="-122"/>
                <a:sym typeface="微软雅黑" panose="020B0503020204020204" charset="-122"/>
              </a:rPr>
              <a:t>。</a:t>
            </a:r>
            <a:endParaRPr lang="en-US" altLang="en-US" sz="2800" b="1" noProof="1">
              <a:solidFill>
                <a:schemeClr val="tx1"/>
              </a:solidFill>
              <a:effectLst>
                <a:outerShdw blurRad="38100" dist="38100" dir="2700000">
                  <a:srgbClr val="000000"/>
                </a:outerShdw>
              </a:effectLst>
              <a:latin typeface="华文楷体" panose="02010600040101010101" charset="-122"/>
              <a:ea typeface="华文楷体" panose="02010600040101010101" charset="-122"/>
              <a:cs typeface="华文楷体" panose="02010600040101010101" charset="-122"/>
              <a:sym typeface="微软雅黑" panose="020B0503020204020204" charset="-122"/>
            </a:endParaRPr>
          </a:p>
        </p:txBody>
      </p:sp>
      <p:grpSp>
        <p:nvGrpSpPr>
          <p:cNvPr id="25616" name="组合 22"/>
          <p:cNvGrpSpPr/>
          <p:nvPr>
            <p:custDataLst>
              <p:tags r:id="rId3"/>
            </p:custDataLst>
          </p:nvPr>
        </p:nvGrpSpPr>
        <p:grpSpPr>
          <a:xfrm>
            <a:off x="7500014" y="586423"/>
            <a:ext cx="4597400" cy="996950"/>
            <a:chOff x="5727" y="6991"/>
            <a:chExt cx="6037" cy="1310"/>
          </a:xfrm>
        </p:grpSpPr>
        <p:sp>
          <p:nvSpPr>
            <p:cNvPr id="27664" name="文本框 47111"/>
            <p:cNvSpPr>
              <a:spLocks noChangeArrowheads="1"/>
            </p:cNvSpPr>
            <p:nvPr>
              <p:custDataLst>
                <p:tags r:id="rId4"/>
              </p:custDataLst>
            </p:nvPr>
          </p:nvSpPr>
          <p:spPr bwMode="auto">
            <a:xfrm>
              <a:off x="5727" y="7227"/>
              <a:ext cx="2385" cy="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100" b="1">
                  <a:latin typeface="Verdana" panose="020B0604030504040204" pitchFamily="34" charset="0"/>
                  <a:ea typeface="宋体" panose="02010600030101010101" pitchFamily="2" charset="-122"/>
                </a:rPr>
                <a:t>nCH</a:t>
              </a:r>
              <a:r>
                <a:rPr lang="en-US" altLang="zh-CN" sz="2100" b="1" baseline="-25000">
                  <a:latin typeface="Verdana" panose="020B0604030504040204" pitchFamily="34" charset="0"/>
                  <a:ea typeface="宋体" panose="02010600030101010101" pitchFamily="2" charset="-122"/>
                </a:rPr>
                <a:t>2</a:t>
              </a:r>
              <a:r>
                <a:rPr lang="en-US" altLang="zh-CN" sz="2100" b="1">
                  <a:ea typeface="宋体" panose="02010600030101010101" pitchFamily="2" charset="-122"/>
                </a:rPr>
                <a:t>=</a:t>
              </a:r>
              <a:r>
                <a:rPr lang="en-US" altLang="zh-CN" sz="2100" b="1">
                  <a:latin typeface="Verdana" panose="020B0604030504040204" pitchFamily="34" charset="0"/>
                  <a:ea typeface="宋体" panose="02010600030101010101" pitchFamily="2" charset="-122"/>
                </a:rPr>
                <a:t>CHCl</a:t>
              </a:r>
              <a:endParaRPr lang="en-US" altLang="zh-CN" sz="2100" b="1">
                <a:latin typeface="Verdana" panose="020B0604030504040204" pitchFamily="34" charset="0"/>
                <a:ea typeface="宋体" panose="02010600030101010101" pitchFamily="2" charset="-122"/>
              </a:endParaRPr>
            </a:p>
          </p:txBody>
        </p:sp>
        <p:grpSp>
          <p:nvGrpSpPr>
            <p:cNvPr id="27665" name="组合 11"/>
            <p:cNvGrpSpPr/>
            <p:nvPr>
              <p:custDataLst>
                <p:tags r:id="rId5"/>
              </p:custDataLst>
            </p:nvPr>
          </p:nvGrpSpPr>
          <p:grpSpPr>
            <a:xfrm>
              <a:off x="8087" y="6991"/>
              <a:ext cx="1294" cy="524"/>
              <a:chOff x="1755" y="1458"/>
              <a:chExt cx="621" cy="250"/>
            </a:xfrm>
          </p:grpSpPr>
          <p:cxnSp>
            <p:nvCxnSpPr>
              <p:cNvPr id="27666" name="直接连接符 47109"/>
              <p:cNvCxnSpPr>
                <a:cxnSpLocks noChangeShapeType="1"/>
              </p:cNvCxnSpPr>
              <p:nvPr>
                <p:custDataLst>
                  <p:tags r:id="rId6"/>
                </p:custDataLst>
              </p:nvPr>
            </p:nvCxnSpPr>
            <p:spPr bwMode="auto">
              <a:xfrm>
                <a:off x="1755" y="1708"/>
                <a:ext cx="621" cy="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cxnSp>
          <p:sp>
            <p:nvSpPr>
              <p:cNvPr id="27667" name="文本框 47110"/>
              <p:cNvSpPr>
                <a:spLocks noChangeArrowheads="1"/>
              </p:cNvSpPr>
              <p:nvPr>
                <p:custDataLst>
                  <p:tags r:id="rId7"/>
                </p:custDataLst>
              </p:nvPr>
            </p:nvSpPr>
            <p:spPr bwMode="auto">
              <a:xfrm>
                <a:off x="1755" y="1458"/>
                <a:ext cx="579"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900" b="1">
                    <a:latin typeface="Verdana" panose="020B0604030504040204" pitchFamily="34" charset="0"/>
                    <a:ea typeface="宋体" panose="02010600030101010101" pitchFamily="2" charset="-122"/>
                  </a:rPr>
                  <a:t>催化剂</a:t>
                </a:r>
                <a:endParaRPr lang="en-US" altLang="en-US" sz="1900" b="1">
                  <a:latin typeface="Verdana" panose="020B0604030504040204" pitchFamily="34" charset="0"/>
                  <a:ea typeface="宋体" panose="02010600030101010101" pitchFamily="2" charset="-122"/>
                </a:endParaRPr>
              </a:p>
            </p:txBody>
          </p:sp>
        </p:grpSp>
        <p:sp>
          <p:nvSpPr>
            <p:cNvPr id="27668" name="文本框 47111"/>
            <p:cNvSpPr>
              <a:spLocks noChangeArrowheads="1"/>
            </p:cNvSpPr>
            <p:nvPr>
              <p:custDataLst>
                <p:tags r:id="rId8"/>
              </p:custDataLst>
            </p:nvPr>
          </p:nvSpPr>
          <p:spPr bwMode="auto">
            <a:xfrm>
              <a:off x="9246" y="7135"/>
              <a:ext cx="2424" cy="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80000"/>
                </a:lnSpc>
              </a:pPr>
              <a:r>
                <a:rPr lang="en-US" altLang="zh-CN" sz="2100" b="1">
                  <a:latin typeface="Verdana" panose="020B0604030504040204" pitchFamily="34" charset="0"/>
                  <a:ea typeface="宋体" panose="02010600030101010101" pitchFamily="2" charset="-122"/>
                </a:rPr>
                <a:t>—CH</a:t>
              </a:r>
              <a:r>
                <a:rPr lang="en-US" altLang="zh-CN" sz="2100" b="1" baseline="-25000">
                  <a:latin typeface="Verdana" panose="020B0604030504040204" pitchFamily="34" charset="0"/>
                  <a:ea typeface="宋体" panose="02010600030101010101" pitchFamily="2" charset="-122"/>
                </a:rPr>
                <a:t>2</a:t>
              </a:r>
              <a:r>
                <a:rPr lang="en-US" altLang="zh-CN" sz="2100" b="1">
                  <a:latin typeface="Verdana" panose="020B0604030504040204" pitchFamily="34" charset="0"/>
                  <a:ea typeface="宋体" panose="02010600030101010101" pitchFamily="2" charset="-122"/>
                </a:rPr>
                <a:t>-CH—</a:t>
              </a:r>
              <a:endParaRPr lang="en-US" altLang="zh-CN" sz="2100" b="1">
                <a:latin typeface="Verdana" panose="020B0604030504040204" pitchFamily="34" charset="0"/>
                <a:ea typeface="宋体" panose="02010600030101010101" pitchFamily="2" charset="-122"/>
              </a:endParaRPr>
            </a:p>
            <a:p>
              <a:pPr>
                <a:lnSpc>
                  <a:spcPct val="80000"/>
                </a:lnSpc>
              </a:pPr>
              <a:r>
                <a:rPr lang="en-US" altLang="zh-CN" sz="2100" b="1">
                  <a:latin typeface="Verdana" panose="020B0604030504040204" pitchFamily="34" charset="0"/>
                  <a:ea typeface="宋体" panose="02010600030101010101" pitchFamily="2" charset="-122"/>
                </a:rPr>
                <a:t>           |</a:t>
              </a:r>
              <a:endParaRPr lang="en-US" altLang="zh-CN" sz="2100" b="1">
                <a:latin typeface="Verdana" panose="020B0604030504040204" pitchFamily="34" charset="0"/>
                <a:ea typeface="宋体" panose="02010600030101010101" pitchFamily="2" charset="-122"/>
              </a:endParaRPr>
            </a:p>
            <a:p>
              <a:pPr>
                <a:lnSpc>
                  <a:spcPct val="80000"/>
                </a:lnSpc>
              </a:pPr>
              <a:r>
                <a:rPr lang="en-US" altLang="zh-CN" sz="2100" b="1">
                  <a:latin typeface="Verdana" panose="020B0604030504040204" pitchFamily="34" charset="0"/>
                  <a:ea typeface="宋体" panose="02010600030101010101" pitchFamily="2" charset="-122"/>
                </a:rPr>
                <a:t>          Cl</a:t>
              </a:r>
              <a:endParaRPr lang="en-US" altLang="zh-CN" sz="2100" b="1">
                <a:latin typeface="Verdana" panose="020B0604030504040204" pitchFamily="34" charset="0"/>
                <a:ea typeface="宋体" panose="02010600030101010101" pitchFamily="2" charset="-122"/>
              </a:endParaRPr>
            </a:p>
          </p:txBody>
        </p:sp>
        <p:sp>
          <p:nvSpPr>
            <p:cNvPr id="27669" name="文本框 18"/>
            <p:cNvSpPr>
              <a:spLocks noChangeArrowheads="1"/>
            </p:cNvSpPr>
            <p:nvPr>
              <p:custDataLst>
                <p:tags r:id="rId9"/>
              </p:custDataLst>
            </p:nvPr>
          </p:nvSpPr>
          <p:spPr bwMode="auto">
            <a:xfrm>
              <a:off x="9360" y="7022"/>
              <a:ext cx="2404" cy="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100" b="1">
                  <a:latin typeface="Verdana" panose="020B0604030504040204" pitchFamily="34" charset="0"/>
                  <a:ea typeface="宋体" panose="02010600030101010101" pitchFamily="2" charset="-122"/>
                </a:rPr>
                <a:t>[             ]</a:t>
              </a:r>
              <a:r>
                <a:rPr lang="en-US" altLang="zh-CN" sz="2100" b="1" baseline="-25000">
                  <a:latin typeface="Verdana" panose="020B0604030504040204" pitchFamily="34" charset="0"/>
                  <a:ea typeface="宋体" panose="02010600030101010101" pitchFamily="2" charset="-122"/>
                </a:rPr>
                <a:t>n</a:t>
              </a:r>
              <a:endParaRPr lang="en-US" altLang="zh-CN" sz="2100" b="1" baseline="-25000">
                <a:latin typeface="Verdana" panose="020B0604030504040204" pitchFamily="34" charset="0"/>
                <a:ea typeface="宋体" panose="02010600030101010101" pitchFamily="2" charset="-122"/>
              </a:endParaRPr>
            </a:p>
          </p:txBody>
        </p:sp>
      </p:grpSp>
      <p:sp>
        <p:nvSpPr>
          <p:cNvPr id="5" name="文本框 4"/>
          <p:cNvSpPr txBox="1"/>
          <p:nvPr>
            <p:custDataLst>
              <p:tags r:id="rId10"/>
            </p:custDataLst>
          </p:nvPr>
        </p:nvSpPr>
        <p:spPr>
          <a:xfrm>
            <a:off x="276860" y="2265680"/>
            <a:ext cx="11518900" cy="2676525"/>
          </a:xfrm>
          <a:prstGeom prst="rect">
            <a:avLst/>
          </a:prstGeom>
          <a:noFill/>
        </p:spPr>
        <p:txBody>
          <a:bodyPr wrap="square" rtlCol="0" anchor="t">
            <a:spAutoFit/>
          </a:bodyPr>
          <a:lstStyle/>
          <a:p>
            <a:pPr>
              <a:lnSpc>
                <a:spcPct val="150000"/>
              </a:lnSpc>
            </a:pPr>
            <a:r>
              <a:rPr lang="en-US" altLang="zh-CN" sz="2800">
                <a:solidFill>
                  <a:srgbClr val="C00000"/>
                </a:solidFill>
                <a:latin typeface="+mj-ea"/>
                <a:ea typeface="+mj-ea"/>
                <a:cs typeface="+mj-ea"/>
                <a:sym typeface="+mn-ea"/>
              </a:rPr>
              <a:t>练习4</a:t>
            </a:r>
            <a:r>
              <a:rPr lang="zh-CN" altLang="en-US" sz="2800">
                <a:solidFill>
                  <a:srgbClr val="C00000"/>
                </a:solidFill>
                <a:latin typeface="+mj-ea"/>
                <a:ea typeface="+mj-ea"/>
                <a:cs typeface="+mj-ea"/>
                <a:sym typeface="+mn-ea"/>
              </a:rPr>
              <a:t>、</a:t>
            </a:r>
            <a:r>
              <a:rPr lang="en-US" altLang="zh-CN" sz="2800" b="1">
                <a:latin typeface="Calibri" panose="020F0502020204030204"/>
                <a:ea typeface="楷体" panose="02010609060101010101" pitchFamily="49" charset="-122"/>
                <a:sym typeface="微软雅黑" panose="020B0503020204020204" charset="-122"/>
              </a:rPr>
              <a:t>腈名“人造羊毛”，其结构简式为                     ，按要求回答问题。</a:t>
            </a:r>
            <a:endParaRPr lang="en-US" altLang="zh-CN" sz="2800" b="1">
              <a:latin typeface="Calibri" panose="020F0502020204030204"/>
              <a:ea typeface="楷体" panose="02010609060101010101" pitchFamily="49" charset="-122"/>
              <a:sym typeface="微软雅黑" panose="020B0503020204020204" charset="-122"/>
            </a:endParaRPr>
          </a:p>
          <a:p>
            <a:pPr>
              <a:lnSpc>
                <a:spcPct val="150000"/>
              </a:lnSpc>
            </a:pPr>
            <a:r>
              <a:rPr lang="en-US" altLang="zh-CN" sz="2800" b="1">
                <a:latin typeface="Calibri" panose="020F0502020204030204"/>
                <a:ea typeface="楷体" panose="02010609060101010101" pitchFamily="49" charset="-122"/>
                <a:sym typeface="微软雅黑" panose="020B0503020204020204" charset="-122"/>
              </a:rPr>
              <a:t>(1)“人造羊毛”的链节为____________，单体为________________。</a:t>
            </a:r>
            <a:endParaRPr lang="en-US" altLang="zh-CN" sz="2800" b="1" noProof="1">
              <a:latin typeface="Calibri" panose="020F0502020204030204"/>
              <a:ea typeface="楷体" panose="02010609060101010101" pitchFamily="49" charset="-122"/>
              <a:sym typeface="微软雅黑" panose="020B0503020204020204" charset="-122"/>
            </a:endParaRPr>
          </a:p>
          <a:p>
            <a:pPr>
              <a:lnSpc>
                <a:spcPct val="150000"/>
              </a:lnSpc>
            </a:pPr>
            <a:r>
              <a:rPr lang="en-US" altLang="zh-CN" sz="2800" b="1">
                <a:latin typeface="Calibri" panose="020F0502020204030204"/>
                <a:ea typeface="楷体" panose="02010609060101010101" pitchFamily="49" charset="-122"/>
                <a:sym typeface="微软雅黑" panose="020B0503020204020204" charset="-122"/>
              </a:rPr>
              <a:t>(2)实验测得“人造羊毛”的相对分子质量(平均值)为32 800，则该高聚物的聚合度n为________。                </a:t>
            </a:r>
            <a:endParaRPr lang="zh-CN" altLang="en-US" sz="2800" b="1"/>
          </a:p>
        </p:txBody>
      </p:sp>
      <p:pic>
        <p:nvPicPr>
          <p:cNvPr id="2" name="图片 -2147482624"/>
          <p:cNvPicPr>
            <a:picLocks noChangeAspect="1"/>
          </p:cNvPicPr>
          <p:nvPr>
            <p:custDataLst>
              <p:tags r:id="rId11"/>
            </p:custDataLst>
          </p:nvPr>
        </p:nvPicPr>
        <p:blipFill>
          <a:blip r:embed="rId12"/>
          <a:stretch>
            <a:fillRect/>
          </a:stretch>
        </p:blipFill>
        <p:spPr>
          <a:xfrm>
            <a:off x="6619240" y="2128838"/>
            <a:ext cx="1964690" cy="932815"/>
          </a:xfrm>
          <a:prstGeom prst="rect">
            <a:avLst/>
          </a:prstGeom>
          <a:noFill/>
          <a:ln w="9525">
            <a:noFill/>
          </a:ln>
        </p:spPr>
      </p:pic>
      <p:pic>
        <p:nvPicPr>
          <p:cNvPr id="14" name="图片 13"/>
          <p:cNvPicPr>
            <a:picLocks noChangeAspect="1"/>
          </p:cNvPicPr>
          <p:nvPr>
            <p:custDataLst>
              <p:tags r:id="rId13"/>
            </p:custDataLst>
          </p:nvPr>
        </p:nvPicPr>
        <p:blipFill>
          <a:blip r:embed="rId14"/>
          <a:srcRect r="54067"/>
          <a:stretch>
            <a:fillRect/>
          </a:stretch>
        </p:blipFill>
        <p:spPr>
          <a:xfrm>
            <a:off x="4213860" y="2889885"/>
            <a:ext cx="1449705" cy="612775"/>
          </a:xfrm>
          <a:prstGeom prst="rect">
            <a:avLst/>
          </a:prstGeom>
          <a:noFill/>
          <a:ln w="9525">
            <a:noFill/>
          </a:ln>
        </p:spPr>
      </p:pic>
      <p:sp>
        <p:nvSpPr>
          <p:cNvPr id="100" name="文本框 99"/>
          <p:cNvSpPr txBox="1"/>
          <p:nvPr>
            <p:custDataLst>
              <p:tags r:id="rId15"/>
            </p:custDataLst>
          </p:nvPr>
        </p:nvSpPr>
        <p:spPr>
          <a:xfrm>
            <a:off x="2089785" y="4349750"/>
            <a:ext cx="1262380" cy="460375"/>
          </a:xfrm>
          <a:prstGeom prst="rect">
            <a:avLst/>
          </a:prstGeom>
          <a:noFill/>
          <a:ln w="9525">
            <a:noFill/>
          </a:ln>
        </p:spPr>
        <p:txBody>
          <a:bodyPr wrap="square">
            <a:spAutoFit/>
          </a:bodyPr>
          <a:lstStyle/>
          <a:p>
            <a:pPr indent="612140" algn="l"/>
            <a:r>
              <a:rPr lang="en-US" sz="2400" b="1">
                <a:solidFill>
                  <a:srgbClr val="FF0000"/>
                </a:solidFill>
                <a:latin typeface="Times New Roman" panose="02020603050405020304" pitchFamily="18" charset="0"/>
                <a:ea typeface="宋体" panose="02010600030101010101" pitchFamily="2" charset="-122"/>
              </a:rPr>
              <a:t>619</a:t>
            </a:r>
            <a:endParaRPr lang="en-US" altLang="en-US" sz="2400" b="1">
              <a:solidFill>
                <a:srgbClr val="FF0000"/>
              </a:solidFill>
              <a:latin typeface="Times New Roman" panose="02020603050405020304" pitchFamily="18" charset="0"/>
              <a:ea typeface="宋体" panose="02010600030101010101" pitchFamily="2" charset="-122"/>
            </a:endParaRPr>
          </a:p>
        </p:txBody>
      </p:sp>
      <p:sp>
        <p:nvSpPr>
          <p:cNvPr id="15" name="文本框 14"/>
          <p:cNvSpPr txBox="1"/>
          <p:nvPr>
            <p:custDataLst>
              <p:tags r:id="rId16"/>
            </p:custDataLst>
          </p:nvPr>
        </p:nvSpPr>
        <p:spPr>
          <a:xfrm>
            <a:off x="420370" y="5145405"/>
            <a:ext cx="8258175" cy="1383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CN" altLang="en-US" sz="2800" b="1">
                <a:solidFill>
                  <a:schemeClr val="bg1"/>
                </a:solidFill>
                <a:latin typeface="微软雅黑" panose="020B0503020204020204" charset="-122"/>
                <a:ea typeface="微软雅黑" panose="020B0503020204020204" charset="-122"/>
                <a:cs typeface="微软雅黑" panose="020B0503020204020204" charset="-122"/>
              </a:rPr>
              <a:t>思考与讨论：</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a:p>
            <a:r>
              <a:rPr lang="en-US" altLang="zh-CN" sz="2800" b="1">
                <a:solidFill>
                  <a:schemeClr val="bg1"/>
                </a:solidFill>
                <a:latin typeface="微软雅黑" panose="020B0503020204020204" charset="-122"/>
                <a:ea typeface="微软雅黑" panose="020B0503020204020204" charset="-122"/>
                <a:cs typeface="微软雅黑" panose="020B0503020204020204" charset="-122"/>
              </a:rPr>
              <a:t>1 </a:t>
            </a: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什么样的有机物可以发生加聚反应？</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a:p>
            <a:r>
              <a:rPr lang="en-US" altLang="zh-CN" sz="2800" b="1">
                <a:solidFill>
                  <a:schemeClr val="bg1"/>
                </a:solidFill>
                <a:latin typeface="微软雅黑" panose="020B0503020204020204" charset="-122"/>
                <a:ea typeface="微软雅黑" panose="020B0503020204020204" charset="-122"/>
                <a:cs typeface="微软雅黑" panose="020B0503020204020204" charset="-122"/>
              </a:rPr>
              <a:t>2 </a:t>
            </a: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知道加聚物的结构简式？如何找合成他的单体？</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7" name="图片 6"/>
          <p:cNvPicPr>
            <a:picLocks noChangeAspect="1"/>
          </p:cNvPicPr>
          <p:nvPr>
            <p:custDataLst>
              <p:tags r:id="rId17"/>
            </p:custDataLst>
          </p:nvPr>
        </p:nvPicPr>
        <p:blipFill>
          <a:blip r:embed="rId14"/>
          <a:srcRect l="51926" r="-4030" b="57395"/>
          <a:stretch>
            <a:fillRect/>
          </a:stretch>
        </p:blipFill>
        <p:spPr>
          <a:xfrm>
            <a:off x="7824470" y="3149600"/>
            <a:ext cx="2225040" cy="35306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616"/>
                                        </p:tgtEl>
                                        <p:attrNameLst>
                                          <p:attrName>style.visibility</p:attrName>
                                        </p:attrNameLst>
                                      </p:cBhvr>
                                      <p:to>
                                        <p:strVal val="visible"/>
                                      </p:to>
                                    </p:set>
                                    <p:anim calcmode="lin" valueType="num">
                                      <p:cBhvr additive="base">
                                        <p:cTn id="7" dur="500" fill="hold"/>
                                        <p:tgtEl>
                                          <p:spTgt spid="25616"/>
                                        </p:tgtEl>
                                        <p:attrNameLst>
                                          <p:attrName>ppt_x</p:attrName>
                                        </p:attrNameLst>
                                      </p:cBhvr>
                                      <p:tavLst>
                                        <p:tav tm="0">
                                          <p:val>
                                            <p:strVal val="#ppt_x"/>
                                          </p:val>
                                        </p:tav>
                                        <p:tav tm="100000">
                                          <p:val>
                                            <p:strVal val="#ppt_x"/>
                                          </p:val>
                                        </p:tav>
                                      </p:tavLst>
                                    </p:anim>
                                    <p:anim calcmode="lin" valueType="num">
                                      <p:cBhvr additive="base">
                                        <p:cTn id="8" dur="500" fill="hold"/>
                                        <p:tgtEl>
                                          <p:spTgt spid="256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0"/>
                                        </p:tgtEl>
                                        <p:attrNameLst>
                                          <p:attrName>style.visibility</p:attrName>
                                        </p:attrNameLst>
                                      </p:cBhvr>
                                      <p:to>
                                        <p:strVal val="visible"/>
                                      </p:to>
                                    </p:set>
                                    <p:anim calcmode="lin" valueType="num">
                                      <p:cBhvr additive="base">
                                        <p:cTn id="25" dur="500" fill="hold"/>
                                        <p:tgtEl>
                                          <p:spTgt spid="100"/>
                                        </p:tgtEl>
                                        <p:attrNameLst>
                                          <p:attrName>ppt_x</p:attrName>
                                        </p:attrNameLst>
                                      </p:cBhvr>
                                      <p:tavLst>
                                        <p:tav tm="0">
                                          <p:val>
                                            <p:strVal val="#ppt_x"/>
                                          </p:val>
                                        </p:tav>
                                        <p:tav tm="100000">
                                          <p:val>
                                            <p:strVal val="#ppt_x"/>
                                          </p:val>
                                        </p:tav>
                                      </p:tavLst>
                                    </p:anim>
                                    <p:anim calcmode="lin" valueType="num">
                                      <p:cBhvr additive="base">
                                        <p:cTn id="26"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5"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3"/>
          <p:cNvSpPr txBox="1">
            <a:spLocks noChangeArrowheads="1"/>
          </p:cNvSpPr>
          <p:nvPr>
            <p:custDataLst>
              <p:tags r:id="rId1"/>
            </p:custDataLst>
          </p:nvPr>
        </p:nvSpPr>
        <p:spPr bwMode="auto">
          <a:xfrm>
            <a:off x="832485" y="-6985"/>
            <a:ext cx="617093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教学拓展</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sym typeface="+mn-ea"/>
              </a:rPr>
              <a:t>加聚反应类型</a:t>
            </a:r>
            <a:endParaRPr lang="zh-CN" altLang="en-US" sz="2800" b="1">
              <a:solidFill>
                <a:srgbClr val="C00000"/>
              </a:solidFill>
              <a:latin typeface="微软雅黑" panose="020B0503020204020204" charset="-122"/>
              <a:sym typeface="+mn-ea"/>
            </a:endParaRPr>
          </a:p>
        </p:txBody>
      </p:sp>
      <p:sp>
        <p:nvSpPr>
          <p:cNvPr id="2" name="文本框 1"/>
          <p:cNvSpPr txBox="1"/>
          <p:nvPr>
            <p:custDataLst>
              <p:tags r:id="rId2"/>
            </p:custDataLst>
          </p:nvPr>
        </p:nvSpPr>
        <p:spPr>
          <a:xfrm>
            <a:off x="105410" y="786130"/>
            <a:ext cx="3383280" cy="5219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nchor="t">
            <a:spAutoFit/>
          </a:bodyPr>
          <a:lstStyle/>
          <a:p>
            <a:r>
              <a:rPr lang="zh-CN" altLang="en-US" sz="2800" b="1">
                <a:solidFill>
                  <a:schemeClr val="bg1"/>
                </a:solidFill>
                <a:latin typeface="+mj-ea"/>
                <a:ea typeface="+mj-ea"/>
                <a:cs typeface="+mj-ea"/>
                <a:sym typeface="+mn-ea"/>
              </a:rPr>
              <a:t>一、常见的加聚反应</a:t>
            </a:r>
            <a:endParaRPr lang="zh-CN" altLang="en-US" sz="2800" b="1">
              <a:solidFill>
                <a:schemeClr val="bg1"/>
              </a:solidFill>
              <a:latin typeface="+mj-ea"/>
              <a:ea typeface="+mj-ea"/>
              <a:cs typeface="+mj-ea"/>
              <a:sym typeface="+mn-ea"/>
            </a:endParaRPr>
          </a:p>
        </p:txBody>
      </p:sp>
      <p:sp>
        <p:nvSpPr>
          <p:cNvPr id="3" name="文本框 2"/>
          <p:cNvSpPr txBox="1"/>
          <p:nvPr>
            <p:custDataLst>
              <p:tags r:id="rId3"/>
            </p:custDataLst>
          </p:nvPr>
        </p:nvSpPr>
        <p:spPr>
          <a:xfrm>
            <a:off x="3604895" y="862965"/>
            <a:ext cx="8548370" cy="460375"/>
          </a:xfrm>
          <a:prstGeom prst="rect">
            <a:avLst/>
          </a:prstGeom>
          <a:noFill/>
        </p:spPr>
        <p:txBody>
          <a:bodyPr wrap="none" rtlCol="0">
            <a:spAutoFit/>
          </a:bodyPr>
          <a:lstStyle/>
          <a:p>
            <a:r>
              <a:rPr lang="zh-CN" altLang="en-US" sz="2400" b="1"/>
              <a:t>有机物结构要求</a:t>
            </a:r>
            <a:r>
              <a:rPr lang="en-US" altLang="zh-CN" sz="2400" b="1"/>
              <a:t> </a:t>
            </a:r>
            <a:r>
              <a:rPr lang="zh-CN" altLang="en-US" sz="2400" b="1"/>
              <a:t>：一般含有</a:t>
            </a:r>
            <a:r>
              <a:rPr lang="en-US" altLang="zh-CN" sz="2400" b="1"/>
              <a:t>                                             </a:t>
            </a:r>
            <a:r>
              <a:rPr lang="zh-CN" altLang="en-US" sz="2400" b="1"/>
              <a:t>等不饱和键</a:t>
            </a:r>
            <a:endParaRPr lang="zh-CN" altLang="en-US" sz="2400" b="1"/>
          </a:p>
        </p:txBody>
      </p:sp>
      <p:sp>
        <p:nvSpPr>
          <p:cNvPr id="38" name="TextBox 19"/>
          <p:cNvSpPr txBox="1"/>
          <p:nvPr>
            <p:custDataLst>
              <p:tags r:id="rId4"/>
            </p:custDataLst>
          </p:nvPr>
        </p:nvSpPr>
        <p:spPr>
          <a:xfrm>
            <a:off x="8822055" y="493395"/>
            <a:ext cx="3205480" cy="829945"/>
          </a:xfrm>
          <a:prstGeom prst="rect">
            <a:avLst/>
          </a:prstGeom>
          <a:noFill/>
        </p:spPr>
        <p:txBody>
          <a:bodyPr wrap="square" rtlCol="0">
            <a:spAutoFit/>
          </a:bodyPr>
          <a:lstStyle/>
          <a:p>
            <a:endParaRPr lang="zh-CN" altLang="en-US" sz="2400" b="1" smtClean="0">
              <a:solidFill>
                <a:srgbClr val="FF0000"/>
              </a:solidFill>
              <a:latin typeface="微软雅黑" panose="020B0503020204020204" charset="-122"/>
              <a:ea typeface="微软雅黑" panose="020B0503020204020204" charset="-122"/>
            </a:endParaRPr>
          </a:p>
          <a:p>
            <a:r>
              <a:rPr lang="zh-CN" altLang="en-US" sz="2400" b="1" smtClean="0">
                <a:solidFill>
                  <a:srgbClr val="FF0000"/>
                </a:solidFill>
                <a:latin typeface="微软雅黑" panose="020B0503020204020204" charset="-122"/>
                <a:ea typeface="微软雅黑" panose="020B0503020204020204" charset="-122"/>
              </a:rPr>
              <a:t>或者</a:t>
            </a:r>
            <a:r>
              <a:rPr lang="en-US" altLang="zh-CN" sz="2400" b="1" smtClean="0">
                <a:solidFill>
                  <a:srgbClr val="FF0000"/>
                </a:solidFill>
                <a:latin typeface="微软雅黑" panose="020B0503020204020204" charset="-122"/>
                <a:ea typeface="微软雅黑" panose="020B0503020204020204" charset="-122"/>
              </a:rPr>
              <a:t>-C≡C-</a:t>
            </a:r>
            <a:endParaRPr lang="en-US" altLang="zh-CN" sz="2400" b="1" smtClean="0">
              <a:solidFill>
                <a:srgbClr val="FF0000"/>
              </a:solidFill>
              <a:latin typeface="微软雅黑" panose="020B0503020204020204" charset="-122"/>
              <a:ea typeface="微软雅黑" panose="020B0503020204020204" charset="-122"/>
            </a:endParaRPr>
          </a:p>
        </p:txBody>
      </p:sp>
      <p:grpSp>
        <p:nvGrpSpPr>
          <p:cNvPr id="43" name="组合 42"/>
          <p:cNvGrpSpPr/>
          <p:nvPr>
            <p:custDataLst>
              <p:tags r:id="rId5"/>
            </p:custDataLst>
          </p:nvPr>
        </p:nvGrpSpPr>
        <p:grpSpPr>
          <a:xfrm>
            <a:off x="7632240" y="785893"/>
            <a:ext cx="1113987" cy="997192"/>
            <a:chOff x="13613" y="4801"/>
            <a:chExt cx="1755" cy="1571"/>
          </a:xfrm>
        </p:grpSpPr>
        <p:pic>
          <p:nvPicPr>
            <p:cNvPr id="2051" name="Picture 3"/>
            <p:cNvPicPr>
              <a:picLocks noChangeAspect="1" noChangeArrowheads="1"/>
            </p:cNvPicPr>
            <p:nvPr>
              <p:custDataLst>
                <p:tags r:id="rId6"/>
              </p:custDataLst>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3613" y="4801"/>
              <a:ext cx="1650" cy="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文本框 43"/>
            <p:cNvSpPr txBox="1"/>
            <p:nvPr>
              <p:custDataLst>
                <p:tags r:id="rId8"/>
              </p:custDataLst>
            </p:nvPr>
          </p:nvSpPr>
          <p:spPr>
            <a:xfrm>
              <a:off x="13799" y="5647"/>
              <a:ext cx="1569" cy="725"/>
            </a:xfrm>
            <a:prstGeom prst="rect">
              <a:avLst/>
            </a:prstGeom>
            <a:noFill/>
          </p:spPr>
          <p:txBody>
            <a:bodyPr wrap="none" rtlCol="0" anchor="t">
              <a:spAutoFit/>
            </a:bodyPr>
            <a:lstStyle/>
            <a:p>
              <a:pPr algn="l"/>
              <a:r>
                <a:rPr lang="en-US" altLang="zh-CN" sz="2400" b="1" kern="10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zh-CN" sz="2400" b="1" kern="10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双键</a:t>
              </a:r>
              <a:r>
                <a:rPr lang="en-US" altLang="zh-CN" sz="2400" b="1" kern="10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a:t>
              </a:r>
              <a:endParaRPr lang="en-US" altLang="zh-CN" sz="2400" b="1" kern="10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grpSp>
      <p:sp>
        <p:nvSpPr>
          <p:cNvPr id="4" name="文本框 3"/>
          <p:cNvSpPr txBox="1"/>
          <p:nvPr>
            <p:custDataLst>
              <p:tags r:id="rId9"/>
            </p:custDataLst>
          </p:nvPr>
        </p:nvSpPr>
        <p:spPr>
          <a:xfrm>
            <a:off x="105410" y="1614805"/>
            <a:ext cx="5725160" cy="521970"/>
          </a:xfrm>
          <a:prstGeom prst="rect">
            <a:avLst/>
          </a:prstGeom>
          <a:noFill/>
        </p:spPr>
        <p:txBody>
          <a:bodyPr wrap="none" rtlCol="0" anchor="t">
            <a:spAutoFit/>
          </a:bodyPr>
          <a:lstStyle/>
          <a:p>
            <a:r>
              <a:rPr lang="en-US" altLang="zh-CN" sz="2800" b="1">
                <a:solidFill>
                  <a:srgbClr val="0000FF"/>
                </a:solidFill>
                <a:latin typeface="黑体" panose="02010609060101010101" charset="-122"/>
                <a:ea typeface="黑体" panose="02010609060101010101" charset="-122"/>
                <a:cs typeface="宋体" panose="02010600030101010101" pitchFamily="2" charset="-122"/>
                <a:sym typeface="+mn-ea"/>
              </a:rPr>
              <a:t>1</a:t>
            </a:r>
            <a:r>
              <a:rPr lang="zh-CN" altLang="en-US" sz="2800" b="1">
                <a:solidFill>
                  <a:srgbClr val="0000FF"/>
                </a:solidFill>
                <a:latin typeface="黑体" panose="02010609060101010101" charset="-122"/>
                <a:ea typeface="黑体" panose="02010609060101010101" charset="-122"/>
                <a:cs typeface="宋体" panose="02010600030101010101" pitchFamily="2" charset="-122"/>
                <a:sym typeface="+mn-ea"/>
              </a:rPr>
              <a:t>、含一个碳碳双键的单体的加聚：</a:t>
            </a:r>
            <a:endParaRPr lang="zh-CN" altLang="en-US" sz="2800"/>
          </a:p>
        </p:txBody>
      </p:sp>
      <p:sp>
        <p:nvSpPr>
          <p:cNvPr id="5" name="文本框 4"/>
          <p:cNvSpPr txBox="1"/>
          <p:nvPr>
            <p:custDataLst>
              <p:tags r:id="rId10"/>
            </p:custDataLst>
          </p:nvPr>
        </p:nvSpPr>
        <p:spPr>
          <a:xfrm>
            <a:off x="574675" y="2316480"/>
            <a:ext cx="3087370" cy="370840"/>
          </a:xfrm>
          <a:prstGeom prst="rect">
            <a:avLst/>
          </a:prstGeom>
          <a:noFill/>
        </p:spPr>
        <p:txBody>
          <a:bodyPr wrap="none" rtlCol="0" anchor="t">
            <a:spAutoFit/>
          </a:bodyPr>
          <a:lstStyle/>
          <a:p>
            <a:pPr marL="44450" indent="0">
              <a:lnSpc>
                <a:spcPct val="65000"/>
              </a:lnSpc>
              <a:spcBef>
                <a:spcPct val="40000"/>
              </a:spcBef>
              <a:buNone/>
            </a:pPr>
            <a:r>
              <a:rPr lang="zh-CN" altLang="en-US" sz="2800" b="1">
                <a:latin typeface="黑体" panose="02010609060101010101" charset="-122"/>
                <a:ea typeface="黑体" panose="02010609060101010101" charset="-122"/>
                <a:cs typeface="宋体" panose="02010600030101010101" pitchFamily="2" charset="-122"/>
                <a:sym typeface="+mn-ea"/>
              </a:rPr>
              <a:t>如丙烯合成聚丙烯</a:t>
            </a:r>
            <a:endParaRPr lang="zh-CN" altLang="en-US" sz="2800" b="1">
              <a:latin typeface="黑体" panose="02010609060101010101" charset="-122"/>
              <a:ea typeface="黑体" panose="02010609060101010101" charset="-122"/>
              <a:cs typeface="宋体" panose="02010600030101010101" pitchFamily="2" charset="-122"/>
              <a:sym typeface="+mn-ea"/>
            </a:endParaRPr>
          </a:p>
        </p:txBody>
      </p:sp>
      <p:sp>
        <p:nvSpPr>
          <p:cNvPr id="7" name="文本框 6"/>
          <p:cNvSpPr txBox="1"/>
          <p:nvPr>
            <p:custDataLst>
              <p:tags r:id="rId11"/>
            </p:custDataLst>
          </p:nvPr>
        </p:nvSpPr>
        <p:spPr>
          <a:xfrm>
            <a:off x="114935" y="3013710"/>
            <a:ext cx="7512685" cy="521970"/>
          </a:xfrm>
          <a:prstGeom prst="rect">
            <a:avLst/>
          </a:prstGeom>
          <a:noFill/>
        </p:spPr>
        <p:txBody>
          <a:bodyPr wrap="none" rtlCol="0" anchor="t">
            <a:spAutoFit/>
          </a:bodyPr>
          <a:lstStyle/>
          <a:p>
            <a:r>
              <a:rPr lang="en-US" altLang="zh-CN" sz="2800" b="1">
                <a:solidFill>
                  <a:srgbClr val="0000FF"/>
                </a:solidFill>
                <a:latin typeface="黑体" panose="02010609060101010101" charset="-122"/>
                <a:ea typeface="黑体" panose="02010609060101010101" charset="-122"/>
                <a:cs typeface="宋体" panose="02010600030101010101" pitchFamily="2" charset="-122"/>
                <a:sym typeface="+mn-ea"/>
              </a:rPr>
              <a:t>2</a:t>
            </a:r>
            <a:r>
              <a:rPr lang="zh-CN" altLang="en-US" sz="2800" b="1">
                <a:solidFill>
                  <a:srgbClr val="0000FF"/>
                </a:solidFill>
                <a:latin typeface="黑体" panose="02010609060101010101" charset="-122"/>
                <a:ea typeface="黑体" panose="02010609060101010101" charset="-122"/>
                <a:cs typeface="宋体" panose="02010600030101010101" pitchFamily="2" charset="-122"/>
                <a:sym typeface="+mn-ea"/>
              </a:rPr>
              <a:t>、含共轭双键（单双键交替）的单体的加聚：</a:t>
            </a:r>
            <a:endParaRPr lang="zh-CN" altLang="en-US" sz="2800" b="1"/>
          </a:p>
        </p:txBody>
      </p:sp>
      <p:sp>
        <p:nvSpPr>
          <p:cNvPr id="8" name="文本框 7"/>
          <p:cNvSpPr txBox="1"/>
          <p:nvPr>
            <p:custDataLst>
              <p:tags r:id="rId12"/>
            </p:custDataLst>
          </p:nvPr>
        </p:nvSpPr>
        <p:spPr>
          <a:xfrm>
            <a:off x="478790" y="3672840"/>
            <a:ext cx="10398125" cy="370840"/>
          </a:xfrm>
          <a:prstGeom prst="rect">
            <a:avLst/>
          </a:prstGeom>
          <a:noFill/>
        </p:spPr>
        <p:txBody>
          <a:bodyPr wrap="square" rtlCol="0" anchor="t">
            <a:spAutoFit/>
          </a:bodyPr>
          <a:lstStyle/>
          <a:p>
            <a:pPr marL="44450" indent="0">
              <a:lnSpc>
                <a:spcPct val="65000"/>
              </a:lnSpc>
              <a:spcBef>
                <a:spcPct val="40000"/>
              </a:spcBef>
              <a:buNone/>
            </a:pPr>
            <a:r>
              <a:rPr lang="zh-CN" altLang="en-US" sz="2800" b="1">
                <a:latin typeface="微软雅黑" panose="020B0503020204020204" charset="-122"/>
                <a:ea typeface="微软雅黑" panose="020B0503020204020204" charset="-122"/>
                <a:cs typeface="微软雅黑" panose="020B0503020204020204" charset="-122"/>
                <a:sym typeface="+mn-ea"/>
              </a:rPr>
              <a:t>写出</a:t>
            </a:r>
            <a:r>
              <a:rPr lang="en-US" altLang="zh-CN" sz="2800" b="1">
                <a:latin typeface="微软雅黑" panose="020B0503020204020204" charset="-122"/>
                <a:ea typeface="微软雅黑" panose="020B0503020204020204" charset="-122"/>
                <a:cs typeface="微软雅黑" panose="020B0503020204020204" charset="-122"/>
                <a:sym typeface="+mn-ea"/>
              </a:rPr>
              <a:t>1</a:t>
            </a:r>
            <a:r>
              <a:rPr lang="zh-CN" altLang="en-US" sz="2800" b="1">
                <a:latin typeface="微软雅黑" panose="020B0503020204020204" charset="-122"/>
                <a:ea typeface="微软雅黑" panose="020B0503020204020204" charset="-122"/>
                <a:cs typeface="微软雅黑" panose="020B0503020204020204" charset="-122"/>
                <a:sym typeface="+mn-ea"/>
              </a:rPr>
              <a:t>，</a:t>
            </a:r>
            <a:r>
              <a:rPr lang="en-US" altLang="zh-CN" sz="2800" b="1">
                <a:latin typeface="微软雅黑" panose="020B0503020204020204" charset="-122"/>
                <a:ea typeface="微软雅黑" panose="020B0503020204020204" charset="-122"/>
                <a:cs typeface="微软雅黑" panose="020B0503020204020204" charset="-122"/>
                <a:sym typeface="+mn-ea"/>
              </a:rPr>
              <a:t>3-</a:t>
            </a:r>
            <a:r>
              <a:rPr lang="zh-CN" altLang="en-US" sz="2800" b="1">
                <a:latin typeface="微软雅黑" panose="020B0503020204020204" charset="-122"/>
                <a:ea typeface="微软雅黑" panose="020B0503020204020204" charset="-122"/>
                <a:cs typeface="微软雅黑" panose="020B0503020204020204" charset="-122"/>
                <a:sym typeface="+mn-ea"/>
              </a:rPr>
              <a:t>丁二烯</a:t>
            </a:r>
            <a:r>
              <a:rPr lang="en-US" altLang="zh-CN" sz="2800" b="1">
                <a:latin typeface="微软雅黑" panose="020B0503020204020204" charset="-122"/>
                <a:ea typeface="微软雅黑" panose="020B0503020204020204" charset="-122"/>
                <a:cs typeface="微软雅黑" panose="020B0503020204020204" charset="-122"/>
                <a:sym typeface="+mn-ea"/>
              </a:rPr>
              <a:t>                                    </a:t>
            </a:r>
            <a:r>
              <a:rPr lang="zh-CN" altLang="en-US" sz="2800" b="1">
                <a:latin typeface="微软雅黑" panose="020B0503020204020204" charset="-122"/>
                <a:ea typeface="微软雅黑" panose="020B0503020204020204" charset="-122"/>
                <a:cs typeface="微软雅黑" panose="020B0503020204020204" charset="-122"/>
                <a:sym typeface="+mn-ea"/>
              </a:rPr>
              <a:t>加聚产物结构简式</a:t>
            </a:r>
            <a:endParaRPr lang="zh-CN" altLang="en-US" sz="2800" b="1">
              <a:latin typeface="微软雅黑" panose="020B0503020204020204" charset="-122"/>
              <a:ea typeface="微软雅黑" panose="020B0503020204020204" charset="-122"/>
              <a:cs typeface="微软雅黑" panose="020B0503020204020204" charset="-122"/>
              <a:sym typeface="+mn-ea"/>
            </a:endParaRPr>
          </a:p>
        </p:txBody>
      </p:sp>
      <p:sp>
        <p:nvSpPr>
          <p:cNvPr id="21" name="Text Box 12"/>
          <p:cNvSpPr txBox="1"/>
          <p:nvPr>
            <p:custDataLst>
              <p:tags r:id="rId13"/>
            </p:custDataLst>
          </p:nvPr>
        </p:nvSpPr>
        <p:spPr>
          <a:xfrm>
            <a:off x="3488690" y="3546475"/>
            <a:ext cx="3771900" cy="52197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pPr>
            <a:r>
              <a:rPr lang="zh-CN" altLang="en-US" sz="2800" b="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a:t>
            </a:r>
            <a:r>
              <a:rPr lang="zh-CN" altLang="en-US" sz="2800" b="1" baseline="-25000">
                <a:solidFill>
                  <a:srgbClr val="000000"/>
                </a:solidFill>
                <a:latin typeface="Times New Roman" panose="02020603050405020304" pitchFamily="18" charset="0"/>
                <a:cs typeface="Times New Roman" panose="02020603050405020304" pitchFamily="18" charset="0"/>
                <a:sym typeface="Arial" panose="020B0604020202020204" pitchFamily="34" charset="0"/>
              </a:rPr>
              <a:t>2</a:t>
            </a:r>
            <a:r>
              <a:rPr lang="zh-CN" altLang="en-US" sz="2800" b="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a:t>
            </a:r>
            <a:r>
              <a:rPr lang="en-US" altLang="zh-CN" sz="2800" b="1">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r>
              <a:rPr lang="zh-CN" altLang="en-US" sz="2800" b="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CH=CH</a:t>
            </a:r>
            <a:r>
              <a:rPr lang="zh-CN" altLang="en-US" sz="2800" b="1" baseline="-25000">
                <a:solidFill>
                  <a:srgbClr val="000000"/>
                </a:solidFill>
                <a:latin typeface="Times New Roman" panose="02020603050405020304" pitchFamily="18" charset="0"/>
                <a:cs typeface="Times New Roman" panose="02020603050405020304" pitchFamily="18" charset="0"/>
                <a:sym typeface="Arial" panose="020B0604020202020204" pitchFamily="34" charset="0"/>
              </a:rPr>
              <a:t>2</a:t>
            </a:r>
            <a:r>
              <a:rPr lang="zh-CN" altLang="en-US" sz="2800" b="1">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endParaRPr lang="zh-CN" alt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endParaRPr>
          </a:p>
        </p:txBody>
      </p:sp>
      <p:grpSp>
        <p:nvGrpSpPr>
          <p:cNvPr id="9" name="Group 11"/>
          <p:cNvGrpSpPr/>
          <p:nvPr>
            <p:custDataLst>
              <p:tags r:id="rId14"/>
            </p:custDataLst>
          </p:nvPr>
        </p:nvGrpSpPr>
        <p:grpSpPr>
          <a:xfrm>
            <a:off x="6556362" y="4097578"/>
            <a:ext cx="4868787" cy="522019"/>
            <a:chOff x="0" y="-4"/>
            <a:chExt cx="7670" cy="822"/>
          </a:xfrm>
        </p:grpSpPr>
        <p:sp>
          <p:nvSpPr>
            <p:cNvPr id="10" name="Text Box 12"/>
            <p:cNvSpPr txBox="1"/>
            <p:nvPr>
              <p:custDataLst>
                <p:tags r:id="rId15"/>
              </p:custDataLst>
            </p:nvPr>
          </p:nvSpPr>
          <p:spPr>
            <a:xfrm>
              <a:off x="148" y="-4"/>
              <a:ext cx="7522" cy="822"/>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pPr>
              <a:r>
                <a:rPr lang="zh-CN" altLang="en-US" sz="2800" b="1">
                  <a:solidFill>
                    <a:srgbClr val="C00000"/>
                  </a:solidFill>
                  <a:latin typeface="Times New Roman" panose="02020603050405020304" pitchFamily="18" charset="0"/>
                  <a:cs typeface="Times New Roman" panose="02020603050405020304" pitchFamily="18" charset="0"/>
                  <a:sym typeface="Arial" panose="020B0604020202020204" pitchFamily="34" charset="0"/>
                </a:rPr>
                <a:t>[ CH</a:t>
              </a:r>
              <a:r>
                <a:rPr lang="zh-CN" altLang="en-US" sz="2800" b="1" baseline="-25000">
                  <a:solidFill>
                    <a:srgbClr val="C00000"/>
                  </a:solidFill>
                  <a:latin typeface="Times New Roman" panose="02020603050405020304" pitchFamily="18" charset="0"/>
                  <a:cs typeface="Times New Roman" panose="02020603050405020304" pitchFamily="18" charset="0"/>
                  <a:sym typeface="Arial" panose="020B0604020202020204" pitchFamily="34" charset="0"/>
                </a:rPr>
                <a:t>2</a:t>
              </a:r>
              <a:r>
                <a:rPr lang="zh-CN" altLang="en-US" sz="2800" b="1">
                  <a:solidFill>
                    <a:srgbClr val="C00000"/>
                  </a:solidFill>
                  <a:latin typeface="Times New Roman" panose="02020603050405020304" pitchFamily="18" charset="0"/>
                  <a:cs typeface="Times New Roman" panose="02020603050405020304" pitchFamily="18" charset="0"/>
                  <a:sym typeface="Arial" panose="020B0604020202020204" pitchFamily="34" charset="0"/>
                </a:rPr>
                <a:t>-CH=CH-CH</a:t>
              </a:r>
              <a:r>
                <a:rPr lang="zh-CN" altLang="en-US" sz="2800" b="1" baseline="-25000">
                  <a:solidFill>
                    <a:srgbClr val="C00000"/>
                  </a:solidFill>
                  <a:latin typeface="Times New Roman" panose="02020603050405020304" pitchFamily="18" charset="0"/>
                  <a:cs typeface="Times New Roman" panose="02020603050405020304" pitchFamily="18" charset="0"/>
                  <a:sym typeface="Arial" panose="020B0604020202020204" pitchFamily="34" charset="0"/>
                </a:rPr>
                <a:t>2 </a:t>
              </a:r>
              <a:r>
                <a:rPr lang="zh-CN" altLang="en-US" sz="2800" b="1">
                  <a:solidFill>
                    <a:srgbClr val="C00000"/>
                  </a:solidFill>
                  <a:latin typeface="Times New Roman" panose="02020603050405020304" pitchFamily="18" charset="0"/>
                  <a:cs typeface="Times New Roman" panose="02020603050405020304" pitchFamily="18" charset="0"/>
                  <a:sym typeface="Arial" panose="020B0604020202020204" pitchFamily="34" charset="0"/>
                </a:rPr>
                <a:t>]</a:t>
              </a:r>
              <a:r>
                <a:rPr lang="zh-CN" altLang="en-US" sz="2800" b="1" baseline="-25000">
                  <a:solidFill>
                    <a:srgbClr val="C00000"/>
                  </a:solidFill>
                  <a:latin typeface="Times New Roman" panose="02020603050405020304" pitchFamily="18" charset="0"/>
                  <a:cs typeface="Times New Roman" panose="02020603050405020304" pitchFamily="18" charset="0"/>
                  <a:sym typeface="Arial" panose="020B0604020202020204" pitchFamily="34" charset="0"/>
                </a:rPr>
                <a:t>n</a:t>
              </a:r>
              <a:endParaRPr lang="zh-CN" altLang="en-US" sz="2800" b="1" baseline="-250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endParaRPr>
            </a:p>
          </p:txBody>
        </p:sp>
        <p:sp>
          <p:nvSpPr>
            <p:cNvPr id="22" name="Line 13"/>
            <p:cNvSpPr/>
            <p:nvPr>
              <p:custDataLst>
                <p:tags r:id="rId16"/>
              </p:custDataLst>
            </p:nvPr>
          </p:nvSpPr>
          <p:spPr>
            <a:xfrm>
              <a:off x="5064" y="406"/>
              <a:ext cx="720" cy="1"/>
            </a:xfrm>
            <a:prstGeom prst="line">
              <a:avLst/>
            </a:prstGeom>
            <a:ln w="28575" cap="flat" cmpd="sng">
              <a:solidFill>
                <a:schemeClr val="tx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p:txBody>
        </p:sp>
        <p:sp>
          <p:nvSpPr>
            <p:cNvPr id="23" name="Line 14"/>
            <p:cNvSpPr/>
            <p:nvPr>
              <p:custDataLst>
                <p:tags r:id="rId17"/>
              </p:custDataLst>
            </p:nvPr>
          </p:nvSpPr>
          <p:spPr>
            <a:xfrm>
              <a:off x="0" y="473"/>
              <a:ext cx="720" cy="1"/>
            </a:xfrm>
            <a:prstGeom prst="line">
              <a:avLst/>
            </a:prstGeom>
            <a:ln w="28575" cap="flat" cmpd="sng">
              <a:solidFill>
                <a:schemeClr val="tx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p:txBody>
        </p:sp>
      </p:grpSp>
      <p:sp>
        <p:nvSpPr>
          <p:cNvPr id="11" name="文本框 10"/>
          <p:cNvSpPr txBox="1"/>
          <p:nvPr>
            <p:custDataLst>
              <p:tags r:id="rId18"/>
            </p:custDataLst>
          </p:nvPr>
        </p:nvSpPr>
        <p:spPr>
          <a:xfrm>
            <a:off x="185420" y="4759325"/>
            <a:ext cx="4652645" cy="521970"/>
          </a:xfrm>
          <a:prstGeom prst="rect">
            <a:avLst/>
          </a:prstGeom>
          <a:noFill/>
        </p:spPr>
        <p:txBody>
          <a:bodyPr wrap="none" rtlCol="0" anchor="t">
            <a:spAutoFit/>
          </a:bodyPr>
          <a:lstStyle/>
          <a:p>
            <a:r>
              <a:rPr lang="en-US" altLang="zh-CN" sz="2800" b="1">
                <a:solidFill>
                  <a:srgbClr val="0000FF"/>
                </a:solidFill>
                <a:latin typeface="黑体" panose="02010609060101010101" charset="-122"/>
                <a:ea typeface="黑体" panose="02010609060101010101" charset="-122"/>
                <a:cs typeface="宋体" panose="02010600030101010101" pitchFamily="2" charset="-122"/>
                <a:sym typeface="+mn-ea"/>
              </a:rPr>
              <a:t>3</a:t>
            </a:r>
            <a:r>
              <a:rPr lang="zh-CN" altLang="en-US" sz="2800" b="1">
                <a:solidFill>
                  <a:srgbClr val="0000FF"/>
                </a:solidFill>
                <a:latin typeface="黑体" panose="02010609060101010101" charset="-122"/>
                <a:ea typeface="黑体" panose="02010609060101010101" charset="-122"/>
                <a:cs typeface="宋体" panose="02010600030101010101" pitchFamily="2" charset="-122"/>
                <a:sym typeface="+mn-ea"/>
              </a:rPr>
              <a:t>、含碳碳三键的单体的加聚</a:t>
            </a:r>
            <a:endParaRPr lang="zh-CN" altLang="en-US" sz="2800"/>
          </a:p>
        </p:txBody>
      </p:sp>
      <p:sp>
        <p:nvSpPr>
          <p:cNvPr id="12" name="文本框 11"/>
          <p:cNvSpPr txBox="1"/>
          <p:nvPr>
            <p:custDataLst>
              <p:tags r:id="rId19"/>
            </p:custDataLst>
          </p:nvPr>
        </p:nvSpPr>
        <p:spPr>
          <a:xfrm>
            <a:off x="688340" y="5454015"/>
            <a:ext cx="6459220" cy="460375"/>
          </a:xfrm>
          <a:prstGeom prst="rect">
            <a:avLst/>
          </a:prstGeom>
          <a:noFill/>
        </p:spPr>
        <p:txBody>
          <a:bodyPr wrap="square" rtlCol="0">
            <a:spAutoFit/>
          </a:bodyPr>
          <a:lstStyle/>
          <a:p>
            <a:r>
              <a:rPr lang="zh-CN" altLang="en-US" sz="2400" b="1">
                <a:latin typeface="微软雅黑" panose="020B0503020204020204" charset="-122"/>
                <a:ea typeface="微软雅黑" panose="020B0503020204020204" charset="-122"/>
              </a:rPr>
              <a:t>写出</a:t>
            </a:r>
            <a:r>
              <a:rPr lang="zh-CN" altLang="en-US" sz="2400" b="1">
                <a:latin typeface="微软雅黑" panose="020B0503020204020204" charset="-122"/>
                <a:ea typeface="微软雅黑" panose="020B0503020204020204" charset="-122"/>
                <a:cs typeface="宋体" panose="02010600030101010101" pitchFamily="2" charset="-122"/>
                <a:sym typeface="+mn-ea"/>
              </a:rPr>
              <a:t>乙炔发生加聚反应得到的产物结构简式</a:t>
            </a:r>
            <a:endParaRPr lang="zh-CN" altLang="en-US" sz="2400" b="1">
              <a:latin typeface="微软雅黑" panose="020B0503020204020204" charset="-122"/>
              <a:ea typeface="微软雅黑" panose="020B0503020204020204" charset="-122"/>
              <a:cs typeface="宋体" panose="02010600030101010101" pitchFamily="2" charset="-122"/>
              <a:sym typeface="+mn-ea"/>
            </a:endParaRPr>
          </a:p>
        </p:txBody>
      </p:sp>
      <p:grpSp>
        <p:nvGrpSpPr>
          <p:cNvPr id="13" name="Group 21"/>
          <p:cNvGrpSpPr/>
          <p:nvPr>
            <p:custDataLst>
              <p:tags r:id="rId20"/>
            </p:custDataLst>
          </p:nvPr>
        </p:nvGrpSpPr>
        <p:grpSpPr>
          <a:xfrm>
            <a:off x="6886163" y="5461230"/>
            <a:ext cx="3123769" cy="644940"/>
            <a:chOff x="0" y="0"/>
            <a:chExt cx="4921" cy="1016"/>
          </a:xfrm>
        </p:grpSpPr>
        <p:sp>
          <p:nvSpPr>
            <p:cNvPr id="14" name="Line 22"/>
            <p:cNvSpPr/>
            <p:nvPr>
              <p:custDataLst>
                <p:tags r:id="rId21"/>
              </p:custDataLst>
            </p:nvPr>
          </p:nvSpPr>
          <p:spPr>
            <a:xfrm>
              <a:off x="3480" y="506"/>
              <a:ext cx="1080" cy="1"/>
            </a:xfrm>
            <a:prstGeom prst="line">
              <a:avLst/>
            </a:prstGeom>
            <a:ln w="28575" cap="flat" cmpd="sng">
              <a:solidFill>
                <a:srgbClr val="FF0000"/>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p:txBody>
        </p:sp>
        <p:sp>
          <p:nvSpPr>
            <p:cNvPr id="15" name="Line 23"/>
            <p:cNvSpPr/>
            <p:nvPr>
              <p:custDataLst>
                <p:tags r:id="rId22"/>
              </p:custDataLst>
            </p:nvPr>
          </p:nvSpPr>
          <p:spPr>
            <a:xfrm>
              <a:off x="0" y="506"/>
              <a:ext cx="1080" cy="1"/>
            </a:xfrm>
            <a:prstGeom prst="line">
              <a:avLst/>
            </a:prstGeom>
            <a:ln w="28575" cap="flat" cmpd="sng">
              <a:solidFill>
                <a:srgbClr val="FF0000"/>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p:txBody>
        </p:sp>
        <p:sp>
          <p:nvSpPr>
            <p:cNvPr id="16" name="Text Box 24"/>
            <p:cNvSpPr txBox="1"/>
            <p:nvPr>
              <p:custDataLst>
                <p:tags r:id="rId23"/>
              </p:custDataLst>
            </p:nvPr>
          </p:nvSpPr>
          <p:spPr>
            <a:xfrm>
              <a:off x="412" y="0"/>
              <a:ext cx="4509" cy="1016"/>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pPr>
              <a:r>
                <a:rPr lang="zh-CN" altLang="en-US" sz="3600" b="1">
                  <a:solidFill>
                    <a:srgbClr val="FF0000"/>
                  </a:solidFill>
                  <a:latin typeface="Times New Roman" panose="02020603050405020304" pitchFamily="18" charset="0"/>
                </a:rPr>
                <a:t>[ CH=CH ]</a:t>
              </a:r>
              <a:r>
                <a:rPr lang="zh-CN" altLang="en-US" sz="3600" b="1" baseline="-25000">
                  <a:solidFill>
                    <a:srgbClr val="FF0000"/>
                  </a:solidFill>
                  <a:latin typeface="Times New Roman" panose="02020603050405020304" pitchFamily="18" charset="0"/>
                </a:rPr>
                <a:t>n</a:t>
              </a:r>
              <a:endParaRPr lang="zh-CN" altLang="en-US" sz="3600" b="1" baseline="-25000">
                <a:solidFill>
                  <a:srgbClr val="FF0000"/>
                </a:solidFill>
                <a:latin typeface="Times New Roman" panose="02020603050405020304" pitchFamily="18" charset="0"/>
              </a:endParaRPr>
            </a:p>
          </p:txBody>
        </p:sp>
      </p:grpSp>
      <p:sp>
        <p:nvSpPr>
          <p:cNvPr id="17" name="文本框 16"/>
          <p:cNvSpPr txBox="1"/>
          <p:nvPr>
            <p:custDataLst>
              <p:tags r:id="rId24"/>
            </p:custDataLst>
          </p:nvPr>
        </p:nvSpPr>
        <p:spPr>
          <a:xfrm>
            <a:off x="8112760" y="6283960"/>
            <a:ext cx="1299845" cy="370840"/>
          </a:xfrm>
          <a:prstGeom prst="rect">
            <a:avLst/>
          </a:prstGeom>
          <a:noFill/>
        </p:spPr>
        <p:txBody>
          <a:bodyPr wrap="none" rtlCol="0" anchor="t">
            <a:spAutoFit/>
          </a:bodyPr>
          <a:lstStyle/>
          <a:p>
            <a:pPr marL="44450" indent="0">
              <a:lnSpc>
                <a:spcPct val="65000"/>
              </a:lnSpc>
              <a:spcBef>
                <a:spcPct val="40000"/>
              </a:spcBef>
              <a:buNone/>
            </a:pPr>
            <a:r>
              <a:rPr lang="zh-CN" altLang="en-US" sz="2800" b="1">
                <a:latin typeface="黑体" panose="02010609060101010101" charset="-122"/>
                <a:ea typeface="黑体" panose="02010609060101010101" charset="-122"/>
                <a:cs typeface="宋体" panose="02010600030101010101" pitchFamily="2" charset="-122"/>
                <a:sym typeface="+mn-ea"/>
              </a:rPr>
              <a:t>聚乙炔</a:t>
            </a:r>
            <a:endParaRPr lang="zh-CN" altLang="en-US" sz="2800" b="1">
              <a:latin typeface="黑体" panose="02010609060101010101" charset="-122"/>
              <a:ea typeface="黑体" panose="02010609060101010101" charset="-122"/>
              <a:cs typeface="宋体" panose="02010600030101010101" pitchFamily="2" charset="-122"/>
              <a:sym typeface="+mn-ea"/>
            </a:endParaRPr>
          </a:p>
        </p:txBody>
      </p:sp>
      <p:sp>
        <p:nvSpPr>
          <p:cNvPr id="20" name="文本框 19"/>
          <p:cNvSpPr txBox="1"/>
          <p:nvPr>
            <p:custDataLst>
              <p:tags r:id="rId25"/>
            </p:custDataLst>
          </p:nvPr>
        </p:nvSpPr>
        <p:spPr>
          <a:xfrm>
            <a:off x="7404735" y="4648835"/>
            <a:ext cx="2509520" cy="521970"/>
          </a:xfrm>
          <a:prstGeom prst="rect">
            <a:avLst/>
          </a:prstGeom>
          <a:noFill/>
        </p:spPr>
        <p:txBody>
          <a:bodyPr wrap="none" rtlCol="0" anchor="t">
            <a:spAutoFit/>
          </a:bodyPr>
          <a:lstStyle/>
          <a:p>
            <a:r>
              <a:rPr lang="zh-CN" altLang="en-US" sz="2800" b="1">
                <a:latin typeface="黑体" panose="02010609060101010101" charset="-122"/>
                <a:ea typeface="黑体" panose="02010609060101010101" charset="-122"/>
                <a:cs typeface="宋体" panose="02010600030101010101" pitchFamily="2" charset="-122"/>
                <a:sym typeface="+mn-ea"/>
              </a:rPr>
              <a:t>聚</a:t>
            </a:r>
            <a:r>
              <a:rPr lang="en-US" altLang="zh-CN" sz="2800" b="1">
                <a:latin typeface="黑体" panose="02010609060101010101" charset="-122"/>
                <a:ea typeface="黑体" panose="02010609060101010101" charset="-122"/>
                <a:cs typeface="宋体" panose="02010600030101010101" pitchFamily="2" charset="-122"/>
                <a:sym typeface="+mn-ea"/>
              </a:rPr>
              <a:t>1</a:t>
            </a:r>
            <a:r>
              <a:rPr lang="zh-CN" altLang="en-US" sz="2800" b="1">
                <a:latin typeface="黑体" panose="02010609060101010101" charset="-122"/>
                <a:ea typeface="黑体" panose="02010609060101010101" charset="-122"/>
                <a:cs typeface="宋体" panose="02010600030101010101" pitchFamily="2" charset="-122"/>
                <a:sym typeface="+mn-ea"/>
              </a:rPr>
              <a:t>，</a:t>
            </a:r>
            <a:r>
              <a:rPr lang="en-US" altLang="zh-CN" sz="2800" b="1">
                <a:latin typeface="黑体" panose="02010609060101010101" charset="-122"/>
                <a:ea typeface="黑体" panose="02010609060101010101" charset="-122"/>
                <a:cs typeface="宋体" panose="02010600030101010101" pitchFamily="2" charset="-122"/>
                <a:sym typeface="+mn-ea"/>
              </a:rPr>
              <a:t>3-</a:t>
            </a:r>
            <a:r>
              <a:rPr lang="zh-CN" altLang="en-US" sz="2800" b="1">
                <a:latin typeface="黑体" panose="02010609060101010101" charset="-122"/>
                <a:ea typeface="黑体" panose="02010609060101010101" charset="-122"/>
                <a:cs typeface="宋体" panose="02010600030101010101" pitchFamily="2" charset="-122"/>
                <a:sym typeface="+mn-ea"/>
              </a:rPr>
              <a:t>丁二烯</a:t>
            </a:r>
            <a:endParaRPr lang="zh-CN" altLang="en-US" sz="2800" b="1"/>
          </a:p>
        </p:txBody>
      </p:sp>
      <p:sp>
        <p:nvSpPr>
          <p:cNvPr id="30" name="右大括号 29"/>
          <p:cNvSpPr/>
          <p:nvPr>
            <p:custDataLst>
              <p:tags r:id="rId26"/>
            </p:custDataLst>
          </p:nvPr>
        </p:nvSpPr>
        <p:spPr>
          <a:xfrm>
            <a:off x="10767060" y="1671320"/>
            <a:ext cx="970280" cy="4290060"/>
          </a:xfrm>
          <a:prstGeom prst="rightBrace">
            <a:avLst/>
          </a:prstGeom>
          <a:noFill/>
          <a:ln w="28575" cmpd="sng">
            <a:solidFill>
              <a:srgbClr val="C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1" name="文本框 30"/>
          <p:cNvSpPr txBox="1"/>
          <p:nvPr>
            <p:custDataLst>
              <p:tags r:id="rId27"/>
            </p:custDataLst>
          </p:nvPr>
        </p:nvSpPr>
        <p:spPr>
          <a:xfrm>
            <a:off x="11346815" y="3149600"/>
            <a:ext cx="538480" cy="95313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zh-CN" altLang="en-US" sz="2800" b="1"/>
              <a:t>自</a:t>
            </a:r>
            <a:endParaRPr lang="zh-CN" altLang="en-US" sz="2800" b="1"/>
          </a:p>
          <a:p>
            <a:r>
              <a:rPr lang="zh-CN" altLang="en-US" sz="2800" b="1"/>
              <a:t>聚</a:t>
            </a:r>
            <a:endParaRPr lang="zh-CN" altLang="en-US" sz="2800" b="1"/>
          </a:p>
        </p:txBody>
      </p:sp>
      <p:pic>
        <p:nvPicPr>
          <p:cNvPr id="29" name="图片 28"/>
          <p:cNvPicPr>
            <a:picLocks noChangeAspect="1"/>
          </p:cNvPicPr>
          <p:nvPr>
            <p:custDataLst>
              <p:tags r:id="rId28"/>
            </p:custDataLst>
          </p:nvPr>
        </p:nvPicPr>
        <p:blipFill>
          <a:blip r:embed="rId29"/>
          <a:stretch>
            <a:fillRect/>
          </a:stretch>
        </p:blipFill>
        <p:spPr>
          <a:xfrm>
            <a:off x="6204585" y="2004695"/>
            <a:ext cx="2019935" cy="78803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00" fill="hold"/>
                                        <p:tgtEl>
                                          <p:spTgt spid="11"/>
                                        </p:tgtEl>
                                        <p:attrNameLst>
                                          <p:attrName>ppt_x</p:attrName>
                                        </p:attrNameLst>
                                      </p:cBhvr>
                                      <p:tavLst>
                                        <p:tav tm="0">
                                          <p:val>
                                            <p:strVal val="#ppt_x"/>
                                          </p:val>
                                        </p:tav>
                                        <p:tav tm="100000">
                                          <p:val>
                                            <p:strVal val="#ppt_x"/>
                                          </p:val>
                                        </p:tav>
                                      </p:tavLst>
                                    </p:anim>
                                    <p:anim calcmode="lin" valueType="num">
                                      <p:cBhvr additive="base">
                                        <p:cTn id="7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
                                        </p:tgtEl>
                                        <p:attrNameLst>
                                          <p:attrName>style.visibility</p:attrName>
                                        </p:attrNameLst>
                                      </p:cBhvr>
                                      <p:to>
                                        <p:strVal val="visible"/>
                                      </p:to>
                                    </p:set>
                                    <p:anim calcmode="lin" valueType="num">
                                      <p:cBhvr additive="base">
                                        <p:cTn id="77" dur="500" fill="hold"/>
                                        <p:tgtEl>
                                          <p:spTgt spid="3"/>
                                        </p:tgtEl>
                                        <p:attrNameLst>
                                          <p:attrName>ppt_x</p:attrName>
                                        </p:attrNameLst>
                                      </p:cBhvr>
                                      <p:tavLst>
                                        <p:tav tm="0">
                                          <p:val>
                                            <p:strVal val="#ppt_x"/>
                                          </p:val>
                                        </p:tav>
                                        <p:tav tm="100000">
                                          <p:val>
                                            <p:strVal val="#ppt_x"/>
                                          </p:val>
                                        </p:tav>
                                      </p:tavLst>
                                    </p:anim>
                                    <p:anim calcmode="lin" valueType="num">
                                      <p:cBhvr additive="base">
                                        <p:cTn id="7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43"/>
                                        </p:tgtEl>
                                        <p:attrNameLst>
                                          <p:attrName>style.visibility</p:attrName>
                                        </p:attrNameLst>
                                      </p:cBhvr>
                                      <p:to>
                                        <p:strVal val="visible"/>
                                      </p:to>
                                    </p:set>
                                    <p:anim calcmode="lin" valueType="num">
                                      <p:cBhvr additive="base">
                                        <p:cTn id="83" dur="500" fill="hold"/>
                                        <p:tgtEl>
                                          <p:spTgt spid="43"/>
                                        </p:tgtEl>
                                        <p:attrNameLst>
                                          <p:attrName>ppt_x</p:attrName>
                                        </p:attrNameLst>
                                      </p:cBhvr>
                                      <p:tavLst>
                                        <p:tav tm="0">
                                          <p:val>
                                            <p:strVal val="#ppt_x"/>
                                          </p:val>
                                        </p:tav>
                                        <p:tav tm="100000">
                                          <p:val>
                                            <p:strVal val="#ppt_x"/>
                                          </p:val>
                                        </p:tav>
                                      </p:tavLst>
                                    </p:anim>
                                    <p:anim calcmode="lin" valueType="num">
                                      <p:cBhvr additive="base">
                                        <p:cTn id="84" dur="500" fill="hold"/>
                                        <p:tgtEl>
                                          <p:spTgt spid="4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 calcmode="lin" valueType="num">
                                      <p:cBhvr additive="base">
                                        <p:cTn id="87" dur="500" fill="hold"/>
                                        <p:tgtEl>
                                          <p:spTgt spid="38"/>
                                        </p:tgtEl>
                                        <p:attrNameLst>
                                          <p:attrName>ppt_x</p:attrName>
                                        </p:attrNameLst>
                                      </p:cBhvr>
                                      <p:tavLst>
                                        <p:tav tm="0">
                                          <p:val>
                                            <p:strVal val="#ppt_x"/>
                                          </p:val>
                                        </p:tav>
                                        <p:tav tm="100000">
                                          <p:val>
                                            <p:strVal val="#ppt_x"/>
                                          </p:val>
                                        </p:tav>
                                      </p:tavLst>
                                    </p:anim>
                                    <p:anim calcmode="lin" valueType="num">
                                      <p:cBhvr additive="base">
                                        <p:cTn id="8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0"/>
                                        </p:tgtEl>
                                        <p:attrNameLst>
                                          <p:attrName>style.visibility</p:attrName>
                                        </p:attrNameLst>
                                      </p:cBhvr>
                                      <p:to>
                                        <p:strVal val="visible"/>
                                      </p:to>
                                    </p:set>
                                    <p:anim calcmode="lin" valueType="num">
                                      <p:cBhvr additive="base">
                                        <p:cTn id="93" dur="500" fill="hold"/>
                                        <p:tgtEl>
                                          <p:spTgt spid="30"/>
                                        </p:tgtEl>
                                        <p:attrNameLst>
                                          <p:attrName>ppt_x</p:attrName>
                                        </p:attrNameLst>
                                      </p:cBhvr>
                                      <p:tavLst>
                                        <p:tav tm="0">
                                          <p:val>
                                            <p:strVal val="#ppt_x"/>
                                          </p:val>
                                        </p:tav>
                                        <p:tav tm="100000">
                                          <p:val>
                                            <p:strVal val="#ppt_x"/>
                                          </p:val>
                                        </p:tav>
                                      </p:tavLst>
                                    </p:anim>
                                    <p:anim calcmode="lin" valueType="num">
                                      <p:cBhvr additive="base">
                                        <p:cTn id="94" dur="500" fill="hold"/>
                                        <p:tgtEl>
                                          <p:spTgt spid="30"/>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31"/>
                                        </p:tgtEl>
                                        <p:attrNameLst>
                                          <p:attrName>style.visibility</p:attrName>
                                        </p:attrNameLst>
                                      </p:cBhvr>
                                      <p:to>
                                        <p:strVal val="visible"/>
                                      </p:to>
                                    </p:set>
                                    <p:anim calcmode="lin" valueType="num">
                                      <p:cBhvr additive="base">
                                        <p:cTn id="97" dur="500" fill="hold"/>
                                        <p:tgtEl>
                                          <p:spTgt spid="31"/>
                                        </p:tgtEl>
                                        <p:attrNameLst>
                                          <p:attrName>ppt_x</p:attrName>
                                        </p:attrNameLst>
                                      </p:cBhvr>
                                      <p:tavLst>
                                        <p:tav tm="0">
                                          <p:val>
                                            <p:strVal val="#ppt_x"/>
                                          </p:val>
                                        </p:tav>
                                        <p:tav tm="100000">
                                          <p:val>
                                            <p:strVal val="#ppt_x"/>
                                          </p:val>
                                        </p:tav>
                                      </p:tavLst>
                                    </p:anim>
                                    <p:anim calcmode="lin" valueType="num">
                                      <p:cBhvr additive="base">
                                        <p:cTn id="9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1" grpId="0"/>
      <p:bldP spid="8" grpId="0"/>
      <p:bldP spid="20" grpId="0"/>
      <p:bldP spid="7" grpId="0"/>
      <p:bldP spid="12" grpId="0"/>
      <p:bldP spid="17" grpId="0"/>
      <p:bldP spid="11" grpId="0"/>
      <p:bldP spid="3" grpId="0"/>
      <p:bldP spid="38" grpId="0"/>
      <p:bldP spid="30" grpId="0" bldLvl="0" animBg="1"/>
      <p:bldP spid="31"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3"/>
          <p:cNvSpPr txBox="1">
            <a:spLocks noChangeArrowheads="1"/>
          </p:cNvSpPr>
          <p:nvPr>
            <p:custDataLst>
              <p:tags r:id="rId1"/>
            </p:custDataLst>
          </p:nvPr>
        </p:nvSpPr>
        <p:spPr bwMode="auto">
          <a:xfrm>
            <a:off x="739140" y="5080"/>
            <a:ext cx="404876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教学拓展</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sym typeface="+mn-ea"/>
              </a:rPr>
              <a:t>加聚反应类型</a:t>
            </a:r>
            <a:endParaRPr lang="zh-CN" altLang="en-US" sz="2800" b="1">
              <a:solidFill>
                <a:srgbClr val="C00000"/>
              </a:solidFill>
              <a:latin typeface="微软雅黑" panose="020B0503020204020204" charset="-122"/>
              <a:sym typeface="+mn-ea"/>
            </a:endParaRPr>
          </a:p>
        </p:txBody>
      </p:sp>
      <p:grpSp>
        <p:nvGrpSpPr>
          <p:cNvPr id="44" name="组合 43"/>
          <p:cNvGrpSpPr/>
          <p:nvPr>
            <p:custDataLst>
              <p:tags r:id="rId2"/>
            </p:custDataLst>
          </p:nvPr>
        </p:nvGrpSpPr>
        <p:grpSpPr>
          <a:xfrm>
            <a:off x="728106" y="1483283"/>
            <a:ext cx="3051349" cy="583565"/>
            <a:chOff x="5965303" y="2787573"/>
            <a:chExt cx="3051349" cy="583565"/>
          </a:xfrm>
        </p:grpSpPr>
        <p:sp>
          <p:nvSpPr>
            <p:cNvPr id="49" name="TextBox 48"/>
            <p:cNvSpPr txBox="1"/>
            <p:nvPr>
              <p:custDataLst>
                <p:tags r:id="rId3"/>
              </p:custDataLst>
            </p:nvPr>
          </p:nvSpPr>
          <p:spPr>
            <a:xfrm>
              <a:off x="5965303" y="2787573"/>
              <a:ext cx="3051349" cy="583565"/>
            </a:xfrm>
            <a:prstGeom prst="rect">
              <a:avLst/>
            </a:prstGeom>
            <a:noFill/>
          </p:spPr>
          <p:txBody>
            <a:bodyPr wrap="square" rtlCol="0">
              <a:spAutoFit/>
            </a:bodyPr>
            <a:lstStyle/>
            <a:p>
              <a:r>
                <a:rPr lang="en-US" altLang="zh-CN" sz="3200" b="1" smtClean="0">
                  <a:solidFill>
                    <a:srgbClr val="FF0000"/>
                  </a:solidFill>
                  <a:latin typeface="微软雅黑" panose="020B0503020204020204" charset="-122"/>
                  <a:ea typeface="微软雅黑" panose="020B0503020204020204" charset="-122"/>
                </a:rPr>
                <a:t>CH</a:t>
              </a:r>
              <a:r>
                <a:rPr lang="en-US" altLang="zh-CN" sz="3200" b="1" baseline="-25000" smtClean="0">
                  <a:solidFill>
                    <a:srgbClr val="FF0000"/>
                  </a:solidFill>
                  <a:latin typeface="微软雅黑" panose="020B0503020204020204" charset="-122"/>
                  <a:ea typeface="微软雅黑" panose="020B0503020204020204" charset="-122"/>
                </a:rPr>
                <a:t>2</a:t>
              </a:r>
              <a:r>
                <a:rPr lang="en-US" altLang="zh-CN" sz="3200" b="1" smtClean="0">
                  <a:solidFill>
                    <a:srgbClr val="FF0000"/>
                  </a:solidFill>
                  <a:latin typeface="微软雅黑" panose="020B0503020204020204" charset="-122"/>
                  <a:ea typeface="微软雅黑" panose="020B0503020204020204" charset="-122"/>
                </a:rPr>
                <a:t>=CH-</a:t>
              </a:r>
              <a:endParaRPr lang="en-US" altLang="zh-CN" sz="3200" b="1" smtClean="0">
                <a:solidFill>
                  <a:srgbClr val="FF0000"/>
                </a:solidFill>
                <a:latin typeface="微软雅黑" panose="020B0503020204020204" charset="-122"/>
                <a:ea typeface="微软雅黑" panose="020B0503020204020204" charset="-122"/>
              </a:endParaRPr>
            </a:p>
          </p:txBody>
        </p:sp>
        <p:grpSp>
          <p:nvGrpSpPr>
            <p:cNvPr id="50" name="组合 49"/>
            <p:cNvGrpSpPr/>
            <p:nvPr>
              <p:custDataLst>
                <p:tags r:id="rId4"/>
              </p:custDataLst>
            </p:nvPr>
          </p:nvGrpSpPr>
          <p:grpSpPr>
            <a:xfrm>
              <a:off x="7884368" y="2935945"/>
              <a:ext cx="360000" cy="324000"/>
              <a:chOff x="3995936" y="2139702"/>
              <a:chExt cx="324036" cy="288032"/>
            </a:xfrm>
          </p:grpSpPr>
          <p:grpSp>
            <p:nvGrpSpPr>
              <p:cNvPr id="51" name="组合 50"/>
              <p:cNvGrpSpPr/>
              <p:nvPr>
                <p:custDataLst>
                  <p:tags r:id="rId5"/>
                </p:custDataLst>
              </p:nvPr>
            </p:nvGrpSpPr>
            <p:grpSpPr>
              <a:xfrm rot="5400000">
                <a:off x="4013938" y="2121700"/>
                <a:ext cx="288032" cy="324036"/>
                <a:chOff x="1356018" y="4408137"/>
                <a:chExt cx="288032" cy="324036"/>
              </a:xfrm>
            </p:grpSpPr>
            <p:sp>
              <p:nvSpPr>
                <p:cNvPr id="54" name="六边形 53"/>
                <p:cNvSpPr/>
                <p:nvPr>
                  <p:custDataLst>
                    <p:tags r:id="rId6"/>
                  </p:custDataLst>
                </p:nvPr>
              </p:nvSpPr>
              <p:spPr>
                <a:xfrm rot="5400000">
                  <a:off x="1338016" y="4426139"/>
                  <a:ext cx="324036" cy="288032"/>
                </a:xfrm>
                <a:prstGeom prst="hexagon">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0000CC"/>
                      </a:solidFill>
                    </a:ln>
                  </a:endParaRPr>
                </a:p>
              </p:txBody>
            </p:sp>
            <p:cxnSp>
              <p:nvCxnSpPr>
                <p:cNvPr id="55" name="直接连接符 54"/>
                <p:cNvCxnSpPr/>
                <p:nvPr>
                  <p:custDataLst>
                    <p:tags r:id="rId7"/>
                  </p:custDataLst>
                </p:nvPr>
              </p:nvCxnSpPr>
              <p:spPr>
                <a:xfrm flipH="1">
                  <a:off x="1602009" y="4499922"/>
                  <a:ext cx="0" cy="126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2" name="直接连接符 51"/>
              <p:cNvCxnSpPr/>
              <p:nvPr>
                <p:custDataLst>
                  <p:tags r:id="rId8"/>
                </p:custDataLst>
              </p:nvPr>
            </p:nvCxnSpPr>
            <p:spPr>
              <a:xfrm flipH="1">
                <a:off x="4042182" y="2175706"/>
                <a:ext cx="62361" cy="1080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custDataLst>
                  <p:tags r:id="rId9"/>
                </p:custDataLst>
              </p:nvPr>
            </p:nvCxnSpPr>
            <p:spPr>
              <a:xfrm>
                <a:off x="4208309" y="2175706"/>
                <a:ext cx="62361" cy="1080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60" name="组合 59"/>
          <p:cNvGrpSpPr/>
          <p:nvPr>
            <p:custDataLst>
              <p:tags r:id="rId10"/>
            </p:custDataLst>
          </p:nvPr>
        </p:nvGrpSpPr>
        <p:grpSpPr>
          <a:xfrm>
            <a:off x="671304" y="3533312"/>
            <a:ext cx="4115943" cy="1113614"/>
            <a:chOff x="6000673" y="5457362"/>
            <a:chExt cx="4115943" cy="1113614"/>
          </a:xfrm>
        </p:grpSpPr>
        <p:sp>
          <p:nvSpPr>
            <p:cNvPr id="59" name="TextBox 58"/>
            <p:cNvSpPr txBox="1"/>
            <p:nvPr>
              <p:custDataLst>
                <p:tags r:id="rId11"/>
              </p:custDataLst>
            </p:nvPr>
          </p:nvSpPr>
          <p:spPr>
            <a:xfrm>
              <a:off x="6000673" y="5457362"/>
              <a:ext cx="3755903" cy="583565"/>
            </a:xfrm>
            <a:prstGeom prst="rect">
              <a:avLst/>
            </a:prstGeom>
            <a:noFill/>
          </p:spPr>
          <p:txBody>
            <a:bodyPr wrap="square" rtlCol="0">
              <a:spAutoFit/>
            </a:bodyPr>
            <a:lstStyle/>
            <a:p>
              <a:r>
                <a:rPr lang="en-US" altLang="zh-CN" sz="3200" b="1" smtClean="0">
                  <a:solidFill>
                    <a:srgbClr val="FF0000"/>
                  </a:solidFill>
                  <a:latin typeface="微软雅黑" panose="020B0503020204020204" charset="-122"/>
                  <a:ea typeface="微软雅黑" panose="020B0503020204020204" charset="-122"/>
                </a:rPr>
                <a:t>CH</a:t>
              </a:r>
              <a:r>
                <a:rPr lang="en-US" altLang="zh-CN" sz="3200" b="1" baseline="-25000" smtClean="0">
                  <a:solidFill>
                    <a:srgbClr val="FF0000"/>
                  </a:solidFill>
                  <a:latin typeface="微软雅黑" panose="020B0503020204020204" charset="-122"/>
                  <a:ea typeface="微软雅黑" panose="020B0503020204020204" charset="-122"/>
                </a:rPr>
                <a:t>2</a:t>
              </a:r>
              <a:r>
                <a:rPr lang="en-US" altLang="zh-CN" sz="3200" b="1" smtClean="0">
                  <a:solidFill>
                    <a:srgbClr val="FF0000"/>
                  </a:solidFill>
                  <a:latin typeface="微软雅黑" panose="020B0503020204020204" charset="-122"/>
                  <a:ea typeface="微软雅黑" panose="020B0503020204020204" charset="-122"/>
                </a:rPr>
                <a:t>=CCOOCH</a:t>
              </a:r>
              <a:r>
                <a:rPr lang="en-US" altLang="zh-CN" sz="3200" b="1" baseline="-25000" smtClean="0">
                  <a:solidFill>
                    <a:srgbClr val="FF0000"/>
                  </a:solidFill>
                  <a:latin typeface="微软雅黑" panose="020B0503020204020204" charset="-122"/>
                  <a:ea typeface="微软雅黑" panose="020B0503020204020204" charset="-122"/>
                </a:rPr>
                <a:t>3</a:t>
              </a:r>
              <a:endParaRPr lang="en-US" altLang="zh-CN" sz="3200" b="1" smtClean="0">
                <a:solidFill>
                  <a:srgbClr val="FF0000"/>
                </a:solidFill>
                <a:latin typeface="微软雅黑" panose="020B0503020204020204" charset="-122"/>
                <a:ea typeface="微软雅黑" panose="020B0503020204020204" charset="-122"/>
              </a:endParaRPr>
            </a:p>
          </p:txBody>
        </p:sp>
        <p:cxnSp>
          <p:nvCxnSpPr>
            <p:cNvPr id="46" name="直接连接符 45"/>
            <p:cNvCxnSpPr/>
            <p:nvPr>
              <p:custDataLst>
                <p:tags r:id="rId12"/>
              </p:custDataLst>
            </p:nvPr>
          </p:nvCxnSpPr>
          <p:spPr bwMode="auto">
            <a:xfrm flipH="1">
              <a:off x="7308304" y="5930230"/>
              <a:ext cx="0" cy="144016"/>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TextBox 62"/>
            <p:cNvSpPr txBox="1"/>
            <p:nvPr>
              <p:custDataLst>
                <p:tags r:id="rId13"/>
              </p:custDataLst>
            </p:nvPr>
          </p:nvSpPr>
          <p:spPr>
            <a:xfrm>
              <a:off x="7065267" y="5987411"/>
              <a:ext cx="3051349" cy="583565"/>
            </a:xfrm>
            <a:prstGeom prst="rect">
              <a:avLst/>
            </a:prstGeom>
            <a:noFill/>
          </p:spPr>
          <p:txBody>
            <a:bodyPr wrap="square" rtlCol="0">
              <a:spAutoFit/>
            </a:bodyPr>
            <a:lstStyle/>
            <a:p>
              <a:r>
                <a:rPr lang="en-US" altLang="zh-CN" sz="3200" b="1" smtClean="0">
                  <a:solidFill>
                    <a:srgbClr val="FF0000"/>
                  </a:solidFill>
                  <a:latin typeface="微软雅黑" panose="020B0503020204020204" charset="-122"/>
                  <a:ea typeface="微软雅黑" panose="020B0503020204020204" charset="-122"/>
                </a:rPr>
                <a:t>CH</a:t>
              </a:r>
              <a:r>
                <a:rPr lang="en-US" altLang="zh-CN" sz="3200" b="1" baseline="-25000" smtClean="0">
                  <a:solidFill>
                    <a:srgbClr val="FF0000"/>
                  </a:solidFill>
                  <a:latin typeface="微软雅黑" panose="020B0503020204020204" charset="-122"/>
                  <a:ea typeface="微软雅黑" panose="020B0503020204020204" charset="-122"/>
                </a:rPr>
                <a:t>3</a:t>
              </a:r>
              <a:endParaRPr lang="en-US" altLang="zh-CN" sz="3200" b="1" smtClean="0">
                <a:solidFill>
                  <a:srgbClr val="FF0000"/>
                </a:solidFill>
                <a:latin typeface="微软雅黑" panose="020B0503020204020204" charset="-122"/>
                <a:ea typeface="微软雅黑" panose="020B0503020204020204" charset="-122"/>
              </a:endParaRPr>
            </a:p>
          </p:txBody>
        </p:sp>
      </p:grpSp>
      <p:sp>
        <p:nvSpPr>
          <p:cNvPr id="2" name="文本框 1"/>
          <p:cNvSpPr txBox="1"/>
          <p:nvPr>
            <p:custDataLst>
              <p:tags r:id="rId14"/>
            </p:custDataLst>
          </p:nvPr>
        </p:nvSpPr>
        <p:spPr>
          <a:xfrm>
            <a:off x="278765" y="786130"/>
            <a:ext cx="7811770" cy="521970"/>
          </a:xfrm>
          <a:prstGeom prst="rect">
            <a:avLst/>
          </a:prstGeom>
          <a:noFill/>
        </p:spPr>
        <p:txBody>
          <a:bodyPr wrap="none" rtlCol="0">
            <a:spAutoFit/>
          </a:bodyPr>
          <a:lstStyle/>
          <a:p>
            <a:r>
              <a:rPr lang="zh-CN" altLang="en-US" sz="2800" b="1"/>
              <a:t>练习</a:t>
            </a:r>
            <a:r>
              <a:rPr lang="en-US" altLang="zh-CN" sz="2800" b="1"/>
              <a:t>  </a:t>
            </a:r>
            <a:r>
              <a:rPr lang="zh-CN" altLang="en-US" sz="2800" b="1"/>
              <a:t>写出下列物质发生加聚反应产物的结构简式</a:t>
            </a:r>
            <a:endParaRPr lang="zh-CN" altLang="en-US" sz="2800" b="1"/>
          </a:p>
        </p:txBody>
      </p:sp>
      <p:sp>
        <p:nvSpPr>
          <p:cNvPr id="57" name="TextBox 56"/>
          <p:cNvSpPr txBox="1"/>
          <p:nvPr>
            <p:custDataLst>
              <p:tags r:id="rId15"/>
            </p:custDataLst>
          </p:nvPr>
        </p:nvSpPr>
        <p:spPr>
          <a:xfrm>
            <a:off x="700037" y="2507977"/>
            <a:ext cx="3051349" cy="583565"/>
          </a:xfrm>
          <a:prstGeom prst="rect">
            <a:avLst/>
          </a:prstGeom>
          <a:noFill/>
        </p:spPr>
        <p:txBody>
          <a:bodyPr wrap="square" rtlCol="0">
            <a:spAutoFit/>
          </a:bodyPr>
          <a:lstStyle/>
          <a:p>
            <a:r>
              <a:rPr lang="en-US" altLang="zh-CN" sz="3200" b="1" smtClean="0">
                <a:solidFill>
                  <a:srgbClr val="FF0000"/>
                </a:solidFill>
                <a:latin typeface="微软雅黑" panose="020B0503020204020204" charset="-122"/>
                <a:ea typeface="微软雅黑" panose="020B0503020204020204" charset="-122"/>
              </a:rPr>
              <a:t>CF</a:t>
            </a:r>
            <a:r>
              <a:rPr lang="en-US" altLang="zh-CN" sz="3200" b="1" baseline="-25000" smtClean="0">
                <a:solidFill>
                  <a:srgbClr val="FF0000"/>
                </a:solidFill>
                <a:latin typeface="微软雅黑" panose="020B0503020204020204" charset="-122"/>
                <a:ea typeface="微软雅黑" panose="020B0503020204020204" charset="-122"/>
              </a:rPr>
              <a:t>2</a:t>
            </a:r>
            <a:r>
              <a:rPr lang="en-US" altLang="zh-CN" sz="3200" b="1" smtClean="0">
                <a:solidFill>
                  <a:srgbClr val="FF0000"/>
                </a:solidFill>
                <a:latin typeface="微软雅黑" panose="020B0503020204020204" charset="-122"/>
                <a:ea typeface="微软雅黑" panose="020B0503020204020204" charset="-122"/>
              </a:rPr>
              <a:t>=CF</a:t>
            </a:r>
            <a:r>
              <a:rPr lang="en-US" altLang="zh-CN" sz="3200" b="1" baseline="-25000" smtClean="0">
                <a:solidFill>
                  <a:srgbClr val="FF0000"/>
                </a:solidFill>
                <a:latin typeface="微软雅黑" panose="020B0503020204020204" charset="-122"/>
                <a:ea typeface="微软雅黑" panose="020B0503020204020204" charset="-122"/>
              </a:rPr>
              <a:t>2</a:t>
            </a:r>
            <a:endParaRPr lang="en-US" altLang="zh-CN" sz="3200" b="1" smtClean="0">
              <a:solidFill>
                <a:srgbClr val="FF0000"/>
              </a:solidFill>
              <a:latin typeface="微软雅黑" panose="020B0503020204020204" charset="-122"/>
              <a:ea typeface="微软雅黑" panose="020B0503020204020204" charset="-122"/>
            </a:endParaRPr>
          </a:p>
        </p:txBody>
      </p:sp>
      <p:pic>
        <p:nvPicPr>
          <p:cNvPr id="1026" name="Picture 2"/>
          <p:cNvPicPr>
            <a:picLocks noChangeAspect="1" noChangeArrowheads="1"/>
          </p:cNvPicPr>
          <p:nvPr>
            <p:custDataLst>
              <p:tags r:id="rId16"/>
            </p:custDataLst>
          </p:nvPr>
        </p:nvPicPr>
        <p:blipFill>
          <a:blip r:embed="rId17">
            <a:extLst>
              <a:ext uri="{28A0092B-C50C-407E-A947-70E740481C1C}">
                <a14:useLocalDpi xmlns:a14="http://schemas.microsoft.com/office/drawing/2010/main" val="0"/>
              </a:ext>
            </a:extLst>
          </a:blip>
          <a:stretch>
            <a:fillRect/>
          </a:stretch>
        </p:blipFill>
        <p:spPr bwMode="auto">
          <a:xfrm>
            <a:off x="4456455" y="1372534"/>
            <a:ext cx="2869566" cy="113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组合 24"/>
          <p:cNvGrpSpPr/>
          <p:nvPr>
            <p:custDataLst>
              <p:tags r:id="rId18"/>
            </p:custDataLst>
          </p:nvPr>
        </p:nvGrpSpPr>
        <p:grpSpPr>
          <a:xfrm>
            <a:off x="4691400" y="2637914"/>
            <a:ext cx="2399146" cy="593328"/>
            <a:chOff x="2267744" y="3419237"/>
            <a:chExt cx="2399146" cy="593328"/>
          </a:xfrm>
        </p:grpSpPr>
        <p:sp>
          <p:nvSpPr>
            <p:cNvPr id="26" name="TextBox 25"/>
            <p:cNvSpPr txBox="1"/>
            <p:nvPr>
              <p:custDataLst>
                <p:tags r:id="rId19"/>
              </p:custDataLst>
            </p:nvPr>
          </p:nvSpPr>
          <p:spPr>
            <a:xfrm>
              <a:off x="2267744" y="3429000"/>
              <a:ext cx="2357755" cy="583565"/>
            </a:xfrm>
            <a:prstGeom prst="rect">
              <a:avLst/>
            </a:prstGeom>
            <a:noFill/>
          </p:spPr>
          <p:txBody>
            <a:bodyPr wrap="none" rtlCol="0">
              <a:spAutoFit/>
            </a:bodyPr>
            <a:lstStyle/>
            <a:p>
              <a:r>
                <a:rPr lang="en-US" altLang="zh-CN" sz="3200" b="1">
                  <a:solidFill>
                    <a:srgbClr val="0000FF"/>
                  </a:solidFill>
                </a:rPr>
                <a:t>—</a:t>
              </a:r>
              <a:r>
                <a:rPr lang="en-US" altLang="zh-CN" sz="3200" b="1" smtClean="0">
                  <a:solidFill>
                    <a:srgbClr val="0000FF"/>
                  </a:solidFill>
                </a:rPr>
                <a:t>CF</a:t>
              </a:r>
              <a:r>
                <a:rPr lang="en-US" altLang="zh-CN" sz="3200" b="1" baseline="-25000" smtClean="0">
                  <a:solidFill>
                    <a:srgbClr val="0000FF"/>
                  </a:solidFill>
                </a:rPr>
                <a:t>2</a:t>
              </a:r>
              <a:r>
                <a:rPr lang="en-US" altLang="zh-CN" sz="3200" b="1" smtClean="0">
                  <a:solidFill>
                    <a:srgbClr val="0000FF"/>
                  </a:solidFill>
                </a:rPr>
                <a:t>—CF</a:t>
              </a:r>
              <a:r>
                <a:rPr lang="en-US" altLang="zh-CN" sz="3200" b="1" baseline="-25000" smtClean="0">
                  <a:solidFill>
                    <a:srgbClr val="0000FF"/>
                  </a:solidFill>
                </a:rPr>
                <a:t>2</a:t>
              </a:r>
              <a:r>
                <a:rPr lang="en-US" altLang="zh-CN" sz="3200" b="1">
                  <a:solidFill>
                    <a:srgbClr val="0000FF"/>
                  </a:solidFill>
                </a:rPr>
                <a:t>—</a:t>
              </a:r>
              <a:endParaRPr lang="zh-CN" altLang="en-US" sz="3200" b="1">
                <a:solidFill>
                  <a:srgbClr val="0000FF"/>
                </a:solidFill>
              </a:endParaRPr>
            </a:p>
          </p:txBody>
        </p:sp>
        <p:sp>
          <p:nvSpPr>
            <p:cNvPr id="27" name="TextBox 26"/>
            <p:cNvSpPr txBox="1"/>
            <p:nvPr>
              <p:custDataLst>
                <p:tags r:id="rId20"/>
              </p:custDataLst>
            </p:nvPr>
          </p:nvSpPr>
          <p:spPr>
            <a:xfrm>
              <a:off x="2361205" y="3419237"/>
              <a:ext cx="2305685" cy="583565"/>
            </a:xfrm>
            <a:prstGeom prst="rect">
              <a:avLst/>
            </a:prstGeom>
            <a:noFill/>
          </p:spPr>
          <p:txBody>
            <a:bodyPr wrap="none" rtlCol="0">
              <a:spAutoFit/>
            </a:bodyPr>
            <a:lstStyle/>
            <a:p>
              <a:r>
                <a:rPr lang="en-US" altLang="zh-CN" sz="3200" b="1" smtClean="0">
                  <a:solidFill>
                    <a:srgbClr val="0000FF"/>
                  </a:solidFill>
                </a:rPr>
                <a:t>[                  ]</a:t>
              </a:r>
              <a:r>
                <a:rPr lang="en-US" altLang="zh-CN" sz="3200" b="1" baseline="-25000" smtClean="0">
                  <a:solidFill>
                    <a:srgbClr val="0000FF"/>
                  </a:solidFill>
                </a:rPr>
                <a:t>n </a:t>
              </a:r>
              <a:endParaRPr lang="zh-CN" altLang="en-US" sz="3200" b="1">
                <a:solidFill>
                  <a:srgbClr val="0000FF"/>
                </a:solidFill>
              </a:endParaRPr>
            </a:p>
          </p:txBody>
        </p:sp>
      </p:grpSp>
      <p:pic>
        <p:nvPicPr>
          <p:cNvPr id="1029" name="Picture 5"/>
          <p:cNvPicPr>
            <a:picLocks noChangeAspect="1" noChangeArrowheads="1"/>
          </p:cNvPicPr>
          <p:nvPr>
            <p:custDataLst>
              <p:tags r:id="rId21"/>
            </p:custDataLst>
          </p:nvPr>
        </p:nvPicPr>
        <p:blipFill>
          <a:blip r:embed="rId22">
            <a:extLst>
              <a:ext uri="{28A0092B-C50C-407E-A947-70E740481C1C}">
                <a14:useLocalDpi xmlns:a14="http://schemas.microsoft.com/office/drawing/2010/main" val="0"/>
              </a:ext>
            </a:extLst>
          </a:blip>
          <a:stretch>
            <a:fillRect/>
          </a:stretch>
        </p:blipFill>
        <p:spPr bwMode="auto">
          <a:xfrm>
            <a:off x="4601364" y="3366064"/>
            <a:ext cx="3528392" cy="1519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本框 2"/>
          <p:cNvSpPr txBox="1"/>
          <p:nvPr>
            <p:custDataLst>
              <p:tags r:id="rId23"/>
            </p:custDataLst>
          </p:nvPr>
        </p:nvSpPr>
        <p:spPr>
          <a:xfrm>
            <a:off x="8379460" y="2653030"/>
            <a:ext cx="1960880" cy="521970"/>
          </a:xfrm>
          <a:prstGeom prst="rect">
            <a:avLst/>
          </a:prstGeom>
          <a:noFill/>
        </p:spPr>
        <p:txBody>
          <a:bodyPr wrap="none" rtlCol="0" anchor="t">
            <a:spAutoFit/>
          </a:bodyPr>
          <a:lstStyle/>
          <a:p>
            <a:r>
              <a:rPr lang="zh-CN" altLang="en-US" sz="2800" b="1" smtClean="0">
                <a:solidFill>
                  <a:srgbClr val="0000FF"/>
                </a:solidFill>
                <a:latin typeface="微软雅黑" panose="020B0503020204020204" charset="-122"/>
                <a:ea typeface="微软雅黑" panose="020B0503020204020204" charset="-122"/>
                <a:sym typeface="+mn-ea"/>
              </a:rPr>
              <a:t>聚四氟乙烯</a:t>
            </a:r>
            <a:endParaRPr lang="zh-CN" altLang="en-US" sz="2800" b="1" smtClean="0">
              <a:solidFill>
                <a:srgbClr val="0000FF"/>
              </a:solidFill>
              <a:latin typeface="微软雅黑" panose="020B0503020204020204" charset="-122"/>
              <a:ea typeface="微软雅黑" panose="020B0503020204020204" charset="-122"/>
              <a:sym typeface="+mn-ea"/>
            </a:endParaRPr>
          </a:p>
        </p:txBody>
      </p:sp>
      <p:sp>
        <p:nvSpPr>
          <p:cNvPr id="4" name="文本框 3"/>
          <p:cNvSpPr txBox="1"/>
          <p:nvPr>
            <p:custDataLst>
              <p:tags r:id="rId24"/>
            </p:custDataLst>
          </p:nvPr>
        </p:nvSpPr>
        <p:spPr>
          <a:xfrm>
            <a:off x="8341995" y="1631950"/>
            <a:ext cx="1605280" cy="521970"/>
          </a:xfrm>
          <a:prstGeom prst="rect">
            <a:avLst/>
          </a:prstGeom>
          <a:noFill/>
        </p:spPr>
        <p:txBody>
          <a:bodyPr wrap="none" rtlCol="0" anchor="t">
            <a:spAutoFit/>
          </a:bodyPr>
          <a:lstStyle/>
          <a:p>
            <a:r>
              <a:rPr lang="zh-CN" altLang="en-US" sz="2800" b="1" smtClean="0">
                <a:solidFill>
                  <a:srgbClr val="0000FF"/>
                </a:solidFill>
                <a:latin typeface="微软雅黑" panose="020B0503020204020204" charset="-122"/>
                <a:ea typeface="微软雅黑" panose="020B0503020204020204" charset="-122"/>
                <a:sym typeface="+mn-ea"/>
              </a:rPr>
              <a:t>聚苯乙烯</a:t>
            </a:r>
            <a:endParaRPr lang="zh-CN" altLang="en-US" sz="2800" b="1" smtClean="0">
              <a:solidFill>
                <a:srgbClr val="0000FF"/>
              </a:solidFill>
              <a:latin typeface="微软雅黑" panose="020B0503020204020204" charset="-122"/>
              <a:ea typeface="微软雅黑" panose="020B0503020204020204" charset="-122"/>
              <a:sym typeface="+mn-ea"/>
            </a:endParaRPr>
          </a:p>
        </p:txBody>
      </p:sp>
      <p:sp>
        <p:nvSpPr>
          <p:cNvPr id="5" name="文本框 4"/>
          <p:cNvSpPr txBox="1"/>
          <p:nvPr>
            <p:custDataLst>
              <p:tags r:id="rId25"/>
            </p:custDataLst>
          </p:nvPr>
        </p:nvSpPr>
        <p:spPr>
          <a:xfrm>
            <a:off x="8379460" y="3943350"/>
            <a:ext cx="3027680" cy="521970"/>
          </a:xfrm>
          <a:prstGeom prst="rect">
            <a:avLst/>
          </a:prstGeom>
          <a:noFill/>
        </p:spPr>
        <p:txBody>
          <a:bodyPr wrap="none" rtlCol="0" anchor="t">
            <a:spAutoFit/>
          </a:bodyPr>
          <a:lstStyle/>
          <a:p>
            <a:r>
              <a:rPr lang="zh-CN" altLang="en-US" sz="2800" b="1" smtClean="0">
                <a:solidFill>
                  <a:srgbClr val="0000FF"/>
                </a:solidFill>
                <a:latin typeface="微软雅黑" panose="020B0503020204020204" charset="-122"/>
                <a:ea typeface="微软雅黑" panose="020B0503020204020204" charset="-122"/>
                <a:sym typeface="+mn-ea"/>
              </a:rPr>
              <a:t>聚甲基丙烯酸甲酯</a:t>
            </a:r>
            <a:endParaRPr lang="zh-CN" altLang="en-US" sz="2800" b="1" smtClean="0">
              <a:solidFill>
                <a:srgbClr val="0000FF"/>
              </a:solidFill>
              <a:latin typeface="微软雅黑" panose="020B0503020204020204" charset="-122"/>
              <a:ea typeface="微软雅黑" panose="020B0503020204020204" charset="-122"/>
              <a:sym typeface="+mn-ea"/>
            </a:endParaRPr>
          </a:p>
        </p:txBody>
      </p:sp>
      <p:pic>
        <p:nvPicPr>
          <p:cNvPr id="6" name="图片 -2147482624"/>
          <p:cNvPicPr>
            <a:picLocks noChangeAspect="1"/>
          </p:cNvPicPr>
          <p:nvPr>
            <p:custDataLst>
              <p:tags r:id="rId26"/>
            </p:custDataLst>
          </p:nvPr>
        </p:nvPicPr>
        <p:blipFill>
          <a:blip r:embed="rId27"/>
          <a:stretch>
            <a:fillRect/>
          </a:stretch>
        </p:blipFill>
        <p:spPr>
          <a:xfrm>
            <a:off x="671195" y="5344160"/>
            <a:ext cx="3018790" cy="980440"/>
          </a:xfrm>
          <a:prstGeom prst="rect">
            <a:avLst/>
          </a:prstGeom>
          <a:noFill/>
          <a:ln w="9525">
            <a:noFill/>
          </a:ln>
        </p:spPr>
      </p:pic>
      <p:pic>
        <p:nvPicPr>
          <p:cNvPr id="2050" name="Picture 2"/>
          <p:cNvPicPr>
            <a:picLocks noChangeAspect="1" noChangeArrowheads="1"/>
          </p:cNvPicPr>
          <p:nvPr>
            <p:custDataLst>
              <p:tags r:id="rId28"/>
            </p:custDataLst>
          </p:nvPr>
        </p:nvPicPr>
        <p:blipFill>
          <a:blip r:embed="rId29">
            <a:extLst>
              <a:ext uri="{28A0092B-C50C-407E-A947-70E740481C1C}">
                <a14:useLocalDpi xmlns:a14="http://schemas.microsoft.com/office/drawing/2010/main" val="0"/>
              </a:ext>
            </a:extLst>
          </a:blip>
          <a:stretch>
            <a:fillRect/>
          </a:stretch>
        </p:blipFill>
        <p:spPr bwMode="auto">
          <a:xfrm>
            <a:off x="4585335" y="5202555"/>
            <a:ext cx="3862070" cy="1245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本框 6"/>
          <p:cNvSpPr txBox="1"/>
          <p:nvPr>
            <p:custDataLst>
              <p:tags r:id="rId30"/>
            </p:custDataLst>
          </p:nvPr>
        </p:nvSpPr>
        <p:spPr>
          <a:xfrm>
            <a:off x="8683625" y="5864225"/>
            <a:ext cx="1808480" cy="583565"/>
          </a:xfrm>
          <a:prstGeom prst="rect">
            <a:avLst/>
          </a:prstGeom>
          <a:noFill/>
        </p:spPr>
        <p:txBody>
          <a:bodyPr wrap="none" rtlCol="0" anchor="t">
            <a:spAutoFit/>
          </a:bodyPr>
          <a:lstStyle/>
          <a:p>
            <a:r>
              <a:rPr lang="zh-CN" altLang="en-US" sz="3200" b="1" smtClean="0">
                <a:solidFill>
                  <a:srgbClr val="C00000"/>
                </a:solidFill>
                <a:latin typeface="微软雅黑" panose="020B0503020204020204" charset="-122"/>
                <a:ea typeface="微软雅黑" panose="020B0503020204020204" charset="-122"/>
                <a:sym typeface="+mn-ea"/>
              </a:rPr>
              <a:t>天然橡胶</a:t>
            </a:r>
            <a:endParaRPr lang="zh-CN" altLang="en-US" sz="3200" b="1" smtClean="0">
              <a:solidFill>
                <a:srgbClr val="C00000"/>
              </a:solidFill>
              <a:latin typeface="微软雅黑" panose="020B0503020204020204" charset="-122"/>
              <a:ea typeface="微软雅黑" panose="020B0503020204020204" charset="-122"/>
              <a:sym typeface="+mn-ea"/>
            </a:endParaRPr>
          </a:p>
        </p:txBody>
      </p:sp>
      <p:sp>
        <p:nvSpPr>
          <p:cNvPr id="8" name="TextBox 5"/>
          <p:cNvSpPr txBox="1"/>
          <p:nvPr>
            <p:custDataLst>
              <p:tags r:id="rId31"/>
            </p:custDataLst>
          </p:nvPr>
        </p:nvSpPr>
        <p:spPr>
          <a:xfrm>
            <a:off x="8474378" y="5233429"/>
            <a:ext cx="3096344" cy="583565"/>
          </a:xfrm>
          <a:prstGeom prst="rect">
            <a:avLst/>
          </a:prstGeom>
          <a:noFill/>
        </p:spPr>
        <p:txBody>
          <a:bodyPr wrap="square" rtlCol="0">
            <a:spAutoFit/>
          </a:bodyPr>
          <a:lstStyle/>
          <a:p>
            <a:r>
              <a:rPr lang="zh-CN" altLang="en-US" sz="3200" b="1" smtClean="0">
                <a:solidFill>
                  <a:schemeClr val="accent5"/>
                </a:solidFill>
                <a:latin typeface="微软雅黑" panose="020B0503020204020204" charset="-122"/>
                <a:ea typeface="微软雅黑" panose="020B0503020204020204" charset="-122"/>
              </a:rPr>
              <a:t>聚异戊二烯</a:t>
            </a:r>
            <a:endParaRPr lang="zh-CN" altLang="en-US" sz="3200" b="1" smtClean="0">
              <a:solidFill>
                <a:schemeClr val="accent5"/>
              </a:solidFill>
              <a:latin typeface="微软雅黑" panose="020B0503020204020204" charset="-122"/>
              <a:ea typeface="微软雅黑" panose="020B0503020204020204"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29"/>
                                        </p:tgtEl>
                                        <p:attrNameLst>
                                          <p:attrName>style.visibility</p:attrName>
                                        </p:attrNameLst>
                                      </p:cBhvr>
                                      <p:to>
                                        <p:strVal val="visible"/>
                                      </p:to>
                                    </p:set>
                                    <p:anim calcmode="lin" valueType="num">
                                      <p:cBhvr additive="base">
                                        <p:cTn id="27" dur="500" fill="hold"/>
                                        <p:tgtEl>
                                          <p:spTgt spid="1029"/>
                                        </p:tgtEl>
                                        <p:attrNameLst>
                                          <p:attrName>ppt_x</p:attrName>
                                        </p:attrNameLst>
                                      </p:cBhvr>
                                      <p:tavLst>
                                        <p:tav tm="0">
                                          <p:val>
                                            <p:strVal val="#ppt_x"/>
                                          </p:val>
                                        </p:tav>
                                        <p:tav tm="100000">
                                          <p:val>
                                            <p:strVal val="#ppt_x"/>
                                          </p:val>
                                        </p:tav>
                                      </p:tavLst>
                                    </p:anim>
                                    <p:anim calcmode="lin" valueType="num">
                                      <p:cBhvr additive="base">
                                        <p:cTn id="28" dur="500" fill="hold"/>
                                        <p:tgtEl>
                                          <p:spTgt spid="10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anim calcmode="lin" valueType="num">
                                      <p:cBhvr additive="base">
                                        <p:cTn id="37" dur="500" fill="hold"/>
                                        <p:tgtEl>
                                          <p:spTgt spid="2050"/>
                                        </p:tgtEl>
                                        <p:attrNameLst>
                                          <p:attrName>ppt_x</p:attrName>
                                        </p:attrNameLst>
                                      </p:cBhvr>
                                      <p:tavLst>
                                        <p:tav tm="0">
                                          <p:val>
                                            <p:strVal val="#ppt_x"/>
                                          </p:val>
                                        </p:tav>
                                        <p:tav tm="100000">
                                          <p:val>
                                            <p:strVal val="#ppt_x"/>
                                          </p:val>
                                        </p:tav>
                                      </p:tavLst>
                                    </p:anim>
                                    <p:anim calcmode="lin" valueType="num">
                                      <p:cBhvr additive="base">
                                        <p:cTn id="38" dur="500" fill="hold"/>
                                        <p:tgtEl>
                                          <p:spTgt spid="205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8"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3"/>
          <p:cNvSpPr txBox="1">
            <a:spLocks noChangeArrowheads="1"/>
          </p:cNvSpPr>
          <p:nvPr>
            <p:custDataLst>
              <p:tags r:id="rId1"/>
            </p:custDataLst>
          </p:nvPr>
        </p:nvSpPr>
        <p:spPr bwMode="auto">
          <a:xfrm>
            <a:off x="772160" y="2540"/>
            <a:ext cx="415036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教学拓展</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sym typeface="+mn-ea"/>
              </a:rPr>
              <a:t>加聚反应类型</a:t>
            </a:r>
            <a:endParaRPr lang="zh-CN" altLang="en-US" sz="2800" b="1">
              <a:solidFill>
                <a:srgbClr val="C00000"/>
              </a:solidFill>
              <a:latin typeface="微软雅黑" panose="020B0503020204020204" charset="-122"/>
              <a:sym typeface="+mn-ea"/>
            </a:endParaRPr>
          </a:p>
        </p:txBody>
      </p:sp>
      <p:sp>
        <p:nvSpPr>
          <p:cNvPr id="60" name="TextBox 59"/>
          <p:cNvSpPr txBox="1"/>
          <p:nvPr>
            <p:custDataLst>
              <p:tags r:id="rId2"/>
            </p:custDataLst>
          </p:nvPr>
        </p:nvSpPr>
        <p:spPr>
          <a:xfrm>
            <a:off x="73660" y="579755"/>
            <a:ext cx="12045315" cy="1210945"/>
          </a:xfrm>
          <a:prstGeom prst="rect">
            <a:avLst/>
          </a:prstGeom>
          <a:noFill/>
        </p:spPr>
        <p:txBody>
          <a:bodyPr wrap="square" rtlCol="0">
            <a:spAutoFit/>
          </a:bodyPr>
          <a:lstStyle/>
          <a:p>
            <a:pPr>
              <a:lnSpc>
                <a:spcPct val="130000"/>
              </a:lnSpc>
            </a:pPr>
            <a:r>
              <a:rPr lang="en-US" altLang="zh-CN" sz="2800" b="1" smtClean="0">
                <a:latin typeface="微软雅黑" panose="020B0503020204020204" charset="-122"/>
                <a:ea typeface="微软雅黑" panose="020B0503020204020204" charset="-122"/>
              </a:rPr>
              <a:t>【</a:t>
            </a:r>
            <a:r>
              <a:rPr lang="zh-CN" altLang="en-US" sz="2800" b="1" smtClean="0">
                <a:latin typeface="微软雅黑" panose="020B0503020204020204" charset="-122"/>
                <a:ea typeface="微软雅黑" panose="020B0503020204020204" charset="-122"/>
              </a:rPr>
              <a:t>合作探究</a:t>
            </a:r>
            <a:r>
              <a:rPr lang="en-US" altLang="zh-CN" sz="2800" b="1" smtClean="0">
                <a:latin typeface="微软雅黑" panose="020B0503020204020204" charset="-122"/>
                <a:ea typeface="微软雅黑" panose="020B0503020204020204" charset="-122"/>
              </a:rPr>
              <a:t>】</a:t>
            </a:r>
            <a:endParaRPr lang="en-US" altLang="zh-CN" sz="2800" b="1" smtClean="0">
              <a:latin typeface="微软雅黑" panose="020B0503020204020204" charset="-122"/>
              <a:ea typeface="微软雅黑" panose="020B0503020204020204" charset="-122"/>
            </a:endParaRPr>
          </a:p>
          <a:p>
            <a:pPr>
              <a:lnSpc>
                <a:spcPct val="130000"/>
              </a:lnSpc>
            </a:pPr>
            <a:r>
              <a:rPr lang="en-US" altLang="zh-CN" sz="2800" b="1" smtClean="0">
                <a:latin typeface="微软雅黑" panose="020B0503020204020204" charset="-122"/>
                <a:ea typeface="微软雅黑" panose="020B0503020204020204" charset="-122"/>
              </a:rPr>
              <a:t>1.</a:t>
            </a:r>
            <a:r>
              <a:rPr lang="zh-CN" altLang="en-US" sz="2800" b="1" smtClean="0">
                <a:latin typeface="微软雅黑" panose="020B0503020204020204" charset="-122"/>
                <a:ea typeface="微软雅黑" panose="020B0503020204020204" charset="-122"/>
              </a:rPr>
              <a:t>用</a:t>
            </a:r>
            <a:r>
              <a:rPr lang="en-US" altLang="zh-CN" sz="2800" b="1" smtClean="0">
                <a:latin typeface="微软雅黑" panose="020B0503020204020204" charset="-122"/>
                <a:ea typeface="微软雅黑" panose="020B0503020204020204" charset="-122"/>
              </a:rPr>
              <a:t>CH</a:t>
            </a:r>
            <a:r>
              <a:rPr lang="en-US" altLang="zh-CN" sz="2800" b="1" baseline="-25000" smtClean="0">
                <a:latin typeface="微软雅黑" panose="020B0503020204020204" charset="-122"/>
                <a:ea typeface="微软雅黑" panose="020B0503020204020204" charset="-122"/>
              </a:rPr>
              <a:t>2</a:t>
            </a:r>
            <a:r>
              <a:rPr lang="en-US" altLang="zh-CN" sz="2800" b="1" smtClean="0">
                <a:latin typeface="微软雅黑" panose="020B0503020204020204" charset="-122"/>
                <a:ea typeface="微软雅黑" panose="020B0503020204020204" charset="-122"/>
              </a:rPr>
              <a:t>=CH</a:t>
            </a:r>
            <a:r>
              <a:rPr lang="en-US" altLang="zh-CN" sz="2800" b="1" baseline="-25000" smtClean="0">
                <a:latin typeface="微软雅黑" panose="020B0503020204020204" charset="-122"/>
                <a:ea typeface="微软雅黑" panose="020B0503020204020204" charset="-122"/>
              </a:rPr>
              <a:t>2</a:t>
            </a:r>
            <a:r>
              <a:rPr lang="zh-CN" altLang="en-US" sz="2800" b="1" smtClean="0">
                <a:latin typeface="微软雅黑" panose="020B0503020204020204" charset="-122"/>
                <a:ea typeface="微软雅黑" panose="020B0503020204020204" charset="-122"/>
              </a:rPr>
              <a:t>与</a:t>
            </a:r>
            <a:r>
              <a:rPr lang="en-US" altLang="zh-CN" sz="2800" b="1" smtClean="0">
                <a:latin typeface="微软雅黑" panose="020B0503020204020204" charset="-122"/>
                <a:ea typeface="微软雅黑" panose="020B0503020204020204" charset="-122"/>
              </a:rPr>
              <a:t>CH</a:t>
            </a:r>
            <a:r>
              <a:rPr lang="en-US" altLang="zh-CN" sz="2800" b="1" baseline="-25000" smtClean="0">
                <a:latin typeface="微软雅黑" panose="020B0503020204020204" charset="-122"/>
                <a:ea typeface="微软雅黑" panose="020B0503020204020204" charset="-122"/>
              </a:rPr>
              <a:t>2</a:t>
            </a:r>
            <a:r>
              <a:rPr lang="en-US" altLang="zh-CN" sz="2800" b="1" smtClean="0">
                <a:latin typeface="微软雅黑" panose="020B0503020204020204" charset="-122"/>
                <a:ea typeface="微软雅黑" panose="020B0503020204020204" charset="-122"/>
              </a:rPr>
              <a:t>=CHCH</a:t>
            </a:r>
            <a:r>
              <a:rPr lang="en-US" altLang="zh-CN" sz="2800" b="1" baseline="-25000" smtClean="0">
                <a:latin typeface="微软雅黑" panose="020B0503020204020204" charset="-122"/>
                <a:ea typeface="微软雅黑" panose="020B0503020204020204" charset="-122"/>
              </a:rPr>
              <a:t>3</a:t>
            </a:r>
            <a:r>
              <a:rPr lang="zh-CN" altLang="en-US" sz="2800" b="1" smtClean="0">
                <a:latin typeface="微软雅黑" panose="020B0503020204020204" charset="-122"/>
                <a:ea typeface="微软雅黑" panose="020B0503020204020204" charset="-122"/>
              </a:rPr>
              <a:t>混合进行加聚，试写出产物可能的结构简式。</a:t>
            </a:r>
            <a:endParaRPr lang="en-US" altLang="zh-CN" sz="2800" b="1" smtClean="0">
              <a:latin typeface="微软雅黑" panose="020B0503020204020204" charset="-122"/>
              <a:ea typeface="微软雅黑" panose="020B0503020204020204" charset="-122"/>
            </a:endParaRPr>
          </a:p>
        </p:txBody>
      </p:sp>
      <p:grpSp>
        <p:nvGrpSpPr>
          <p:cNvPr id="4" name="组合 3"/>
          <p:cNvGrpSpPr/>
          <p:nvPr>
            <p:custDataLst>
              <p:tags r:id="rId3"/>
            </p:custDataLst>
          </p:nvPr>
        </p:nvGrpSpPr>
        <p:grpSpPr>
          <a:xfrm>
            <a:off x="145550" y="4704065"/>
            <a:ext cx="10858500" cy="1390650"/>
            <a:chOff x="125865" y="4505945"/>
            <a:chExt cx="10858500" cy="1390650"/>
          </a:xfrm>
        </p:grpSpPr>
        <p:sp>
          <p:nvSpPr>
            <p:cNvPr id="61" name="TextBox 60"/>
            <p:cNvSpPr txBox="1"/>
            <p:nvPr>
              <p:custDataLst>
                <p:tags r:id="rId4"/>
              </p:custDataLst>
            </p:nvPr>
          </p:nvSpPr>
          <p:spPr>
            <a:xfrm>
              <a:off x="125865" y="4606275"/>
              <a:ext cx="10858500" cy="521970"/>
            </a:xfrm>
            <a:prstGeom prst="rect">
              <a:avLst/>
            </a:prstGeom>
            <a:noFill/>
          </p:spPr>
          <p:txBody>
            <a:bodyPr wrap="square" rtlCol="0">
              <a:spAutoFit/>
            </a:bodyPr>
            <a:lstStyle/>
            <a:p>
              <a:r>
                <a:rPr lang="en-US" altLang="zh-CN" sz="2800" b="1" smtClean="0">
                  <a:latin typeface="微软雅黑" panose="020B0503020204020204" charset="-122"/>
                  <a:ea typeface="微软雅黑" panose="020B0503020204020204" charset="-122"/>
                </a:rPr>
                <a:t>2.</a:t>
              </a:r>
              <a:r>
                <a:rPr lang="zh-CN" altLang="en-US" sz="2800" b="1" smtClean="0">
                  <a:latin typeface="微软雅黑" panose="020B0503020204020204" charset="-122"/>
                  <a:ea typeface="微软雅黑" panose="020B0503020204020204" charset="-122"/>
                </a:rPr>
                <a:t>天然橡胶（     </a:t>
              </a:r>
              <a:r>
                <a:rPr lang="en-US" altLang="zh-CN" sz="2800" b="1" smtClean="0">
                  <a:latin typeface="微软雅黑" panose="020B0503020204020204" charset="-122"/>
                  <a:ea typeface="微软雅黑" panose="020B0503020204020204" charset="-122"/>
                </a:rPr>
                <a:t>     </a:t>
              </a:r>
              <a:r>
                <a:rPr lang="zh-CN" altLang="en-US" sz="2800" b="1" smtClean="0">
                  <a:latin typeface="微软雅黑" panose="020B0503020204020204" charset="-122"/>
                  <a:ea typeface="微软雅黑" panose="020B0503020204020204" charset="-122"/>
                </a:rPr>
                <a:t>                          ）的单质是乙烯和丙烯吗？</a:t>
              </a:r>
              <a:endParaRPr lang="zh-CN" altLang="en-US" sz="2800" b="1" smtClean="0">
                <a:latin typeface="微软雅黑" panose="020B0503020204020204" charset="-122"/>
                <a:ea typeface="微软雅黑" panose="020B0503020204020204" charset="-122"/>
              </a:endParaRPr>
            </a:p>
          </p:txBody>
        </p:sp>
        <p:pic>
          <p:nvPicPr>
            <p:cNvPr id="2050" name="Picture 2"/>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bwMode="auto">
            <a:xfrm>
              <a:off x="2361294" y="4505945"/>
              <a:ext cx="4206228"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组合 2"/>
          <p:cNvGrpSpPr/>
          <p:nvPr>
            <p:custDataLst>
              <p:tags r:id="rId7"/>
            </p:custDataLst>
          </p:nvPr>
        </p:nvGrpSpPr>
        <p:grpSpPr>
          <a:xfrm>
            <a:off x="815322" y="2004725"/>
            <a:ext cx="2811523" cy="600189"/>
            <a:chOff x="368917" y="1268760"/>
            <a:chExt cx="2811523" cy="600189"/>
          </a:xfrm>
        </p:grpSpPr>
        <p:grpSp>
          <p:nvGrpSpPr>
            <p:cNvPr id="8" name="组合 7"/>
            <p:cNvGrpSpPr/>
            <p:nvPr>
              <p:custDataLst>
                <p:tags r:id="rId8"/>
              </p:custDataLst>
            </p:nvPr>
          </p:nvGrpSpPr>
          <p:grpSpPr>
            <a:xfrm>
              <a:off x="818224" y="1268760"/>
              <a:ext cx="2362216" cy="600189"/>
              <a:chOff x="2267744" y="3412376"/>
              <a:chExt cx="2362216" cy="600189"/>
            </a:xfrm>
          </p:grpSpPr>
          <p:sp>
            <p:nvSpPr>
              <p:cNvPr id="9" name="TextBox 8"/>
              <p:cNvSpPr txBox="1"/>
              <p:nvPr>
                <p:custDataLst>
                  <p:tags r:id="rId9"/>
                </p:custDataLst>
              </p:nvPr>
            </p:nvSpPr>
            <p:spPr>
              <a:xfrm>
                <a:off x="2267744" y="3429000"/>
                <a:ext cx="2254250" cy="583565"/>
              </a:xfrm>
              <a:prstGeom prst="rect">
                <a:avLst/>
              </a:prstGeom>
              <a:noFill/>
            </p:spPr>
            <p:txBody>
              <a:bodyPr wrap="none" rtlCol="0">
                <a:spAutoFit/>
              </a:bodyPr>
              <a:lstStyle/>
              <a:p>
                <a:r>
                  <a:rPr lang="en-US" altLang="zh-CN" sz="3200" b="1">
                    <a:solidFill>
                      <a:srgbClr val="FF0000"/>
                    </a:solidFill>
                  </a:rPr>
                  <a:t>—</a:t>
                </a:r>
                <a:r>
                  <a:rPr lang="en-US" altLang="zh-CN" sz="3200" b="1" smtClean="0">
                    <a:solidFill>
                      <a:srgbClr val="FF0000"/>
                    </a:solidFill>
                  </a:rPr>
                  <a:t>CH</a:t>
                </a:r>
                <a:r>
                  <a:rPr lang="en-US" altLang="zh-CN" sz="3200" b="1" baseline="-25000" smtClean="0">
                    <a:solidFill>
                      <a:srgbClr val="FF0000"/>
                    </a:solidFill>
                  </a:rPr>
                  <a:t>2</a:t>
                </a:r>
                <a:r>
                  <a:rPr lang="en-US" altLang="zh-CN" sz="3200" b="1" smtClean="0">
                    <a:solidFill>
                      <a:srgbClr val="FF0000"/>
                    </a:solidFill>
                  </a:rPr>
                  <a:t>-CH</a:t>
                </a:r>
                <a:r>
                  <a:rPr lang="en-US" altLang="zh-CN" sz="3200" b="1" baseline="-25000" smtClean="0">
                    <a:solidFill>
                      <a:srgbClr val="FF0000"/>
                    </a:solidFill>
                  </a:rPr>
                  <a:t>2</a:t>
                </a:r>
                <a:r>
                  <a:rPr lang="en-US" altLang="zh-CN" sz="3200" b="1">
                    <a:solidFill>
                      <a:srgbClr val="FF0000"/>
                    </a:solidFill>
                  </a:rPr>
                  <a:t>—</a:t>
                </a:r>
                <a:endParaRPr lang="zh-CN" altLang="en-US" sz="3200" b="1">
                  <a:solidFill>
                    <a:srgbClr val="FF0000"/>
                  </a:solidFill>
                </a:endParaRPr>
              </a:p>
            </p:txBody>
          </p:sp>
          <p:sp>
            <p:nvSpPr>
              <p:cNvPr id="10" name="TextBox 9"/>
              <p:cNvSpPr txBox="1"/>
              <p:nvPr>
                <p:custDataLst>
                  <p:tags r:id="rId10"/>
                </p:custDataLst>
              </p:nvPr>
            </p:nvSpPr>
            <p:spPr>
              <a:xfrm>
                <a:off x="2416350" y="3412376"/>
                <a:ext cx="2213610" cy="583565"/>
              </a:xfrm>
              <a:prstGeom prst="rect">
                <a:avLst/>
              </a:prstGeom>
              <a:noFill/>
            </p:spPr>
            <p:txBody>
              <a:bodyPr wrap="none" rtlCol="0">
                <a:spAutoFit/>
              </a:bodyPr>
              <a:lstStyle/>
              <a:p>
                <a:r>
                  <a:rPr lang="en-US" altLang="zh-CN" sz="3200" b="1" smtClean="0">
                    <a:solidFill>
                      <a:srgbClr val="FF0000"/>
                    </a:solidFill>
                  </a:rPr>
                  <a:t>[                 ]</a:t>
                </a:r>
                <a:r>
                  <a:rPr lang="en-US" altLang="zh-CN" sz="3200" b="1" baseline="-25000" smtClean="0">
                    <a:solidFill>
                      <a:srgbClr val="FF0000"/>
                    </a:solidFill>
                  </a:rPr>
                  <a:t>n </a:t>
                </a:r>
                <a:endParaRPr lang="zh-CN" altLang="en-US" sz="3200" b="1">
                  <a:solidFill>
                    <a:srgbClr val="FF0000"/>
                  </a:solidFill>
                </a:endParaRPr>
              </a:p>
            </p:txBody>
          </p:sp>
        </p:grpSp>
        <p:sp>
          <p:nvSpPr>
            <p:cNvPr id="2" name="TextBox 1"/>
            <p:cNvSpPr txBox="1"/>
            <p:nvPr>
              <p:custDataLst>
                <p:tags r:id="rId11"/>
              </p:custDataLst>
            </p:nvPr>
          </p:nvSpPr>
          <p:spPr>
            <a:xfrm>
              <a:off x="368917" y="1388968"/>
              <a:ext cx="487680" cy="460375"/>
            </a:xfrm>
            <a:prstGeom prst="rect">
              <a:avLst/>
            </a:prstGeom>
            <a:noFill/>
          </p:spPr>
          <p:txBody>
            <a:bodyPr wrap="none" rtlCol="0">
              <a:spAutoFit/>
            </a:bodyPr>
            <a:lstStyle/>
            <a:p>
              <a:r>
                <a:rPr lang="zh-CN" altLang="en-US" sz="2400" b="1" smtClean="0">
                  <a:latin typeface="微软雅黑" panose="020B0503020204020204" charset="-122"/>
                  <a:ea typeface="微软雅黑" panose="020B0503020204020204" charset="-122"/>
                </a:rPr>
                <a:t>①</a:t>
              </a:r>
              <a:endParaRPr lang="zh-CN" altLang="en-US" sz="2400" b="1"/>
            </a:p>
          </p:txBody>
        </p:sp>
      </p:grpSp>
      <p:grpSp>
        <p:nvGrpSpPr>
          <p:cNvPr id="14" name="组合 13"/>
          <p:cNvGrpSpPr/>
          <p:nvPr>
            <p:custDataLst>
              <p:tags r:id="rId12"/>
            </p:custDataLst>
          </p:nvPr>
        </p:nvGrpSpPr>
        <p:grpSpPr>
          <a:xfrm>
            <a:off x="4434376" y="2073736"/>
            <a:ext cx="2576534" cy="1121985"/>
            <a:chOff x="3987971" y="1337771"/>
            <a:chExt cx="2576534" cy="1121985"/>
          </a:xfrm>
        </p:grpSpPr>
        <p:grpSp>
          <p:nvGrpSpPr>
            <p:cNvPr id="13" name="组合 12"/>
            <p:cNvGrpSpPr/>
            <p:nvPr>
              <p:custDataLst>
                <p:tags r:id="rId13"/>
              </p:custDataLst>
            </p:nvPr>
          </p:nvGrpSpPr>
          <p:grpSpPr>
            <a:xfrm>
              <a:off x="4427984" y="1337771"/>
              <a:ext cx="2136521" cy="1121985"/>
              <a:chOff x="755576" y="5034553"/>
              <a:chExt cx="2136521" cy="1121985"/>
            </a:xfrm>
          </p:grpSpPr>
          <p:sp>
            <p:nvSpPr>
              <p:cNvPr id="6" name="TextBox 5"/>
              <p:cNvSpPr txBox="1"/>
              <p:nvPr>
                <p:custDataLst>
                  <p:tags r:id="rId14"/>
                </p:custDataLst>
              </p:nvPr>
            </p:nvSpPr>
            <p:spPr>
              <a:xfrm>
                <a:off x="755576" y="5034553"/>
                <a:ext cx="2120265" cy="583565"/>
              </a:xfrm>
              <a:prstGeom prst="rect">
                <a:avLst/>
              </a:prstGeom>
              <a:noFill/>
            </p:spPr>
            <p:txBody>
              <a:bodyPr wrap="none" rtlCol="0">
                <a:spAutoFit/>
              </a:bodyPr>
              <a:lstStyle/>
              <a:p>
                <a:r>
                  <a:rPr lang="en-US" altLang="zh-CN" sz="3200" b="1">
                    <a:solidFill>
                      <a:srgbClr val="FF0000"/>
                    </a:solidFill>
                  </a:rPr>
                  <a:t>—</a:t>
                </a:r>
                <a:r>
                  <a:rPr lang="en-US" altLang="zh-CN" sz="3200" b="1" smtClean="0">
                    <a:solidFill>
                      <a:srgbClr val="FF0000"/>
                    </a:solidFill>
                  </a:rPr>
                  <a:t>CH</a:t>
                </a:r>
                <a:r>
                  <a:rPr lang="en-US" altLang="zh-CN" sz="3200" b="1" baseline="-25000" smtClean="0">
                    <a:solidFill>
                      <a:srgbClr val="FF0000"/>
                    </a:solidFill>
                  </a:rPr>
                  <a:t>2</a:t>
                </a:r>
                <a:r>
                  <a:rPr lang="en-US" altLang="zh-CN" sz="3200" b="1" smtClean="0">
                    <a:solidFill>
                      <a:srgbClr val="FF0000"/>
                    </a:solidFill>
                  </a:rPr>
                  <a:t>-CH—</a:t>
                </a:r>
                <a:endParaRPr lang="zh-CN" altLang="en-US" sz="3200" b="1">
                  <a:solidFill>
                    <a:srgbClr val="FF0000"/>
                  </a:solidFill>
                </a:endParaRPr>
              </a:p>
            </p:txBody>
          </p:sp>
          <p:sp>
            <p:nvSpPr>
              <p:cNvPr id="7" name="TextBox 6"/>
              <p:cNvSpPr txBox="1"/>
              <p:nvPr>
                <p:custDataLst>
                  <p:tags r:id="rId15"/>
                </p:custDataLst>
              </p:nvPr>
            </p:nvSpPr>
            <p:spPr>
              <a:xfrm>
                <a:off x="922327" y="5051276"/>
                <a:ext cx="1969770" cy="583565"/>
              </a:xfrm>
              <a:prstGeom prst="rect">
                <a:avLst/>
              </a:prstGeom>
              <a:noFill/>
            </p:spPr>
            <p:txBody>
              <a:bodyPr wrap="none" rtlCol="0">
                <a:spAutoFit/>
              </a:bodyPr>
              <a:lstStyle/>
              <a:p>
                <a:r>
                  <a:rPr lang="en-US" altLang="zh-CN" sz="3200" b="1" smtClean="0">
                    <a:solidFill>
                      <a:srgbClr val="FF0000"/>
                    </a:solidFill>
                  </a:rPr>
                  <a:t>[               ]</a:t>
                </a:r>
                <a:r>
                  <a:rPr lang="en-US" altLang="zh-CN" sz="3200" b="1" baseline="-25000" smtClean="0">
                    <a:solidFill>
                      <a:srgbClr val="FF0000"/>
                    </a:solidFill>
                  </a:rPr>
                  <a:t>n</a:t>
                </a:r>
                <a:endParaRPr lang="zh-CN" altLang="en-US" sz="3200" b="1">
                  <a:solidFill>
                    <a:srgbClr val="FF0000"/>
                  </a:solidFill>
                </a:endParaRPr>
              </a:p>
            </p:txBody>
          </p:sp>
          <p:cxnSp>
            <p:nvCxnSpPr>
              <p:cNvPr id="11" name="直接连接符 10"/>
              <p:cNvCxnSpPr/>
              <p:nvPr>
                <p:custDataLst>
                  <p:tags r:id="rId16"/>
                </p:custDataLst>
              </p:nvPr>
            </p:nvCxnSpPr>
            <p:spPr bwMode="auto">
              <a:xfrm flipH="1">
                <a:off x="1976911" y="5545807"/>
                <a:ext cx="0" cy="144016"/>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custDataLst>
                  <p:tags r:id="rId17"/>
                </p:custDataLst>
              </p:nvPr>
            </p:nvSpPr>
            <p:spPr>
              <a:xfrm>
                <a:off x="1743363" y="5572973"/>
                <a:ext cx="788670" cy="583565"/>
              </a:xfrm>
              <a:prstGeom prst="rect">
                <a:avLst/>
              </a:prstGeom>
              <a:noFill/>
            </p:spPr>
            <p:txBody>
              <a:bodyPr wrap="none" rtlCol="0">
                <a:spAutoFit/>
              </a:bodyPr>
              <a:lstStyle/>
              <a:p>
                <a:r>
                  <a:rPr lang="en-US" altLang="zh-CN" sz="3200" b="1" smtClean="0">
                    <a:solidFill>
                      <a:srgbClr val="FF0000"/>
                    </a:solidFill>
                  </a:rPr>
                  <a:t>CH</a:t>
                </a:r>
                <a:r>
                  <a:rPr lang="en-US" altLang="zh-CN" sz="3200" b="1" baseline="-25000" smtClean="0">
                    <a:solidFill>
                      <a:srgbClr val="FF0000"/>
                    </a:solidFill>
                  </a:rPr>
                  <a:t>3</a:t>
                </a:r>
                <a:endParaRPr lang="zh-CN" altLang="en-US" sz="3200" b="1">
                  <a:solidFill>
                    <a:srgbClr val="FF0000"/>
                  </a:solidFill>
                </a:endParaRPr>
              </a:p>
            </p:txBody>
          </p:sp>
        </p:grpSp>
        <p:sp>
          <p:nvSpPr>
            <p:cNvPr id="5" name="TextBox 17"/>
            <p:cNvSpPr txBox="1"/>
            <p:nvPr>
              <p:custDataLst>
                <p:tags r:id="rId18"/>
              </p:custDataLst>
            </p:nvPr>
          </p:nvSpPr>
          <p:spPr>
            <a:xfrm>
              <a:off x="3987971" y="1416048"/>
              <a:ext cx="487680" cy="460375"/>
            </a:xfrm>
            <a:prstGeom prst="rect">
              <a:avLst/>
            </a:prstGeom>
            <a:noFill/>
          </p:spPr>
          <p:txBody>
            <a:bodyPr wrap="none" rtlCol="0">
              <a:spAutoFit/>
            </a:bodyPr>
            <a:lstStyle/>
            <a:p>
              <a:r>
                <a:rPr lang="zh-CN" altLang="en-US" sz="2400" b="1" smtClean="0">
                  <a:latin typeface="微软雅黑" panose="020B0503020204020204" charset="-122"/>
                  <a:ea typeface="微软雅黑" panose="020B0503020204020204" charset="-122"/>
                </a:rPr>
                <a:t>②</a:t>
              </a:r>
              <a:endParaRPr lang="zh-CN" altLang="en-US" sz="2400" b="1"/>
            </a:p>
          </p:txBody>
        </p:sp>
      </p:grpSp>
      <p:grpSp>
        <p:nvGrpSpPr>
          <p:cNvPr id="17" name="组合 16"/>
          <p:cNvGrpSpPr/>
          <p:nvPr>
            <p:custDataLst>
              <p:tags r:id="rId19"/>
            </p:custDataLst>
          </p:nvPr>
        </p:nvGrpSpPr>
        <p:grpSpPr>
          <a:xfrm>
            <a:off x="838861" y="3246698"/>
            <a:ext cx="4116344" cy="1251029"/>
            <a:chOff x="325781" y="2282133"/>
            <a:chExt cx="4116344" cy="1251029"/>
          </a:xfrm>
        </p:grpSpPr>
        <p:grpSp>
          <p:nvGrpSpPr>
            <p:cNvPr id="15" name="组合 14"/>
            <p:cNvGrpSpPr/>
            <p:nvPr>
              <p:custDataLst>
                <p:tags r:id="rId20"/>
              </p:custDataLst>
            </p:nvPr>
          </p:nvGrpSpPr>
          <p:grpSpPr>
            <a:xfrm>
              <a:off x="861360" y="2282133"/>
              <a:ext cx="3580765" cy="1251029"/>
              <a:chOff x="916851" y="5460082"/>
              <a:chExt cx="3580765" cy="1251029"/>
            </a:xfrm>
          </p:grpSpPr>
          <p:sp>
            <p:nvSpPr>
              <p:cNvPr id="23" name="TextBox 22"/>
              <p:cNvSpPr txBox="1"/>
              <p:nvPr>
                <p:custDataLst>
                  <p:tags r:id="rId21"/>
                </p:custDataLst>
              </p:nvPr>
            </p:nvSpPr>
            <p:spPr>
              <a:xfrm>
                <a:off x="916851" y="5533856"/>
                <a:ext cx="3580765" cy="583565"/>
              </a:xfrm>
              <a:prstGeom prst="rect">
                <a:avLst/>
              </a:prstGeom>
              <a:noFill/>
            </p:spPr>
            <p:txBody>
              <a:bodyPr wrap="none" rtlCol="0">
                <a:spAutoFit/>
              </a:bodyPr>
              <a:lstStyle/>
              <a:p>
                <a:r>
                  <a:rPr lang="en-US" altLang="zh-CN" sz="3200" b="1">
                    <a:solidFill>
                      <a:srgbClr val="FF0000"/>
                    </a:solidFill>
                  </a:rPr>
                  <a:t>—</a:t>
                </a:r>
                <a:r>
                  <a:rPr lang="en-US" altLang="zh-CN" sz="3200" b="1" smtClean="0">
                    <a:solidFill>
                      <a:srgbClr val="FF0000"/>
                    </a:solidFill>
                  </a:rPr>
                  <a:t>CH</a:t>
                </a:r>
                <a:r>
                  <a:rPr lang="en-US" altLang="zh-CN" sz="3200" b="1" baseline="-25000" smtClean="0">
                    <a:solidFill>
                      <a:srgbClr val="FF0000"/>
                    </a:solidFill>
                  </a:rPr>
                  <a:t>2</a:t>
                </a:r>
                <a:r>
                  <a:rPr lang="en-US" altLang="zh-CN" sz="3200" b="1" smtClean="0">
                    <a:solidFill>
                      <a:srgbClr val="FF0000"/>
                    </a:solidFill>
                  </a:rPr>
                  <a:t>-CH</a:t>
                </a:r>
                <a:r>
                  <a:rPr lang="en-US" altLang="zh-CN" sz="3200" b="1" baseline="-25000" smtClean="0">
                    <a:solidFill>
                      <a:srgbClr val="FF0000"/>
                    </a:solidFill>
                  </a:rPr>
                  <a:t>2</a:t>
                </a:r>
                <a:r>
                  <a:rPr lang="en-US" altLang="zh-CN" sz="3200" b="1">
                    <a:solidFill>
                      <a:srgbClr val="FF0000"/>
                    </a:solidFill>
                  </a:rPr>
                  <a:t>-CH</a:t>
                </a:r>
                <a:r>
                  <a:rPr lang="en-US" altLang="zh-CN" sz="3200" b="1" baseline="-25000">
                    <a:solidFill>
                      <a:srgbClr val="FF0000"/>
                    </a:solidFill>
                  </a:rPr>
                  <a:t>2</a:t>
                </a:r>
                <a:r>
                  <a:rPr lang="en-US" altLang="zh-CN" sz="3200" b="1">
                    <a:solidFill>
                      <a:srgbClr val="FF0000"/>
                    </a:solidFill>
                  </a:rPr>
                  <a:t>-CH</a:t>
                </a:r>
                <a:r>
                  <a:rPr lang="en-US" altLang="zh-CN" sz="3200" b="1" smtClean="0">
                    <a:solidFill>
                      <a:srgbClr val="FF0000"/>
                    </a:solidFill>
                  </a:rPr>
                  <a:t>—</a:t>
                </a:r>
                <a:endParaRPr lang="zh-CN" altLang="en-US" sz="3200" b="1">
                  <a:solidFill>
                    <a:srgbClr val="FF0000"/>
                  </a:solidFill>
                </a:endParaRPr>
              </a:p>
            </p:txBody>
          </p:sp>
          <p:sp>
            <p:nvSpPr>
              <p:cNvPr id="29" name="TextBox 28"/>
              <p:cNvSpPr txBox="1"/>
              <p:nvPr>
                <p:custDataLst>
                  <p:tags r:id="rId22"/>
                </p:custDataLst>
              </p:nvPr>
            </p:nvSpPr>
            <p:spPr>
              <a:xfrm>
                <a:off x="1096313" y="5460082"/>
                <a:ext cx="3350895" cy="583565"/>
              </a:xfrm>
              <a:prstGeom prst="rect">
                <a:avLst/>
              </a:prstGeom>
              <a:noFill/>
            </p:spPr>
            <p:txBody>
              <a:bodyPr wrap="none" rtlCol="0">
                <a:spAutoFit/>
              </a:bodyPr>
              <a:lstStyle/>
              <a:p>
                <a:r>
                  <a:rPr lang="en-US" altLang="zh-CN" sz="3200" b="1" smtClean="0">
                    <a:solidFill>
                      <a:srgbClr val="FF0000"/>
                    </a:solidFill>
                  </a:rPr>
                  <a:t>[                              ]</a:t>
                </a:r>
                <a:r>
                  <a:rPr lang="en-US" altLang="zh-CN" sz="3200" b="1" baseline="-25000" smtClean="0">
                    <a:solidFill>
                      <a:srgbClr val="FF0000"/>
                    </a:solidFill>
                  </a:rPr>
                  <a:t>n</a:t>
                </a:r>
                <a:endParaRPr lang="zh-CN" altLang="en-US" sz="3200" b="1">
                  <a:solidFill>
                    <a:srgbClr val="FF0000"/>
                  </a:solidFill>
                </a:endParaRPr>
              </a:p>
            </p:txBody>
          </p:sp>
          <p:cxnSp>
            <p:nvCxnSpPr>
              <p:cNvPr id="30" name="直接连接符 29"/>
              <p:cNvCxnSpPr/>
              <p:nvPr>
                <p:custDataLst>
                  <p:tags r:id="rId23"/>
                </p:custDataLst>
              </p:nvPr>
            </p:nvCxnSpPr>
            <p:spPr bwMode="auto">
              <a:xfrm flipH="1">
                <a:off x="3697851" y="6043704"/>
                <a:ext cx="12065" cy="249555"/>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p:cNvSpPr txBox="1"/>
              <p:nvPr>
                <p:custDataLst>
                  <p:tags r:id="rId24"/>
                </p:custDataLst>
              </p:nvPr>
            </p:nvSpPr>
            <p:spPr>
              <a:xfrm>
                <a:off x="3463935" y="6127546"/>
                <a:ext cx="788670" cy="583565"/>
              </a:xfrm>
              <a:prstGeom prst="rect">
                <a:avLst/>
              </a:prstGeom>
              <a:noFill/>
            </p:spPr>
            <p:txBody>
              <a:bodyPr wrap="none" rtlCol="0">
                <a:spAutoFit/>
              </a:bodyPr>
              <a:lstStyle/>
              <a:p>
                <a:r>
                  <a:rPr lang="en-US" altLang="zh-CN" sz="3200" b="1" smtClean="0">
                    <a:solidFill>
                      <a:srgbClr val="FF0000"/>
                    </a:solidFill>
                  </a:rPr>
                  <a:t>CH</a:t>
                </a:r>
                <a:r>
                  <a:rPr lang="en-US" altLang="zh-CN" sz="3200" b="1" baseline="-25000" smtClean="0">
                    <a:solidFill>
                      <a:srgbClr val="FF0000"/>
                    </a:solidFill>
                  </a:rPr>
                  <a:t>3</a:t>
                </a:r>
                <a:endParaRPr lang="zh-CN" altLang="en-US" sz="3200" b="1">
                  <a:solidFill>
                    <a:srgbClr val="FF0000"/>
                  </a:solidFill>
                </a:endParaRPr>
              </a:p>
            </p:txBody>
          </p:sp>
        </p:grpSp>
        <p:sp>
          <p:nvSpPr>
            <p:cNvPr id="27" name="TextBox 26"/>
            <p:cNvSpPr txBox="1"/>
            <p:nvPr>
              <p:custDataLst>
                <p:tags r:id="rId25"/>
              </p:custDataLst>
            </p:nvPr>
          </p:nvSpPr>
          <p:spPr>
            <a:xfrm>
              <a:off x="325781" y="2411345"/>
              <a:ext cx="487680" cy="460375"/>
            </a:xfrm>
            <a:prstGeom prst="rect">
              <a:avLst/>
            </a:prstGeom>
            <a:noFill/>
          </p:spPr>
          <p:txBody>
            <a:bodyPr wrap="none" rtlCol="0">
              <a:spAutoFit/>
            </a:bodyPr>
            <a:lstStyle/>
            <a:p>
              <a:r>
                <a:rPr lang="zh-CN" altLang="en-US" sz="2400" b="1" smtClean="0">
                  <a:latin typeface="微软雅黑" panose="020B0503020204020204" charset="-122"/>
                  <a:ea typeface="微软雅黑" panose="020B0503020204020204" charset="-122"/>
                </a:rPr>
                <a:t>③</a:t>
              </a:r>
              <a:endParaRPr lang="zh-CN" altLang="en-US" sz="2400" b="1"/>
            </a:p>
          </p:txBody>
        </p:sp>
      </p:grpSp>
      <p:grpSp>
        <p:nvGrpSpPr>
          <p:cNvPr id="34" name="组合 33"/>
          <p:cNvGrpSpPr/>
          <p:nvPr>
            <p:custDataLst>
              <p:tags r:id="rId26"/>
            </p:custDataLst>
          </p:nvPr>
        </p:nvGrpSpPr>
        <p:grpSpPr>
          <a:xfrm>
            <a:off x="5682482" y="3356770"/>
            <a:ext cx="4105306" cy="1115859"/>
            <a:chOff x="325781" y="2339282"/>
            <a:chExt cx="4105306" cy="1115859"/>
          </a:xfrm>
        </p:grpSpPr>
        <p:grpSp>
          <p:nvGrpSpPr>
            <p:cNvPr id="35" name="组合 34"/>
            <p:cNvGrpSpPr/>
            <p:nvPr>
              <p:custDataLst>
                <p:tags r:id="rId27"/>
              </p:custDataLst>
            </p:nvPr>
          </p:nvGrpSpPr>
          <p:grpSpPr>
            <a:xfrm>
              <a:off x="840862" y="2339282"/>
              <a:ext cx="3590225" cy="1115859"/>
              <a:chOff x="896353" y="5517231"/>
              <a:chExt cx="3590225" cy="1115859"/>
            </a:xfrm>
          </p:grpSpPr>
          <p:sp>
            <p:nvSpPr>
              <p:cNvPr id="37" name="TextBox 36"/>
              <p:cNvSpPr txBox="1"/>
              <p:nvPr>
                <p:custDataLst>
                  <p:tags r:id="rId28"/>
                </p:custDataLst>
              </p:nvPr>
            </p:nvSpPr>
            <p:spPr>
              <a:xfrm>
                <a:off x="896353" y="5517231"/>
                <a:ext cx="3580765" cy="583565"/>
              </a:xfrm>
              <a:prstGeom prst="rect">
                <a:avLst/>
              </a:prstGeom>
              <a:noFill/>
            </p:spPr>
            <p:txBody>
              <a:bodyPr wrap="none" rtlCol="0">
                <a:spAutoFit/>
              </a:bodyPr>
              <a:lstStyle/>
              <a:p>
                <a:r>
                  <a:rPr lang="en-US" altLang="zh-CN" sz="3200" b="1">
                    <a:solidFill>
                      <a:srgbClr val="FF0000"/>
                    </a:solidFill>
                  </a:rPr>
                  <a:t>—</a:t>
                </a:r>
                <a:r>
                  <a:rPr lang="en-US" altLang="zh-CN" sz="3200" b="1" smtClean="0">
                    <a:solidFill>
                      <a:srgbClr val="FF0000"/>
                    </a:solidFill>
                  </a:rPr>
                  <a:t>CH</a:t>
                </a:r>
                <a:r>
                  <a:rPr lang="en-US" altLang="zh-CN" sz="3200" b="1" baseline="-25000" smtClean="0">
                    <a:solidFill>
                      <a:srgbClr val="FF0000"/>
                    </a:solidFill>
                  </a:rPr>
                  <a:t>2</a:t>
                </a:r>
                <a:r>
                  <a:rPr lang="en-US" altLang="zh-CN" sz="3200" b="1" smtClean="0">
                    <a:solidFill>
                      <a:srgbClr val="FF0000"/>
                    </a:solidFill>
                  </a:rPr>
                  <a:t>-CH</a:t>
                </a:r>
                <a:r>
                  <a:rPr lang="en-US" altLang="zh-CN" sz="3200" b="1" baseline="-25000" smtClean="0">
                    <a:solidFill>
                      <a:srgbClr val="FF0000"/>
                    </a:solidFill>
                  </a:rPr>
                  <a:t>2</a:t>
                </a:r>
                <a:r>
                  <a:rPr lang="en-US" altLang="zh-CN" sz="3200" b="1" smtClean="0">
                    <a:solidFill>
                      <a:srgbClr val="FF0000"/>
                    </a:solidFill>
                  </a:rPr>
                  <a:t>-CH-CH</a:t>
                </a:r>
                <a:r>
                  <a:rPr lang="en-US" altLang="zh-CN" sz="3200" b="1" baseline="-25000" smtClean="0">
                    <a:solidFill>
                      <a:srgbClr val="FF0000"/>
                    </a:solidFill>
                  </a:rPr>
                  <a:t>2</a:t>
                </a:r>
                <a:r>
                  <a:rPr lang="en-US" altLang="zh-CN" sz="3200" b="1" smtClean="0">
                    <a:solidFill>
                      <a:srgbClr val="FF0000"/>
                    </a:solidFill>
                  </a:rPr>
                  <a:t>—</a:t>
                </a:r>
                <a:endParaRPr lang="zh-CN" altLang="en-US" sz="3200" b="1">
                  <a:solidFill>
                    <a:srgbClr val="FF0000"/>
                  </a:solidFill>
                </a:endParaRPr>
              </a:p>
            </p:txBody>
          </p:sp>
          <p:sp>
            <p:nvSpPr>
              <p:cNvPr id="38" name="TextBox 37"/>
              <p:cNvSpPr txBox="1"/>
              <p:nvPr>
                <p:custDataLst>
                  <p:tags r:id="rId29"/>
                </p:custDataLst>
              </p:nvPr>
            </p:nvSpPr>
            <p:spPr>
              <a:xfrm>
                <a:off x="1043608" y="5517232"/>
                <a:ext cx="3442970" cy="583565"/>
              </a:xfrm>
              <a:prstGeom prst="rect">
                <a:avLst/>
              </a:prstGeom>
              <a:noFill/>
            </p:spPr>
            <p:txBody>
              <a:bodyPr wrap="none" rtlCol="0">
                <a:spAutoFit/>
              </a:bodyPr>
              <a:lstStyle/>
              <a:p>
                <a:r>
                  <a:rPr lang="en-US" altLang="zh-CN" sz="3200" b="1" smtClean="0">
                    <a:solidFill>
                      <a:srgbClr val="FF0000"/>
                    </a:solidFill>
                  </a:rPr>
                  <a:t>[                               ]</a:t>
                </a:r>
                <a:r>
                  <a:rPr lang="en-US" altLang="zh-CN" sz="3200" b="1" baseline="-25000" smtClean="0">
                    <a:solidFill>
                      <a:srgbClr val="FF0000"/>
                    </a:solidFill>
                  </a:rPr>
                  <a:t>n</a:t>
                </a:r>
                <a:endParaRPr lang="zh-CN" altLang="en-US" sz="3200" b="1">
                  <a:solidFill>
                    <a:srgbClr val="FF0000"/>
                  </a:solidFill>
                </a:endParaRPr>
              </a:p>
            </p:txBody>
          </p:sp>
          <p:cxnSp>
            <p:nvCxnSpPr>
              <p:cNvPr id="39" name="直接连接符 38"/>
              <p:cNvCxnSpPr/>
              <p:nvPr>
                <p:custDataLst>
                  <p:tags r:id="rId30"/>
                </p:custDataLst>
              </p:nvPr>
            </p:nvCxnSpPr>
            <p:spPr bwMode="auto">
              <a:xfrm flipH="1">
                <a:off x="2989801" y="5988559"/>
                <a:ext cx="0" cy="144016"/>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Box 39"/>
              <p:cNvSpPr txBox="1"/>
              <p:nvPr>
                <p:custDataLst>
                  <p:tags r:id="rId31"/>
                </p:custDataLst>
              </p:nvPr>
            </p:nvSpPr>
            <p:spPr>
              <a:xfrm>
                <a:off x="2782679" y="6049525"/>
                <a:ext cx="788670" cy="583565"/>
              </a:xfrm>
              <a:prstGeom prst="rect">
                <a:avLst/>
              </a:prstGeom>
              <a:noFill/>
            </p:spPr>
            <p:txBody>
              <a:bodyPr wrap="none" rtlCol="0">
                <a:spAutoFit/>
              </a:bodyPr>
              <a:lstStyle/>
              <a:p>
                <a:r>
                  <a:rPr lang="en-US" altLang="zh-CN" sz="3200" b="1" smtClean="0">
                    <a:solidFill>
                      <a:srgbClr val="FF0000"/>
                    </a:solidFill>
                  </a:rPr>
                  <a:t>CH</a:t>
                </a:r>
                <a:r>
                  <a:rPr lang="en-US" altLang="zh-CN" sz="3200" b="1" baseline="-25000" smtClean="0">
                    <a:solidFill>
                      <a:srgbClr val="FF0000"/>
                    </a:solidFill>
                  </a:rPr>
                  <a:t>3</a:t>
                </a:r>
                <a:endParaRPr lang="zh-CN" altLang="en-US" sz="3200" b="1">
                  <a:solidFill>
                    <a:srgbClr val="FF0000"/>
                  </a:solidFill>
                </a:endParaRPr>
              </a:p>
            </p:txBody>
          </p:sp>
        </p:grpSp>
        <p:sp>
          <p:nvSpPr>
            <p:cNvPr id="36" name="TextBox 35"/>
            <p:cNvSpPr txBox="1"/>
            <p:nvPr>
              <p:custDataLst>
                <p:tags r:id="rId32"/>
              </p:custDataLst>
            </p:nvPr>
          </p:nvSpPr>
          <p:spPr>
            <a:xfrm>
              <a:off x="325781" y="2411345"/>
              <a:ext cx="487680" cy="460375"/>
            </a:xfrm>
            <a:prstGeom prst="rect">
              <a:avLst/>
            </a:prstGeom>
            <a:noFill/>
          </p:spPr>
          <p:txBody>
            <a:bodyPr wrap="none" rtlCol="0">
              <a:spAutoFit/>
            </a:bodyPr>
            <a:lstStyle/>
            <a:p>
              <a:r>
                <a:rPr lang="zh-CN" altLang="en-US" sz="2400" b="1" smtClean="0">
                  <a:latin typeface="微软雅黑" panose="020B0503020204020204" charset="-122"/>
                  <a:ea typeface="微软雅黑" panose="020B0503020204020204" charset="-122"/>
                </a:rPr>
                <a:t>④</a:t>
              </a:r>
              <a:endParaRPr lang="zh-CN" altLang="en-US" sz="2400" b="1"/>
            </a:p>
          </p:txBody>
        </p:sp>
      </p:grpSp>
      <p:sp>
        <p:nvSpPr>
          <p:cNvPr id="41" name="TextBox 40"/>
          <p:cNvSpPr txBox="1"/>
          <p:nvPr>
            <p:custDataLst>
              <p:tags r:id="rId33"/>
            </p:custDataLst>
          </p:nvPr>
        </p:nvSpPr>
        <p:spPr>
          <a:xfrm>
            <a:off x="5100320" y="5433695"/>
            <a:ext cx="6382385" cy="460375"/>
          </a:xfrm>
          <a:prstGeom prst="rect">
            <a:avLst/>
          </a:prstGeom>
          <a:noFill/>
        </p:spPr>
        <p:txBody>
          <a:bodyPr wrap="square" rtlCol="0">
            <a:spAutoFit/>
          </a:bodyPr>
          <a:lstStyle/>
          <a:p>
            <a:r>
              <a:rPr lang="zh-CN" altLang="en-US" sz="2400" b="1" smtClean="0">
                <a:solidFill>
                  <a:srgbClr val="FF0000"/>
                </a:solidFill>
                <a:latin typeface="微软雅黑" panose="020B0503020204020204" charset="-122"/>
                <a:ea typeface="微软雅黑" panose="020B0503020204020204" charset="-122"/>
              </a:rPr>
              <a:t>不是。因为两种单稀烃加聚产物中不含双键</a:t>
            </a:r>
            <a:endParaRPr lang="zh-CN" altLang="en-US" sz="2400" b="1" smtClean="0">
              <a:solidFill>
                <a:srgbClr val="FF0000"/>
              </a:solidFill>
              <a:latin typeface="微软雅黑" panose="020B0503020204020204" charset="-122"/>
              <a:ea typeface="微软雅黑" panose="020B0503020204020204" charset="-122"/>
            </a:endParaRPr>
          </a:p>
        </p:txBody>
      </p:sp>
      <p:sp>
        <p:nvSpPr>
          <p:cNvPr id="12" name="文本框 11"/>
          <p:cNvSpPr txBox="1"/>
          <p:nvPr>
            <p:custDataLst>
              <p:tags r:id="rId34"/>
            </p:custDataLst>
          </p:nvPr>
        </p:nvSpPr>
        <p:spPr>
          <a:xfrm>
            <a:off x="838835" y="6158865"/>
            <a:ext cx="10245725" cy="521970"/>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r>
              <a:rPr lang="zh-CN" altLang="en-US" sz="2800" b="1">
                <a:latin typeface="微软雅黑" panose="020B0503020204020204" charset="-122"/>
                <a:ea typeface="微软雅黑" panose="020B0503020204020204" charset="-122"/>
                <a:cs typeface="微软雅黑" panose="020B0503020204020204" charset="-122"/>
              </a:rPr>
              <a:t>思考：</a:t>
            </a:r>
            <a:r>
              <a:rPr lang="en-US" altLang="zh-CN" sz="2800" b="1">
                <a:latin typeface="微软雅黑" panose="020B0503020204020204" charset="-122"/>
                <a:ea typeface="微软雅黑" panose="020B0503020204020204" charset="-122"/>
                <a:cs typeface="微软雅黑" panose="020B0503020204020204" charset="-122"/>
              </a:rPr>
              <a:t> </a:t>
            </a:r>
            <a:r>
              <a:rPr lang="zh-CN" altLang="en-US" sz="2800" b="1">
                <a:latin typeface="微软雅黑" panose="020B0503020204020204" charset="-122"/>
                <a:ea typeface="微软雅黑" panose="020B0503020204020204" charset="-122"/>
                <a:cs typeface="微软雅黑" panose="020B0503020204020204" charset="-122"/>
              </a:rPr>
              <a:t>如果知道加聚反应高聚物的结构简式，如何找出单体呢？</a:t>
            </a:r>
            <a:endParaRPr lang="zh-CN" altLang="en-US" sz="2800" b="1">
              <a:latin typeface="微软雅黑" panose="020B0503020204020204" charset="-122"/>
              <a:ea typeface="微软雅黑" panose="020B0503020204020204" charset="-122"/>
              <a:cs typeface="微软雅黑" panose="020B0503020204020204" charset="-122"/>
            </a:endParaRPr>
          </a:p>
        </p:txBody>
      </p:sp>
      <p:grpSp>
        <p:nvGrpSpPr>
          <p:cNvPr id="21" name="组合 20"/>
          <p:cNvGrpSpPr/>
          <p:nvPr>
            <p:custDataLst>
              <p:tags r:id="rId35"/>
            </p:custDataLst>
          </p:nvPr>
        </p:nvGrpSpPr>
        <p:grpSpPr>
          <a:xfrm>
            <a:off x="8735695" y="1485900"/>
            <a:ext cx="2865120" cy="2227580"/>
            <a:chOff x="11955" y="2617"/>
            <a:chExt cx="4512" cy="3508"/>
          </a:xfrm>
        </p:grpSpPr>
        <p:sp>
          <p:nvSpPr>
            <p:cNvPr id="20" name="爆炸形 1 19"/>
            <p:cNvSpPr/>
            <p:nvPr>
              <p:custDataLst>
                <p:tags r:id="rId36"/>
              </p:custDataLst>
            </p:nvPr>
          </p:nvSpPr>
          <p:spPr>
            <a:xfrm>
              <a:off x="11955" y="2617"/>
              <a:ext cx="4513" cy="350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custDataLst>
                <p:tags r:id="rId37"/>
              </p:custDataLst>
            </p:nvPr>
          </p:nvSpPr>
          <p:spPr>
            <a:xfrm>
              <a:off x="13268" y="3822"/>
              <a:ext cx="2003" cy="1016"/>
            </a:xfrm>
            <a:prstGeom prst="rect">
              <a:avLst/>
            </a:prstGeom>
            <a:noFill/>
          </p:spPr>
          <p:txBody>
            <a:bodyPr wrap="square" rtlCol="0" anchor="t">
              <a:spAutoFit/>
            </a:bodyPr>
            <a:lstStyle/>
            <a:p>
              <a:r>
                <a:rPr lang="zh-CN" altLang="en-US" sz="3600" b="1">
                  <a:solidFill>
                    <a:schemeClr val="bg1"/>
                  </a:solidFill>
                  <a:latin typeface="微软雅黑" panose="020B0503020204020204" charset="-122"/>
                  <a:ea typeface="微软雅黑" panose="020B0503020204020204" charset="-122"/>
                  <a:cs typeface="微软雅黑" panose="020B0503020204020204" charset="-122"/>
                  <a:sym typeface="+mn-ea"/>
                </a:rPr>
                <a:t>共聚</a:t>
              </a:r>
              <a:endParaRPr lang="zh-CN" altLang="en-US" sz="3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strVal val="#ppt_w*0.70"/>
                                          </p:val>
                                        </p:tav>
                                        <p:tav tm="100000">
                                          <p:val>
                                            <p:strVal val="#ppt_w"/>
                                          </p:val>
                                        </p:tav>
                                      </p:tavLst>
                                    </p:anim>
                                    <p:anim calcmode="lin" valueType="num">
                                      <p:cBhvr>
                                        <p:cTn id="26" dur="1000" fill="hold"/>
                                        <p:tgtEl>
                                          <p:spTgt spid="21"/>
                                        </p:tgtEl>
                                        <p:attrNameLst>
                                          <p:attrName>ppt_h</p:attrName>
                                        </p:attrNameLst>
                                      </p:cBhvr>
                                      <p:tavLst>
                                        <p:tav tm="0">
                                          <p:val>
                                            <p:strVal val="#ppt_h"/>
                                          </p:val>
                                        </p:tav>
                                        <p:tav tm="100000">
                                          <p:val>
                                            <p:strVal val="#ppt_h"/>
                                          </p:val>
                                        </p:tav>
                                      </p:tavLst>
                                    </p:anim>
                                    <p:animEffect transition="in" filter="fade">
                                      <p:cBhvr>
                                        <p:cTn id="27" dur="1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2"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3"/>
          <p:cNvSpPr txBox="1">
            <a:spLocks noChangeArrowheads="1"/>
          </p:cNvSpPr>
          <p:nvPr>
            <p:custDataLst>
              <p:tags r:id="rId1"/>
            </p:custDataLst>
          </p:nvPr>
        </p:nvSpPr>
        <p:spPr bwMode="auto">
          <a:xfrm>
            <a:off x="795655" y="20955"/>
            <a:ext cx="471424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教学拓展</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sym typeface="+mn-ea"/>
              </a:rPr>
              <a:t>加聚反应单体找法</a:t>
            </a:r>
            <a:endParaRPr lang="zh-CN" altLang="en-US" sz="2800" b="1">
              <a:solidFill>
                <a:srgbClr val="C00000"/>
              </a:solidFill>
              <a:latin typeface="微软雅黑" panose="020B0503020204020204" charset="-122"/>
              <a:sym typeface="+mn-ea"/>
            </a:endParaRPr>
          </a:p>
        </p:txBody>
      </p:sp>
      <p:sp>
        <p:nvSpPr>
          <p:cNvPr id="12" name="文本框 11"/>
          <p:cNvSpPr txBox="1"/>
          <p:nvPr>
            <p:custDataLst>
              <p:tags r:id="rId2"/>
            </p:custDataLst>
          </p:nvPr>
        </p:nvSpPr>
        <p:spPr>
          <a:xfrm>
            <a:off x="38735" y="661670"/>
            <a:ext cx="6228080" cy="521970"/>
          </a:xfrm>
          <a:prstGeom prst="rect">
            <a:avLst/>
          </a:prstGeom>
        </p:spPr>
        <p:style>
          <a:lnRef idx="1">
            <a:schemeClr val="accent2"/>
          </a:lnRef>
          <a:fillRef idx="3">
            <a:schemeClr val="accent2"/>
          </a:fillRef>
          <a:effectRef idx="2">
            <a:schemeClr val="accent2"/>
          </a:effectRef>
          <a:fontRef idx="minor">
            <a:schemeClr val="lt1"/>
          </a:fontRef>
        </p:style>
        <p:txBody>
          <a:bodyPr wrap="none" rtlCol="0" anchor="t">
            <a:spAutoFit/>
          </a:bodyPr>
          <a:lstStyle/>
          <a:p>
            <a:pPr eaLnBrk="1" hangingPunct="1">
              <a:spcBef>
                <a:spcPct val="50000"/>
              </a:spcBef>
            </a:pPr>
            <a:r>
              <a:rPr lang="zh-CN" sz="2800" b="1">
                <a:solidFill>
                  <a:schemeClr val="bg1"/>
                </a:solidFill>
                <a:latin typeface="微软雅黑" panose="020B0503020204020204" charset="-122"/>
                <a:ea typeface="微软雅黑" panose="020B0503020204020204" charset="-122"/>
                <a:sym typeface="+mn-ea"/>
              </a:rPr>
              <a:t>二、</a:t>
            </a:r>
            <a:r>
              <a:rPr lang="zh-CN" altLang="en-US" sz="2800" b="1">
                <a:solidFill>
                  <a:schemeClr val="bg1"/>
                </a:solidFill>
                <a:latin typeface="微软雅黑" panose="020B0503020204020204" charset="-122"/>
                <a:ea typeface="微软雅黑" panose="020B0503020204020204" charset="-122"/>
                <a:sym typeface="+mn-ea"/>
              </a:rPr>
              <a:t>加聚反应生成高聚物的单体的判断</a:t>
            </a:r>
            <a:endParaRPr lang="zh-CN" altLang="en-US" sz="2800" b="1">
              <a:solidFill>
                <a:schemeClr val="bg1"/>
              </a:solidFill>
              <a:latin typeface="微软雅黑" panose="020B0503020204020204" charset="-122"/>
              <a:ea typeface="微软雅黑" panose="020B0503020204020204" charset="-122"/>
              <a:sym typeface="+mn-ea"/>
            </a:endParaRPr>
          </a:p>
        </p:txBody>
      </p:sp>
      <p:sp>
        <p:nvSpPr>
          <p:cNvPr id="56322" name="Text Box 5"/>
          <p:cNvSpPr txBox="1"/>
          <p:nvPr>
            <p:custDataLst>
              <p:tags r:id="rId3"/>
            </p:custDataLst>
          </p:nvPr>
        </p:nvSpPr>
        <p:spPr>
          <a:xfrm>
            <a:off x="231140" y="1946910"/>
            <a:ext cx="2238375" cy="1076325"/>
          </a:xfrm>
          <a:prstGeom prst="rect">
            <a:avLst/>
          </a:prstGeom>
          <a:noFill/>
          <a:ln w="9525">
            <a:noFill/>
          </a:ln>
        </p:spPr>
        <p:txBody>
          <a:bodyPr wrap="square">
            <a:spAutoFit/>
          </a:bodyPr>
          <a:lstStyle/>
          <a:p>
            <a:pPr eaLnBrk="1" hangingPunct="1">
              <a:spcBef>
                <a:spcPct val="50000"/>
              </a:spcBef>
            </a:pPr>
            <a:r>
              <a:rPr lang="en-US" altLang="zh-CN" sz="3200" b="1">
                <a:latin typeface="华文新魏" panose="02010800040101010101" pitchFamily="2" charset="-122"/>
                <a:ea typeface="华文新魏" panose="02010800040101010101" pitchFamily="2" charset="-122"/>
              </a:rPr>
              <a:t>写出下列</a:t>
            </a:r>
            <a:r>
              <a:rPr lang="zh-CN" altLang="en-US" sz="3200" b="1">
                <a:latin typeface="华文新魏" panose="02010800040101010101" pitchFamily="2" charset="-122"/>
                <a:ea typeface="华文新魏" panose="02010800040101010101" pitchFamily="2" charset="-122"/>
              </a:rPr>
              <a:t>高聚物的单体</a:t>
            </a:r>
            <a:endParaRPr lang="zh-CN" altLang="en-US" sz="3200" b="1">
              <a:latin typeface="华文新魏" panose="02010800040101010101" pitchFamily="2" charset="-122"/>
              <a:ea typeface="华文新魏" panose="02010800040101010101" pitchFamily="2" charset="-122"/>
            </a:endParaRPr>
          </a:p>
        </p:txBody>
      </p:sp>
      <p:grpSp>
        <p:nvGrpSpPr>
          <p:cNvPr id="11267" name="Group 7"/>
          <p:cNvGrpSpPr/>
          <p:nvPr>
            <p:custDataLst>
              <p:tags r:id="rId4"/>
            </p:custDataLst>
          </p:nvPr>
        </p:nvGrpSpPr>
        <p:grpSpPr>
          <a:xfrm>
            <a:off x="3335232" y="1936716"/>
            <a:ext cx="3203575" cy="1476385"/>
            <a:chOff x="0" y="0"/>
            <a:chExt cx="2018" cy="929"/>
          </a:xfrm>
        </p:grpSpPr>
        <p:sp>
          <p:nvSpPr>
            <p:cNvPr id="56347" name="Text Box 8"/>
            <p:cNvSpPr txBox="1"/>
            <p:nvPr>
              <p:custDataLst>
                <p:tags r:id="rId5"/>
              </p:custDataLst>
            </p:nvPr>
          </p:nvSpPr>
          <p:spPr>
            <a:xfrm>
              <a:off x="0" y="0"/>
              <a:ext cx="2018" cy="929"/>
            </a:xfrm>
            <a:prstGeom prst="rect">
              <a:avLst/>
            </a:prstGeom>
            <a:noFill/>
            <a:ln w="9525">
              <a:noFill/>
            </a:ln>
          </p:spPr>
          <p:txBody>
            <a:bodyPr>
              <a:spAutoFit/>
            </a:bodyPr>
            <a:lstStyle/>
            <a:p>
              <a:pPr eaLnBrk="1" hangingPunct="1">
                <a:spcBef>
                  <a:spcPct val="50000"/>
                </a:spcBef>
              </a:pPr>
              <a:r>
                <a:rPr lang="en-US" altLang="zh-CN" sz="3600" b="1">
                  <a:latin typeface="Times New Roman" panose="02020603050405020304" pitchFamily="18" charset="0"/>
                </a:rPr>
                <a:t>[ CH</a:t>
              </a:r>
              <a:r>
                <a:rPr lang="en-US" altLang="zh-CN" sz="3600" b="1" baseline="-25000">
                  <a:latin typeface="Times New Roman" panose="02020603050405020304" pitchFamily="18" charset="0"/>
                </a:rPr>
                <a:t>2</a:t>
              </a:r>
              <a:r>
                <a:rPr lang="en-US" altLang="zh-CN" sz="3600" b="1">
                  <a:latin typeface="Times New Roman" panose="02020603050405020304" pitchFamily="18" charset="0"/>
                </a:rPr>
                <a:t>— CH ]</a:t>
              </a:r>
              <a:r>
                <a:rPr lang="en-US" altLang="zh-CN" sz="3600" b="1" baseline="-25000">
                  <a:latin typeface="Times New Roman" panose="02020603050405020304" pitchFamily="18" charset="0"/>
                </a:rPr>
                <a:t>n</a:t>
              </a:r>
              <a:endParaRPr lang="en-US" altLang="zh-CN" sz="3600" b="1" baseline="-25000">
                <a:latin typeface="Times New Roman" panose="02020603050405020304" pitchFamily="18" charset="0"/>
              </a:endParaRPr>
            </a:p>
            <a:p>
              <a:pPr eaLnBrk="1" hangingPunct="1">
                <a:spcBef>
                  <a:spcPct val="50000"/>
                </a:spcBef>
              </a:pPr>
              <a:r>
                <a:rPr lang="en-US" altLang="zh-CN" sz="3600" b="1">
                  <a:latin typeface="Times New Roman" panose="02020603050405020304" pitchFamily="18" charset="0"/>
                </a:rPr>
                <a:t>               Cl</a:t>
              </a:r>
              <a:endParaRPr lang="en-US" altLang="zh-CN" sz="3600" b="1">
                <a:latin typeface="Times New Roman" panose="02020603050405020304" pitchFamily="18" charset="0"/>
              </a:endParaRPr>
            </a:p>
          </p:txBody>
        </p:sp>
        <p:sp>
          <p:nvSpPr>
            <p:cNvPr id="56348" name="Line 9"/>
            <p:cNvSpPr/>
            <p:nvPr>
              <p:custDataLst>
                <p:tags r:id="rId6"/>
              </p:custDataLst>
            </p:nvPr>
          </p:nvSpPr>
          <p:spPr>
            <a:xfrm flipH="1">
              <a:off x="1224" y="374"/>
              <a:ext cx="0" cy="227"/>
            </a:xfrm>
            <a:prstGeom prst="line">
              <a:avLst/>
            </a:prstGeom>
            <a:ln w="12700" cap="flat" cmpd="sng">
              <a:solidFill>
                <a:schemeClr val="tx1"/>
              </a:solidFill>
              <a:prstDash val="solid"/>
              <a:headEnd type="none" w="med" len="med"/>
              <a:tailEnd type="none" w="med" len="med"/>
            </a:ln>
          </p:spPr>
          <p:txBody>
            <a:bodyPr/>
            <a:lstStyle/>
            <a:p/>
          </p:txBody>
        </p:sp>
        <p:sp>
          <p:nvSpPr>
            <p:cNvPr id="56349" name="Line 10"/>
            <p:cNvSpPr/>
            <p:nvPr>
              <p:custDataLst>
                <p:tags r:id="rId7"/>
              </p:custDataLst>
            </p:nvPr>
          </p:nvSpPr>
          <p:spPr>
            <a:xfrm flipH="1">
              <a:off x="0" y="238"/>
              <a:ext cx="181" cy="0"/>
            </a:xfrm>
            <a:prstGeom prst="line">
              <a:avLst/>
            </a:prstGeom>
            <a:ln w="12700" cap="flat" cmpd="sng">
              <a:solidFill>
                <a:schemeClr val="tx1"/>
              </a:solidFill>
              <a:prstDash val="solid"/>
              <a:headEnd type="none" w="med" len="med"/>
              <a:tailEnd type="none" w="med" len="med"/>
            </a:ln>
          </p:spPr>
          <p:txBody>
            <a:bodyPr/>
            <a:lstStyle/>
            <a:p/>
          </p:txBody>
        </p:sp>
        <p:sp>
          <p:nvSpPr>
            <p:cNvPr id="56350" name="Line 11"/>
            <p:cNvSpPr/>
            <p:nvPr>
              <p:custDataLst>
                <p:tags r:id="rId8"/>
              </p:custDataLst>
            </p:nvPr>
          </p:nvSpPr>
          <p:spPr>
            <a:xfrm>
              <a:off x="1587" y="238"/>
              <a:ext cx="227" cy="0"/>
            </a:xfrm>
            <a:prstGeom prst="line">
              <a:avLst/>
            </a:prstGeom>
            <a:ln w="12700" cap="flat" cmpd="sng">
              <a:solidFill>
                <a:schemeClr val="tx1"/>
              </a:solidFill>
              <a:prstDash val="solid"/>
              <a:headEnd type="none" w="med" len="med"/>
              <a:tailEnd type="none" w="med" len="med"/>
            </a:ln>
          </p:spPr>
          <p:txBody>
            <a:bodyPr/>
            <a:lstStyle/>
            <a:p/>
          </p:txBody>
        </p:sp>
      </p:grpSp>
      <p:grpSp>
        <p:nvGrpSpPr>
          <p:cNvPr id="11285" name="Group 25"/>
          <p:cNvGrpSpPr/>
          <p:nvPr>
            <p:custDataLst>
              <p:tags r:id="rId9"/>
            </p:custDataLst>
          </p:nvPr>
        </p:nvGrpSpPr>
        <p:grpSpPr>
          <a:xfrm>
            <a:off x="9089602" y="1705266"/>
            <a:ext cx="2305050" cy="1476376"/>
            <a:chOff x="0" y="0"/>
            <a:chExt cx="1452" cy="930"/>
          </a:xfrm>
        </p:grpSpPr>
        <p:sp>
          <p:nvSpPr>
            <p:cNvPr id="56334" name="Text Box 26"/>
            <p:cNvSpPr txBox="1"/>
            <p:nvPr>
              <p:custDataLst>
                <p:tags r:id="rId10"/>
              </p:custDataLst>
            </p:nvPr>
          </p:nvSpPr>
          <p:spPr>
            <a:xfrm>
              <a:off x="0" y="0"/>
              <a:ext cx="1452" cy="930"/>
            </a:xfrm>
            <a:prstGeom prst="rect">
              <a:avLst/>
            </a:prstGeom>
            <a:noFill/>
            <a:ln w="9525">
              <a:noFill/>
            </a:ln>
          </p:spPr>
          <p:txBody>
            <a:bodyPr>
              <a:spAutoFit/>
            </a:bodyPr>
            <a:lstStyle/>
            <a:p>
              <a:pPr eaLnBrk="1" hangingPunct="1">
                <a:spcBef>
                  <a:spcPct val="50000"/>
                </a:spcBef>
              </a:pPr>
              <a:r>
                <a:rPr lang="en-US" altLang="zh-CN" sz="3600" b="1">
                  <a:solidFill>
                    <a:srgbClr val="FF0000"/>
                  </a:solidFill>
                  <a:latin typeface="Times New Roman" panose="02020603050405020304" pitchFamily="18" charset="0"/>
                </a:rPr>
                <a:t>CH</a:t>
              </a:r>
              <a:r>
                <a:rPr lang="en-US" altLang="zh-CN" sz="3600" b="1" baseline="-25000">
                  <a:solidFill>
                    <a:srgbClr val="FF0000"/>
                  </a:solidFill>
                  <a:latin typeface="Times New Roman" panose="02020603050405020304" pitchFamily="18" charset="0"/>
                </a:rPr>
                <a:t>2</a:t>
              </a:r>
              <a:r>
                <a:rPr lang="en-US" altLang="zh-CN" sz="3600" b="1">
                  <a:solidFill>
                    <a:srgbClr val="FF0000"/>
                  </a:solidFill>
                  <a:latin typeface="Times New Roman" panose="02020603050405020304" pitchFamily="18" charset="0"/>
                </a:rPr>
                <a:t>=CH </a:t>
              </a:r>
              <a:endParaRPr lang="en-US" altLang="zh-CN" sz="3600" b="1">
                <a:solidFill>
                  <a:srgbClr val="FF0000"/>
                </a:solidFill>
                <a:latin typeface="Times New Roman" panose="02020603050405020304" pitchFamily="18" charset="0"/>
              </a:endParaRPr>
            </a:p>
            <a:p>
              <a:pPr eaLnBrk="1" hangingPunct="1">
                <a:spcBef>
                  <a:spcPct val="50000"/>
                </a:spcBef>
              </a:pPr>
              <a:r>
                <a:rPr lang="en-US" altLang="zh-CN" sz="3600" b="1">
                  <a:solidFill>
                    <a:srgbClr val="FF0000"/>
                  </a:solidFill>
                  <a:latin typeface="Times New Roman" panose="02020603050405020304" pitchFamily="18" charset="0"/>
                </a:rPr>
                <a:t>          Cl</a:t>
              </a:r>
              <a:endParaRPr lang="en-US" altLang="zh-CN" sz="3600" b="1">
                <a:solidFill>
                  <a:srgbClr val="FF0000"/>
                </a:solidFill>
                <a:latin typeface="Times New Roman" panose="02020603050405020304" pitchFamily="18" charset="0"/>
              </a:endParaRPr>
            </a:p>
          </p:txBody>
        </p:sp>
        <p:sp>
          <p:nvSpPr>
            <p:cNvPr id="56335" name="Line 27"/>
            <p:cNvSpPr/>
            <p:nvPr>
              <p:custDataLst>
                <p:tags r:id="rId11"/>
              </p:custDataLst>
            </p:nvPr>
          </p:nvSpPr>
          <p:spPr>
            <a:xfrm flipH="1">
              <a:off x="862" y="358"/>
              <a:ext cx="0" cy="227"/>
            </a:xfrm>
            <a:prstGeom prst="line">
              <a:avLst/>
            </a:prstGeom>
            <a:ln w="38100" cap="flat" cmpd="sng">
              <a:solidFill>
                <a:srgbClr val="FF0000"/>
              </a:solidFill>
              <a:prstDash val="solid"/>
              <a:headEnd type="none" w="med" len="med"/>
              <a:tailEnd type="none" w="med" len="med"/>
            </a:ln>
          </p:spPr>
          <p:txBody>
            <a:bodyPr/>
            <a:lstStyle/>
            <a:p/>
          </p:txBody>
        </p:sp>
      </p:grpSp>
      <p:sp>
        <p:nvSpPr>
          <p:cNvPr id="11292" name="AutoShape 33"/>
          <p:cNvSpPr/>
          <p:nvPr>
            <p:custDataLst>
              <p:tags r:id="rId12"/>
            </p:custDataLst>
          </p:nvPr>
        </p:nvSpPr>
        <p:spPr>
          <a:xfrm>
            <a:off x="3432810" y="1808480"/>
            <a:ext cx="1188085" cy="255270"/>
          </a:xfrm>
          <a:prstGeom prst="curvedDownArrow">
            <a:avLst>
              <a:gd name="adj1" fmla="val 95777"/>
              <a:gd name="adj2" fmla="val 191555"/>
              <a:gd name="adj3" fmla="val 33333"/>
            </a:avLst>
          </a:prstGeom>
          <a:noFill/>
          <a:ln w="12700" cap="flat" cmpd="sng">
            <a:solidFill>
              <a:srgbClr val="0000FF"/>
            </a:solidFill>
            <a:prstDash val="solid"/>
            <a:miter/>
            <a:headEnd type="none" w="med" len="med"/>
            <a:tailEnd type="none" w="med" len="med"/>
          </a:ln>
        </p:spPr>
        <p:txBody>
          <a:bodyPr wrap="none" anchor="ctr"/>
          <a:lstStyle/>
          <a:p>
            <a:pPr eaLnBrk="1" hangingPunct="1"/>
            <a:endParaRPr lang="zh-CN" altLang="en-US">
              <a:latin typeface="Arial" panose="020B0604020202020204" pitchFamily="34" charset="0"/>
            </a:endParaRPr>
          </a:p>
        </p:txBody>
      </p:sp>
      <p:sp>
        <p:nvSpPr>
          <p:cNvPr id="56332" name="AutoShape 34"/>
          <p:cNvSpPr/>
          <p:nvPr>
            <p:custDataLst>
              <p:tags r:id="rId13"/>
            </p:custDataLst>
          </p:nvPr>
        </p:nvSpPr>
        <p:spPr>
          <a:xfrm rot="5400000">
            <a:off x="5238750" y="1344295"/>
            <a:ext cx="267970" cy="1159510"/>
          </a:xfrm>
          <a:prstGeom prst="curvedRightArrow">
            <a:avLst>
              <a:gd name="adj1" fmla="val 76371"/>
              <a:gd name="adj2" fmla="val 152743"/>
              <a:gd name="adj3" fmla="val 33333"/>
            </a:avLst>
          </a:prstGeom>
          <a:noFill/>
          <a:ln w="12700" cap="flat" cmpd="sng">
            <a:solidFill>
              <a:srgbClr val="0000FF"/>
            </a:solidFill>
            <a:prstDash val="solid"/>
            <a:miter/>
            <a:headEnd type="none" w="med" len="med"/>
            <a:tailEnd type="none" w="med" len="med"/>
          </a:ln>
        </p:spPr>
        <p:txBody>
          <a:bodyPr rot="10800000" vert="eaVert" wrap="none" anchor="ctr"/>
          <a:lstStyle/>
          <a:p>
            <a:pPr eaLnBrk="1" hangingPunct="1"/>
            <a:endParaRPr lang="zh-CN" altLang="en-US">
              <a:latin typeface="Arial" panose="020B0604020202020204" pitchFamily="34" charset="0"/>
            </a:endParaRPr>
          </a:p>
        </p:txBody>
      </p:sp>
      <p:sp>
        <p:nvSpPr>
          <p:cNvPr id="11295" name="AutoShape 28"/>
          <p:cNvSpPr/>
          <p:nvPr>
            <p:custDataLst>
              <p:tags r:id="rId14"/>
            </p:custDataLst>
          </p:nvPr>
        </p:nvSpPr>
        <p:spPr>
          <a:xfrm>
            <a:off x="6738514" y="1983872"/>
            <a:ext cx="1962150" cy="579437"/>
          </a:xfrm>
          <a:prstGeom prst="notchedRightArrow">
            <a:avLst>
              <a:gd name="adj1" fmla="val 50000"/>
              <a:gd name="adj2" fmla="val 84657"/>
            </a:avLst>
          </a:prstGeom>
          <a:solidFill>
            <a:schemeClr val="accent1"/>
          </a:solidFill>
          <a:ln w="12700" cap="flat" cmpd="sng">
            <a:solidFill>
              <a:schemeClr val="tx1"/>
            </a:solidFill>
            <a:prstDash val="solid"/>
            <a:miter/>
            <a:headEnd type="none" w="med" len="med"/>
            <a:tailEnd type="none" w="med" len="med"/>
          </a:ln>
        </p:spPr>
        <p:txBody>
          <a:bodyPr wrap="none" anchor="ctr"/>
          <a:lstStyle/>
          <a:p>
            <a:pPr eaLnBrk="1" hangingPunct="1"/>
            <a:endParaRPr lang="zh-CN" altLang="en-US">
              <a:latin typeface="Arial" panose="020B0604020202020204" pitchFamily="34" charset="0"/>
            </a:endParaRPr>
          </a:p>
        </p:txBody>
      </p:sp>
      <p:sp>
        <p:nvSpPr>
          <p:cNvPr id="20" name="AutoShape 6"/>
          <p:cNvSpPr/>
          <p:nvPr>
            <p:custDataLst>
              <p:tags r:id="rId15"/>
            </p:custDataLst>
          </p:nvPr>
        </p:nvSpPr>
        <p:spPr>
          <a:xfrm>
            <a:off x="3434080" y="3487420"/>
            <a:ext cx="1278255" cy="363220"/>
          </a:xfrm>
          <a:prstGeom prst="curvedDownArrow">
            <a:avLst>
              <a:gd name="adj1" fmla="val 56000"/>
              <a:gd name="adj2" fmla="val 112000"/>
              <a:gd name="adj3" fmla="val 31208"/>
            </a:avLst>
          </a:prstGeom>
          <a:noFill/>
          <a:ln w="12700" cap="flat" cmpd="sng">
            <a:solidFill>
              <a:srgbClr val="0000FF"/>
            </a:solidFill>
            <a:prstDash val="solid"/>
            <a:miter/>
            <a:headEnd type="none" w="med" len="med"/>
            <a:tailEnd type="none" w="med" len="med"/>
          </a:ln>
        </p:spPr>
        <p:txBody>
          <a:bodyPr wrap="none" anchor="ctr"/>
          <a:lstStyle/>
          <a:p>
            <a:pPr eaLnBrk="1" hangingPunct="1"/>
            <a:endParaRPr lang="zh-CN" altLang="en-US" sz="3600" b="1">
              <a:solidFill>
                <a:srgbClr val="000000"/>
              </a:solidFill>
              <a:latin typeface="Arial" panose="020B0604020202020204" pitchFamily="34" charset="0"/>
            </a:endParaRPr>
          </a:p>
        </p:txBody>
      </p:sp>
      <p:sp>
        <p:nvSpPr>
          <p:cNvPr id="32" name="AutoShape 7"/>
          <p:cNvSpPr/>
          <p:nvPr>
            <p:custDataLst>
              <p:tags r:id="rId16"/>
            </p:custDataLst>
          </p:nvPr>
        </p:nvSpPr>
        <p:spPr>
          <a:xfrm rot="5400000">
            <a:off x="5174615" y="2993390"/>
            <a:ext cx="408305" cy="1237615"/>
          </a:xfrm>
          <a:prstGeom prst="curvedRightArrow">
            <a:avLst>
              <a:gd name="adj1" fmla="val 37142"/>
              <a:gd name="adj2" fmla="val 74285"/>
              <a:gd name="adj3" fmla="val 33333"/>
            </a:avLst>
          </a:prstGeom>
          <a:noFill/>
          <a:ln w="12700" cap="flat" cmpd="sng">
            <a:solidFill>
              <a:srgbClr val="0000FF"/>
            </a:solidFill>
            <a:prstDash val="solid"/>
            <a:miter/>
            <a:headEnd type="none" w="med" len="med"/>
            <a:tailEnd type="none" w="med" len="med"/>
          </a:ln>
        </p:spPr>
        <p:txBody>
          <a:bodyPr rot="10800000" vert="eaVert" wrap="none" anchor="ctr"/>
          <a:lstStyle/>
          <a:p>
            <a:pPr eaLnBrk="1" hangingPunct="1"/>
            <a:endParaRPr lang="zh-CN" altLang="en-US" sz="3600" b="1">
              <a:solidFill>
                <a:srgbClr val="000000"/>
              </a:solidFill>
              <a:latin typeface="Arial" panose="020B0604020202020204" pitchFamily="34" charset="0"/>
            </a:endParaRPr>
          </a:p>
        </p:txBody>
      </p:sp>
      <p:grpSp>
        <p:nvGrpSpPr>
          <p:cNvPr id="33" name="Group 8"/>
          <p:cNvGrpSpPr/>
          <p:nvPr>
            <p:custDataLst>
              <p:tags r:id="rId17"/>
            </p:custDataLst>
          </p:nvPr>
        </p:nvGrpSpPr>
        <p:grpSpPr>
          <a:xfrm>
            <a:off x="3334914" y="3023458"/>
            <a:ext cx="4496435" cy="1940864"/>
            <a:chOff x="0" y="0"/>
            <a:chExt cx="7080" cy="3056"/>
          </a:xfrm>
        </p:grpSpPr>
        <p:sp>
          <p:nvSpPr>
            <p:cNvPr id="21" name="Text Box 9"/>
            <p:cNvSpPr txBox="1"/>
            <p:nvPr>
              <p:custDataLst>
                <p:tags r:id="rId18"/>
              </p:custDataLst>
            </p:nvPr>
          </p:nvSpPr>
          <p:spPr>
            <a:xfrm>
              <a:off x="155" y="1045"/>
              <a:ext cx="6925" cy="1016"/>
            </a:xfrm>
            <a:prstGeom prst="rect">
              <a:avLst/>
            </a:prstGeom>
            <a:noFill/>
            <a:ln w="9525">
              <a:noFill/>
            </a:ln>
          </p:spPr>
          <p:txBody>
            <a:bodyPr>
              <a:spAutoFit/>
            </a:bodyPr>
            <a:lstStyle/>
            <a:p>
              <a:pPr>
                <a:spcBef>
                  <a:spcPct val="20000"/>
                </a:spcBef>
              </a:pPr>
              <a:r>
                <a:rPr lang="zh-CN" altLang="en-US" sz="3600" b="1">
                  <a:solidFill>
                    <a:srgbClr val="000000"/>
                  </a:solidFill>
                  <a:latin typeface="Times New Roman" panose="02020603050405020304" pitchFamily="18" charset="0"/>
                  <a:cs typeface="Times New Roman" panose="02020603050405020304" pitchFamily="18" charset="0"/>
                </a:rPr>
                <a:t>[ CH</a:t>
              </a:r>
              <a:r>
                <a:rPr lang="zh-CN" altLang="en-US" sz="3600" b="1">
                  <a:solidFill>
                    <a:srgbClr val="000000"/>
                  </a:solidFill>
                  <a:latin typeface="Times New Roman" panose="02020603050405020304" pitchFamily="18" charset="0"/>
                  <a:ea typeface="Times New Roman" panose="02020603050405020304" pitchFamily="18" charset="0"/>
                </a:rPr>
                <a:t>—</a:t>
              </a:r>
              <a:r>
                <a:rPr lang="zh-CN" altLang="en-US" sz="3600" b="1">
                  <a:solidFill>
                    <a:srgbClr val="000000"/>
                  </a:solidFill>
                  <a:latin typeface="Times New Roman" panose="02020603050405020304" pitchFamily="18" charset="0"/>
                  <a:cs typeface="Times New Roman" panose="02020603050405020304" pitchFamily="18" charset="0"/>
                </a:rPr>
                <a:t>CH ]</a:t>
              </a:r>
              <a:r>
                <a:rPr lang="zh-CN" altLang="en-US" sz="3600" b="1" baseline="-25000">
                  <a:solidFill>
                    <a:srgbClr val="000000"/>
                  </a:solidFill>
                  <a:latin typeface="Times New Roman" panose="02020603050405020304" pitchFamily="18" charset="0"/>
                  <a:cs typeface="Times New Roman" panose="02020603050405020304" pitchFamily="18" charset="0"/>
                </a:rPr>
                <a:t>n</a:t>
              </a:r>
              <a:endParaRPr lang="zh-CN" altLang="en-US" sz="3600" b="1" baseline="-25000">
                <a:solidFill>
                  <a:srgbClr val="000000"/>
                </a:solidFill>
                <a:latin typeface="Times New Roman" panose="02020603050405020304" pitchFamily="18" charset="0"/>
                <a:ea typeface="Times New Roman" panose="02020603050405020304" pitchFamily="18" charset="0"/>
              </a:endParaRPr>
            </a:p>
          </p:txBody>
        </p:sp>
        <p:sp>
          <p:nvSpPr>
            <p:cNvPr id="22" name="Text Box 10"/>
            <p:cNvSpPr txBox="1"/>
            <p:nvPr>
              <p:custDataLst>
                <p:tags r:id="rId19"/>
              </p:custDataLst>
            </p:nvPr>
          </p:nvSpPr>
          <p:spPr>
            <a:xfrm>
              <a:off x="600" y="0"/>
              <a:ext cx="1939" cy="1016"/>
            </a:xfrm>
            <a:prstGeom prst="rect">
              <a:avLst/>
            </a:prstGeom>
            <a:noFill/>
            <a:ln w="9525">
              <a:noFill/>
            </a:ln>
          </p:spPr>
          <p:txBody>
            <a:bodyPr>
              <a:spAutoFit/>
            </a:bodyPr>
            <a:lstStyle/>
            <a:p>
              <a:pPr>
                <a:spcBef>
                  <a:spcPct val="20000"/>
                </a:spcBef>
              </a:pPr>
              <a:r>
                <a:rPr lang="zh-CN" altLang="en-US" sz="3600" b="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a:t>
              </a:r>
              <a:r>
                <a:rPr lang="zh-CN" altLang="en-US" sz="3600" b="1" baseline="-25000">
                  <a:solidFill>
                    <a:srgbClr val="000000"/>
                  </a:solidFill>
                  <a:latin typeface="Times New Roman" panose="02020603050405020304" pitchFamily="18" charset="0"/>
                  <a:cs typeface="Times New Roman" panose="02020603050405020304" pitchFamily="18" charset="0"/>
                  <a:sym typeface="Arial" panose="020B0604020202020204" pitchFamily="34" charset="0"/>
                </a:rPr>
                <a:t>3</a:t>
              </a:r>
              <a:endParaRPr lang="zh-CN" altLang="en-US" sz="3600" b="1" baseline="-25000">
                <a:solidFill>
                  <a:srgbClr val="000000"/>
                </a:solidFill>
                <a:latin typeface="Times New Roman" panose="02020603050405020304" pitchFamily="18" charset="0"/>
                <a:ea typeface="Times New Roman" panose="02020603050405020304" pitchFamily="18" charset="0"/>
                <a:sym typeface="Arial" panose="020B0604020202020204" pitchFamily="34" charset="0"/>
              </a:endParaRPr>
            </a:p>
          </p:txBody>
        </p:sp>
        <p:sp>
          <p:nvSpPr>
            <p:cNvPr id="24" name="Text Box 11"/>
            <p:cNvSpPr txBox="1"/>
            <p:nvPr>
              <p:custDataLst>
                <p:tags r:id="rId20"/>
              </p:custDataLst>
            </p:nvPr>
          </p:nvSpPr>
          <p:spPr>
            <a:xfrm>
              <a:off x="2400" y="2040"/>
              <a:ext cx="1939" cy="1016"/>
            </a:xfrm>
            <a:prstGeom prst="rect">
              <a:avLst/>
            </a:prstGeom>
            <a:noFill/>
            <a:ln w="9525">
              <a:noFill/>
            </a:ln>
          </p:spPr>
          <p:txBody>
            <a:bodyPr>
              <a:spAutoFit/>
            </a:bodyPr>
            <a:lstStyle/>
            <a:p>
              <a:pPr>
                <a:spcBef>
                  <a:spcPct val="20000"/>
                </a:spcBef>
              </a:pPr>
              <a:r>
                <a:rPr lang="zh-CN" altLang="en-US" sz="3600" b="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a:t>
              </a:r>
              <a:r>
                <a:rPr lang="zh-CN" altLang="en-US" sz="3600" b="1" baseline="-25000">
                  <a:solidFill>
                    <a:srgbClr val="000000"/>
                  </a:solidFill>
                  <a:latin typeface="Times New Roman" panose="02020603050405020304" pitchFamily="18" charset="0"/>
                  <a:cs typeface="Times New Roman" panose="02020603050405020304" pitchFamily="18" charset="0"/>
                  <a:sym typeface="Arial" panose="020B0604020202020204" pitchFamily="34" charset="0"/>
                </a:rPr>
                <a:t>3</a:t>
              </a:r>
              <a:endParaRPr lang="zh-CN" altLang="en-US" sz="3600" b="1" baseline="-25000">
                <a:solidFill>
                  <a:srgbClr val="000000"/>
                </a:solidFill>
                <a:latin typeface="Times New Roman" panose="02020603050405020304" pitchFamily="18" charset="0"/>
                <a:ea typeface="Times New Roman" panose="02020603050405020304" pitchFamily="18" charset="0"/>
                <a:sym typeface="Arial" panose="020B0604020202020204" pitchFamily="34" charset="0"/>
              </a:endParaRPr>
            </a:p>
          </p:txBody>
        </p:sp>
        <p:sp>
          <p:nvSpPr>
            <p:cNvPr id="25" name="Line 12"/>
            <p:cNvSpPr/>
            <p:nvPr>
              <p:custDataLst>
                <p:tags r:id="rId21"/>
              </p:custDataLst>
            </p:nvPr>
          </p:nvSpPr>
          <p:spPr>
            <a:xfrm>
              <a:off x="960" y="840"/>
              <a:ext cx="1" cy="480"/>
            </a:xfrm>
            <a:prstGeom prst="line">
              <a:avLst/>
            </a:prstGeom>
            <a:ln w="28575" cap="flat" cmpd="sng">
              <a:solidFill>
                <a:srgbClr val="000000"/>
              </a:solidFill>
              <a:prstDash val="solid"/>
              <a:headEnd type="none" w="med" len="med"/>
              <a:tailEnd type="none" w="med" len="med"/>
            </a:ln>
          </p:spPr>
          <p:txBody>
            <a:bodyPr/>
            <a:lstStyle/>
            <a:p/>
          </p:txBody>
        </p:sp>
        <p:sp>
          <p:nvSpPr>
            <p:cNvPr id="26" name="Line 13"/>
            <p:cNvSpPr/>
            <p:nvPr>
              <p:custDataLst>
                <p:tags r:id="rId22"/>
              </p:custDataLst>
            </p:nvPr>
          </p:nvSpPr>
          <p:spPr>
            <a:xfrm>
              <a:off x="2760" y="1800"/>
              <a:ext cx="1" cy="480"/>
            </a:xfrm>
            <a:prstGeom prst="line">
              <a:avLst/>
            </a:prstGeom>
            <a:ln w="28575" cap="flat" cmpd="sng">
              <a:solidFill>
                <a:srgbClr val="000000"/>
              </a:solidFill>
              <a:prstDash val="solid"/>
              <a:headEnd type="none" w="med" len="med"/>
              <a:tailEnd type="none" w="med" len="med"/>
            </a:ln>
          </p:spPr>
          <p:txBody>
            <a:bodyPr/>
            <a:lstStyle/>
            <a:p/>
          </p:txBody>
        </p:sp>
        <p:sp>
          <p:nvSpPr>
            <p:cNvPr id="28" name="Line 14"/>
            <p:cNvSpPr/>
            <p:nvPr>
              <p:custDataLst>
                <p:tags r:id="rId23"/>
              </p:custDataLst>
            </p:nvPr>
          </p:nvSpPr>
          <p:spPr>
            <a:xfrm>
              <a:off x="3600" y="1560"/>
              <a:ext cx="720" cy="1"/>
            </a:xfrm>
            <a:prstGeom prst="line">
              <a:avLst/>
            </a:prstGeom>
            <a:ln w="28575" cap="flat" cmpd="sng">
              <a:solidFill>
                <a:srgbClr val="000000"/>
              </a:solidFill>
              <a:prstDash val="solid"/>
              <a:headEnd type="none" w="med" len="med"/>
              <a:tailEnd type="none" w="med" len="med"/>
            </a:ln>
          </p:spPr>
          <p:txBody>
            <a:bodyPr/>
            <a:lstStyle/>
            <a:p/>
          </p:txBody>
        </p:sp>
        <p:sp>
          <p:nvSpPr>
            <p:cNvPr id="42" name="Line 15"/>
            <p:cNvSpPr/>
            <p:nvPr>
              <p:custDataLst>
                <p:tags r:id="rId24"/>
              </p:custDataLst>
            </p:nvPr>
          </p:nvSpPr>
          <p:spPr>
            <a:xfrm>
              <a:off x="0" y="1560"/>
              <a:ext cx="720" cy="1"/>
            </a:xfrm>
            <a:prstGeom prst="line">
              <a:avLst/>
            </a:prstGeom>
            <a:ln w="28575" cap="flat" cmpd="sng">
              <a:solidFill>
                <a:srgbClr val="000000"/>
              </a:solidFill>
              <a:prstDash val="solid"/>
              <a:headEnd type="none" w="med" len="med"/>
              <a:tailEnd type="none" w="med" len="med"/>
            </a:ln>
          </p:spPr>
          <p:txBody>
            <a:bodyPr/>
            <a:lstStyle/>
            <a:p/>
          </p:txBody>
        </p:sp>
      </p:grpSp>
      <p:grpSp>
        <p:nvGrpSpPr>
          <p:cNvPr id="43" name="Group 8"/>
          <p:cNvGrpSpPr/>
          <p:nvPr>
            <p:custDataLst>
              <p:tags r:id="rId25"/>
            </p:custDataLst>
          </p:nvPr>
        </p:nvGrpSpPr>
        <p:grpSpPr>
          <a:xfrm>
            <a:off x="8774244" y="2842485"/>
            <a:ext cx="4397996" cy="1940864"/>
            <a:chOff x="155" y="0"/>
            <a:chExt cx="6925" cy="3056"/>
          </a:xfrm>
        </p:grpSpPr>
        <p:sp>
          <p:nvSpPr>
            <p:cNvPr id="44" name="Text Box 9"/>
            <p:cNvSpPr txBox="1"/>
            <p:nvPr>
              <p:custDataLst>
                <p:tags r:id="rId26"/>
              </p:custDataLst>
            </p:nvPr>
          </p:nvSpPr>
          <p:spPr>
            <a:xfrm>
              <a:off x="155" y="1045"/>
              <a:ext cx="6925" cy="1016"/>
            </a:xfrm>
            <a:prstGeom prst="rect">
              <a:avLst/>
            </a:prstGeom>
            <a:noFill/>
            <a:ln w="9525">
              <a:noFill/>
            </a:ln>
          </p:spPr>
          <p:txBody>
            <a:bodyPr>
              <a:spAutoFit/>
            </a:bodyPr>
            <a:lstStyle/>
            <a:p>
              <a:pPr>
                <a:spcBef>
                  <a:spcPct val="20000"/>
                </a:spcBef>
              </a:pPr>
              <a:r>
                <a:rPr lang="zh-CN" altLang="en-US" sz="3600" b="1" smtClean="0">
                  <a:solidFill>
                    <a:srgbClr val="FF0000"/>
                  </a:solidFill>
                  <a:latin typeface="Times New Roman" panose="02020603050405020304" pitchFamily="18" charset="0"/>
                  <a:cs typeface="Times New Roman" panose="02020603050405020304" pitchFamily="18" charset="0"/>
                </a:rPr>
                <a:t>  </a:t>
              </a:r>
              <a:r>
                <a:rPr lang="zh-CN" altLang="en-US" sz="3600" b="1">
                  <a:solidFill>
                    <a:srgbClr val="FF0000"/>
                  </a:solidFill>
                  <a:latin typeface="Times New Roman" panose="02020603050405020304" pitchFamily="18" charset="0"/>
                  <a:cs typeface="Times New Roman" panose="02020603050405020304" pitchFamily="18" charset="0"/>
                </a:rPr>
                <a:t>CH</a:t>
              </a:r>
              <a:r>
                <a:rPr lang="zh-CN" altLang="en-US" sz="3600" b="1">
                  <a:solidFill>
                    <a:srgbClr val="FF0000"/>
                  </a:solidFill>
                  <a:latin typeface="Times New Roman" panose="02020603050405020304" pitchFamily="18" charset="0"/>
                  <a:ea typeface="Times New Roman" panose="02020603050405020304" pitchFamily="18" charset="0"/>
                </a:rPr>
                <a:t>—</a:t>
              </a:r>
              <a:r>
                <a:rPr lang="zh-CN" altLang="en-US" sz="3600" b="1">
                  <a:solidFill>
                    <a:srgbClr val="FF0000"/>
                  </a:solidFill>
                  <a:latin typeface="Times New Roman" panose="02020603050405020304" pitchFamily="18" charset="0"/>
                  <a:cs typeface="Times New Roman" panose="02020603050405020304" pitchFamily="18" charset="0"/>
                </a:rPr>
                <a:t>CH </a:t>
              </a:r>
              <a:endParaRPr lang="zh-CN" altLang="en-US" sz="3600" b="1" baseline="-25000">
                <a:solidFill>
                  <a:srgbClr val="FF0000"/>
                </a:solidFill>
                <a:latin typeface="Times New Roman" panose="02020603050405020304" pitchFamily="18" charset="0"/>
                <a:ea typeface="Times New Roman" panose="02020603050405020304" pitchFamily="18" charset="0"/>
              </a:endParaRPr>
            </a:p>
          </p:txBody>
        </p:sp>
        <p:sp>
          <p:nvSpPr>
            <p:cNvPr id="45" name="Text Box 10"/>
            <p:cNvSpPr txBox="1"/>
            <p:nvPr>
              <p:custDataLst>
                <p:tags r:id="rId27"/>
              </p:custDataLst>
            </p:nvPr>
          </p:nvSpPr>
          <p:spPr>
            <a:xfrm>
              <a:off x="600" y="0"/>
              <a:ext cx="1939" cy="1016"/>
            </a:xfrm>
            <a:prstGeom prst="rect">
              <a:avLst/>
            </a:prstGeom>
            <a:noFill/>
            <a:ln w="9525">
              <a:noFill/>
            </a:ln>
          </p:spPr>
          <p:txBody>
            <a:bodyPr>
              <a:spAutoFit/>
            </a:bodyPr>
            <a:lstStyle/>
            <a:p>
              <a:pPr>
                <a:spcBef>
                  <a:spcPct val="20000"/>
                </a:spcBef>
              </a:pPr>
              <a:r>
                <a:rPr lang="zh-CN" altLang="en-US" sz="3600" b="1">
                  <a:solidFill>
                    <a:srgbClr val="FF0000"/>
                  </a:solidFill>
                  <a:latin typeface="Times New Roman" panose="02020603050405020304" pitchFamily="18" charset="0"/>
                  <a:cs typeface="Times New Roman" panose="02020603050405020304" pitchFamily="18" charset="0"/>
                  <a:sym typeface="Arial" panose="020B0604020202020204" pitchFamily="34" charset="0"/>
                </a:rPr>
                <a:t>CH</a:t>
              </a:r>
              <a:r>
                <a:rPr lang="zh-CN" altLang="en-US" sz="3600" b="1" baseline="-25000">
                  <a:solidFill>
                    <a:srgbClr val="FF0000"/>
                  </a:solidFill>
                  <a:latin typeface="Times New Roman" panose="02020603050405020304" pitchFamily="18" charset="0"/>
                  <a:cs typeface="Times New Roman" panose="02020603050405020304" pitchFamily="18" charset="0"/>
                  <a:sym typeface="Arial" panose="020B0604020202020204" pitchFamily="34" charset="0"/>
                </a:rPr>
                <a:t>3</a:t>
              </a:r>
              <a:endParaRPr lang="zh-CN" altLang="en-US" sz="3600" b="1" baseline="-25000">
                <a:solidFill>
                  <a:srgbClr val="FF0000"/>
                </a:solidFill>
                <a:latin typeface="Times New Roman" panose="02020603050405020304" pitchFamily="18" charset="0"/>
                <a:ea typeface="Times New Roman" panose="02020603050405020304" pitchFamily="18" charset="0"/>
                <a:sym typeface="Arial" panose="020B0604020202020204" pitchFamily="34" charset="0"/>
              </a:endParaRPr>
            </a:p>
          </p:txBody>
        </p:sp>
        <p:sp>
          <p:nvSpPr>
            <p:cNvPr id="46" name="Text Box 11"/>
            <p:cNvSpPr txBox="1"/>
            <p:nvPr>
              <p:custDataLst>
                <p:tags r:id="rId28"/>
              </p:custDataLst>
            </p:nvPr>
          </p:nvSpPr>
          <p:spPr>
            <a:xfrm>
              <a:off x="2400" y="2040"/>
              <a:ext cx="1939" cy="1016"/>
            </a:xfrm>
            <a:prstGeom prst="rect">
              <a:avLst/>
            </a:prstGeom>
            <a:noFill/>
            <a:ln w="9525">
              <a:noFill/>
            </a:ln>
          </p:spPr>
          <p:txBody>
            <a:bodyPr>
              <a:spAutoFit/>
            </a:bodyPr>
            <a:lstStyle/>
            <a:p>
              <a:pPr>
                <a:spcBef>
                  <a:spcPct val="20000"/>
                </a:spcBef>
              </a:pPr>
              <a:r>
                <a:rPr lang="zh-CN" altLang="en-US" sz="3600" b="1">
                  <a:solidFill>
                    <a:srgbClr val="FF0000"/>
                  </a:solidFill>
                  <a:latin typeface="Times New Roman" panose="02020603050405020304" pitchFamily="18" charset="0"/>
                  <a:cs typeface="Times New Roman" panose="02020603050405020304" pitchFamily="18" charset="0"/>
                  <a:sym typeface="Arial" panose="020B0604020202020204" pitchFamily="34" charset="0"/>
                </a:rPr>
                <a:t>CH</a:t>
              </a:r>
              <a:r>
                <a:rPr lang="zh-CN" altLang="en-US" sz="3600" b="1" baseline="-25000">
                  <a:solidFill>
                    <a:srgbClr val="FF0000"/>
                  </a:solidFill>
                  <a:latin typeface="Times New Roman" panose="02020603050405020304" pitchFamily="18" charset="0"/>
                  <a:cs typeface="Times New Roman" panose="02020603050405020304" pitchFamily="18" charset="0"/>
                  <a:sym typeface="Arial" panose="020B0604020202020204" pitchFamily="34" charset="0"/>
                </a:rPr>
                <a:t>3</a:t>
              </a:r>
              <a:endParaRPr lang="zh-CN" altLang="en-US" sz="3600" b="1" baseline="-25000">
                <a:solidFill>
                  <a:srgbClr val="FF0000"/>
                </a:solidFill>
                <a:latin typeface="Times New Roman" panose="02020603050405020304" pitchFamily="18" charset="0"/>
                <a:ea typeface="Times New Roman" panose="02020603050405020304" pitchFamily="18" charset="0"/>
                <a:sym typeface="Arial" panose="020B0604020202020204" pitchFamily="34" charset="0"/>
              </a:endParaRPr>
            </a:p>
          </p:txBody>
        </p:sp>
        <p:sp>
          <p:nvSpPr>
            <p:cNvPr id="47" name="Line 12"/>
            <p:cNvSpPr/>
            <p:nvPr>
              <p:custDataLst>
                <p:tags r:id="rId29"/>
              </p:custDataLst>
            </p:nvPr>
          </p:nvSpPr>
          <p:spPr>
            <a:xfrm>
              <a:off x="960" y="840"/>
              <a:ext cx="1" cy="480"/>
            </a:xfrm>
            <a:prstGeom prst="line">
              <a:avLst/>
            </a:prstGeom>
            <a:ln w="28575" cap="flat" cmpd="sng">
              <a:solidFill>
                <a:srgbClr val="000000"/>
              </a:solidFill>
              <a:prstDash val="solid"/>
              <a:headEnd type="none" w="med" len="med"/>
              <a:tailEnd type="none" w="med" len="med"/>
            </a:ln>
          </p:spPr>
          <p:txBody>
            <a:bodyPr/>
            <a:lstStyle/>
            <a:p>
              <a:endParaRPr>
                <a:solidFill>
                  <a:srgbClr val="FF0000"/>
                </a:solidFill>
              </a:endParaRPr>
            </a:p>
          </p:txBody>
        </p:sp>
        <p:sp>
          <p:nvSpPr>
            <p:cNvPr id="48" name="Line 13"/>
            <p:cNvSpPr/>
            <p:nvPr>
              <p:custDataLst>
                <p:tags r:id="rId30"/>
              </p:custDataLst>
            </p:nvPr>
          </p:nvSpPr>
          <p:spPr>
            <a:xfrm>
              <a:off x="2760" y="1800"/>
              <a:ext cx="1" cy="480"/>
            </a:xfrm>
            <a:prstGeom prst="line">
              <a:avLst/>
            </a:prstGeom>
            <a:ln w="28575" cap="flat" cmpd="sng">
              <a:solidFill>
                <a:srgbClr val="000000"/>
              </a:solidFill>
              <a:prstDash val="solid"/>
              <a:headEnd type="none" w="med" len="med"/>
              <a:tailEnd type="none" w="med" len="med"/>
            </a:ln>
          </p:spPr>
          <p:txBody>
            <a:bodyPr/>
            <a:lstStyle/>
            <a:p>
              <a:endParaRPr>
                <a:solidFill>
                  <a:srgbClr val="FF0000"/>
                </a:solidFill>
              </a:endParaRPr>
            </a:p>
          </p:txBody>
        </p:sp>
        <p:sp>
          <p:nvSpPr>
            <p:cNvPr id="49" name="Line 15"/>
            <p:cNvSpPr/>
            <p:nvPr>
              <p:custDataLst>
                <p:tags r:id="rId31"/>
              </p:custDataLst>
            </p:nvPr>
          </p:nvSpPr>
          <p:spPr>
            <a:xfrm>
              <a:off x="1728" y="1494"/>
              <a:ext cx="720" cy="1"/>
            </a:xfrm>
            <a:prstGeom prst="line">
              <a:avLst/>
            </a:prstGeom>
            <a:ln w="38100" cap="flat" cmpd="sng">
              <a:solidFill>
                <a:srgbClr val="FF0000"/>
              </a:solidFill>
              <a:prstDash val="solid"/>
              <a:headEnd type="none" w="med" len="med"/>
              <a:tailEnd type="none" w="med" len="med"/>
            </a:ln>
          </p:spPr>
          <p:txBody>
            <a:bodyPr/>
            <a:lstStyle/>
            <a:p>
              <a:endParaRPr>
                <a:solidFill>
                  <a:srgbClr val="FF0000"/>
                </a:solidFill>
              </a:endParaRPr>
            </a:p>
          </p:txBody>
        </p:sp>
      </p:grpSp>
      <p:sp>
        <p:nvSpPr>
          <p:cNvPr id="50" name="AutoShape 28"/>
          <p:cNvSpPr/>
          <p:nvPr>
            <p:custDataLst>
              <p:tags r:id="rId32"/>
            </p:custDataLst>
          </p:nvPr>
        </p:nvSpPr>
        <p:spPr>
          <a:xfrm>
            <a:off x="6660409" y="3488221"/>
            <a:ext cx="1962150" cy="579437"/>
          </a:xfrm>
          <a:prstGeom prst="notchedRightArrow">
            <a:avLst>
              <a:gd name="adj1" fmla="val 50000"/>
              <a:gd name="adj2" fmla="val 84657"/>
            </a:avLst>
          </a:prstGeom>
          <a:solidFill>
            <a:schemeClr val="accent1"/>
          </a:solidFill>
          <a:ln w="12700" cap="flat" cmpd="sng">
            <a:solidFill>
              <a:schemeClr val="tx1"/>
            </a:solidFill>
            <a:prstDash val="solid"/>
            <a:miter/>
            <a:headEnd type="none" w="med" len="med"/>
            <a:tailEnd type="none" w="med" len="med"/>
          </a:ln>
        </p:spPr>
        <p:txBody>
          <a:bodyPr wrap="none" anchor="ctr"/>
          <a:lstStyle/>
          <a:p>
            <a:pPr eaLnBrk="1" hangingPunct="1"/>
            <a:endParaRPr lang="zh-CN" altLang="en-US">
              <a:latin typeface="Arial" panose="020B0604020202020204" pitchFamily="34" charset="0"/>
            </a:endParaRPr>
          </a:p>
        </p:txBody>
      </p:sp>
      <p:grpSp>
        <p:nvGrpSpPr>
          <p:cNvPr id="51" name="Group 12"/>
          <p:cNvGrpSpPr/>
          <p:nvPr>
            <p:custDataLst>
              <p:tags r:id="rId33"/>
            </p:custDataLst>
          </p:nvPr>
        </p:nvGrpSpPr>
        <p:grpSpPr>
          <a:xfrm>
            <a:off x="3433717" y="4939601"/>
            <a:ext cx="3599220" cy="1728198"/>
            <a:chOff x="1" y="0"/>
            <a:chExt cx="2268" cy="1089"/>
          </a:xfrm>
        </p:grpSpPr>
        <p:sp>
          <p:nvSpPr>
            <p:cNvPr id="52" name="AutoShape 13"/>
            <p:cNvSpPr/>
            <p:nvPr>
              <p:custDataLst>
                <p:tags r:id="rId34"/>
              </p:custDataLst>
            </p:nvPr>
          </p:nvSpPr>
          <p:spPr>
            <a:xfrm rot="1866871">
              <a:off x="952" y="635"/>
              <a:ext cx="544" cy="454"/>
            </a:xfrm>
            <a:prstGeom prst="hexagon">
              <a:avLst>
                <a:gd name="adj" fmla="val 29955"/>
                <a:gd name="vf" fmla="val 115470"/>
              </a:avLst>
            </a:prstGeom>
            <a:noFill/>
            <a:ln w="38100" cap="flat" cmpd="sng">
              <a:solidFill>
                <a:schemeClr val="tx1"/>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zh-CN" altLang="en-US">
                <a:latin typeface="Arial" panose="020B0604020202020204" pitchFamily="34" charset="0"/>
              </a:endParaRPr>
            </a:p>
          </p:txBody>
        </p:sp>
        <p:grpSp>
          <p:nvGrpSpPr>
            <p:cNvPr id="53" name="Group 14"/>
            <p:cNvGrpSpPr/>
            <p:nvPr>
              <p:custDataLst>
                <p:tags r:id="rId35"/>
              </p:custDataLst>
            </p:nvPr>
          </p:nvGrpSpPr>
          <p:grpSpPr>
            <a:xfrm>
              <a:off x="1" y="0"/>
              <a:ext cx="2268" cy="952"/>
              <a:chOff x="1" y="0"/>
              <a:chExt cx="2268" cy="952"/>
            </a:xfrm>
          </p:grpSpPr>
          <p:sp>
            <p:nvSpPr>
              <p:cNvPr id="54" name="Text Box 15"/>
              <p:cNvSpPr txBox="1"/>
              <p:nvPr>
                <p:custDataLst>
                  <p:tags r:id="rId36"/>
                </p:custDataLst>
              </p:nvPr>
            </p:nvSpPr>
            <p:spPr>
              <a:xfrm>
                <a:off x="1" y="0"/>
                <a:ext cx="2268" cy="930"/>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50000"/>
                  </a:spcBef>
                </a:pPr>
                <a:r>
                  <a:rPr lang="en-US" altLang="zh-CN" sz="3600" b="1">
                    <a:latin typeface="Times New Roman" panose="02020603050405020304" pitchFamily="18" charset="0"/>
                  </a:rPr>
                  <a:t>[ CH</a:t>
                </a:r>
                <a:r>
                  <a:rPr lang="en-US" altLang="zh-CN" sz="3600" b="1" baseline="-25000">
                    <a:latin typeface="Times New Roman" panose="02020603050405020304" pitchFamily="18" charset="0"/>
                  </a:rPr>
                  <a:t>2</a:t>
                </a:r>
                <a:r>
                  <a:rPr lang="en-US" altLang="zh-CN" sz="3600" b="1">
                    <a:latin typeface="Times New Roman" panose="02020603050405020304" pitchFamily="18" charset="0"/>
                  </a:rPr>
                  <a:t>— CH ]</a:t>
                </a:r>
                <a:r>
                  <a:rPr lang="en-US" altLang="zh-CN" sz="3600" b="1" baseline="-25000">
                    <a:latin typeface="Times New Roman" panose="02020603050405020304" pitchFamily="18" charset="0"/>
                  </a:rPr>
                  <a:t>n</a:t>
                </a:r>
                <a:endParaRPr lang="en-US" altLang="zh-CN" sz="3600" b="1" baseline="-25000">
                  <a:latin typeface="Times New Roman" panose="02020603050405020304" pitchFamily="18" charset="0"/>
                </a:endParaRPr>
              </a:p>
              <a:p>
                <a:pPr eaLnBrk="1" hangingPunct="1">
                  <a:spcBef>
                    <a:spcPct val="50000"/>
                  </a:spcBef>
                </a:pPr>
                <a:r>
                  <a:rPr lang="en-US" altLang="zh-CN" sz="3600" b="1">
                    <a:latin typeface="Times New Roman" panose="02020603050405020304" pitchFamily="18" charset="0"/>
                  </a:rPr>
                  <a:t>               </a:t>
                </a:r>
                <a:endParaRPr lang="en-US" altLang="zh-CN" sz="3600" b="1">
                  <a:latin typeface="Times New Roman" panose="02020603050405020304" pitchFamily="18" charset="0"/>
                </a:endParaRPr>
              </a:p>
            </p:txBody>
          </p:sp>
          <p:sp>
            <p:nvSpPr>
              <p:cNvPr id="55" name="Line 16"/>
              <p:cNvSpPr/>
              <p:nvPr>
                <p:custDataLst>
                  <p:tags r:id="rId37"/>
                </p:custDataLst>
              </p:nvPr>
            </p:nvSpPr>
            <p:spPr>
              <a:xfrm flipH="1">
                <a:off x="1225" y="358"/>
                <a:ext cx="0" cy="227"/>
              </a:xfrm>
              <a:prstGeom prst="line">
                <a:avLst/>
              </a:prstGeom>
              <a:ln w="12700" cap="flat" cmpd="sng">
                <a:solidFill>
                  <a:schemeClr val="tx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p:txBody>
          </p:sp>
          <p:sp>
            <p:nvSpPr>
              <p:cNvPr id="56" name="Line 17"/>
              <p:cNvSpPr/>
              <p:nvPr>
                <p:custDataLst>
                  <p:tags r:id="rId38"/>
                </p:custDataLst>
              </p:nvPr>
            </p:nvSpPr>
            <p:spPr>
              <a:xfrm flipH="1">
                <a:off x="1" y="222"/>
                <a:ext cx="181" cy="0"/>
              </a:xfrm>
              <a:prstGeom prst="line">
                <a:avLst/>
              </a:prstGeom>
              <a:ln w="12700" cap="flat" cmpd="sng">
                <a:solidFill>
                  <a:schemeClr val="tx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p:txBody>
          </p:sp>
          <p:sp>
            <p:nvSpPr>
              <p:cNvPr id="57" name="Line 18"/>
              <p:cNvSpPr/>
              <p:nvPr>
                <p:custDataLst>
                  <p:tags r:id="rId39"/>
                </p:custDataLst>
              </p:nvPr>
            </p:nvSpPr>
            <p:spPr>
              <a:xfrm>
                <a:off x="1588" y="222"/>
                <a:ext cx="227" cy="0"/>
              </a:xfrm>
              <a:prstGeom prst="line">
                <a:avLst/>
              </a:prstGeom>
              <a:ln w="12700" cap="flat" cmpd="sng">
                <a:solidFill>
                  <a:schemeClr val="tx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p:txBody>
          </p:sp>
          <p:sp>
            <p:nvSpPr>
              <p:cNvPr id="58" name="Oval 19"/>
              <p:cNvSpPr/>
              <p:nvPr>
                <p:custDataLst>
                  <p:tags r:id="rId40"/>
                </p:custDataLst>
              </p:nvPr>
            </p:nvSpPr>
            <p:spPr>
              <a:xfrm>
                <a:off x="1134" y="771"/>
                <a:ext cx="182" cy="181"/>
              </a:xfrm>
              <a:prstGeom prst="ellipse">
                <a:avLst/>
              </a:prstGeom>
              <a:noFill/>
              <a:ln w="38100" cap="flat" cmpd="sng">
                <a:solidFill>
                  <a:schemeClr val="tx1"/>
                </a:solidFill>
                <a:prstDash val="solid"/>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zh-CN" altLang="en-US">
                  <a:latin typeface="Arial" panose="020B0604020202020204" pitchFamily="34" charset="0"/>
                </a:endParaRPr>
              </a:p>
            </p:txBody>
          </p:sp>
        </p:grpSp>
      </p:grpSp>
      <p:grpSp>
        <p:nvGrpSpPr>
          <p:cNvPr id="59" name="Group 20"/>
          <p:cNvGrpSpPr/>
          <p:nvPr>
            <p:custDataLst>
              <p:tags r:id="rId41"/>
            </p:custDataLst>
          </p:nvPr>
        </p:nvGrpSpPr>
        <p:grpSpPr>
          <a:xfrm>
            <a:off x="9018688" y="4974094"/>
            <a:ext cx="2878742" cy="1728198"/>
            <a:chOff x="0" y="0"/>
            <a:chExt cx="1814" cy="1089"/>
          </a:xfrm>
        </p:grpSpPr>
        <p:sp>
          <p:nvSpPr>
            <p:cNvPr id="62" name="Text Box 21"/>
            <p:cNvSpPr txBox="1"/>
            <p:nvPr>
              <p:custDataLst>
                <p:tags r:id="rId42"/>
              </p:custDataLst>
            </p:nvPr>
          </p:nvSpPr>
          <p:spPr>
            <a:xfrm>
              <a:off x="0" y="0"/>
              <a:ext cx="1814" cy="407"/>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50000"/>
                </a:spcBef>
              </a:pPr>
              <a:r>
                <a:rPr lang="en-US" altLang="zh-CN" sz="3600" b="1">
                  <a:latin typeface="Times New Roman" panose="02020603050405020304" pitchFamily="18" charset="0"/>
                </a:rPr>
                <a:t> CH</a:t>
              </a:r>
              <a:r>
                <a:rPr lang="en-US" altLang="zh-CN" sz="3600" b="1" baseline="-25000">
                  <a:latin typeface="Times New Roman" panose="02020603050405020304" pitchFamily="18" charset="0"/>
                </a:rPr>
                <a:t>2</a:t>
              </a:r>
              <a:r>
                <a:rPr lang="en-US" altLang="zh-CN" sz="3600" b="1">
                  <a:latin typeface="Times New Roman" panose="02020603050405020304" pitchFamily="18" charset="0"/>
                </a:rPr>
                <a:t>= CH               </a:t>
              </a:r>
              <a:endParaRPr lang="en-US" altLang="zh-CN" sz="3600" b="1">
                <a:latin typeface="Times New Roman" panose="02020603050405020304" pitchFamily="18" charset="0"/>
              </a:endParaRPr>
            </a:p>
          </p:txBody>
        </p:sp>
        <p:sp>
          <p:nvSpPr>
            <p:cNvPr id="63" name="Line 22"/>
            <p:cNvSpPr/>
            <p:nvPr>
              <p:custDataLst>
                <p:tags r:id="rId43"/>
              </p:custDataLst>
            </p:nvPr>
          </p:nvSpPr>
          <p:spPr>
            <a:xfrm flipH="1">
              <a:off x="1044" y="358"/>
              <a:ext cx="0" cy="227"/>
            </a:xfrm>
            <a:prstGeom prst="line">
              <a:avLst/>
            </a:prstGeom>
            <a:ln w="12700" cap="flat" cmpd="sng">
              <a:solidFill>
                <a:schemeClr val="tx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p:txBody>
        </p:sp>
        <p:sp>
          <p:nvSpPr>
            <p:cNvPr id="64" name="AutoShape 23"/>
            <p:cNvSpPr/>
            <p:nvPr>
              <p:custDataLst>
                <p:tags r:id="rId44"/>
              </p:custDataLst>
            </p:nvPr>
          </p:nvSpPr>
          <p:spPr>
            <a:xfrm rot="1866871">
              <a:off x="771" y="635"/>
              <a:ext cx="544" cy="454"/>
            </a:xfrm>
            <a:prstGeom prst="hexagon">
              <a:avLst>
                <a:gd name="adj" fmla="val 29955"/>
                <a:gd name="vf" fmla="val 115470"/>
              </a:avLst>
            </a:prstGeom>
            <a:noFill/>
            <a:ln w="38100" cap="flat" cmpd="sng">
              <a:solidFill>
                <a:schemeClr val="tx1"/>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zh-CN" altLang="en-US">
                <a:latin typeface="Arial" panose="020B0604020202020204" pitchFamily="34" charset="0"/>
              </a:endParaRPr>
            </a:p>
          </p:txBody>
        </p:sp>
        <p:sp>
          <p:nvSpPr>
            <p:cNvPr id="65" name="Oval 24"/>
            <p:cNvSpPr/>
            <p:nvPr>
              <p:custDataLst>
                <p:tags r:id="rId45"/>
              </p:custDataLst>
            </p:nvPr>
          </p:nvSpPr>
          <p:spPr>
            <a:xfrm>
              <a:off x="953" y="771"/>
              <a:ext cx="182" cy="181"/>
            </a:xfrm>
            <a:prstGeom prst="ellipse">
              <a:avLst/>
            </a:prstGeom>
            <a:noFill/>
            <a:ln w="38100" cap="flat" cmpd="sng">
              <a:solidFill>
                <a:schemeClr val="tx1"/>
              </a:solidFill>
              <a:prstDash val="solid"/>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zh-CN" altLang="en-US">
                <a:latin typeface="Arial" panose="020B0604020202020204" pitchFamily="34" charset="0"/>
              </a:endParaRPr>
            </a:p>
          </p:txBody>
        </p:sp>
      </p:grpSp>
      <p:sp>
        <p:nvSpPr>
          <p:cNvPr id="66" name="AutoShape 28"/>
          <p:cNvSpPr/>
          <p:nvPr>
            <p:custDataLst>
              <p:tags r:id="rId46"/>
            </p:custDataLst>
          </p:nvPr>
        </p:nvSpPr>
        <p:spPr>
          <a:xfrm>
            <a:off x="6521344" y="5306861"/>
            <a:ext cx="1962150" cy="579437"/>
          </a:xfrm>
          <a:prstGeom prst="notchedRightArrow">
            <a:avLst>
              <a:gd name="adj1" fmla="val 50000"/>
              <a:gd name="adj2" fmla="val 84657"/>
            </a:avLst>
          </a:prstGeom>
          <a:solidFill>
            <a:schemeClr val="accent1"/>
          </a:solidFill>
          <a:ln w="12700" cap="flat" cmpd="sng">
            <a:solidFill>
              <a:schemeClr val="tx1"/>
            </a:solidFill>
            <a:prstDash val="solid"/>
            <a:miter/>
            <a:headEnd type="none" w="med" len="med"/>
            <a:tailEnd type="none" w="med" len="med"/>
          </a:ln>
        </p:spPr>
        <p:txBody>
          <a:bodyPr wrap="none" anchor="ctr"/>
          <a:lstStyle/>
          <a:p>
            <a:pPr eaLnBrk="1" hangingPunct="1"/>
            <a:endParaRPr lang="zh-CN" altLang="en-US">
              <a:latin typeface="Arial" panose="020B0604020202020204" pitchFamily="34" charset="0"/>
            </a:endParaRPr>
          </a:p>
        </p:txBody>
      </p:sp>
      <p:sp>
        <p:nvSpPr>
          <p:cNvPr id="4" name="Text Box 3"/>
          <p:cNvSpPr txBox="1"/>
          <p:nvPr>
            <p:custDataLst>
              <p:tags r:id="rId47"/>
            </p:custDataLst>
          </p:nvPr>
        </p:nvSpPr>
        <p:spPr>
          <a:xfrm>
            <a:off x="231140" y="1256665"/>
            <a:ext cx="11859895" cy="460375"/>
          </a:xfrm>
          <a:prstGeom prst="rect">
            <a:avLst/>
          </a:prstGeom>
          <a:solidFill>
            <a:schemeClr val="accent6">
              <a:lumMod val="20000"/>
              <a:lumOff val="80000"/>
            </a:schemeClr>
          </a:solid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altLang="zh-CN" sz="2400" b="1">
                <a:solidFill>
                  <a:srgbClr val="0000FF"/>
                </a:solidFill>
                <a:latin typeface="黑体" panose="02010609060101010101" charset="-122"/>
                <a:ea typeface="黑体" panose="02010609060101010101" charset="-122"/>
                <a:cs typeface="宋体" panose="02010600030101010101" pitchFamily="2" charset="-122"/>
              </a:rPr>
              <a:t>1</a:t>
            </a:r>
            <a:r>
              <a:rPr lang="zh-CN" altLang="en-US" sz="2400" b="1">
                <a:solidFill>
                  <a:srgbClr val="0000FF"/>
                </a:solidFill>
                <a:latin typeface="黑体" panose="02010609060101010101" charset="-122"/>
                <a:ea typeface="黑体" panose="02010609060101010101" charset="-122"/>
                <a:cs typeface="宋体" panose="02010600030101010101" pitchFamily="2" charset="-122"/>
              </a:rPr>
              <a:t>、凡链节的</a:t>
            </a:r>
            <a:r>
              <a:rPr lang="zh-CN" altLang="en-US" sz="2400" b="1">
                <a:solidFill>
                  <a:srgbClr val="FF0000"/>
                </a:solidFill>
                <a:latin typeface="黑体" panose="02010609060101010101" charset="-122"/>
                <a:ea typeface="黑体" panose="02010609060101010101" charset="-122"/>
                <a:cs typeface="宋体" panose="02010600030101010101" pitchFamily="2" charset="-122"/>
              </a:rPr>
              <a:t>主碳链为两个碳原子</a:t>
            </a:r>
            <a:r>
              <a:rPr lang="zh-CN" altLang="en-US" sz="2400" b="1">
                <a:solidFill>
                  <a:srgbClr val="0000FF"/>
                </a:solidFill>
                <a:latin typeface="黑体" panose="02010609060101010101" charset="-122"/>
                <a:ea typeface="黑体" panose="02010609060101010101" charset="-122"/>
                <a:cs typeface="宋体" panose="02010600030101010101" pitchFamily="2" charset="-122"/>
              </a:rPr>
              <a:t>，其单体必为一种。将链节的两个半键闭合即为单体。</a:t>
            </a:r>
            <a:endParaRPr lang="zh-CN" altLang="en-US" sz="2400" b="1">
              <a:solidFill>
                <a:srgbClr val="0000FF"/>
              </a:solidFill>
              <a:latin typeface="黑体" panose="02010609060101010101" charset="-122"/>
              <a:ea typeface="黑体" panose="02010609060101010101" charset="-122"/>
              <a:cs typeface="宋体" panose="02010600030101010101" pitchFamily="2"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92"/>
                                        </p:tgtEl>
                                        <p:attrNameLst>
                                          <p:attrName>style.visibility</p:attrName>
                                        </p:attrNameLst>
                                      </p:cBhvr>
                                      <p:to>
                                        <p:strVal val="visible"/>
                                      </p:to>
                                    </p:set>
                                    <p:animEffect transition="in" filter="wipe(left)">
                                      <p:cBhvr>
                                        <p:cTn id="7" dur="500"/>
                                        <p:tgtEl>
                                          <p:spTgt spid="1129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6332"/>
                                        </p:tgtEl>
                                        <p:attrNameLst>
                                          <p:attrName>style.visibility</p:attrName>
                                        </p:attrNameLst>
                                      </p:cBhvr>
                                      <p:to>
                                        <p:strVal val="visible"/>
                                      </p:to>
                                    </p:set>
                                    <p:animEffect transition="in" filter="wipe(right)">
                                      <p:cBhvr>
                                        <p:cTn id="11" dur="1000"/>
                                        <p:tgtEl>
                                          <p:spTgt spid="56332"/>
                                        </p:tgtEl>
                                      </p:cBhvr>
                                    </p:animEffect>
                                  </p:childTnLst>
                                </p:cTn>
                              </p:par>
                            </p:childTnLst>
                          </p:cTn>
                        </p:par>
                        <p:par>
                          <p:cTn id="12" fill="hold">
                            <p:stCondLst>
                              <p:cond delay="1500"/>
                            </p:stCondLst>
                            <p:childTnLst>
                              <p:par>
                                <p:cTn id="13" presetID="22" presetClass="entr" presetSubtype="4" fill="hold" grpId="0" nodeType="afterEffect">
                                  <p:stCondLst>
                                    <p:cond delay="0"/>
                                  </p:stCondLst>
                                  <p:childTnLst>
                                    <p:set>
                                      <p:cBhvr>
                                        <p:cTn id="14" dur="1" fill="hold">
                                          <p:stCondLst>
                                            <p:cond delay="0"/>
                                          </p:stCondLst>
                                        </p:cTn>
                                        <p:tgtEl>
                                          <p:spTgt spid="11295"/>
                                        </p:tgtEl>
                                        <p:attrNameLst>
                                          <p:attrName>style.visibility</p:attrName>
                                        </p:attrNameLst>
                                      </p:cBhvr>
                                      <p:to>
                                        <p:strVal val="visible"/>
                                      </p:to>
                                    </p:set>
                                    <p:animEffect transition="in" filter="wipe(down)">
                                      <p:cBhvr>
                                        <p:cTn id="15" dur="500"/>
                                        <p:tgtEl>
                                          <p:spTgt spid="1129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1285"/>
                                        </p:tgtEl>
                                        <p:attrNameLst>
                                          <p:attrName>style.visibility</p:attrName>
                                        </p:attrNameLst>
                                      </p:cBhvr>
                                      <p:to>
                                        <p:strVal val="visible"/>
                                      </p:to>
                                    </p:set>
                                    <p:animEffect transition="in" filter="wipe(up)">
                                      <p:cBhvr>
                                        <p:cTn id="20" dur="1000"/>
                                        <p:tgtEl>
                                          <p:spTgt spid="1128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2000"/>
                                        <p:tgtEl>
                                          <p:spTgt spid="20"/>
                                        </p:tgtEl>
                                      </p:cBhvr>
                                    </p:animEffect>
                                  </p:childTnLst>
                                </p:cTn>
                              </p:par>
                            </p:childTnLst>
                          </p:cTn>
                        </p:par>
                        <p:par>
                          <p:cTn id="26" fill="hold">
                            <p:stCondLst>
                              <p:cond delay="2000"/>
                            </p:stCondLst>
                            <p:childTnLst>
                              <p:par>
                                <p:cTn id="27" presetID="22" presetClass="entr" presetSubtype="2"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right)">
                                      <p:cBhvr>
                                        <p:cTn id="29" dur="2000"/>
                                        <p:tgtEl>
                                          <p:spTgt spid="32"/>
                                        </p:tgtEl>
                                      </p:cBhvr>
                                    </p:animEffect>
                                  </p:childTnLst>
                                </p:cTn>
                              </p:par>
                            </p:childTnLst>
                          </p:cTn>
                        </p:par>
                        <p:par>
                          <p:cTn id="30" fill="hold">
                            <p:stCondLst>
                              <p:cond delay="4000"/>
                            </p:stCondLst>
                            <p:childTnLst>
                              <p:par>
                                <p:cTn id="31" presetID="22" presetClass="entr" presetSubtype="4" fill="hold" grpId="0" nodeType="after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down)">
                                      <p:cBhvr>
                                        <p:cTn id="33" dur="500"/>
                                        <p:tgtEl>
                                          <p:spTgt spid="5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additive="base">
                                        <p:cTn id="38" dur="500" fill="hold"/>
                                        <p:tgtEl>
                                          <p:spTgt spid="43"/>
                                        </p:tgtEl>
                                        <p:attrNameLst>
                                          <p:attrName>ppt_x</p:attrName>
                                        </p:attrNameLst>
                                      </p:cBhvr>
                                      <p:tavLst>
                                        <p:tav tm="0">
                                          <p:val>
                                            <p:strVal val="#ppt_x"/>
                                          </p:val>
                                        </p:tav>
                                        <p:tav tm="100000">
                                          <p:val>
                                            <p:strVal val="#ppt_x"/>
                                          </p:val>
                                        </p:tav>
                                      </p:tavLst>
                                    </p:anim>
                                    <p:anim calcmode="lin" valueType="num">
                                      <p:cBhvr additive="base">
                                        <p:cTn id="39"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59"/>
                                        </p:tgtEl>
                                        <p:attrNameLst>
                                          <p:attrName>style.visibility</p:attrName>
                                        </p:attrNameLst>
                                      </p:cBhvr>
                                      <p:to>
                                        <p:strVal val="visible"/>
                                      </p:to>
                                    </p:set>
                                    <p:anim calcmode="lin" valueType="num">
                                      <p:cBhvr additive="base">
                                        <p:cTn id="44" dur="500" fill="hold"/>
                                        <p:tgtEl>
                                          <p:spTgt spid="59"/>
                                        </p:tgtEl>
                                        <p:attrNameLst>
                                          <p:attrName>ppt_x</p:attrName>
                                        </p:attrNameLst>
                                      </p:cBhvr>
                                      <p:tavLst>
                                        <p:tav tm="0">
                                          <p:val>
                                            <p:strVal val="#ppt_x"/>
                                          </p:val>
                                        </p:tav>
                                        <p:tav tm="100000">
                                          <p:val>
                                            <p:strVal val="#ppt_x"/>
                                          </p:val>
                                        </p:tav>
                                      </p:tavLst>
                                    </p:anim>
                                    <p:anim calcmode="lin" valueType="num">
                                      <p:cBhvr additive="base">
                                        <p:cTn id="45" dur="500" fill="hold"/>
                                        <p:tgtEl>
                                          <p:spTgt spid="59"/>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66"/>
                                        </p:tgtEl>
                                        <p:attrNameLst>
                                          <p:attrName>style.visibility</p:attrName>
                                        </p:attrNameLst>
                                      </p:cBhvr>
                                      <p:to>
                                        <p:strVal val="visible"/>
                                      </p:to>
                                    </p:set>
                                    <p:anim calcmode="lin" valueType="num">
                                      <p:cBhvr additive="base">
                                        <p:cTn id="48" dur="500" fill="hold"/>
                                        <p:tgtEl>
                                          <p:spTgt spid="66"/>
                                        </p:tgtEl>
                                        <p:attrNameLst>
                                          <p:attrName>ppt_x</p:attrName>
                                        </p:attrNameLst>
                                      </p:cBhvr>
                                      <p:tavLst>
                                        <p:tav tm="0">
                                          <p:val>
                                            <p:strVal val="#ppt_x"/>
                                          </p:val>
                                        </p:tav>
                                        <p:tav tm="100000">
                                          <p:val>
                                            <p:strVal val="#ppt_x"/>
                                          </p:val>
                                        </p:tav>
                                      </p:tavLst>
                                    </p:anim>
                                    <p:anim calcmode="lin" valueType="num">
                                      <p:cBhvr additive="base">
                                        <p:cTn id="49"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additive="base">
                                        <p:cTn id="54" dur="500"/>
                                        <p:tgtEl>
                                          <p:spTgt spid="4"/>
                                        </p:tgtEl>
                                        <p:attrNameLst>
                                          <p:attrName>ppt_y</p:attrName>
                                        </p:attrNameLst>
                                      </p:cBhvr>
                                      <p:tavLst>
                                        <p:tav tm="0">
                                          <p:val>
                                            <p:strVal val="#ppt_y+#ppt_h*1.125000"/>
                                          </p:val>
                                        </p:tav>
                                        <p:tav tm="100000">
                                          <p:val>
                                            <p:strVal val="#ppt_y"/>
                                          </p:val>
                                        </p:tav>
                                      </p:tavLst>
                                    </p:anim>
                                    <p:animEffect transition="in" filter="wipe(up)">
                                      <p:cBhvr>
                                        <p:cTn id="5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92" grpId="0" bldLvl="0" animBg="1"/>
      <p:bldP spid="56332" grpId="0" bldLvl="0" animBg="1"/>
      <p:bldP spid="11295" grpId="0" bldLvl="0" animBg="1"/>
      <p:bldP spid="20" grpId="0" bldLvl="0" animBg="1"/>
      <p:bldP spid="32" grpId="0" bldLvl="0" animBg="1"/>
      <p:bldP spid="50" grpId="0" bldLvl="0" animBg="1"/>
      <p:bldP spid="66" grpId="0" bldLvl="0" animBg="1"/>
      <p:bldP spid="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图片 70"/>
          <p:cNvPicPr>
            <a:picLocks noChangeAspect="1"/>
          </p:cNvPicPr>
          <p:nvPr>
            <p:custDataLst>
              <p:tags r:id="rId1"/>
            </p:custDataLst>
          </p:nvPr>
        </p:nvPicPr>
        <p:blipFill>
          <a:blip r:embed="rId2"/>
          <a:stretch>
            <a:fillRect/>
          </a:stretch>
        </p:blipFill>
        <p:spPr>
          <a:xfrm>
            <a:off x="5720080" y="3993515"/>
            <a:ext cx="3497580" cy="895350"/>
          </a:xfrm>
          <a:prstGeom prst="rect">
            <a:avLst/>
          </a:prstGeom>
        </p:spPr>
      </p:pic>
      <p:sp>
        <p:nvSpPr>
          <p:cNvPr id="19" name="TextBox 43"/>
          <p:cNvSpPr txBox="1">
            <a:spLocks noChangeArrowheads="1"/>
          </p:cNvSpPr>
          <p:nvPr>
            <p:custDataLst>
              <p:tags r:id="rId3"/>
            </p:custDataLst>
          </p:nvPr>
        </p:nvSpPr>
        <p:spPr bwMode="auto">
          <a:xfrm>
            <a:off x="742950" y="0"/>
            <a:ext cx="433641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教学过程</a:t>
            </a:r>
            <a:r>
              <a:rPr lang="en-US" altLang="zh-CN" sz="2800" b="1">
                <a:solidFill>
                  <a:srgbClr val="C00000"/>
                </a:solidFill>
                <a:latin typeface="微软雅黑" panose="020B0503020204020204" charset="-122"/>
              </a:rPr>
              <a:t>-</a:t>
            </a:r>
            <a:r>
              <a:rPr lang="zh-CN" altLang="en-US" sz="2800" b="1">
                <a:solidFill>
                  <a:srgbClr val="7030A0"/>
                </a:solidFill>
                <a:latin typeface="微软雅黑" panose="020B0503020204020204" charset="-122"/>
                <a:sym typeface="+mn-ea"/>
              </a:rPr>
              <a:t>烃的概念与分类</a:t>
            </a:r>
            <a:endParaRPr lang="zh-CN" altLang="en-US" sz="2800" b="1">
              <a:solidFill>
                <a:srgbClr val="7030A0"/>
              </a:solidFill>
              <a:latin typeface="微软雅黑" panose="020B0503020204020204" charset="-122"/>
            </a:endParaRPr>
          </a:p>
        </p:txBody>
      </p:sp>
      <p:sp>
        <p:nvSpPr>
          <p:cNvPr id="6" name="TextBox 4"/>
          <p:cNvSpPr txBox="1"/>
          <p:nvPr>
            <p:custDataLst>
              <p:tags r:id="rId4"/>
            </p:custDataLst>
          </p:nvPr>
        </p:nvSpPr>
        <p:spPr>
          <a:xfrm>
            <a:off x="102284" y="618537"/>
            <a:ext cx="2015536" cy="501650"/>
          </a:xfrm>
          <a:prstGeom prst="rect">
            <a:avLst/>
          </a:prstGeom>
          <a:noFill/>
        </p:spPr>
        <p:txBody>
          <a:bodyPr wrap="square" rtlCol="0">
            <a:spAutoFit/>
          </a:bodyPr>
          <a:lstStyle/>
          <a:p>
            <a:r>
              <a:rPr lang="en-US" altLang="zh-CN" sz="2665" b="1" smtClean="0">
                <a:latin typeface="+mn-ea"/>
              </a:rPr>
              <a:t>2</a:t>
            </a:r>
            <a:r>
              <a:rPr lang="zh-CN" altLang="en-US" sz="2665" b="1" smtClean="0">
                <a:latin typeface="+mn-ea"/>
              </a:rPr>
              <a:t>、分类：</a:t>
            </a:r>
            <a:endParaRPr lang="zh-CN" altLang="en-US" sz="2665" b="1">
              <a:latin typeface="+mn-ea"/>
            </a:endParaRPr>
          </a:p>
        </p:txBody>
      </p:sp>
      <p:sp>
        <p:nvSpPr>
          <p:cNvPr id="21" name="TextBox 2"/>
          <p:cNvSpPr txBox="1"/>
          <p:nvPr>
            <p:custDataLst>
              <p:tags r:id="rId5"/>
            </p:custDataLst>
          </p:nvPr>
        </p:nvSpPr>
        <p:spPr>
          <a:xfrm>
            <a:off x="201930" y="2665730"/>
            <a:ext cx="580390" cy="521970"/>
          </a:xfrm>
          <a:prstGeom prst="rect">
            <a:avLst/>
          </a:prstGeom>
          <a:noFill/>
        </p:spPr>
        <p:txBody>
          <a:bodyPr wrap="square" rtlCol="0">
            <a:spAutoFit/>
          </a:bodyPr>
          <a:lstStyle/>
          <a:p>
            <a:r>
              <a:rPr lang="zh-CN" altLang="en-US" sz="2800" b="1" smtClean="0">
                <a:solidFill>
                  <a:srgbClr val="FF0000"/>
                </a:solidFill>
                <a:latin typeface="微软雅黑" panose="020B0503020204020204" charset="-122"/>
                <a:ea typeface="微软雅黑" panose="020B0503020204020204" charset="-122"/>
              </a:rPr>
              <a:t>烃</a:t>
            </a:r>
            <a:endParaRPr lang="zh-CN" altLang="en-US" sz="2800" b="1" smtClean="0">
              <a:solidFill>
                <a:srgbClr val="FF0000"/>
              </a:solidFill>
              <a:latin typeface="微软雅黑" panose="020B0503020204020204" charset="-122"/>
              <a:ea typeface="微软雅黑" panose="020B0503020204020204" charset="-122"/>
            </a:endParaRPr>
          </a:p>
        </p:txBody>
      </p:sp>
      <p:sp>
        <p:nvSpPr>
          <p:cNvPr id="33" name="TextBox 32"/>
          <p:cNvSpPr txBox="1"/>
          <p:nvPr>
            <p:custDataLst>
              <p:tags r:id="rId6"/>
            </p:custDataLst>
          </p:nvPr>
        </p:nvSpPr>
        <p:spPr>
          <a:xfrm>
            <a:off x="765175" y="2482215"/>
            <a:ext cx="1146175" cy="583565"/>
          </a:xfrm>
          <a:prstGeom prst="rect">
            <a:avLst/>
          </a:prstGeom>
          <a:noFill/>
          <a:extLst>
            <a:ext uri="{909E8E84-426E-40DD-AFC4-6F175D3DCCD1}">
              <a14:hiddenFill xmlns:a14="http://schemas.microsoft.com/office/drawing/2010/main">
                <a:solidFill>
                  <a:schemeClr val="accent6">
                    <a:lumMod val="20000"/>
                    <a:lumOff val="80000"/>
                  </a:schemeClr>
                </a:solidFill>
              </a14:hiddenFill>
            </a:ext>
          </a:extLst>
        </p:spPr>
        <p:style>
          <a:lnRef idx="3">
            <a:schemeClr val="lt1"/>
          </a:lnRef>
          <a:fillRef idx="1">
            <a:schemeClr val="accent6"/>
          </a:fillRef>
          <a:effectRef idx="1">
            <a:schemeClr val="accent6"/>
          </a:effectRef>
          <a:fontRef idx="minor">
            <a:schemeClr val="lt1"/>
          </a:fontRef>
        </p:style>
        <p:txBody>
          <a:bodyPr wrap="square" rtlCol="0">
            <a:spAutoFit/>
          </a:bodyPr>
          <a:lstStyle/>
          <a:p>
            <a:r>
              <a:rPr lang="zh-CN" altLang="en-US" sz="1600" b="1" smtClean="0">
                <a:solidFill>
                  <a:srgbClr val="1D41D5"/>
                </a:solidFill>
                <a:latin typeface="微软雅黑" panose="020B0503020204020204" charset="-122"/>
                <a:ea typeface="微软雅黑" panose="020B0503020204020204" charset="-122"/>
              </a:rPr>
              <a:t>按</a:t>
            </a:r>
            <a:r>
              <a:rPr lang="en-US" altLang="zh-CN" sz="1600" b="1" smtClean="0">
                <a:solidFill>
                  <a:srgbClr val="1D41D5"/>
                </a:solidFill>
                <a:latin typeface="微软雅黑" panose="020B0503020204020204" charset="-122"/>
                <a:ea typeface="微软雅黑" panose="020B0503020204020204" charset="-122"/>
              </a:rPr>
              <a:t>C</a:t>
            </a:r>
            <a:r>
              <a:rPr lang="zh-CN" altLang="en-US" sz="1600" b="1" smtClean="0">
                <a:solidFill>
                  <a:srgbClr val="1D41D5"/>
                </a:solidFill>
                <a:latin typeface="微软雅黑" panose="020B0503020204020204" charset="-122"/>
                <a:ea typeface="微软雅黑" panose="020B0503020204020204" charset="-122"/>
              </a:rPr>
              <a:t>原子间</a:t>
            </a:r>
            <a:r>
              <a:rPr lang="en-US" altLang="zh-CN" sz="1600" b="1" smtClean="0">
                <a:solidFill>
                  <a:srgbClr val="1D41D5"/>
                </a:solidFill>
                <a:latin typeface="微软雅黑" panose="020B0503020204020204" charset="-122"/>
                <a:ea typeface="微软雅黑" panose="020B0503020204020204" charset="-122"/>
              </a:rPr>
              <a:t>            </a:t>
            </a:r>
            <a:r>
              <a:rPr lang="zh-CN" altLang="en-US" sz="1600" b="1" smtClean="0">
                <a:solidFill>
                  <a:srgbClr val="1D41D5"/>
                </a:solidFill>
                <a:latin typeface="微软雅黑" panose="020B0503020204020204" charset="-122"/>
                <a:ea typeface="微软雅黑" panose="020B0503020204020204" charset="-122"/>
              </a:rPr>
              <a:t>成键方式</a:t>
            </a:r>
            <a:endParaRPr lang="zh-CN" altLang="en-US" sz="1600" b="1" smtClean="0">
              <a:solidFill>
                <a:srgbClr val="1D41D5"/>
              </a:solidFill>
              <a:latin typeface="微软雅黑" panose="020B0503020204020204" charset="-122"/>
              <a:ea typeface="微软雅黑" panose="020B0503020204020204" charset="-122"/>
            </a:endParaRPr>
          </a:p>
        </p:txBody>
      </p:sp>
      <p:sp>
        <p:nvSpPr>
          <p:cNvPr id="34" name="TextBox 33"/>
          <p:cNvSpPr txBox="1"/>
          <p:nvPr>
            <p:custDataLst>
              <p:tags r:id="rId7"/>
            </p:custDataLst>
          </p:nvPr>
        </p:nvSpPr>
        <p:spPr>
          <a:xfrm>
            <a:off x="4200525" y="1380490"/>
            <a:ext cx="1102995" cy="330835"/>
          </a:xfrm>
          <a:prstGeom prst="rect">
            <a:avLst/>
          </a:prstGeom>
          <a:noFill/>
        </p:spPr>
        <p:txBody>
          <a:bodyPr wrap="square" rtlCol="0">
            <a:spAutoFit/>
          </a:bodyPr>
          <a:lstStyle/>
          <a:p>
            <a:r>
              <a:rPr lang="zh-CN" altLang="en-US" sz="2400" b="1" baseline="-25000" smtClean="0">
                <a:solidFill>
                  <a:srgbClr val="0000FF"/>
                </a:solidFill>
                <a:latin typeface="微软雅黑" panose="020B0503020204020204" charset="-122"/>
                <a:ea typeface="微软雅黑" panose="020B0503020204020204" charset="-122"/>
              </a:rPr>
              <a:t>按碳骨架</a:t>
            </a:r>
            <a:endParaRPr lang="zh-CN" altLang="en-US" sz="2400" b="1" baseline="-25000" smtClean="0">
              <a:solidFill>
                <a:srgbClr val="0000FF"/>
              </a:solidFill>
              <a:latin typeface="微软雅黑" panose="020B0503020204020204" charset="-122"/>
              <a:ea typeface="微软雅黑" panose="020B0503020204020204" charset="-122"/>
            </a:endParaRPr>
          </a:p>
        </p:txBody>
      </p:sp>
      <p:sp>
        <p:nvSpPr>
          <p:cNvPr id="22" name="TextBox 6"/>
          <p:cNvSpPr txBox="1"/>
          <p:nvPr>
            <p:custDataLst>
              <p:tags r:id="rId8"/>
            </p:custDataLst>
          </p:nvPr>
        </p:nvSpPr>
        <p:spPr>
          <a:xfrm>
            <a:off x="2141855" y="1475105"/>
            <a:ext cx="2019300" cy="46037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zh-CN" altLang="en-US" sz="2400" b="1" smtClean="0">
                <a:solidFill>
                  <a:schemeClr val="tx1"/>
                </a:solidFill>
                <a:latin typeface="微软雅黑" panose="020B0503020204020204" charset="-122"/>
                <a:ea typeface="微软雅黑" panose="020B0503020204020204" charset="-122"/>
              </a:rPr>
              <a:t>饱和烃（烷烃）</a:t>
            </a:r>
            <a:endParaRPr lang="zh-CN" altLang="en-US" sz="2400" b="1" smtClean="0">
              <a:solidFill>
                <a:schemeClr val="tx1"/>
              </a:solidFill>
              <a:latin typeface="微软雅黑" panose="020B0503020204020204" charset="-122"/>
              <a:ea typeface="微软雅黑" panose="020B0503020204020204" charset="-122"/>
            </a:endParaRPr>
          </a:p>
        </p:txBody>
      </p:sp>
      <p:grpSp>
        <p:nvGrpSpPr>
          <p:cNvPr id="58" name="组合 57"/>
          <p:cNvGrpSpPr/>
          <p:nvPr>
            <p:custDataLst>
              <p:tags r:id="rId9"/>
            </p:custDataLst>
          </p:nvPr>
        </p:nvGrpSpPr>
        <p:grpSpPr>
          <a:xfrm>
            <a:off x="782320" y="1778000"/>
            <a:ext cx="1381125" cy="2569210"/>
            <a:chOff x="1839" y="1791"/>
            <a:chExt cx="2156" cy="5550"/>
          </a:xfrm>
        </p:grpSpPr>
        <p:cxnSp>
          <p:nvCxnSpPr>
            <p:cNvPr id="27" name="直接连接符 26"/>
            <p:cNvCxnSpPr/>
            <p:nvPr>
              <p:custDataLst>
                <p:tags r:id="rId10"/>
              </p:custDataLst>
            </p:nvPr>
          </p:nvCxnSpPr>
          <p:spPr bwMode="auto">
            <a:xfrm flipV="1">
              <a:off x="1839" y="4555"/>
              <a:ext cx="1736" cy="10"/>
            </a:xfrm>
            <a:prstGeom prst="line">
              <a:avLst/>
            </a:prstGeom>
            <a:ln w="28575">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6"/>
            </a:lnRef>
            <a:fillRef idx="0">
              <a:schemeClr val="accent6"/>
            </a:fillRef>
            <a:effectRef idx="2">
              <a:schemeClr val="accent6"/>
            </a:effectRef>
            <a:fontRef idx="minor">
              <a:schemeClr val="tx1"/>
            </a:fontRef>
          </p:style>
        </p:cxnSp>
        <p:grpSp>
          <p:nvGrpSpPr>
            <p:cNvPr id="36" name="组合 35"/>
            <p:cNvGrpSpPr/>
            <p:nvPr>
              <p:custDataLst>
                <p:tags r:id="rId11"/>
              </p:custDataLst>
            </p:nvPr>
          </p:nvGrpSpPr>
          <p:grpSpPr>
            <a:xfrm>
              <a:off x="3540" y="1791"/>
              <a:ext cx="455" cy="5550"/>
              <a:chOff x="2771799" y="975721"/>
              <a:chExt cx="2435998" cy="4685527"/>
            </a:xfrm>
          </p:grpSpPr>
          <p:cxnSp>
            <p:nvCxnSpPr>
              <p:cNvPr id="37" name="直接连接符 36"/>
              <p:cNvCxnSpPr/>
              <p:nvPr>
                <p:custDataLst>
                  <p:tags r:id="rId12"/>
                </p:custDataLst>
              </p:nvPr>
            </p:nvCxnSpPr>
            <p:spPr bwMode="auto">
              <a:xfrm flipH="1">
                <a:off x="2771800" y="975721"/>
                <a:ext cx="0" cy="4685527"/>
              </a:xfrm>
              <a:prstGeom prst="line">
                <a:avLst/>
              </a:prstGeom>
              <a:ln w="34925">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6"/>
              </a:lnRef>
              <a:fillRef idx="0">
                <a:schemeClr val="accent6"/>
              </a:fillRef>
              <a:effectRef idx="2">
                <a:schemeClr val="accent6"/>
              </a:effectRef>
              <a:fontRef idx="minor">
                <a:schemeClr val="tx1"/>
              </a:fontRef>
            </p:style>
          </p:cxnSp>
          <p:cxnSp>
            <p:nvCxnSpPr>
              <p:cNvPr id="39" name="直接连接符 38"/>
              <p:cNvCxnSpPr/>
              <p:nvPr>
                <p:custDataLst>
                  <p:tags r:id="rId13"/>
                </p:custDataLst>
              </p:nvPr>
            </p:nvCxnSpPr>
            <p:spPr bwMode="auto">
              <a:xfrm>
                <a:off x="2771799" y="985245"/>
                <a:ext cx="2355690" cy="0"/>
              </a:xfrm>
              <a:prstGeom prst="line">
                <a:avLst/>
              </a:prstGeom>
              <a:ln w="34925">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6"/>
              </a:lnRef>
              <a:fillRef idx="0">
                <a:schemeClr val="accent6"/>
              </a:fillRef>
              <a:effectRef idx="2">
                <a:schemeClr val="accent6"/>
              </a:effectRef>
              <a:fontRef idx="minor">
                <a:schemeClr val="tx1"/>
              </a:fontRef>
            </p:style>
          </p:cxnSp>
          <p:cxnSp>
            <p:nvCxnSpPr>
              <p:cNvPr id="40" name="直接连接符 39"/>
              <p:cNvCxnSpPr/>
              <p:nvPr>
                <p:custDataLst>
                  <p:tags r:id="rId14"/>
                </p:custDataLst>
              </p:nvPr>
            </p:nvCxnSpPr>
            <p:spPr bwMode="auto">
              <a:xfrm>
                <a:off x="2771799" y="5661248"/>
                <a:ext cx="2435998" cy="0"/>
              </a:xfrm>
              <a:prstGeom prst="line">
                <a:avLst/>
              </a:prstGeom>
              <a:ln w="34925">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6"/>
              </a:lnRef>
              <a:fillRef idx="0">
                <a:schemeClr val="accent6"/>
              </a:fillRef>
              <a:effectRef idx="2">
                <a:schemeClr val="accent6"/>
              </a:effectRef>
              <a:fontRef idx="minor">
                <a:schemeClr val="tx1"/>
              </a:fontRef>
            </p:style>
          </p:cxnSp>
        </p:grpSp>
      </p:grpSp>
      <p:sp>
        <p:nvSpPr>
          <p:cNvPr id="25" name="TextBox 7"/>
          <p:cNvSpPr txBox="1"/>
          <p:nvPr>
            <p:custDataLst>
              <p:tags r:id="rId15"/>
            </p:custDataLst>
          </p:nvPr>
        </p:nvSpPr>
        <p:spPr>
          <a:xfrm>
            <a:off x="2426970" y="1935480"/>
            <a:ext cx="1292225" cy="645160"/>
          </a:xfrm>
          <a:prstGeom prst="rect">
            <a:avLst/>
          </a:prstGeom>
          <a:noFill/>
          <a:ln>
            <a:solidFill>
              <a:srgbClr val="00B050"/>
            </a:solidFill>
          </a:ln>
        </p:spPr>
        <p:txBody>
          <a:bodyPr wrap="square" rtlCol="0">
            <a:spAutoFit/>
          </a:bodyPr>
          <a:lstStyle/>
          <a:p>
            <a:pPr algn="ctr"/>
            <a:r>
              <a:rPr lang="en-US" altLang="zh-CN" b="1" smtClean="0">
                <a:solidFill>
                  <a:srgbClr val="FF0000"/>
                </a:solidFill>
                <a:latin typeface="微软雅黑" panose="020B0503020204020204" charset="-122"/>
                <a:ea typeface="微软雅黑" panose="020B0503020204020204" charset="-122"/>
              </a:rPr>
              <a:t>C</a:t>
            </a:r>
            <a:r>
              <a:rPr lang="zh-CN" altLang="en-US" b="1" smtClean="0">
                <a:solidFill>
                  <a:srgbClr val="FF0000"/>
                </a:solidFill>
                <a:latin typeface="微软雅黑" panose="020B0503020204020204" charset="-122"/>
                <a:ea typeface="微软雅黑" panose="020B0503020204020204" charset="-122"/>
              </a:rPr>
              <a:t>原子间</a:t>
            </a:r>
            <a:endParaRPr lang="zh-CN" altLang="en-US" b="1" smtClean="0">
              <a:solidFill>
                <a:srgbClr val="FF0000"/>
              </a:solidFill>
              <a:latin typeface="微软雅黑" panose="020B0503020204020204" charset="-122"/>
              <a:ea typeface="微软雅黑" panose="020B0503020204020204" charset="-122"/>
            </a:endParaRPr>
          </a:p>
          <a:p>
            <a:pPr algn="ctr"/>
            <a:r>
              <a:rPr lang="zh-CN" altLang="en-US" b="1" smtClean="0">
                <a:solidFill>
                  <a:srgbClr val="FF0000"/>
                </a:solidFill>
                <a:latin typeface="微软雅黑" panose="020B0503020204020204" charset="-122"/>
                <a:ea typeface="微软雅黑" panose="020B0503020204020204" charset="-122"/>
              </a:rPr>
              <a:t>只有单键</a:t>
            </a:r>
            <a:endParaRPr lang="zh-CN" altLang="en-US" b="1" smtClean="0">
              <a:solidFill>
                <a:srgbClr val="FF0000"/>
              </a:solidFill>
              <a:latin typeface="微软雅黑" panose="020B0503020204020204" charset="-122"/>
              <a:ea typeface="微软雅黑" panose="020B0503020204020204" charset="-122"/>
            </a:endParaRPr>
          </a:p>
        </p:txBody>
      </p:sp>
      <p:sp>
        <p:nvSpPr>
          <p:cNvPr id="28" name="TextBox 13"/>
          <p:cNvSpPr txBox="1"/>
          <p:nvPr>
            <p:custDataLst>
              <p:tags r:id="rId16"/>
            </p:custDataLst>
          </p:nvPr>
        </p:nvSpPr>
        <p:spPr>
          <a:xfrm>
            <a:off x="2165350" y="4169410"/>
            <a:ext cx="1491615" cy="46037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zh-CN" altLang="en-US" sz="2400" b="1" smtClean="0">
                <a:solidFill>
                  <a:schemeClr val="tx1"/>
                </a:solidFill>
                <a:latin typeface="微软雅黑" panose="020B0503020204020204" charset="-122"/>
                <a:ea typeface="微软雅黑" panose="020B0503020204020204" charset="-122"/>
              </a:rPr>
              <a:t>不饱和烃</a:t>
            </a:r>
            <a:endParaRPr lang="zh-CN" altLang="en-US" sz="2400" b="1" smtClean="0">
              <a:solidFill>
                <a:schemeClr val="tx1"/>
              </a:solidFill>
              <a:latin typeface="微软雅黑" panose="020B0503020204020204" charset="-122"/>
              <a:ea typeface="微软雅黑" panose="020B0503020204020204" charset="-122"/>
            </a:endParaRPr>
          </a:p>
        </p:txBody>
      </p:sp>
      <p:sp>
        <p:nvSpPr>
          <p:cNvPr id="31" name="TextBox 14"/>
          <p:cNvSpPr txBox="1"/>
          <p:nvPr>
            <p:custDataLst>
              <p:tags r:id="rId17"/>
            </p:custDataLst>
          </p:nvPr>
        </p:nvSpPr>
        <p:spPr>
          <a:xfrm>
            <a:off x="2211705" y="4629785"/>
            <a:ext cx="1416050" cy="645160"/>
          </a:xfrm>
          <a:prstGeom prst="rect">
            <a:avLst/>
          </a:prstGeom>
          <a:noFill/>
          <a:ln w="12700" cmpd="sng">
            <a:solidFill>
              <a:srgbClr val="00B050"/>
            </a:solidFill>
            <a:prstDash val="solid"/>
          </a:ln>
        </p:spPr>
        <p:txBody>
          <a:bodyPr wrap="square" rtlCol="0">
            <a:spAutoFit/>
          </a:bodyPr>
          <a:lstStyle/>
          <a:p>
            <a:pPr algn="ctr"/>
            <a:r>
              <a:rPr lang="en-US" altLang="zh-CN" b="1" smtClean="0">
                <a:solidFill>
                  <a:srgbClr val="FF0000"/>
                </a:solidFill>
                <a:latin typeface="微软雅黑" panose="020B0503020204020204" charset="-122"/>
                <a:ea typeface="微软雅黑" panose="020B0503020204020204" charset="-122"/>
              </a:rPr>
              <a:t>C</a:t>
            </a:r>
            <a:r>
              <a:rPr lang="zh-CN" altLang="en-US" b="1" smtClean="0">
                <a:solidFill>
                  <a:srgbClr val="FF0000"/>
                </a:solidFill>
                <a:latin typeface="微软雅黑" panose="020B0503020204020204" charset="-122"/>
                <a:ea typeface="微软雅黑" panose="020B0503020204020204" charset="-122"/>
              </a:rPr>
              <a:t>原子间</a:t>
            </a:r>
            <a:endParaRPr lang="zh-CN" altLang="en-US" b="1" smtClean="0">
              <a:solidFill>
                <a:srgbClr val="FF0000"/>
              </a:solidFill>
              <a:latin typeface="微软雅黑" panose="020B0503020204020204" charset="-122"/>
              <a:ea typeface="微软雅黑" panose="020B0503020204020204" charset="-122"/>
            </a:endParaRPr>
          </a:p>
          <a:p>
            <a:pPr algn="ctr"/>
            <a:r>
              <a:rPr lang="zh-CN" altLang="en-US" b="1" smtClean="0">
                <a:solidFill>
                  <a:srgbClr val="FF0000"/>
                </a:solidFill>
                <a:latin typeface="微软雅黑" panose="020B0503020204020204" charset="-122"/>
                <a:ea typeface="微软雅黑" panose="020B0503020204020204" charset="-122"/>
              </a:rPr>
              <a:t>不只有单键</a:t>
            </a:r>
            <a:endParaRPr lang="zh-CN" altLang="en-US" b="1" smtClean="0">
              <a:solidFill>
                <a:srgbClr val="FF0000"/>
              </a:solidFill>
              <a:latin typeface="微软雅黑" panose="020B0503020204020204" charset="-122"/>
              <a:ea typeface="微软雅黑" panose="020B0503020204020204" charset="-122"/>
            </a:endParaRPr>
          </a:p>
        </p:txBody>
      </p:sp>
      <p:grpSp>
        <p:nvGrpSpPr>
          <p:cNvPr id="52" name="组合 51"/>
          <p:cNvGrpSpPr/>
          <p:nvPr>
            <p:custDataLst>
              <p:tags r:id="rId18"/>
            </p:custDataLst>
          </p:nvPr>
        </p:nvGrpSpPr>
        <p:grpSpPr>
          <a:xfrm>
            <a:off x="3634740" y="3345815"/>
            <a:ext cx="1003300" cy="2324735"/>
            <a:chOff x="2432104" y="964372"/>
            <a:chExt cx="731670" cy="4696876"/>
          </a:xfrm>
        </p:grpSpPr>
        <p:cxnSp>
          <p:nvCxnSpPr>
            <p:cNvPr id="53" name="直接连接符 52"/>
            <p:cNvCxnSpPr/>
            <p:nvPr>
              <p:custDataLst>
                <p:tags r:id="rId19"/>
              </p:custDataLst>
            </p:nvPr>
          </p:nvCxnSpPr>
          <p:spPr bwMode="auto">
            <a:xfrm flipH="1">
              <a:off x="2771800" y="975721"/>
              <a:ext cx="0" cy="4685527"/>
            </a:xfrm>
            <a:prstGeom prst="line">
              <a:avLst/>
            </a:prstGeom>
            <a:ln w="31750">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6"/>
            </a:lnRef>
            <a:fillRef idx="0">
              <a:schemeClr val="accent6"/>
            </a:fillRef>
            <a:effectRef idx="2">
              <a:schemeClr val="accent6"/>
            </a:effectRef>
            <a:fontRef idx="minor">
              <a:schemeClr val="tx1"/>
            </a:fontRef>
          </p:style>
        </p:cxnSp>
        <p:cxnSp>
          <p:nvCxnSpPr>
            <p:cNvPr id="54" name="直接连接符 53"/>
            <p:cNvCxnSpPr/>
            <p:nvPr>
              <p:custDataLst>
                <p:tags r:id="rId20"/>
              </p:custDataLst>
            </p:nvPr>
          </p:nvCxnSpPr>
          <p:spPr bwMode="auto">
            <a:xfrm>
              <a:off x="2432104" y="3191840"/>
              <a:ext cx="360040" cy="0"/>
            </a:xfrm>
            <a:prstGeom prst="line">
              <a:avLst/>
            </a:prstGeom>
            <a:ln w="31750">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6"/>
            </a:lnRef>
            <a:fillRef idx="0">
              <a:schemeClr val="accent6"/>
            </a:fillRef>
            <a:effectRef idx="2">
              <a:schemeClr val="accent6"/>
            </a:effectRef>
            <a:fontRef idx="minor">
              <a:schemeClr val="tx1"/>
            </a:fontRef>
          </p:style>
        </p:cxnSp>
        <p:cxnSp>
          <p:nvCxnSpPr>
            <p:cNvPr id="55" name="直接连接符 54"/>
            <p:cNvCxnSpPr/>
            <p:nvPr>
              <p:custDataLst>
                <p:tags r:id="rId21"/>
              </p:custDataLst>
            </p:nvPr>
          </p:nvCxnSpPr>
          <p:spPr bwMode="auto">
            <a:xfrm flipV="1">
              <a:off x="2771711" y="964372"/>
              <a:ext cx="392063" cy="21279"/>
            </a:xfrm>
            <a:prstGeom prst="line">
              <a:avLst/>
            </a:prstGeom>
            <a:ln w="31750">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6"/>
            </a:lnRef>
            <a:fillRef idx="0">
              <a:schemeClr val="accent6"/>
            </a:fillRef>
            <a:effectRef idx="2">
              <a:schemeClr val="accent6"/>
            </a:effectRef>
            <a:fontRef idx="minor">
              <a:schemeClr val="tx1"/>
            </a:fontRef>
          </p:style>
        </p:cxnSp>
        <p:cxnSp>
          <p:nvCxnSpPr>
            <p:cNvPr id="56" name="直接连接符 55"/>
            <p:cNvCxnSpPr/>
            <p:nvPr>
              <p:custDataLst>
                <p:tags r:id="rId22"/>
              </p:custDataLst>
            </p:nvPr>
          </p:nvCxnSpPr>
          <p:spPr bwMode="auto">
            <a:xfrm flipV="1">
              <a:off x="2771711" y="5642807"/>
              <a:ext cx="392063" cy="18441"/>
            </a:xfrm>
            <a:prstGeom prst="line">
              <a:avLst/>
            </a:prstGeom>
            <a:ln w="31750">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6"/>
            </a:lnRef>
            <a:fillRef idx="0">
              <a:schemeClr val="accent6"/>
            </a:fillRef>
            <a:effectRef idx="2">
              <a:schemeClr val="accent6"/>
            </a:effectRef>
            <a:fontRef idx="minor">
              <a:schemeClr val="tx1"/>
            </a:fontRef>
          </p:style>
        </p:cxnSp>
        <p:cxnSp>
          <p:nvCxnSpPr>
            <p:cNvPr id="57" name="直接连接符 56"/>
            <p:cNvCxnSpPr/>
            <p:nvPr>
              <p:custDataLst>
                <p:tags r:id="rId23"/>
              </p:custDataLst>
            </p:nvPr>
          </p:nvCxnSpPr>
          <p:spPr bwMode="auto">
            <a:xfrm flipV="1">
              <a:off x="2771711" y="3178756"/>
              <a:ext cx="349104" cy="11349"/>
            </a:xfrm>
            <a:prstGeom prst="line">
              <a:avLst/>
            </a:prstGeom>
            <a:ln w="31750">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6"/>
            </a:lnRef>
            <a:fillRef idx="0">
              <a:schemeClr val="accent6"/>
            </a:fillRef>
            <a:effectRef idx="2">
              <a:schemeClr val="accent6"/>
            </a:effectRef>
            <a:fontRef idx="minor">
              <a:schemeClr val="tx1"/>
            </a:fontRef>
          </p:style>
        </p:cxnSp>
      </p:grpSp>
      <p:sp>
        <p:nvSpPr>
          <p:cNvPr id="32" name="TextBox 16"/>
          <p:cNvSpPr txBox="1"/>
          <p:nvPr>
            <p:custDataLst>
              <p:tags r:id="rId24"/>
            </p:custDataLst>
          </p:nvPr>
        </p:nvSpPr>
        <p:spPr>
          <a:xfrm>
            <a:off x="4671695" y="3120390"/>
            <a:ext cx="1151890" cy="460375"/>
          </a:xfrm>
          <a:prstGeom prst="rect">
            <a:avLst/>
          </a:prstGeom>
          <a:noFill/>
        </p:spPr>
        <p:txBody>
          <a:bodyPr wrap="square" rtlCol="0">
            <a:spAutoFit/>
          </a:bodyPr>
          <a:lstStyle/>
          <a:p>
            <a:r>
              <a:rPr lang="zh-CN" altLang="en-US" sz="2400" b="1" smtClean="0">
                <a:latin typeface="微软雅黑" panose="020B0503020204020204" charset="-122"/>
                <a:ea typeface="微软雅黑" panose="020B0503020204020204" charset="-122"/>
              </a:rPr>
              <a:t>烯</a:t>
            </a:r>
            <a:r>
              <a:rPr lang="en-US" altLang="zh-CN" sz="2400" b="1" smtClean="0">
                <a:latin typeface="微软雅黑" panose="020B0503020204020204" charset="-122"/>
                <a:ea typeface="微软雅黑" panose="020B0503020204020204" charset="-122"/>
              </a:rPr>
              <a:t>   </a:t>
            </a:r>
            <a:r>
              <a:rPr lang="zh-CN" altLang="en-US" sz="2400" b="1" smtClean="0">
                <a:latin typeface="微软雅黑" panose="020B0503020204020204" charset="-122"/>
                <a:ea typeface="微软雅黑" panose="020B0503020204020204" charset="-122"/>
              </a:rPr>
              <a:t>烃</a:t>
            </a:r>
            <a:endParaRPr lang="zh-CN" altLang="en-US" sz="2400" b="1" smtClean="0">
              <a:latin typeface="微软雅黑" panose="020B0503020204020204" charset="-122"/>
              <a:ea typeface="微软雅黑" panose="020B0503020204020204" charset="-122"/>
            </a:endParaRPr>
          </a:p>
        </p:txBody>
      </p:sp>
      <p:sp>
        <p:nvSpPr>
          <p:cNvPr id="35" name="TextBox 18"/>
          <p:cNvSpPr txBox="1"/>
          <p:nvPr>
            <p:custDataLst>
              <p:tags r:id="rId25"/>
            </p:custDataLst>
          </p:nvPr>
        </p:nvSpPr>
        <p:spPr>
          <a:xfrm>
            <a:off x="4651375" y="4249420"/>
            <a:ext cx="1171575" cy="460375"/>
          </a:xfrm>
          <a:prstGeom prst="rect">
            <a:avLst/>
          </a:prstGeom>
          <a:noFill/>
        </p:spPr>
        <p:txBody>
          <a:bodyPr wrap="square" rtlCol="0">
            <a:spAutoFit/>
          </a:bodyPr>
          <a:lstStyle/>
          <a:p>
            <a:r>
              <a:rPr lang="zh-CN" altLang="en-US" sz="2400" b="1" smtClean="0">
                <a:latin typeface="微软雅黑" panose="020B0503020204020204" charset="-122"/>
                <a:ea typeface="微软雅黑" panose="020B0503020204020204" charset="-122"/>
              </a:rPr>
              <a:t>炔</a:t>
            </a:r>
            <a:r>
              <a:rPr lang="en-US" altLang="zh-CN" sz="2400" b="1" smtClean="0">
                <a:latin typeface="微软雅黑" panose="020B0503020204020204" charset="-122"/>
                <a:ea typeface="微软雅黑" panose="020B0503020204020204" charset="-122"/>
              </a:rPr>
              <a:t>   </a:t>
            </a:r>
            <a:r>
              <a:rPr lang="zh-CN" altLang="en-US" sz="2400" b="1" smtClean="0">
                <a:latin typeface="微软雅黑" panose="020B0503020204020204" charset="-122"/>
                <a:ea typeface="微软雅黑" panose="020B0503020204020204" charset="-122"/>
              </a:rPr>
              <a:t>烃</a:t>
            </a:r>
            <a:endParaRPr lang="zh-CN" altLang="en-US" sz="2400" b="1" smtClean="0">
              <a:latin typeface="微软雅黑" panose="020B0503020204020204" charset="-122"/>
              <a:ea typeface="微软雅黑" panose="020B0503020204020204" charset="-122"/>
            </a:endParaRPr>
          </a:p>
        </p:txBody>
      </p:sp>
      <p:sp>
        <p:nvSpPr>
          <p:cNvPr id="38" name="TextBox 19"/>
          <p:cNvSpPr txBox="1"/>
          <p:nvPr>
            <p:custDataLst>
              <p:tags r:id="rId26"/>
            </p:custDataLst>
          </p:nvPr>
        </p:nvSpPr>
        <p:spPr>
          <a:xfrm>
            <a:off x="8029704" y="3948005"/>
            <a:ext cx="2094842" cy="398780"/>
          </a:xfrm>
          <a:prstGeom prst="rect">
            <a:avLst/>
          </a:prstGeom>
          <a:noFill/>
        </p:spPr>
        <p:txBody>
          <a:bodyPr wrap="square" rtlCol="0">
            <a:spAutoFit/>
          </a:bodyPr>
          <a:lstStyle/>
          <a:p>
            <a:r>
              <a:rPr lang="en-US" altLang="zh-CN" sz="2000" b="1" smtClean="0">
                <a:solidFill>
                  <a:schemeClr val="tx1"/>
                </a:solidFill>
                <a:latin typeface="微软雅黑" panose="020B0503020204020204" charset="-122"/>
                <a:ea typeface="微软雅黑" panose="020B0503020204020204" charset="-122"/>
              </a:rPr>
              <a:t>-C≡C-</a:t>
            </a:r>
            <a:r>
              <a:rPr lang="en-US" altLang="zh-CN" sz="2000" b="1" smtClean="0">
                <a:solidFill>
                  <a:srgbClr val="FF0000"/>
                </a:solidFill>
                <a:latin typeface="微软雅黑" panose="020B0503020204020204" charset="-122"/>
                <a:ea typeface="微软雅黑" panose="020B0503020204020204" charset="-122"/>
              </a:rPr>
              <a:t>(</a:t>
            </a:r>
            <a:r>
              <a:rPr lang="zh-CN" altLang="en-US" sz="2000" b="1" smtClean="0">
                <a:solidFill>
                  <a:srgbClr val="FF0000"/>
                </a:solidFill>
                <a:latin typeface="微软雅黑" panose="020B0503020204020204" charset="-122"/>
                <a:ea typeface="微软雅黑" panose="020B0503020204020204" charset="-122"/>
              </a:rPr>
              <a:t>碳碳三键）</a:t>
            </a:r>
            <a:endParaRPr lang="zh-CN" altLang="en-US" sz="2000" b="1" smtClean="0">
              <a:solidFill>
                <a:srgbClr val="FF0000"/>
              </a:solidFill>
              <a:latin typeface="微软雅黑" panose="020B0503020204020204" charset="-122"/>
              <a:ea typeface="微软雅黑" panose="020B0503020204020204" charset="-122"/>
            </a:endParaRPr>
          </a:p>
        </p:txBody>
      </p:sp>
      <p:sp>
        <p:nvSpPr>
          <p:cNvPr id="41" name="TextBox 20"/>
          <p:cNvSpPr txBox="1"/>
          <p:nvPr>
            <p:custDataLst>
              <p:tags r:id="rId27"/>
            </p:custDataLst>
          </p:nvPr>
        </p:nvSpPr>
        <p:spPr>
          <a:xfrm>
            <a:off x="4645660" y="5417820"/>
            <a:ext cx="1177290" cy="460375"/>
          </a:xfrm>
          <a:prstGeom prst="rect">
            <a:avLst/>
          </a:prstGeom>
          <a:noFill/>
        </p:spPr>
        <p:txBody>
          <a:bodyPr wrap="square" rtlCol="0">
            <a:spAutoFit/>
          </a:bodyPr>
          <a:lstStyle/>
          <a:p>
            <a:r>
              <a:rPr lang="zh-CN" altLang="en-US" sz="2400" b="1" smtClean="0">
                <a:latin typeface="微软雅黑" panose="020B0503020204020204" charset="-122"/>
                <a:ea typeface="微软雅黑" panose="020B0503020204020204" charset="-122"/>
              </a:rPr>
              <a:t>芳香烃</a:t>
            </a:r>
            <a:endParaRPr lang="zh-CN" altLang="en-US" sz="2400" b="1" smtClean="0">
              <a:latin typeface="微软雅黑" panose="020B0503020204020204" charset="-122"/>
              <a:ea typeface="微软雅黑" panose="020B0503020204020204" charset="-122"/>
            </a:endParaRPr>
          </a:p>
        </p:txBody>
      </p:sp>
      <p:grpSp>
        <p:nvGrpSpPr>
          <p:cNvPr id="59" name="组合 58"/>
          <p:cNvGrpSpPr/>
          <p:nvPr>
            <p:custDataLst>
              <p:tags r:id="rId28"/>
            </p:custDataLst>
          </p:nvPr>
        </p:nvGrpSpPr>
        <p:grpSpPr>
          <a:xfrm>
            <a:off x="4271010" y="1200785"/>
            <a:ext cx="1297940" cy="1078865"/>
            <a:chOff x="5423" y="1948"/>
            <a:chExt cx="1592" cy="1858"/>
          </a:xfrm>
        </p:grpSpPr>
        <p:cxnSp>
          <p:nvCxnSpPr>
            <p:cNvPr id="29" name="直接连接符 28"/>
            <p:cNvCxnSpPr/>
            <p:nvPr>
              <p:custDataLst>
                <p:tags r:id="rId29"/>
              </p:custDataLst>
            </p:nvPr>
          </p:nvCxnSpPr>
          <p:spPr bwMode="auto">
            <a:xfrm flipV="1">
              <a:off x="5423" y="2870"/>
              <a:ext cx="1082" cy="3"/>
            </a:xfrm>
            <a:prstGeom prst="line">
              <a:avLst/>
            </a:prstGeom>
            <a:ln w="28575">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6"/>
            </a:lnRef>
            <a:fillRef idx="0">
              <a:schemeClr val="accent6"/>
            </a:fillRef>
            <a:effectRef idx="2">
              <a:schemeClr val="accent6"/>
            </a:effectRef>
            <a:fontRef idx="minor">
              <a:schemeClr val="tx1"/>
            </a:fontRef>
          </p:style>
        </p:cxnSp>
        <p:grpSp>
          <p:nvGrpSpPr>
            <p:cNvPr id="60" name="组合 59"/>
            <p:cNvGrpSpPr/>
            <p:nvPr>
              <p:custDataLst>
                <p:tags r:id="rId30"/>
              </p:custDataLst>
            </p:nvPr>
          </p:nvGrpSpPr>
          <p:grpSpPr>
            <a:xfrm>
              <a:off x="6521" y="1948"/>
              <a:ext cx="495" cy="1858"/>
              <a:chOff x="2771799" y="975721"/>
              <a:chExt cx="2650151" cy="4713432"/>
            </a:xfrm>
          </p:grpSpPr>
          <p:cxnSp>
            <p:nvCxnSpPr>
              <p:cNvPr id="61" name="直接连接符 60"/>
              <p:cNvCxnSpPr/>
              <p:nvPr>
                <p:custDataLst>
                  <p:tags r:id="rId31"/>
                </p:custDataLst>
              </p:nvPr>
            </p:nvCxnSpPr>
            <p:spPr bwMode="auto">
              <a:xfrm flipH="1">
                <a:off x="2771800" y="975721"/>
                <a:ext cx="0" cy="4685527"/>
              </a:xfrm>
              <a:prstGeom prst="line">
                <a:avLst/>
              </a:prstGeom>
              <a:ln w="31750">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6"/>
              </a:lnRef>
              <a:fillRef idx="0">
                <a:schemeClr val="accent6"/>
              </a:fillRef>
              <a:effectRef idx="2">
                <a:schemeClr val="accent6"/>
              </a:effectRef>
              <a:fontRef idx="minor">
                <a:schemeClr val="tx1"/>
              </a:fontRef>
            </p:style>
          </p:cxnSp>
          <p:cxnSp>
            <p:nvCxnSpPr>
              <p:cNvPr id="62" name="直接连接符 61"/>
              <p:cNvCxnSpPr/>
              <p:nvPr>
                <p:custDataLst>
                  <p:tags r:id="rId32"/>
                </p:custDataLst>
              </p:nvPr>
            </p:nvCxnSpPr>
            <p:spPr bwMode="auto">
              <a:xfrm>
                <a:off x="2771799" y="985245"/>
                <a:ext cx="2355690" cy="0"/>
              </a:xfrm>
              <a:prstGeom prst="line">
                <a:avLst/>
              </a:prstGeom>
              <a:ln w="31750">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6"/>
              </a:lnRef>
              <a:fillRef idx="0">
                <a:schemeClr val="accent6"/>
              </a:fillRef>
              <a:effectRef idx="2">
                <a:schemeClr val="accent6"/>
              </a:effectRef>
              <a:fontRef idx="minor">
                <a:schemeClr val="tx1"/>
              </a:fontRef>
            </p:style>
          </p:cxnSp>
          <p:cxnSp>
            <p:nvCxnSpPr>
              <p:cNvPr id="63" name="直接连接符 62"/>
              <p:cNvCxnSpPr/>
              <p:nvPr>
                <p:custDataLst>
                  <p:tags r:id="rId33"/>
                </p:custDataLst>
              </p:nvPr>
            </p:nvCxnSpPr>
            <p:spPr bwMode="auto">
              <a:xfrm>
                <a:off x="2771799" y="5661248"/>
                <a:ext cx="2650151" cy="27905"/>
              </a:xfrm>
              <a:prstGeom prst="line">
                <a:avLst/>
              </a:prstGeom>
              <a:ln w="31750">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6"/>
              </a:lnRef>
              <a:fillRef idx="0">
                <a:schemeClr val="accent6"/>
              </a:fillRef>
              <a:effectRef idx="2">
                <a:schemeClr val="accent6"/>
              </a:effectRef>
              <a:fontRef idx="minor">
                <a:schemeClr val="tx1"/>
              </a:fontRef>
            </p:style>
          </p:cxnSp>
        </p:grpSp>
      </p:grpSp>
      <p:sp>
        <p:nvSpPr>
          <p:cNvPr id="64" name="TextBox 63"/>
          <p:cNvSpPr txBox="1"/>
          <p:nvPr>
            <p:custDataLst>
              <p:tags r:id="rId34"/>
            </p:custDataLst>
          </p:nvPr>
        </p:nvSpPr>
        <p:spPr>
          <a:xfrm>
            <a:off x="5581244" y="948107"/>
            <a:ext cx="2148021" cy="460375"/>
          </a:xfrm>
          <a:prstGeom prst="rect">
            <a:avLst/>
          </a:prstGeom>
          <a:noFill/>
        </p:spPr>
        <p:txBody>
          <a:bodyPr wrap="square" rtlCol="0">
            <a:spAutoFit/>
          </a:bodyPr>
          <a:lstStyle/>
          <a:p>
            <a:r>
              <a:rPr lang="zh-CN" altLang="en-US" sz="2400" b="1" smtClean="0">
                <a:latin typeface="微软雅黑" panose="020B0503020204020204" charset="-122"/>
                <a:ea typeface="微软雅黑" panose="020B0503020204020204" charset="-122"/>
              </a:rPr>
              <a:t>链状烷烃</a:t>
            </a:r>
            <a:endParaRPr lang="zh-CN" altLang="en-US" sz="2400" b="1" smtClean="0">
              <a:latin typeface="微软雅黑" panose="020B0503020204020204" charset="-122"/>
              <a:ea typeface="微软雅黑" panose="020B0503020204020204" charset="-122"/>
            </a:endParaRPr>
          </a:p>
        </p:txBody>
      </p:sp>
      <p:sp>
        <p:nvSpPr>
          <p:cNvPr id="65" name="TextBox 64"/>
          <p:cNvSpPr txBox="1"/>
          <p:nvPr>
            <p:custDataLst>
              <p:tags r:id="rId35"/>
            </p:custDataLst>
          </p:nvPr>
        </p:nvSpPr>
        <p:spPr>
          <a:xfrm>
            <a:off x="5587203" y="2013637"/>
            <a:ext cx="2148021" cy="460375"/>
          </a:xfrm>
          <a:prstGeom prst="rect">
            <a:avLst/>
          </a:prstGeom>
          <a:noFill/>
        </p:spPr>
        <p:txBody>
          <a:bodyPr wrap="square" rtlCol="0">
            <a:spAutoFit/>
          </a:bodyPr>
          <a:lstStyle/>
          <a:p>
            <a:r>
              <a:rPr lang="zh-CN" altLang="en-US" sz="2400" b="1" smtClean="0">
                <a:latin typeface="微软雅黑" panose="020B0503020204020204" charset="-122"/>
                <a:ea typeface="微软雅黑" panose="020B0503020204020204" charset="-122"/>
              </a:rPr>
              <a:t>环状烷烃</a:t>
            </a:r>
            <a:endParaRPr lang="zh-CN" altLang="en-US" sz="2400" b="1" smtClean="0">
              <a:latin typeface="微软雅黑" panose="020B0503020204020204" charset="-122"/>
              <a:ea typeface="微软雅黑" panose="020B0503020204020204" charset="-122"/>
            </a:endParaRPr>
          </a:p>
        </p:txBody>
      </p:sp>
      <p:pic>
        <p:nvPicPr>
          <p:cNvPr id="50" name="图片 49"/>
          <p:cNvPicPr>
            <a:picLocks noChangeAspect="1"/>
          </p:cNvPicPr>
          <p:nvPr>
            <p:custDataLst>
              <p:tags r:id="rId36"/>
            </p:custDataLst>
          </p:nvPr>
        </p:nvPicPr>
        <p:blipFill>
          <a:blip r:embed="rId37"/>
          <a:stretch>
            <a:fillRect/>
          </a:stretch>
        </p:blipFill>
        <p:spPr>
          <a:xfrm>
            <a:off x="6936105" y="607695"/>
            <a:ext cx="2504440" cy="944245"/>
          </a:xfrm>
          <a:prstGeom prst="rect">
            <a:avLst/>
          </a:prstGeom>
        </p:spPr>
      </p:pic>
      <p:pic>
        <p:nvPicPr>
          <p:cNvPr id="51" name="图片 50"/>
          <p:cNvPicPr>
            <a:picLocks noChangeAspect="1"/>
          </p:cNvPicPr>
          <p:nvPr>
            <p:custDataLst>
              <p:tags r:id="rId38"/>
            </p:custDataLst>
          </p:nvPr>
        </p:nvPicPr>
        <p:blipFill>
          <a:blip r:embed="rId39"/>
          <a:stretch>
            <a:fillRect/>
          </a:stretch>
        </p:blipFill>
        <p:spPr>
          <a:xfrm>
            <a:off x="6936105" y="1707515"/>
            <a:ext cx="2818130" cy="1073150"/>
          </a:xfrm>
          <a:prstGeom prst="rect">
            <a:avLst/>
          </a:prstGeom>
        </p:spPr>
      </p:pic>
      <p:pic>
        <p:nvPicPr>
          <p:cNvPr id="68" name="图片 1"/>
          <p:cNvPicPr>
            <a:picLocks noChangeAspect="1" noChangeArrowheads="1"/>
          </p:cNvPicPr>
          <p:nvPr>
            <p:custDataLst>
              <p:tags r:id="rId40"/>
            </p:custDataLst>
          </p:nvPr>
        </p:nvPicPr>
        <p:blipFill>
          <a:blip r:embed="rId41">
            <a:clrChange>
              <a:clrFrom>
                <a:srgbClr val="FEFEFE"/>
              </a:clrFrom>
              <a:clrTo>
                <a:srgbClr val="FEFEFE">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8619490" y="1856105"/>
            <a:ext cx="99250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图片 68"/>
          <p:cNvPicPr>
            <a:picLocks noChangeAspect="1"/>
          </p:cNvPicPr>
          <p:nvPr>
            <p:custDataLst>
              <p:tags r:id="rId42"/>
            </p:custDataLst>
          </p:nvPr>
        </p:nvPicPr>
        <p:blipFill>
          <a:blip r:embed="rId43"/>
          <a:stretch>
            <a:fillRect/>
          </a:stretch>
        </p:blipFill>
        <p:spPr>
          <a:xfrm>
            <a:off x="5699760" y="2746375"/>
            <a:ext cx="3434715" cy="1097280"/>
          </a:xfrm>
          <a:prstGeom prst="rect">
            <a:avLst/>
          </a:prstGeom>
        </p:spPr>
      </p:pic>
      <p:grpSp>
        <p:nvGrpSpPr>
          <p:cNvPr id="43" name="组合 42"/>
          <p:cNvGrpSpPr/>
          <p:nvPr>
            <p:custDataLst>
              <p:tags r:id="rId44"/>
            </p:custDataLst>
          </p:nvPr>
        </p:nvGrpSpPr>
        <p:grpSpPr>
          <a:xfrm>
            <a:off x="7881067" y="2780172"/>
            <a:ext cx="2223312" cy="446398"/>
            <a:chOff x="13406" y="4984"/>
            <a:chExt cx="4121" cy="892"/>
          </a:xfrm>
        </p:grpSpPr>
        <p:pic>
          <p:nvPicPr>
            <p:cNvPr id="2051" name="Picture 3"/>
            <p:cNvPicPr>
              <a:picLocks noChangeAspect="1" noChangeArrowheads="1"/>
            </p:cNvPicPr>
            <p:nvPr>
              <p:custDataLst>
                <p:tags r:id="rId45"/>
              </p:custDataLst>
            </p:nvPr>
          </p:nvPicPr>
          <p:blipFill>
            <a:blip r:embed="rId4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3406" y="4984"/>
              <a:ext cx="1369" cy="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文本框 43"/>
            <p:cNvSpPr txBox="1"/>
            <p:nvPr>
              <p:custDataLst>
                <p:tags r:id="rId47"/>
              </p:custDataLst>
            </p:nvPr>
          </p:nvSpPr>
          <p:spPr>
            <a:xfrm>
              <a:off x="14998" y="5001"/>
              <a:ext cx="2529" cy="797"/>
            </a:xfrm>
            <a:prstGeom prst="rect">
              <a:avLst/>
            </a:prstGeom>
            <a:noFill/>
          </p:spPr>
          <p:txBody>
            <a:bodyPr wrap="square" rtlCol="0" anchor="t">
              <a:spAutoFit/>
            </a:bodyPr>
            <a:lstStyle/>
            <a:p>
              <a:pPr algn="l"/>
              <a:r>
                <a:rPr lang="en-US" altLang="zh-CN" sz="2000" b="1" kern="10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2000" b="1" kern="10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碳碳</a:t>
              </a:r>
              <a:r>
                <a:rPr lang="zh-CN" altLang="zh-CN" sz="2000" b="1" kern="10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双键</a:t>
              </a:r>
              <a:r>
                <a:rPr lang="en-US" altLang="zh-CN" sz="2000" b="1" kern="10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a:t>
              </a:r>
              <a:endParaRPr lang="en-US" altLang="zh-CN" sz="2000" b="1" kern="10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grpSp>
      <p:sp>
        <p:nvSpPr>
          <p:cNvPr id="70" name="矩形 69"/>
          <p:cNvSpPr/>
          <p:nvPr>
            <p:custDataLst>
              <p:tags r:id="rId48"/>
            </p:custDataLst>
          </p:nvPr>
        </p:nvSpPr>
        <p:spPr>
          <a:xfrm>
            <a:off x="7433033" y="3355589"/>
            <a:ext cx="1389380" cy="398780"/>
          </a:xfrm>
          <a:prstGeom prst="rect">
            <a:avLst/>
          </a:prstGeom>
        </p:spPr>
        <p:txBody>
          <a:bodyPr wrap="none">
            <a:spAutoFit/>
          </a:bodyPr>
          <a:lstStyle/>
          <a:p>
            <a:r>
              <a:rPr lang="en-US" altLang="zh-CN" sz="2000" b="1" kern="100">
                <a:solidFill>
                  <a:schemeClr val="accent1"/>
                </a:solidFill>
                <a:latin typeface="Times New Roman" panose="02020603050405020304"/>
                <a:ea typeface="方正中等线简体" panose="03000509000000000000" pitchFamily="65" charset="-122"/>
              </a:rPr>
              <a:t>CH</a:t>
            </a:r>
            <a:r>
              <a:rPr lang="en-US" altLang="zh-CN" sz="2000" b="1" kern="100" baseline="-25000">
                <a:solidFill>
                  <a:schemeClr val="accent1"/>
                </a:solidFill>
                <a:latin typeface="Times New Roman" panose="02020603050405020304"/>
                <a:ea typeface="方正中等线简体" panose="03000509000000000000" pitchFamily="65" charset="-122"/>
              </a:rPr>
              <a:t>2</a:t>
            </a:r>
            <a:r>
              <a:rPr lang="en-US" altLang="zh-CN" sz="2000" b="1" kern="100" spc="-80">
                <a:solidFill>
                  <a:schemeClr val="accent1"/>
                </a:solidFill>
                <a:latin typeface="Times New Roman" panose="02020603050405020304"/>
                <a:ea typeface="方正中等线简体" panose="03000509000000000000" pitchFamily="65" charset="-122"/>
              </a:rPr>
              <a:t>=</a:t>
            </a:r>
            <a:r>
              <a:rPr lang="en-US" altLang="zh-CN" sz="2000" b="1" kern="100">
                <a:solidFill>
                  <a:schemeClr val="accent1"/>
                </a:solidFill>
                <a:latin typeface="Times New Roman" panose="02020603050405020304"/>
                <a:ea typeface="方正中等线简体" panose="03000509000000000000" pitchFamily="65" charset="-122"/>
              </a:rPr>
              <a:t>=CH</a:t>
            </a:r>
            <a:r>
              <a:rPr lang="en-US" altLang="zh-CN" sz="2000" b="1" kern="100" baseline="-25000">
                <a:solidFill>
                  <a:schemeClr val="accent1"/>
                </a:solidFill>
                <a:latin typeface="Times New Roman" panose="02020603050405020304"/>
                <a:ea typeface="方正中等线简体" panose="03000509000000000000" pitchFamily="65" charset="-122"/>
              </a:rPr>
              <a:t>2</a:t>
            </a:r>
            <a:endParaRPr lang="zh-CN" altLang="en-US" sz="2000" b="1">
              <a:solidFill>
                <a:schemeClr val="accent1"/>
              </a:solidFill>
            </a:endParaRPr>
          </a:p>
        </p:txBody>
      </p:sp>
      <p:pic>
        <p:nvPicPr>
          <p:cNvPr id="72" name="图片 71"/>
          <p:cNvPicPr>
            <a:picLocks noChangeAspect="1"/>
          </p:cNvPicPr>
          <p:nvPr>
            <p:custDataLst>
              <p:tags r:id="rId49"/>
            </p:custDataLst>
          </p:nvPr>
        </p:nvPicPr>
        <p:blipFill>
          <a:blip r:embed="rId50"/>
          <a:stretch>
            <a:fillRect/>
          </a:stretch>
        </p:blipFill>
        <p:spPr>
          <a:xfrm>
            <a:off x="5698490" y="5125720"/>
            <a:ext cx="3019425" cy="1011555"/>
          </a:xfrm>
          <a:prstGeom prst="rect">
            <a:avLst/>
          </a:prstGeom>
        </p:spPr>
      </p:pic>
      <p:pic>
        <p:nvPicPr>
          <p:cNvPr id="73" name="图片 1"/>
          <p:cNvPicPr>
            <a:picLocks noChangeAspect="1" noChangeArrowheads="1"/>
          </p:cNvPicPr>
          <p:nvPr>
            <p:custDataLst>
              <p:tags r:id="rId51"/>
            </p:custDataLst>
          </p:nvPr>
        </p:nvPicPr>
        <p:blipFill>
          <a:blip r:embed="rId52">
            <a:clrChange>
              <a:clrFrom>
                <a:srgbClr val="FEFEFE"/>
              </a:clrFrom>
              <a:clrTo>
                <a:srgbClr val="FEFEFE">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7398385" y="5555615"/>
            <a:ext cx="4603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TextBox 32"/>
          <p:cNvSpPr txBox="1"/>
          <p:nvPr>
            <p:custDataLst>
              <p:tags r:id="rId53"/>
            </p:custDataLst>
          </p:nvPr>
        </p:nvSpPr>
        <p:spPr>
          <a:xfrm>
            <a:off x="102235" y="6026150"/>
            <a:ext cx="7927340" cy="42354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nSpc>
                <a:spcPct val="90000"/>
              </a:lnSpc>
            </a:pPr>
            <a:r>
              <a:rPr lang="en-US" altLang="zh-CN" sz="2400" b="1">
                <a:solidFill>
                  <a:schemeClr val="bg1"/>
                </a:solidFill>
                <a:latin typeface="Arial Black" panose="020B0A04020102020204" pitchFamily="34" charset="0"/>
                <a:sym typeface="+mn-ea"/>
              </a:rPr>
              <a:t>[</a:t>
            </a:r>
            <a:r>
              <a:rPr lang="zh-CN" sz="2400" b="1">
                <a:solidFill>
                  <a:schemeClr val="bg1"/>
                </a:solidFill>
                <a:latin typeface="Arial Black" panose="020B0A04020102020204" pitchFamily="34" charset="0"/>
                <a:sym typeface="+mn-ea"/>
              </a:rPr>
              <a:t>思考</a:t>
            </a:r>
            <a:r>
              <a:rPr lang="en-US" altLang="zh-CN" sz="2400" b="1">
                <a:solidFill>
                  <a:schemeClr val="bg1"/>
                </a:solidFill>
                <a:latin typeface="Arial Black" panose="020B0A04020102020204" pitchFamily="34" charset="0"/>
                <a:sym typeface="+mn-ea"/>
              </a:rPr>
              <a:t>1]</a:t>
            </a:r>
            <a:r>
              <a:rPr lang="zh-CN" altLang="en-US" sz="2400" b="1">
                <a:solidFill>
                  <a:schemeClr val="bg1"/>
                </a:solidFill>
                <a:latin typeface="Arial Black" panose="020B0A04020102020204" pitchFamily="34" charset="0"/>
                <a:sym typeface="+mn-ea"/>
              </a:rPr>
              <a:t>依据碳的骨架不同烯烃和炔烃能否再分</a:t>
            </a:r>
            <a:r>
              <a:rPr lang="zh-CN" altLang="en-US" sz="2400" b="1" smtClean="0">
                <a:solidFill>
                  <a:schemeClr val="bg1"/>
                </a:solidFill>
                <a:latin typeface="微软雅黑" panose="020B0503020204020204" charset="-122"/>
                <a:ea typeface="微软雅黑" panose="020B0503020204020204" charset="-122"/>
              </a:rPr>
              <a:t>？</a:t>
            </a:r>
            <a:endParaRPr lang="zh-CN" altLang="en-US" sz="2400" b="1" smtClean="0">
              <a:solidFill>
                <a:schemeClr val="bg1"/>
              </a:solidFill>
              <a:latin typeface="微软雅黑" panose="020B0503020204020204" charset="-122"/>
              <a:ea typeface="微软雅黑" panose="020B0503020204020204" charset="-122"/>
            </a:endParaRPr>
          </a:p>
        </p:txBody>
      </p:sp>
      <p:sp>
        <p:nvSpPr>
          <p:cNvPr id="75" name="TextBox 32"/>
          <p:cNvSpPr txBox="1"/>
          <p:nvPr>
            <p:custDataLst>
              <p:tags r:id="rId54"/>
            </p:custDataLst>
          </p:nvPr>
        </p:nvSpPr>
        <p:spPr>
          <a:xfrm>
            <a:off x="107315" y="6449695"/>
            <a:ext cx="7922260" cy="423545"/>
          </a:xfrm>
          <a:prstGeom prst="rect">
            <a:avLst/>
          </a:prstGeom>
          <a:solidFill>
            <a:schemeClr val="accent1"/>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nSpc>
                <a:spcPct val="90000"/>
              </a:lnSpc>
            </a:pPr>
            <a:r>
              <a:rPr lang="en-US" altLang="zh-CN" sz="2400" b="1">
                <a:solidFill>
                  <a:schemeClr val="bg1"/>
                </a:solidFill>
                <a:latin typeface="Arial Black" panose="020B0A04020102020204" pitchFamily="34" charset="0"/>
                <a:sym typeface="+mn-ea"/>
              </a:rPr>
              <a:t>[</a:t>
            </a:r>
            <a:r>
              <a:rPr lang="zh-CN" sz="2400" b="1">
                <a:solidFill>
                  <a:schemeClr val="bg1"/>
                </a:solidFill>
                <a:latin typeface="Arial Black" panose="020B0A04020102020204" pitchFamily="34" charset="0"/>
                <a:sym typeface="+mn-ea"/>
              </a:rPr>
              <a:t>思考</a:t>
            </a:r>
            <a:r>
              <a:rPr lang="en-US" altLang="zh-CN" sz="2400" b="1">
                <a:solidFill>
                  <a:schemeClr val="bg1"/>
                </a:solidFill>
                <a:latin typeface="Arial Black" panose="020B0A04020102020204" pitchFamily="34" charset="0"/>
                <a:sym typeface="+mn-ea"/>
              </a:rPr>
              <a:t>2]</a:t>
            </a:r>
            <a:r>
              <a:rPr lang="zh-CN" altLang="en-US" sz="2400" b="1">
                <a:solidFill>
                  <a:schemeClr val="bg1"/>
                </a:solidFill>
                <a:latin typeface="Arial Black" panose="020B0A04020102020204" pitchFamily="34" charset="0"/>
                <a:sym typeface="+mn-ea"/>
              </a:rPr>
              <a:t>依据不饱和度的不同，猜测烯烃和炔烃能否再分</a:t>
            </a:r>
            <a:r>
              <a:rPr lang="zh-CN" altLang="en-US" sz="2400" b="1" smtClean="0">
                <a:solidFill>
                  <a:schemeClr val="bg1"/>
                </a:solidFill>
                <a:latin typeface="微软雅黑" panose="020B0503020204020204" charset="-122"/>
                <a:ea typeface="微软雅黑" panose="020B0503020204020204" charset="-122"/>
              </a:rPr>
              <a:t>？</a:t>
            </a:r>
            <a:endParaRPr lang="zh-CN" altLang="en-US" sz="2400" b="1" smtClean="0">
              <a:solidFill>
                <a:schemeClr val="bg1"/>
              </a:solidFill>
              <a:latin typeface="微软雅黑" panose="020B0503020204020204" charset="-122"/>
              <a:ea typeface="微软雅黑" panose="020B0503020204020204" charset="-122"/>
            </a:endParaRPr>
          </a:p>
        </p:txBody>
      </p:sp>
      <p:pic>
        <p:nvPicPr>
          <p:cNvPr id="76" name="Picture 3"/>
          <p:cNvPicPr>
            <a:picLocks noChangeAspect="1" noChangeArrowheads="1"/>
          </p:cNvPicPr>
          <p:nvPr>
            <p:custDataLst>
              <p:tags r:id="rId55"/>
            </p:custDataLst>
          </p:nvPr>
        </p:nvPicPr>
        <p:blipFill>
          <a:blip r:embed="rId56"/>
          <a:stretch>
            <a:fillRect/>
          </a:stretch>
        </p:blipFill>
        <p:spPr bwMode="auto">
          <a:xfrm rot="16200000">
            <a:off x="8569960" y="5575935"/>
            <a:ext cx="475615" cy="424180"/>
          </a:xfrm>
          <a:prstGeom prst="rect">
            <a:avLst/>
          </a:prstGeom>
          <a:noFill/>
          <a:ln w="9525">
            <a:noFill/>
            <a:miter lim="800000"/>
            <a:headEnd/>
            <a:tailEnd/>
          </a:ln>
        </p:spPr>
      </p:pic>
      <p:sp>
        <p:nvSpPr>
          <p:cNvPr id="77" name="TextBox 32"/>
          <p:cNvSpPr txBox="1"/>
          <p:nvPr>
            <p:custDataLst>
              <p:tags r:id="rId57"/>
            </p:custDataLst>
          </p:nvPr>
        </p:nvSpPr>
        <p:spPr>
          <a:xfrm>
            <a:off x="6617970" y="6035675"/>
            <a:ext cx="5553710" cy="829945"/>
          </a:xfrm>
          <a:prstGeom prst="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nSpc>
                <a:spcPct val="100000"/>
              </a:lnSpc>
            </a:pPr>
            <a:r>
              <a:rPr lang="en-US" altLang="zh-CN" sz="2400" b="1">
                <a:solidFill>
                  <a:schemeClr val="bg1"/>
                </a:solidFill>
                <a:latin typeface="Arial Black" panose="020B0A04020102020204" pitchFamily="34" charset="0"/>
                <a:sym typeface="+mn-ea"/>
              </a:rPr>
              <a:t>[</a:t>
            </a:r>
            <a:r>
              <a:rPr lang="zh-CN" sz="2400" b="1">
                <a:solidFill>
                  <a:schemeClr val="bg1"/>
                </a:solidFill>
                <a:latin typeface="Arial Black" panose="020B0A04020102020204" pitchFamily="34" charset="0"/>
                <a:sym typeface="+mn-ea"/>
              </a:rPr>
              <a:t>思考</a:t>
            </a:r>
            <a:r>
              <a:rPr lang="en-US" altLang="zh-CN" sz="2400" b="1">
                <a:solidFill>
                  <a:schemeClr val="bg1"/>
                </a:solidFill>
                <a:latin typeface="Arial Black" panose="020B0A04020102020204" pitchFamily="34" charset="0"/>
                <a:sym typeface="+mn-ea"/>
              </a:rPr>
              <a:t>3]</a:t>
            </a:r>
            <a:r>
              <a:rPr lang="zh-CN" altLang="en-US" sz="2400" b="1">
                <a:solidFill>
                  <a:schemeClr val="bg1"/>
                </a:solidFill>
                <a:latin typeface="Arial Black" panose="020B0A04020102020204" pitchFamily="34" charset="0"/>
                <a:sym typeface="+mn-ea"/>
              </a:rPr>
              <a:t>依据不饱和度的不同，能否写出烷烃、环烷烃、单烯烃、单炔烃的通式</a:t>
            </a:r>
            <a:r>
              <a:rPr lang="zh-CN" altLang="en-US" sz="2400" b="1" smtClean="0">
                <a:solidFill>
                  <a:schemeClr val="bg1"/>
                </a:solidFill>
                <a:latin typeface="微软雅黑" panose="020B0503020204020204" charset="-122"/>
                <a:ea typeface="微软雅黑" panose="020B0503020204020204" charset="-122"/>
              </a:rPr>
              <a:t>？</a:t>
            </a:r>
            <a:endParaRPr lang="zh-CN" altLang="en-US" sz="2400" b="1" smtClean="0">
              <a:solidFill>
                <a:schemeClr val="bg1"/>
              </a:solidFill>
              <a:latin typeface="微软雅黑" panose="020B0503020204020204" charset="-122"/>
              <a:ea typeface="微软雅黑" panose="020B0503020204020204" charset="-122"/>
            </a:endParaRPr>
          </a:p>
        </p:txBody>
      </p:sp>
      <p:sp>
        <p:nvSpPr>
          <p:cNvPr id="78" name="TextBox 38"/>
          <p:cNvSpPr txBox="1"/>
          <p:nvPr>
            <p:custDataLst>
              <p:tags r:id="rId58"/>
            </p:custDataLst>
          </p:nvPr>
        </p:nvSpPr>
        <p:spPr>
          <a:xfrm>
            <a:off x="7922698" y="5504153"/>
            <a:ext cx="653942" cy="521970"/>
          </a:xfrm>
          <a:prstGeom prst="rect">
            <a:avLst/>
          </a:prstGeom>
          <a:noFill/>
        </p:spPr>
        <p:txBody>
          <a:bodyPr wrap="square" rtlCol="0">
            <a:spAutoFit/>
          </a:bodyPr>
          <a:lstStyle/>
          <a:p>
            <a:r>
              <a:rPr lang="zh-CN" altLang="en-US" sz="2800" b="1" smtClean="0"/>
              <a:t>或  </a:t>
            </a:r>
            <a:endParaRPr lang="zh-CN" altLang="en-US" sz="2800" b="1"/>
          </a:p>
        </p:txBody>
      </p:sp>
      <p:sp>
        <p:nvSpPr>
          <p:cNvPr id="79" name="TextBox 31"/>
          <p:cNvSpPr txBox="1"/>
          <p:nvPr>
            <p:custDataLst>
              <p:tags r:id="rId59"/>
            </p:custDataLst>
          </p:nvPr>
        </p:nvSpPr>
        <p:spPr>
          <a:xfrm>
            <a:off x="9754235" y="680720"/>
            <a:ext cx="2418080" cy="521970"/>
          </a:xfrm>
          <a:prstGeom prst="rect">
            <a:avLst/>
          </a:prstGeom>
          <a:solidFill>
            <a:srgbClr val="FFFF00"/>
          </a:solidFill>
        </p:spPr>
        <p:txBody>
          <a:bodyPr wrap="square" rtlCol="0">
            <a:spAutoFit/>
          </a:bodyPr>
          <a:lstStyle/>
          <a:p>
            <a:r>
              <a:rPr lang="en-US" altLang="zh-CN" sz="2800" b="1" smtClean="0">
                <a:solidFill>
                  <a:srgbClr val="FF0000"/>
                </a:solidFill>
                <a:latin typeface="Times New Roman" panose="02020603050405020304" pitchFamily="18" charset="0"/>
                <a:cs typeface="Times New Roman" panose="02020603050405020304" pitchFamily="18" charset="0"/>
              </a:rPr>
              <a:t>C</a:t>
            </a:r>
            <a:r>
              <a:rPr lang="en-US" altLang="zh-CN" sz="2800" b="1" baseline="-25000" smtClean="0">
                <a:solidFill>
                  <a:srgbClr val="FF0000"/>
                </a:solidFill>
                <a:latin typeface="Times New Roman" panose="02020603050405020304" pitchFamily="18" charset="0"/>
                <a:cs typeface="Times New Roman" panose="02020603050405020304" pitchFamily="18" charset="0"/>
              </a:rPr>
              <a:t>n</a:t>
            </a:r>
            <a:r>
              <a:rPr lang="en-US" altLang="zh-CN" sz="2800" b="1" smtClean="0">
                <a:solidFill>
                  <a:srgbClr val="FF0000"/>
                </a:solidFill>
                <a:latin typeface="Times New Roman" panose="02020603050405020304" pitchFamily="18" charset="0"/>
                <a:cs typeface="Times New Roman" panose="02020603050405020304" pitchFamily="18" charset="0"/>
              </a:rPr>
              <a:t>H</a:t>
            </a:r>
            <a:r>
              <a:rPr lang="en-US" altLang="zh-CN" sz="2800" b="1" baseline="-25000" smtClean="0">
                <a:solidFill>
                  <a:srgbClr val="FF0000"/>
                </a:solidFill>
                <a:latin typeface="Times New Roman" panose="02020603050405020304" pitchFamily="18" charset="0"/>
                <a:cs typeface="Times New Roman" panose="02020603050405020304" pitchFamily="18" charset="0"/>
              </a:rPr>
              <a:t>2n+2</a:t>
            </a:r>
            <a:r>
              <a:rPr lang="zh-CN" altLang="en-US" sz="2800" b="1" smtClean="0">
                <a:solidFill>
                  <a:srgbClr val="FF0000"/>
                </a:solidFill>
                <a:latin typeface="Times New Roman" panose="02020603050405020304" pitchFamily="18" charset="0"/>
                <a:cs typeface="Times New Roman" panose="02020603050405020304" pitchFamily="18" charset="0"/>
              </a:rPr>
              <a:t>（</a:t>
            </a:r>
            <a:r>
              <a:rPr lang="en-US" altLang="zh-CN" sz="2800" b="1" smtClean="0">
                <a:solidFill>
                  <a:srgbClr val="FF0000"/>
                </a:solidFill>
                <a:latin typeface="Times New Roman" panose="02020603050405020304" pitchFamily="18" charset="0"/>
                <a:cs typeface="Times New Roman" panose="02020603050405020304" pitchFamily="18" charset="0"/>
              </a:rPr>
              <a:t>n≥1</a:t>
            </a:r>
            <a:r>
              <a:rPr lang="zh-CN" altLang="en-US" sz="2800" b="1" smtClean="0">
                <a:solidFill>
                  <a:srgbClr val="FF0000"/>
                </a:solidFill>
                <a:latin typeface="Times New Roman" panose="02020603050405020304" pitchFamily="18" charset="0"/>
                <a:cs typeface="Times New Roman" panose="02020603050405020304" pitchFamily="18" charset="0"/>
              </a:rPr>
              <a:t>）</a:t>
            </a:r>
            <a:endParaRPr lang="zh-CN" altLang="en-US" sz="2800" b="1">
              <a:solidFill>
                <a:srgbClr val="FF0000"/>
              </a:solidFill>
              <a:latin typeface="Times New Roman" panose="02020603050405020304" pitchFamily="18" charset="0"/>
              <a:cs typeface="Times New Roman" panose="02020603050405020304" pitchFamily="18" charset="0"/>
            </a:endParaRPr>
          </a:p>
        </p:txBody>
      </p:sp>
      <p:sp>
        <p:nvSpPr>
          <p:cNvPr id="80" name="TextBox 31"/>
          <p:cNvSpPr txBox="1"/>
          <p:nvPr>
            <p:custDataLst>
              <p:tags r:id="rId60"/>
            </p:custDataLst>
          </p:nvPr>
        </p:nvSpPr>
        <p:spPr>
          <a:xfrm>
            <a:off x="9861025" y="1856322"/>
            <a:ext cx="2207491" cy="521970"/>
          </a:xfrm>
          <a:prstGeom prst="rect">
            <a:avLst/>
          </a:prstGeom>
          <a:solidFill>
            <a:srgbClr val="FFFF00"/>
          </a:solidFill>
        </p:spPr>
        <p:txBody>
          <a:bodyPr wrap="square" rtlCol="0">
            <a:spAutoFit/>
          </a:bodyPr>
          <a:lstStyle/>
          <a:p>
            <a:r>
              <a:rPr lang="en-US" altLang="zh-CN" sz="2800" b="1" smtClean="0">
                <a:solidFill>
                  <a:srgbClr val="FF0000"/>
                </a:solidFill>
                <a:latin typeface="Times New Roman" panose="02020603050405020304" pitchFamily="18" charset="0"/>
                <a:cs typeface="Times New Roman" panose="02020603050405020304" pitchFamily="18" charset="0"/>
              </a:rPr>
              <a:t>C</a:t>
            </a:r>
            <a:r>
              <a:rPr lang="en-US" altLang="zh-CN" sz="2800" b="1" baseline="-25000" smtClean="0">
                <a:solidFill>
                  <a:srgbClr val="FF0000"/>
                </a:solidFill>
                <a:latin typeface="Times New Roman" panose="02020603050405020304" pitchFamily="18" charset="0"/>
                <a:cs typeface="Times New Roman" panose="02020603050405020304" pitchFamily="18" charset="0"/>
              </a:rPr>
              <a:t>n</a:t>
            </a:r>
            <a:r>
              <a:rPr lang="en-US" altLang="zh-CN" sz="2800" b="1" smtClean="0">
                <a:solidFill>
                  <a:srgbClr val="FF0000"/>
                </a:solidFill>
                <a:latin typeface="Times New Roman" panose="02020603050405020304" pitchFamily="18" charset="0"/>
                <a:cs typeface="Times New Roman" panose="02020603050405020304" pitchFamily="18" charset="0"/>
              </a:rPr>
              <a:t>H</a:t>
            </a:r>
            <a:r>
              <a:rPr lang="en-US" altLang="zh-CN" sz="2800" b="1" baseline="-25000" smtClean="0">
                <a:solidFill>
                  <a:srgbClr val="FF0000"/>
                </a:solidFill>
                <a:latin typeface="Times New Roman" panose="02020603050405020304" pitchFamily="18" charset="0"/>
                <a:cs typeface="Times New Roman" panose="02020603050405020304" pitchFamily="18" charset="0"/>
              </a:rPr>
              <a:t>2n</a:t>
            </a:r>
            <a:r>
              <a:rPr lang="zh-CN" altLang="en-US" sz="2800" b="1" smtClean="0">
                <a:solidFill>
                  <a:srgbClr val="FF0000"/>
                </a:solidFill>
                <a:latin typeface="Times New Roman" panose="02020603050405020304" pitchFamily="18" charset="0"/>
                <a:cs typeface="Times New Roman" panose="02020603050405020304" pitchFamily="18" charset="0"/>
              </a:rPr>
              <a:t>（</a:t>
            </a:r>
            <a:r>
              <a:rPr lang="en-US" altLang="zh-CN" sz="2800" b="1" smtClean="0">
                <a:solidFill>
                  <a:srgbClr val="FF0000"/>
                </a:solidFill>
                <a:latin typeface="Times New Roman" panose="02020603050405020304" pitchFamily="18" charset="0"/>
                <a:cs typeface="Times New Roman" panose="02020603050405020304" pitchFamily="18" charset="0"/>
              </a:rPr>
              <a:t>n≥3</a:t>
            </a:r>
            <a:r>
              <a:rPr lang="zh-CN" altLang="en-US" sz="2800" b="1" smtClean="0">
                <a:solidFill>
                  <a:srgbClr val="FF0000"/>
                </a:solidFill>
                <a:latin typeface="Times New Roman" panose="02020603050405020304" pitchFamily="18" charset="0"/>
                <a:cs typeface="Times New Roman" panose="02020603050405020304" pitchFamily="18" charset="0"/>
              </a:rPr>
              <a:t>）</a:t>
            </a:r>
            <a:endParaRPr lang="zh-CN" altLang="en-US" sz="2800" b="1">
              <a:solidFill>
                <a:srgbClr val="FF0000"/>
              </a:solidFill>
              <a:latin typeface="Times New Roman" panose="02020603050405020304" pitchFamily="18" charset="0"/>
              <a:cs typeface="Times New Roman" panose="02020603050405020304" pitchFamily="18" charset="0"/>
            </a:endParaRPr>
          </a:p>
        </p:txBody>
      </p:sp>
      <p:sp>
        <p:nvSpPr>
          <p:cNvPr id="81" name="TextBox 32"/>
          <p:cNvSpPr txBox="1"/>
          <p:nvPr>
            <p:custDataLst>
              <p:tags r:id="rId61"/>
            </p:custDataLst>
          </p:nvPr>
        </p:nvSpPr>
        <p:spPr>
          <a:xfrm>
            <a:off x="9859723" y="3034247"/>
            <a:ext cx="2207491" cy="521970"/>
          </a:xfrm>
          <a:prstGeom prst="rect">
            <a:avLst/>
          </a:prstGeom>
          <a:solidFill>
            <a:srgbClr val="FFFF00"/>
          </a:solidFill>
        </p:spPr>
        <p:txBody>
          <a:bodyPr wrap="square" rtlCol="0">
            <a:spAutoFit/>
          </a:bodyPr>
          <a:lstStyle/>
          <a:p>
            <a:r>
              <a:rPr lang="en-US" altLang="zh-CN" sz="2800" b="1" smtClean="0">
                <a:solidFill>
                  <a:srgbClr val="FF0000"/>
                </a:solidFill>
                <a:latin typeface="Times New Roman" panose="02020603050405020304" pitchFamily="18" charset="0"/>
                <a:cs typeface="Times New Roman" panose="02020603050405020304" pitchFamily="18" charset="0"/>
              </a:rPr>
              <a:t>C</a:t>
            </a:r>
            <a:r>
              <a:rPr lang="en-US" altLang="zh-CN" sz="2800" b="1" baseline="-25000" smtClean="0">
                <a:solidFill>
                  <a:srgbClr val="FF0000"/>
                </a:solidFill>
                <a:latin typeface="Times New Roman" panose="02020603050405020304" pitchFamily="18" charset="0"/>
                <a:cs typeface="Times New Roman" panose="02020603050405020304" pitchFamily="18" charset="0"/>
              </a:rPr>
              <a:t>n</a:t>
            </a:r>
            <a:r>
              <a:rPr lang="en-US" altLang="zh-CN" sz="2800" b="1" smtClean="0">
                <a:solidFill>
                  <a:srgbClr val="FF0000"/>
                </a:solidFill>
                <a:latin typeface="Times New Roman" panose="02020603050405020304" pitchFamily="18" charset="0"/>
                <a:cs typeface="Times New Roman" panose="02020603050405020304" pitchFamily="18" charset="0"/>
              </a:rPr>
              <a:t>H</a:t>
            </a:r>
            <a:r>
              <a:rPr lang="en-US" altLang="zh-CN" sz="2800" b="1" baseline="-25000" smtClean="0">
                <a:solidFill>
                  <a:srgbClr val="FF0000"/>
                </a:solidFill>
                <a:latin typeface="Times New Roman" panose="02020603050405020304" pitchFamily="18" charset="0"/>
                <a:cs typeface="Times New Roman" panose="02020603050405020304" pitchFamily="18" charset="0"/>
              </a:rPr>
              <a:t>2n</a:t>
            </a:r>
            <a:r>
              <a:rPr lang="zh-CN" altLang="en-US" sz="2800" b="1" smtClean="0">
                <a:solidFill>
                  <a:srgbClr val="FF0000"/>
                </a:solidFill>
                <a:latin typeface="Times New Roman" panose="02020603050405020304" pitchFamily="18" charset="0"/>
                <a:cs typeface="Times New Roman" panose="02020603050405020304" pitchFamily="18" charset="0"/>
              </a:rPr>
              <a:t>（</a:t>
            </a:r>
            <a:r>
              <a:rPr lang="en-US" altLang="zh-CN" sz="2800" b="1" smtClean="0">
                <a:solidFill>
                  <a:srgbClr val="FF0000"/>
                </a:solidFill>
                <a:latin typeface="Times New Roman" panose="02020603050405020304" pitchFamily="18" charset="0"/>
                <a:cs typeface="Times New Roman" panose="02020603050405020304" pitchFamily="18" charset="0"/>
              </a:rPr>
              <a:t>n≥2</a:t>
            </a:r>
            <a:r>
              <a:rPr lang="zh-CN" altLang="en-US" sz="2800" b="1" smtClean="0">
                <a:solidFill>
                  <a:srgbClr val="FF0000"/>
                </a:solidFill>
                <a:latin typeface="Times New Roman" panose="02020603050405020304" pitchFamily="18" charset="0"/>
                <a:cs typeface="Times New Roman" panose="02020603050405020304" pitchFamily="18" charset="0"/>
              </a:rPr>
              <a:t>）</a:t>
            </a:r>
            <a:endParaRPr lang="zh-CN" altLang="en-US" sz="2800" b="1">
              <a:solidFill>
                <a:srgbClr val="FF0000"/>
              </a:solidFill>
              <a:latin typeface="Times New Roman" panose="02020603050405020304" pitchFamily="18" charset="0"/>
              <a:cs typeface="Times New Roman" panose="02020603050405020304" pitchFamily="18" charset="0"/>
            </a:endParaRPr>
          </a:p>
        </p:txBody>
      </p:sp>
      <p:sp>
        <p:nvSpPr>
          <p:cNvPr id="82" name="TextBox 33"/>
          <p:cNvSpPr txBox="1"/>
          <p:nvPr>
            <p:custDataLst>
              <p:tags r:id="rId62"/>
            </p:custDataLst>
          </p:nvPr>
        </p:nvSpPr>
        <p:spPr>
          <a:xfrm>
            <a:off x="9859645" y="4218940"/>
            <a:ext cx="2312670" cy="521970"/>
          </a:xfrm>
          <a:prstGeom prst="rect">
            <a:avLst/>
          </a:prstGeom>
          <a:solidFill>
            <a:srgbClr val="FFFF00"/>
          </a:solidFill>
        </p:spPr>
        <p:txBody>
          <a:bodyPr wrap="square" rtlCol="0">
            <a:spAutoFit/>
          </a:bodyPr>
          <a:lstStyle/>
          <a:p>
            <a:r>
              <a:rPr lang="en-US" altLang="zh-CN" sz="2800" b="1" smtClean="0">
                <a:solidFill>
                  <a:srgbClr val="FF0000"/>
                </a:solidFill>
                <a:latin typeface="Times New Roman" panose="02020603050405020304" pitchFamily="18" charset="0"/>
                <a:cs typeface="Times New Roman" panose="02020603050405020304" pitchFamily="18" charset="0"/>
              </a:rPr>
              <a:t>C</a:t>
            </a:r>
            <a:r>
              <a:rPr lang="en-US" altLang="zh-CN" sz="2800" b="1" baseline="-25000" smtClean="0">
                <a:solidFill>
                  <a:srgbClr val="FF0000"/>
                </a:solidFill>
                <a:latin typeface="Times New Roman" panose="02020603050405020304" pitchFamily="18" charset="0"/>
                <a:cs typeface="Times New Roman" panose="02020603050405020304" pitchFamily="18" charset="0"/>
              </a:rPr>
              <a:t>n</a:t>
            </a:r>
            <a:r>
              <a:rPr lang="en-US" altLang="zh-CN" sz="2800" b="1" smtClean="0">
                <a:solidFill>
                  <a:srgbClr val="FF0000"/>
                </a:solidFill>
                <a:latin typeface="Times New Roman" panose="02020603050405020304" pitchFamily="18" charset="0"/>
                <a:cs typeface="Times New Roman" panose="02020603050405020304" pitchFamily="18" charset="0"/>
              </a:rPr>
              <a:t>H</a:t>
            </a:r>
            <a:r>
              <a:rPr lang="en-US" altLang="zh-CN" sz="2800" b="1" baseline="-25000" smtClean="0">
                <a:solidFill>
                  <a:srgbClr val="FF0000"/>
                </a:solidFill>
                <a:latin typeface="Times New Roman" panose="02020603050405020304" pitchFamily="18" charset="0"/>
                <a:cs typeface="Times New Roman" panose="02020603050405020304" pitchFamily="18" charset="0"/>
              </a:rPr>
              <a:t>2n-2</a:t>
            </a:r>
            <a:r>
              <a:rPr lang="zh-CN" altLang="en-US" sz="2800" b="1" smtClean="0">
                <a:solidFill>
                  <a:srgbClr val="FF0000"/>
                </a:solidFill>
                <a:latin typeface="Times New Roman" panose="02020603050405020304" pitchFamily="18" charset="0"/>
                <a:cs typeface="Times New Roman" panose="02020603050405020304" pitchFamily="18" charset="0"/>
              </a:rPr>
              <a:t>（</a:t>
            </a:r>
            <a:r>
              <a:rPr lang="en-US" altLang="zh-CN" sz="2800" b="1" smtClean="0">
                <a:solidFill>
                  <a:srgbClr val="FF0000"/>
                </a:solidFill>
                <a:latin typeface="Times New Roman" panose="02020603050405020304" pitchFamily="18" charset="0"/>
                <a:cs typeface="Times New Roman" panose="02020603050405020304" pitchFamily="18" charset="0"/>
              </a:rPr>
              <a:t>n≥2</a:t>
            </a:r>
            <a:r>
              <a:rPr lang="zh-CN" altLang="en-US" sz="2800" b="1" smtClean="0">
                <a:solidFill>
                  <a:srgbClr val="FF0000"/>
                </a:solidFill>
                <a:latin typeface="Times New Roman" panose="02020603050405020304" pitchFamily="18" charset="0"/>
                <a:cs typeface="Times New Roman" panose="02020603050405020304" pitchFamily="18" charset="0"/>
              </a:rPr>
              <a:t>）</a:t>
            </a:r>
            <a:endParaRPr lang="zh-CN" altLang="en-US" sz="28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1000" fill="hold"/>
                                        <p:tgtEl>
                                          <p:spTgt spid="58"/>
                                        </p:tgtEl>
                                        <p:attrNameLst>
                                          <p:attrName>ppt_w</p:attrName>
                                        </p:attrNameLst>
                                      </p:cBhvr>
                                      <p:tavLst>
                                        <p:tav tm="0">
                                          <p:val>
                                            <p:strVal val="#ppt_w*0.70"/>
                                          </p:val>
                                        </p:tav>
                                        <p:tav tm="100000">
                                          <p:val>
                                            <p:strVal val="#ppt_w"/>
                                          </p:val>
                                        </p:tav>
                                      </p:tavLst>
                                    </p:anim>
                                    <p:anim calcmode="lin" valueType="num">
                                      <p:cBhvr>
                                        <p:cTn id="8" dur="1000" fill="hold"/>
                                        <p:tgtEl>
                                          <p:spTgt spid="58"/>
                                        </p:tgtEl>
                                        <p:attrNameLst>
                                          <p:attrName>ppt_h</p:attrName>
                                        </p:attrNameLst>
                                      </p:cBhvr>
                                      <p:tavLst>
                                        <p:tav tm="0">
                                          <p:val>
                                            <p:strVal val="#ppt_h"/>
                                          </p:val>
                                        </p:tav>
                                        <p:tav tm="100000">
                                          <p:val>
                                            <p:strVal val="#ppt_h"/>
                                          </p:val>
                                        </p:tav>
                                      </p:tavLst>
                                    </p:anim>
                                    <p:animEffect transition="in" filter="fade">
                                      <p:cBhvr>
                                        <p:cTn id="9" dur="1000"/>
                                        <p:tgtEl>
                                          <p:spTgt spid="58"/>
                                        </p:tgtEl>
                                      </p:cBhvr>
                                    </p:animEffect>
                                  </p:childTnLst>
                                </p:cTn>
                              </p:par>
                              <p:par>
                                <p:cTn id="10" presetID="55" presetClass="entr" presetSubtype="0" fill="hold" grpId="2"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000" fill="hold"/>
                                        <p:tgtEl>
                                          <p:spTgt spid="33"/>
                                        </p:tgtEl>
                                        <p:attrNameLst>
                                          <p:attrName>ppt_w</p:attrName>
                                        </p:attrNameLst>
                                      </p:cBhvr>
                                      <p:tavLst>
                                        <p:tav tm="0">
                                          <p:val>
                                            <p:strVal val="#ppt_w*0.70"/>
                                          </p:val>
                                        </p:tav>
                                        <p:tav tm="100000">
                                          <p:val>
                                            <p:strVal val="#ppt_w"/>
                                          </p:val>
                                        </p:tav>
                                      </p:tavLst>
                                    </p:anim>
                                    <p:anim calcmode="lin" valueType="num">
                                      <p:cBhvr>
                                        <p:cTn id="13" dur="1000" fill="hold"/>
                                        <p:tgtEl>
                                          <p:spTgt spid="33"/>
                                        </p:tgtEl>
                                        <p:attrNameLst>
                                          <p:attrName>ppt_h</p:attrName>
                                        </p:attrNameLst>
                                      </p:cBhvr>
                                      <p:tavLst>
                                        <p:tav tm="0">
                                          <p:val>
                                            <p:strVal val="#ppt_h"/>
                                          </p:val>
                                        </p:tav>
                                        <p:tav tm="100000">
                                          <p:val>
                                            <p:strVal val="#ppt_h"/>
                                          </p:val>
                                        </p:tav>
                                      </p:tavLst>
                                    </p:anim>
                                    <p:animEffect transition="in" filter="fade">
                                      <p:cBhvr>
                                        <p:cTn id="14" dur="10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2"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strVal val="#ppt_w*0.70"/>
                                          </p:val>
                                        </p:tav>
                                        <p:tav tm="100000">
                                          <p:val>
                                            <p:strVal val="#ppt_w"/>
                                          </p:val>
                                        </p:tav>
                                      </p:tavLst>
                                    </p:anim>
                                    <p:anim calcmode="lin" valueType="num">
                                      <p:cBhvr>
                                        <p:cTn id="20" dur="1000" fill="hold"/>
                                        <p:tgtEl>
                                          <p:spTgt spid="22"/>
                                        </p:tgtEl>
                                        <p:attrNameLst>
                                          <p:attrName>ppt_h</p:attrName>
                                        </p:attrNameLst>
                                      </p:cBhvr>
                                      <p:tavLst>
                                        <p:tav tm="0">
                                          <p:val>
                                            <p:strVal val="#ppt_h"/>
                                          </p:val>
                                        </p:tav>
                                        <p:tav tm="100000">
                                          <p:val>
                                            <p:strVal val="#ppt_h"/>
                                          </p:val>
                                        </p:tav>
                                      </p:tavLst>
                                    </p:anim>
                                    <p:animEffect transition="in" filter="fade">
                                      <p:cBhvr>
                                        <p:cTn id="21" dur="1000"/>
                                        <p:tgtEl>
                                          <p:spTgt spid="22"/>
                                        </p:tgtEl>
                                      </p:cBhvr>
                                    </p:animEffect>
                                  </p:childTnLst>
                                </p:cTn>
                              </p:par>
                              <p:par>
                                <p:cTn id="22" presetID="55" presetClass="entr" presetSubtype="0" fill="hold" grpId="2"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1000" fill="hold"/>
                                        <p:tgtEl>
                                          <p:spTgt spid="28"/>
                                        </p:tgtEl>
                                        <p:attrNameLst>
                                          <p:attrName>ppt_w</p:attrName>
                                        </p:attrNameLst>
                                      </p:cBhvr>
                                      <p:tavLst>
                                        <p:tav tm="0">
                                          <p:val>
                                            <p:strVal val="#ppt_w*0.70"/>
                                          </p:val>
                                        </p:tav>
                                        <p:tav tm="100000">
                                          <p:val>
                                            <p:strVal val="#ppt_w"/>
                                          </p:val>
                                        </p:tav>
                                      </p:tavLst>
                                    </p:anim>
                                    <p:anim calcmode="lin" valueType="num">
                                      <p:cBhvr>
                                        <p:cTn id="25" dur="1000" fill="hold"/>
                                        <p:tgtEl>
                                          <p:spTgt spid="28"/>
                                        </p:tgtEl>
                                        <p:attrNameLst>
                                          <p:attrName>ppt_h</p:attrName>
                                        </p:attrNameLst>
                                      </p:cBhvr>
                                      <p:tavLst>
                                        <p:tav tm="0">
                                          <p:val>
                                            <p:strVal val="#ppt_h"/>
                                          </p:val>
                                        </p:tav>
                                        <p:tav tm="100000">
                                          <p:val>
                                            <p:strVal val="#ppt_h"/>
                                          </p:val>
                                        </p:tav>
                                      </p:tavLst>
                                    </p:anim>
                                    <p:animEffect transition="in" filter="fade">
                                      <p:cBhvr>
                                        <p:cTn id="26" dur="10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2"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1000" fill="hold"/>
                                        <p:tgtEl>
                                          <p:spTgt spid="25"/>
                                        </p:tgtEl>
                                        <p:attrNameLst>
                                          <p:attrName>ppt_w</p:attrName>
                                        </p:attrNameLst>
                                      </p:cBhvr>
                                      <p:tavLst>
                                        <p:tav tm="0">
                                          <p:val>
                                            <p:strVal val="#ppt_w*0.70"/>
                                          </p:val>
                                        </p:tav>
                                        <p:tav tm="100000">
                                          <p:val>
                                            <p:strVal val="#ppt_w"/>
                                          </p:val>
                                        </p:tav>
                                      </p:tavLst>
                                    </p:anim>
                                    <p:anim calcmode="lin" valueType="num">
                                      <p:cBhvr>
                                        <p:cTn id="32" dur="1000" fill="hold"/>
                                        <p:tgtEl>
                                          <p:spTgt spid="25"/>
                                        </p:tgtEl>
                                        <p:attrNameLst>
                                          <p:attrName>ppt_h</p:attrName>
                                        </p:attrNameLst>
                                      </p:cBhvr>
                                      <p:tavLst>
                                        <p:tav tm="0">
                                          <p:val>
                                            <p:strVal val="#ppt_h"/>
                                          </p:val>
                                        </p:tav>
                                        <p:tav tm="100000">
                                          <p:val>
                                            <p:strVal val="#ppt_h"/>
                                          </p:val>
                                        </p:tav>
                                      </p:tavLst>
                                    </p:anim>
                                    <p:animEffect transition="in" filter="fade">
                                      <p:cBhvr>
                                        <p:cTn id="33" dur="1000"/>
                                        <p:tgtEl>
                                          <p:spTgt spid="25"/>
                                        </p:tgtEl>
                                      </p:cBhvr>
                                    </p:animEffect>
                                  </p:childTnLst>
                                </p:cTn>
                              </p:par>
                              <p:par>
                                <p:cTn id="34" presetID="55" presetClass="entr" presetSubtype="0" fill="hold" grpId="2"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1000" fill="hold"/>
                                        <p:tgtEl>
                                          <p:spTgt spid="31"/>
                                        </p:tgtEl>
                                        <p:attrNameLst>
                                          <p:attrName>ppt_w</p:attrName>
                                        </p:attrNameLst>
                                      </p:cBhvr>
                                      <p:tavLst>
                                        <p:tav tm="0">
                                          <p:val>
                                            <p:strVal val="#ppt_w*0.70"/>
                                          </p:val>
                                        </p:tav>
                                        <p:tav tm="100000">
                                          <p:val>
                                            <p:strVal val="#ppt_w"/>
                                          </p:val>
                                        </p:tav>
                                      </p:tavLst>
                                    </p:anim>
                                    <p:anim calcmode="lin" valueType="num">
                                      <p:cBhvr>
                                        <p:cTn id="37" dur="1000" fill="hold"/>
                                        <p:tgtEl>
                                          <p:spTgt spid="31"/>
                                        </p:tgtEl>
                                        <p:attrNameLst>
                                          <p:attrName>ppt_h</p:attrName>
                                        </p:attrNameLst>
                                      </p:cBhvr>
                                      <p:tavLst>
                                        <p:tav tm="0">
                                          <p:val>
                                            <p:strVal val="#ppt_h"/>
                                          </p:val>
                                        </p:tav>
                                        <p:tav tm="100000">
                                          <p:val>
                                            <p:strVal val="#ppt_h"/>
                                          </p:val>
                                        </p:tav>
                                      </p:tavLst>
                                    </p:anim>
                                    <p:animEffect transition="in" filter="fade">
                                      <p:cBhvr>
                                        <p:cTn id="38" dur="10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52"/>
                                        </p:tgtEl>
                                        <p:attrNameLst>
                                          <p:attrName>style.visibility</p:attrName>
                                        </p:attrNameLst>
                                      </p:cBhvr>
                                      <p:to>
                                        <p:strVal val="visible"/>
                                      </p:to>
                                    </p:set>
                                    <p:anim calcmode="lin" valueType="num">
                                      <p:cBhvr>
                                        <p:cTn id="43" dur="1000" fill="hold"/>
                                        <p:tgtEl>
                                          <p:spTgt spid="52"/>
                                        </p:tgtEl>
                                        <p:attrNameLst>
                                          <p:attrName>ppt_w</p:attrName>
                                        </p:attrNameLst>
                                      </p:cBhvr>
                                      <p:tavLst>
                                        <p:tav tm="0">
                                          <p:val>
                                            <p:strVal val="#ppt_w*0.70"/>
                                          </p:val>
                                        </p:tav>
                                        <p:tav tm="100000">
                                          <p:val>
                                            <p:strVal val="#ppt_w"/>
                                          </p:val>
                                        </p:tav>
                                      </p:tavLst>
                                    </p:anim>
                                    <p:anim calcmode="lin" valueType="num">
                                      <p:cBhvr>
                                        <p:cTn id="44" dur="1000" fill="hold"/>
                                        <p:tgtEl>
                                          <p:spTgt spid="52"/>
                                        </p:tgtEl>
                                        <p:attrNameLst>
                                          <p:attrName>ppt_h</p:attrName>
                                        </p:attrNameLst>
                                      </p:cBhvr>
                                      <p:tavLst>
                                        <p:tav tm="0">
                                          <p:val>
                                            <p:strVal val="#ppt_h"/>
                                          </p:val>
                                        </p:tav>
                                        <p:tav tm="100000">
                                          <p:val>
                                            <p:strVal val="#ppt_h"/>
                                          </p:val>
                                        </p:tav>
                                      </p:tavLst>
                                    </p:anim>
                                    <p:animEffect transition="in" filter="fade">
                                      <p:cBhvr>
                                        <p:cTn id="45" dur="1000"/>
                                        <p:tgtEl>
                                          <p:spTgt spid="52"/>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2" nodeType="click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p:cTn id="50" dur="1000" fill="hold"/>
                                        <p:tgtEl>
                                          <p:spTgt spid="32"/>
                                        </p:tgtEl>
                                        <p:attrNameLst>
                                          <p:attrName>ppt_w</p:attrName>
                                        </p:attrNameLst>
                                      </p:cBhvr>
                                      <p:tavLst>
                                        <p:tav tm="0">
                                          <p:val>
                                            <p:strVal val="#ppt_w*0.70"/>
                                          </p:val>
                                        </p:tav>
                                        <p:tav tm="100000">
                                          <p:val>
                                            <p:strVal val="#ppt_w"/>
                                          </p:val>
                                        </p:tav>
                                      </p:tavLst>
                                    </p:anim>
                                    <p:anim calcmode="lin" valueType="num">
                                      <p:cBhvr>
                                        <p:cTn id="51" dur="1000" fill="hold"/>
                                        <p:tgtEl>
                                          <p:spTgt spid="32"/>
                                        </p:tgtEl>
                                        <p:attrNameLst>
                                          <p:attrName>ppt_h</p:attrName>
                                        </p:attrNameLst>
                                      </p:cBhvr>
                                      <p:tavLst>
                                        <p:tav tm="0">
                                          <p:val>
                                            <p:strVal val="#ppt_h"/>
                                          </p:val>
                                        </p:tav>
                                        <p:tav tm="100000">
                                          <p:val>
                                            <p:strVal val="#ppt_h"/>
                                          </p:val>
                                        </p:tav>
                                      </p:tavLst>
                                    </p:anim>
                                    <p:animEffect transition="in" filter="fade">
                                      <p:cBhvr>
                                        <p:cTn id="52" dur="1000"/>
                                        <p:tgtEl>
                                          <p:spTgt spid="32"/>
                                        </p:tgtEl>
                                      </p:cBhvr>
                                    </p:animEffect>
                                  </p:childTnLst>
                                </p:cTn>
                              </p:par>
                              <p:par>
                                <p:cTn id="53" presetID="55" presetClass="entr" presetSubtype="0" fill="hold" grpId="2" nodeType="with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p:cTn id="55" dur="1000" fill="hold"/>
                                        <p:tgtEl>
                                          <p:spTgt spid="35"/>
                                        </p:tgtEl>
                                        <p:attrNameLst>
                                          <p:attrName>ppt_w</p:attrName>
                                        </p:attrNameLst>
                                      </p:cBhvr>
                                      <p:tavLst>
                                        <p:tav tm="0">
                                          <p:val>
                                            <p:strVal val="#ppt_w*0.70"/>
                                          </p:val>
                                        </p:tav>
                                        <p:tav tm="100000">
                                          <p:val>
                                            <p:strVal val="#ppt_w"/>
                                          </p:val>
                                        </p:tav>
                                      </p:tavLst>
                                    </p:anim>
                                    <p:anim calcmode="lin" valueType="num">
                                      <p:cBhvr>
                                        <p:cTn id="56" dur="1000" fill="hold"/>
                                        <p:tgtEl>
                                          <p:spTgt spid="35"/>
                                        </p:tgtEl>
                                        <p:attrNameLst>
                                          <p:attrName>ppt_h</p:attrName>
                                        </p:attrNameLst>
                                      </p:cBhvr>
                                      <p:tavLst>
                                        <p:tav tm="0">
                                          <p:val>
                                            <p:strVal val="#ppt_h"/>
                                          </p:val>
                                        </p:tav>
                                        <p:tav tm="100000">
                                          <p:val>
                                            <p:strVal val="#ppt_h"/>
                                          </p:val>
                                        </p:tav>
                                      </p:tavLst>
                                    </p:anim>
                                    <p:animEffect transition="in" filter="fade">
                                      <p:cBhvr>
                                        <p:cTn id="57" dur="1000"/>
                                        <p:tgtEl>
                                          <p:spTgt spid="35"/>
                                        </p:tgtEl>
                                      </p:cBhvr>
                                    </p:animEffect>
                                  </p:childTnLst>
                                </p:cTn>
                              </p:par>
                              <p:par>
                                <p:cTn id="58" presetID="55" presetClass="entr" presetSubtype="0" fill="hold" grpId="2" nodeType="withEffect">
                                  <p:stCondLst>
                                    <p:cond delay="0"/>
                                  </p:stCondLst>
                                  <p:childTnLst>
                                    <p:set>
                                      <p:cBhvr>
                                        <p:cTn id="59" dur="1" fill="hold">
                                          <p:stCondLst>
                                            <p:cond delay="0"/>
                                          </p:stCondLst>
                                        </p:cTn>
                                        <p:tgtEl>
                                          <p:spTgt spid="41"/>
                                        </p:tgtEl>
                                        <p:attrNameLst>
                                          <p:attrName>style.visibility</p:attrName>
                                        </p:attrNameLst>
                                      </p:cBhvr>
                                      <p:to>
                                        <p:strVal val="visible"/>
                                      </p:to>
                                    </p:set>
                                    <p:anim calcmode="lin" valueType="num">
                                      <p:cBhvr>
                                        <p:cTn id="60" dur="1000" fill="hold"/>
                                        <p:tgtEl>
                                          <p:spTgt spid="41"/>
                                        </p:tgtEl>
                                        <p:attrNameLst>
                                          <p:attrName>ppt_w</p:attrName>
                                        </p:attrNameLst>
                                      </p:cBhvr>
                                      <p:tavLst>
                                        <p:tav tm="0">
                                          <p:val>
                                            <p:strVal val="#ppt_w*0.70"/>
                                          </p:val>
                                        </p:tav>
                                        <p:tav tm="100000">
                                          <p:val>
                                            <p:strVal val="#ppt_w"/>
                                          </p:val>
                                        </p:tav>
                                      </p:tavLst>
                                    </p:anim>
                                    <p:anim calcmode="lin" valueType="num">
                                      <p:cBhvr>
                                        <p:cTn id="61" dur="1000" fill="hold"/>
                                        <p:tgtEl>
                                          <p:spTgt spid="41"/>
                                        </p:tgtEl>
                                        <p:attrNameLst>
                                          <p:attrName>ppt_h</p:attrName>
                                        </p:attrNameLst>
                                      </p:cBhvr>
                                      <p:tavLst>
                                        <p:tav tm="0">
                                          <p:val>
                                            <p:strVal val="#ppt_h"/>
                                          </p:val>
                                        </p:tav>
                                        <p:tav tm="100000">
                                          <p:val>
                                            <p:strVal val="#ppt_h"/>
                                          </p:val>
                                        </p:tav>
                                      </p:tavLst>
                                    </p:anim>
                                    <p:animEffect transition="in" filter="fade">
                                      <p:cBhvr>
                                        <p:cTn id="62" dur="10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nodeType="clickEffect">
                                  <p:stCondLst>
                                    <p:cond delay="0"/>
                                  </p:stCondLst>
                                  <p:childTnLst>
                                    <p:set>
                                      <p:cBhvr>
                                        <p:cTn id="66" dur="1" fill="hold">
                                          <p:stCondLst>
                                            <p:cond delay="0"/>
                                          </p:stCondLst>
                                        </p:cTn>
                                        <p:tgtEl>
                                          <p:spTgt spid="59"/>
                                        </p:tgtEl>
                                        <p:attrNameLst>
                                          <p:attrName>style.visibility</p:attrName>
                                        </p:attrNameLst>
                                      </p:cBhvr>
                                      <p:to>
                                        <p:strVal val="visible"/>
                                      </p:to>
                                    </p:set>
                                    <p:anim calcmode="lin" valueType="num">
                                      <p:cBhvr>
                                        <p:cTn id="67" dur="1000" fill="hold"/>
                                        <p:tgtEl>
                                          <p:spTgt spid="59"/>
                                        </p:tgtEl>
                                        <p:attrNameLst>
                                          <p:attrName>ppt_w</p:attrName>
                                        </p:attrNameLst>
                                      </p:cBhvr>
                                      <p:tavLst>
                                        <p:tav tm="0">
                                          <p:val>
                                            <p:strVal val="#ppt_w*0.70"/>
                                          </p:val>
                                        </p:tav>
                                        <p:tav tm="100000">
                                          <p:val>
                                            <p:strVal val="#ppt_w"/>
                                          </p:val>
                                        </p:tav>
                                      </p:tavLst>
                                    </p:anim>
                                    <p:anim calcmode="lin" valueType="num">
                                      <p:cBhvr>
                                        <p:cTn id="68" dur="1000" fill="hold"/>
                                        <p:tgtEl>
                                          <p:spTgt spid="59"/>
                                        </p:tgtEl>
                                        <p:attrNameLst>
                                          <p:attrName>ppt_h</p:attrName>
                                        </p:attrNameLst>
                                      </p:cBhvr>
                                      <p:tavLst>
                                        <p:tav tm="0">
                                          <p:val>
                                            <p:strVal val="#ppt_h"/>
                                          </p:val>
                                        </p:tav>
                                        <p:tav tm="100000">
                                          <p:val>
                                            <p:strVal val="#ppt_h"/>
                                          </p:val>
                                        </p:tav>
                                      </p:tavLst>
                                    </p:anim>
                                    <p:animEffect transition="in" filter="fade">
                                      <p:cBhvr>
                                        <p:cTn id="69" dur="1000"/>
                                        <p:tgtEl>
                                          <p:spTgt spid="59"/>
                                        </p:tgtEl>
                                      </p:cBhvr>
                                    </p:animEffect>
                                  </p:childTnLst>
                                </p:cTn>
                              </p:par>
                              <p:par>
                                <p:cTn id="70" presetID="55" presetClass="entr" presetSubtype="0" fill="hold" grpId="2" nodeType="with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1000" fill="hold"/>
                                        <p:tgtEl>
                                          <p:spTgt spid="34"/>
                                        </p:tgtEl>
                                        <p:attrNameLst>
                                          <p:attrName>ppt_w</p:attrName>
                                        </p:attrNameLst>
                                      </p:cBhvr>
                                      <p:tavLst>
                                        <p:tav tm="0">
                                          <p:val>
                                            <p:strVal val="#ppt_w*0.70"/>
                                          </p:val>
                                        </p:tav>
                                        <p:tav tm="100000">
                                          <p:val>
                                            <p:strVal val="#ppt_w"/>
                                          </p:val>
                                        </p:tav>
                                      </p:tavLst>
                                    </p:anim>
                                    <p:anim calcmode="lin" valueType="num">
                                      <p:cBhvr>
                                        <p:cTn id="73" dur="1000" fill="hold"/>
                                        <p:tgtEl>
                                          <p:spTgt spid="34"/>
                                        </p:tgtEl>
                                        <p:attrNameLst>
                                          <p:attrName>ppt_h</p:attrName>
                                        </p:attrNameLst>
                                      </p:cBhvr>
                                      <p:tavLst>
                                        <p:tav tm="0">
                                          <p:val>
                                            <p:strVal val="#ppt_h"/>
                                          </p:val>
                                        </p:tav>
                                        <p:tav tm="100000">
                                          <p:val>
                                            <p:strVal val="#ppt_h"/>
                                          </p:val>
                                        </p:tav>
                                      </p:tavLst>
                                    </p:anim>
                                    <p:animEffect transition="in" filter="fade">
                                      <p:cBhvr>
                                        <p:cTn id="74" dur="1000"/>
                                        <p:tgtEl>
                                          <p:spTgt spid="3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grpId="2" nodeType="clickEffect">
                                  <p:stCondLst>
                                    <p:cond delay="0"/>
                                  </p:stCondLst>
                                  <p:childTnLst>
                                    <p:set>
                                      <p:cBhvr>
                                        <p:cTn id="78" dur="1" fill="hold">
                                          <p:stCondLst>
                                            <p:cond delay="0"/>
                                          </p:stCondLst>
                                        </p:cTn>
                                        <p:tgtEl>
                                          <p:spTgt spid="64"/>
                                        </p:tgtEl>
                                        <p:attrNameLst>
                                          <p:attrName>style.visibility</p:attrName>
                                        </p:attrNameLst>
                                      </p:cBhvr>
                                      <p:to>
                                        <p:strVal val="visible"/>
                                      </p:to>
                                    </p:set>
                                    <p:anim calcmode="lin" valueType="num">
                                      <p:cBhvr>
                                        <p:cTn id="79" dur="1000" fill="hold"/>
                                        <p:tgtEl>
                                          <p:spTgt spid="64"/>
                                        </p:tgtEl>
                                        <p:attrNameLst>
                                          <p:attrName>ppt_w</p:attrName>
                                        </p:attrNameLst>
                                      </p:cBhvr>
                                      <p:tavLst>
                                        <p:tav tm="0">
                                          <p:val>
                                            <p:strVal val="#ppt_w*0.70"/>
                                          </p:val>
                                        </p:tav>
                                        <p:tav tm="100000">
                                          <p:val>
                                            <p:strVal val="#ppt_w"/>
                                          </p:val>
                                        </p:tav>
                                      </p:tavLst>
                                    </p:anim>
                                    <p:anim calcmode="lin" valueType="num">
                                      <p:cBhvr>
                                        <p:cTn id="80" dur="1000" fill="hold"/>
                                        <p:tgtEl>
                                          <p:spTgt spid="64"/>
                                        </p:tgtEl>
                                        <p:attrNameLst>
                                          <p:attrName>ppt_h</p:attrName>
                                        </p:attrNameLst>
                                      </p:cBhvr>
                                      <p:tavLst>
                                        <p:tav tm="0">
                                          <p:val>
                                            <p:strVal val="#ppt_h"/>
                                          </p:val>
                                        </p:tav>
                                        <p:tav tm="100000">
                                          <p:val>
                                            <p:strVal val="#ppt_h"/>
                                          </p:val>
                                        </p:tav>
                                      </p:tavLst>
                                    </p:anim>
                                    <p:animEffect transition="in" filter="fade">
                                      <p:cBhvr>
                                        <p:cTn id="81" dur="1000"/>
                                        <p:tgtEl>
                                          <p:spTgt spid="64"/>
                                        </p:tgtEl>
                                      </p:cBhvr>
                                    </p:animEffect>
                                  </p:childTnLst>
                                </p:cTn>
                              </p:par>
                              <p:par>
                                <p:cTn id="82" presetID="55" presetClass="entr" presetSubtype="0" fill="hold" grpId="2" nodeType="withEffect">
                                  <p:stCondLst>
                                    <p:cond delay="0"/>
                                  </p:stCondLst>
                                  <p:childTnLst>
                                    <p:set>
                                      <p:cBhvr>
                                        <p:cTn id="83" dur="1" fill="hold">
                                          <p:stCondLst>
                                            <p:cond delay="0"/>
                                          </p:stCondLst>
                                        </p:cTn>
                                        <p:tgtEl>
                                          <p:spTgt spid="65"/>
                                        </p:tgtEl>
                                        <p:attrNameLst>
                                          <p:attrName>style.visibility</p:attrName>
                                        </p:attrNameLst>
                                      </p:cBhvr>
                                      <p:to>
                                        <p:strVal val="visible"/>
                                      </p:to>
                                    </p:set>
                                    <p:anim calcmode="lin" valueType="num">
                                      <p:cBhvr>
                                        <p:cTn id="84" dur="1000" fill="hold"/>
                                        <p:tgtEl>
                                          <p:spTgt spid="65"/>
                                        </p:tgtEl>
                                        <p:attrNameLst>
                                          <p:attrName>ppt_w</p:attrName>
                                        </p:attrNameLst>
                                      </p:cBhvr>
                                      <p:tavLst>
                                        <p:tav tm="0">
                                          <p:val>
                                            <p:strVal val="#ppt_w*0.70"/>
                                          </p:val>
                                        </p:tav>
                                        <p:tav tm="100000">
                                          <p:val>
                                            <p:strVal val="#ppt_w"/>
                                          </p:val>
                                        </p:tav>
                                      </p:tavLst>
                                    </p:anim>
                                    <p:anim calcmode="lin" valueType="num">
                                      <p:cBhvr>
                                        <p:cTn id="85" dur="1000" fill="hold"/>
                                        <p:tgtEl>
                                          <p:spTgt spid="65"/>
                                        </p:tgtEl>
                                        <p:attrNameLst>
                                          <p:attrName>ppt_h</p:attrName>
                                        </p:attrNameLst>
                                      </p:cBhvr>
                                      <p:tavLst>
                                        <p:tav tm="0">
                                          <p:val>
                                            <p:strVal val="#ppt_h"/>
                                          </p:val>
                                        </p:tav>
                                        <p:tav tm="100000">
                                          <p:val>
                                            <p:strVal val="#ppt_h"/>
                                          </p:val>
                                        </p:tav>
                                      </p:tavLst>
                                    </p:anim>
                                    <p:animEffect transition="in" filter="fade">
                                      <p:cBhvr>
                                        <p:cTn id="86" dur="1000"/>
                                        <p:tgtEl>
                                          <p:spTgt spid="65"/>
                                        </p:tgtEl>
                                      </p:cBhvr>
                                    </p:animEffect>
                                  </p:childTnLst>
                                </p:cTn>
                              </p:par>
                            </p:childTnLst>
                          </p:cTn>
                        </p:par>
                      </p:childTnLst>
                    </p:cTn>
                  </p:par>
                  <p:par>
                    <p:cTn id="87" fill="hold">
                      <p:stCondLst>
                        <p:cond delay="indefinite"/>
                      </p:stCondLst>
                      <p:childTnLst>
                        <p:par>
                          <p:cTn id="88" fill="hold">
                            <p:stCondLst>
                              <p:cond delay="0"/>
                            </p:stCondLst>
                            <p:childTnLst>
                              <p:par>
                                <p:cTn id="89" presetID="55" presetClass="entr" presetSubtype="0" fill="hold" nodeType="clickEffect">
                                  <p:stCondLst>
                                    <p:cond delay="0"/>
                                  </p:stCondLst>
                                  <p:childTnLst>
                                    <p:set>
                                      <p:cBhvr>
                                        <p:cTn id="90" dur="1" fill="hold">
                                          <p:stCondLst>
                                            <p:cond delay="0"/>
                                          </p:stCondLst>
                                        </p:cTn>
                                        <p:tgtEl>
                                          <p:spTgt spid="50"/>
                                        </p:tgtEl>
                                        <p:attrNameLst>
                                          <p:attrName>style.visibility</p:attrName>
                                        </p:attrNameLst>
                                      </p:cBhvr>
                                      <p:to>
                                        <p:strVal val="visible"/>
                                      </p:to>
                                    </p:set>
                                    <p:anim calcmode="lin" valueType="num">
                                      <p:cBhvr>
                                        <p:cTn id="91" dur="1000" fill="hold"/>
                                        <p:tgtEl>
                                          <p:spTgt spid="50"/>
                                        </p:tgtEl>
                                        <p:attrNameLst>
                                          <p:attrName>ppt_w</p:attrName>
                                        </p:attrNameLst>
                                      </p:cBhvr>
                                      <p:tavLst>
                                        <p:tav tm="0">
                                          <p:val>
                                            <p:strVal val="#ppt_w*0.70"/>
                                          </p:val>
                                        </p:tav>
                                        <p:tav tm="100000">
                                          <p:val>
                                            <p:strVal val="#ppt_w"/>
                                          </p:val>
                                        </p:tav>
                                      </p:tavLst>
                                    </p:anim>
                                    <p:anim calcmode="lin" valueType="num">
                                      <p:cBhvr>
                                        <p:cTn id="92" dur="1000" fill="hold"/>
                                        <p:tgtEl>
                                          <p:spTgt spid="50"/>
                                        </p:tgtEl>
                                        <p:attrNameLst>
                                          <p:attrName>ppt_h</p:attrName>
                                        </p:attrNameLst>
                                      </p:cBhvr>
                                      <p:tavLst>
                                        <p:tav tm="0">
                                          <p:val>
                                            <p:strVal val="#ppt_h"/>
                                          </p:val>
                                        </p:tav>
                                        <p:tav tm="100000">
                                          <p:val>
                                            <p:strVal val="#ppt_h"/>
                                          </p:val>
                                        </p:tav>
                                      </p:tavLst>
                                    </p:anim>
                                    <p:animEffect transition="in" filter="fade">
                                      <p:cBhvr>
                                        <p:cTn id="93" dur="1000"/>
                                        <p:tgtEl>
                                          <p:spTgt spid="50"/>
                                        </p:tgtEl>
                                      </p:cBhvr>
                                    </p:animEffect>
                                  </p:childTnLst>
                                </p:cTn>
                              </p:par>
                            </p:childTnLst>
                          </p:cTn>
                        </p:par>
                      </p:childTnLst>
                    </p:cTn>
                  </p:par>
                  <p:par>
                    <p:cTn id="94" fill="hold">
                      <p:stCondLst>
                        <p:cond delay="indefinite"/>
                      </p:stCondLst>
                      <p:childTnLst>
                        <p:par>
                          <p:cTn id="95" fill="hold">
                            <p:stCondLst>
                              <p:cond delay="0"/>
                            </p:stCondLst>
                            <p:childTnLst>
                              <p:par>
                                <p:cTn id="96" presetID="55" presetClass="entr" presetSubtype="0" fill="hold" nodeType="clickEffect">
                                  <p:stCondLst>
                                    <p:cond delay="0"/>
                                  </p:stCondLst>
                                  <p:childTnLst>
                                    <p:set>
                                      <p:cBhvr>
                                        <p:cTn id="97" dur="1" fill="hold">
                                          <p:stCondLst>
                                            <p:cond delay="0"/>
                                          </p:stCondLst>
                                        </p:cTn>
                                        <p:tgtEl>
                                          <p:spTgt spid="51"/>
                                        </p:tgtEl>
                                        <p:attrNameLst>
                                          <p:attrName>style.visibility</p:attrName>
                                        </p:attrNameLst>
                                      </p:cBhvr>
                                      <p:to>
                                        <p:strVal val="visible"/>
                                      </p:to>
                                    </p:set>
                                    <p:anim calcmode="lin" valueType="num">
                                      <p:cBhvr>
                                        <p:cTn id="98" dur="1000" fill="hold"/>
                                        <p:tgtEl>
                                          <p:spTgt spid="51"/>
                                        </p:tgtEl>
                                        <p:attrNameLst>
                                          <p:attrName>ppt_w</p:attrName>
                                        </p:attrNameLst>
                                      </p:cBhvr>
                                      <p:tavLst>
                                        <p:tav tm="0">
                                          <p:val>
                                            <p:strVal val="#ppt_w*0.70"/>
                                          </p:val>
                                        </p:tav>
                                        <p:tav tm="100000">
                                          <p:val>
                                            <p:strVal val="#ppt_w"/>
                                          </p:val>
                                        </p:tav>
                                      </p:tavLst>
                                    </p:anim>
                                    <p:anim calcmode="lin" valueType="num">
                                      <p:cBhvr>
                                        <p:cTn id="99" dur="1000" fill="hold"/>
                                        <p:tgtEl>
                                          <p:spTgt spid="51"/>
                                        </p:tgtEl>
                                        <p:attrNameLst>
                                          <p:attrName>ppt_h</p:attrName>
                                        </p:attrNameLst>
                                      </p:cBhvr>
                                      <p:tavLst>
                                        <p:tav tm="0">
                                          <p:val>
                                            <p:strVal val="#ppt_h"/>
                                          </p:val>
                                        </p:tav>
                                        <p:tav tm="100000">
                                          <p:val>
                                            <p:strVal val="#ppt_h"/>
                                          </p:val>
                                        </p:tav>
                                      </p:tavLst>
                                    </p:anim>
                                    <p:animEffect transition="in" filter="fade">
                                      <p:cBhvr>
                                        <p:cTn id="100" dur="1000"/>
                                        <p:tgtEl>
                                          <p:spTgt spid="51"/>
                                        </p:tgtEl>
                                      </p:cBhvr>
                                    </p:animEffect>
                                  </p:childTnLst>
                                </p:cTn>
                              </p:par>
                            </p:childTnLst>
                          </p:cTn>
                        </p:par>
                      </p:childTnLst>
                    </p:cTn>
                  </p:par>
                  <p:par>
                    <p:cTn id="101" fill="hold">
                      <p:stCondLst>
                        <p:cond delay="indefinite"/>
                      </p:stCondLst>
                      <p:childTnLst>
                        <p:par>
                          <p:cTn id="102" fill="hold">
                            <p:stCondLst>
                              <p:cond delay="0"/>
                            </p:stCondLst>
                            <p:childTnLst>
                              <p:par>
                                <p:cTn id="103" presetID="55" presetClass="entr" presetSubtype="0" fill="hold" nodeType="clickEffect">
                                  <p:stCondLst>
                                    <p:cond delay="0"/>
                                  </p:stCondLst>
                                  <p:childTnLst>
                                    <p:set>
                                      <p:cBhvr>
                                        <p:cTn id="104" dur="1" fill="hold">
                                          <p:stCondLst>
                                            <p:cond delay="0"/>
                                          </p:stCondLst>
                                        </p:cTn>
                                        <p:tgtEl>
                                          <p:spTgt spid="68"/>
                                        </p:tgtEl>
                                        <p:attrNameLst>
                                          <p:attrName>style.visibility</p:attrName>
                                        </p:attrNameLst>
                                      </p:cBhvr>
                                      <p:to>
                                        <p:strVal val="visible"/>
                                      </p:to>
                                    </p:set>
                                    <p:anim calcmode="lin" valueType="num">
                                      <p:cBhvr>
                                        <p:cTn id="105" dur="1000" fill="hold"/>
                                        <p:tgtEl>
                                          <p:spTgt spid="68"/>
                                        </p:tgtEl>
                                        <p:attrNameLst>
                                          <p:attrName>ppt_w</p:attrName>
                                        </p:attrNameLst>
                                      </p:cBhvr>
                                      <p:tavLst>
                                        <p:tav tm="0">
                                          <p:val>
                                            <p:strVal val="#ppt_w*0.70"/>
                                          </p:val>
                                        </p:tav>
                                        <p:tav tm="100000">
                                          <p:val>
                                            <p:strVal val="#ppt_w"/>
                                          </p:val>
                                        </p:tav>
                                      </p:tavLst>
                                    </p:anim>
                                    <p:anim calcmode="lin" valueType="num">
                                      <p:cBhvr>
                                        <p:cTn id="106" dur="1000" fill="hold"/>
                                        <p:tgtEl>
                                          <p:spTgt spid="68"/>
                                        </p:tgtEl>
                                        <p:attrNameLst>
                                          <p:attrName>ppt_h</p:attrName>
                                        </p:attrNameLst>
                                      </p:cBhvr>
                                      <p:tavLst>
                                        <p:tav tm="0">
                                          <p:val>
                                            <p:strVal val="#ppt_h"/>
                                          </p:val>
                                        </p:tav>
                                        <p:tav tm="100000">
                                          <p:val>
                                            <p:strVal val="#ppt_h"/>
                                          </p:val>
                                        </p:tav>
                                      </p:tavLst>
                                    </p:anim>
                                    <p:animEffect transition="in" filter="fade">
                                      <p:cBhvr>
                                        <p:cTn id="107" dur="1000"/>
                                        <p:tgtEl>
                                          <p:spTgt spid="68"/>
                                        </p:tgtEl>
                                      </p:cBhvr>
                                    </p:animEffect>
                                  </p:childTnLst>
                                </p:cTn>
                              </p:par>
                            </p:childTnLst>
                          </p:cTn>
                        </p:par>
                      </p:childTnLst>
                    </p:cTn>
                  </p:par>
                  <p:par>
                    <p:cTn id="108" fill="hold">
                      <p:stCondLst>
                        <p:cond delay="indefinite"/>
                      </p:stCondLst>
                      <p:childTnLst>
                        <p:par>
                          <p:cTn id="109" fill="hold">
                            <p:stCondLst>
                              <p:cond delay="0"/>
                            </p:stCondLst>
                            <p:childTnLst>
                              <p:par>
                                <p:cTn id="110" presetID="55" presetClass="entr" presetSubtype="0" fill="hold" nodeType="clickEffect">
                                  <p:stCondLst>
                                    <p:cond delay="0"/>
                                  </p:stCondLst>
                                  <p:childTnLst>
                                    <p:set>
                                      <p:cBhvr>
                                        <p:cTn id="111" dur="1" fill="hold">
                                          <p:stCondLst>
                                            <p:cond delay="0"/>
                                          </p:stCondLst>
                                        </p:cTn>
                                        <p:tgtEl>
                                          <p:spTgt spid="69"/>
                                        </p:tgtEl>
                                        <p:attrNameLst>
                                          <p:attrName>style.visibility</p:attrName>
                                        </p:attrNameLst>
                                      </p:cBhvr>
                                      <p:to>
                                        <p:strVal val="visible"/>
                                      </p:to>
                                    </p:set>
                                    <p:anim calcmode="lin" valueType="num">
                                      <p:cBhvr>
                                        <p:cTn id="112" dur="1000" fill="hold"/>
                                        <p:tgtEl>
                                          <p:spTgt spid="69"/>
                                        </p:tgtEl>
                                        <p:attrNameLst>
                                          <p:attrName>ppt_w</p:attrName>
                                        </p:attrNameLst>
                                      </p:cBhvr>
                                      <p:tavLst>
                                        <p:tav tm="0">
                                          <p:val>
                                            <p:strVal val="#ppt_w*0.70"/>
                                          </p:val>
                                        </p:tav>
                                        <p:tav tm="100000">
                                          <p:val>
                                            <p:strVal val="#ppt_w"/>
                                          </p:val>
                                        </p:tav>
                                      </p:tavLst>
                                    </p:anim>
                                    <p:anim calcmode="lin" valueType="num">
                                      <p:cBhvr>
                                        <p:cTn id="113" dur="1000" fill="hold"/>
                                        <p:tgtEl>
                                          <p:spTgt spid="69"/>
                                        </p:tgtEl>
                                        <p:attrNameLst>
                                          <p:attrName>ppt_h</p:attrName>
                                        </p:attrNameLst>
                                      </p:cBhvr>
                                      <p:tavLst>
                                        <p:tav tm="0">
                                          <p:val>
                                            <p:strVal val="#ppt_h"/>
                                          </p:val>
                                        </p:tav>
                                        <p:tav tm="100000">
                                          <p:val>
                                            <p:strVal val="#ppt_h"/>
                                          </p:val>
                                        </p:tav>
                                      </p:tavLst>
                                    </p:anim>
                                    <p:animEffect transition="in" filter="fade">
                                      <p:cBhvr>
                                        <p:cTn id="114" dur="1000"/>
                                        <p:tgtEl>
                                          <p:spTgt spid="69"/>
                                        </p:tgtEl>
                                      </p:cBhvr>
                                    </p:animEffect>
                                  </p:childTnLst>
                                </p:cTn>
                              </p:par>
                            </p:childTnLst>
                          </p:cTn>
                        </p:par>
                      </p:childTnLst>
                    </p:cTn>
                  </p:par>
                  <p:par>
                    <p:cTn id="115" fill="hold">
                      <p:stCondLst>
                        <p:cond delay="indefinite"/>
                      </p:stCondLst>
                      <p:childTnLst>
                        <p:par>
                          <p:cTn id="116" fill="hold">
                            <p:stCondLst>
                              <p:cond delay="0"/>
                            </p:stCondLst>
                            <p:childTnLst>
                              <p:par>
                                <p:cTn id="117" presetID="55" presetClass="entr" presetSubtype="0" fill="hold" nodeType="clickEffect">
                                  <p:stCondLst>
                                    <p:cond delay="0"/>
                                  </p:stCondLst>
                                  <p:childTnLst>
                                    <p:set>
                                      <p:cBhvr>
                                        <p:cTn id="118" dur="1" fill="hold">
                                          <p:stCondLst>
                                            <p:cond delay="0"/>
                                          </p:stCondLst>
                                        </p:cTn>
                                        <p:tgtEl>
                                          <p:spTgt spid="43"/>
                                        </p:tgtEl>
                                        <p:attrNameLst>
                                          <p:attrName>style.visibility</p:attrName>
                                        </p:attrNameLst>
                                      </p:cBhvr>
                                      <p:to>
                                        <p:strVal val="visible"/>
                                      </p:to>
                                    </p:set>
                                    <p:anim calcmode="lin" valueType="num">
                                      <p:cBhvr>
                                        <p:cTn id="119" dur="1000" fill="hold"/>
                                        <p:tgtEl>
                                          <p:spTgt spid="43"/>
                                        </p:tgtEl>
                                        <p:attrNameLst>
                                          <p:attrName>ppt_w</p:attrName>
                                        </p:attrNameLst>
                                      </p:cBhvr>
                                      <p:tavLst>
                                        <p:tav tm="0">
                                          <p:val>
                                            <p:strVal val="#ppt_w*0.70"/>
                                          </p:val>
                                        </p:tav>
                                        <p:tav tm="100000">
                                          <p:val>
                                            <p:strVal val="#ppt_w"/>
                                          </p:val>
                                        </p:tav>
                                      </p:tavLst>
                                    </p:anim>
                                    <p:anim calcmode="lin" valueType="num">
                                      <p:cBhvr>
                                        <p:cTn id="120" dur="1000" fill="hold"/>
                                        <p:tgtEl>
                                          <p:spTgt spid="43"/>
                                        </p:tgtEl>
                                        <p:attrNameLst>
                                          <p:attrName>ppt_h</p:attrName>
                                        </p:attrNameLst>
                                      </p:cBhvr>
                                      <p:tavLst>
                                        <p:tav tm="0">
                                          <p:val>
                                            <p:strVal val="#ppt_h"/>
                                          </p:val>
                                        </p:tav>
                                        <p:tav tm="100000">
                                          <p:val>
                                            <p:strVal val="#ppt_h"/>
                                          </p:val>
                                        </p:tav>
                                      </p:tavLst>
                                    </p:anim>
                                    <p:animEffect transition="in" filter="fade">
                                      <p:cBhvr>
                                        <p:cTn id="121" dur="1000"/>
                                        <p:tgtEl>
                                          <p:spTgt spid="43"/>
                                        </p:tgtEl>
                                      </p:cBhvr>
                                    </p:animEffect>
                                  </p:childTnLst>
                                </p:cTn>
                              </p:par>
                            </p:childTnLst>
                          </p:cTn>
                        </p:par>
                      </p:childTnLst>
                    </p:cTn>
                  </p:par>
                  <p:par>
                    <p:cTn id="122" fill="hold">
                      <p:stCondLst>
                        <p:cond delay="indefinite"/>
                      </p:stCondLst>
                      <p:childTnLst>
                        <p:par>
                          <p:cTn id="123" fill="hold">
                            <p:stCondLst>
                              <p:cond delay="0"/>
                            </p:stCondLst>
                            <p:childTnLst>
                              <p:par>
                                <p:cTn id="124" presetID="55" presetClass="entr" presetSubtype="0" fill="hold" grpId="0" nodeType="clickEffect">
                                  <p:stCondLst>
                                    <p:cond delay="0"/>
                                  </p:stCondLst>
                                  <p:childTnLst>
                                    <p:set>
                                      <p:cBhvr>
                                        <p:cTn id="125" dur="1" fill="hold">
                                          <p:stCondLst>
                                            <p:cond delay="0"/>
                                          </p:stCondLst>
                                        </p:cTn>
                                        <p:tgtEl>
                                          <p:spTgt spid="70"/>
                                        </p:tgtEl>
                                        <p:attrNameLst>
                                          <p:attrName>style.visibility</p:attrName>
                                        </p:attrNameLst>
                                      </p:cBhvr>
                                      <p:to>
                                        <p:strVal val="visible"/>
                                      </p:to>
                                    </p:set>
                                    <p:anim calcmode="lin" valueType="num">
                                      <p:cBhvr>
                                        <p:cTn id="126" dur="1000" fill="hold"/>
                                        <p:tgtEl>
                                          <p:spTgt spid="70"/>
                                        </p:tgtEl>
                                        <p:attrNameLst>
                                          <p:attrName>ppt_w</p:attrName>
                                        </p:attrNameLst>
                                      </p:cBhvr>
                                      <p:tavLst>
                                        <p:tav tm="0">
                                          <p:val>
                                            <p:strVal val="#ppt_w*0.70"/>
                                          </p:val>
                                        </p:tav>
                                        <p:tav tm="100000">
                                          <p:val>
                                            <p:strVal val="#ppt_w"/>
                                          </p:val>
                                        </p:tav>
                                      </p:tavLst>
                                    </p:anim>
                                    <p:anim calcmode="lin" valueType="num">
                                      <p:cBhvr>
                                        <p:cTn id="127" dur="1000" fill="hold"/>
                                        <p:tgtEl>
                                          <p:spTgt spid="70"/>
                                        </p:tgtEl>
                                        <p:attrNameLst>
                                          <p:attrName>ppt_h</p:attrName>
                                        </p:attrNameLst>
                                      </p:cBhvr>
                                      <p:tavLst>
                                        <p:tav tm="0">
                                          <p:val>
                                            <p:strVal val="#ppt_h"/>
                                          </p:val>
                                        </p:tav>
                                        <p:tav tm="100000">
                                          <p:val>
                                            <p:strVal val="#ppt_h"/>
                                          </p:val>
                                        </p:tav>
                                      </p:tavLst>
                                    </p:anim>
                                    <p:animEffect transition="in" filter="fade">
                                      <p:cBhvr>
                                        <p:cTn id="128" dur="1000"/>
                                        <p:tgtEl>
                                          <p:spTgt spid="70"/>
                                        </p:tgtEl>
                                      </p:cBhvr>
                                    </p:animEffect>
                                  </p:childTnLst>
                                </p:cTn>
                              </p:par>
                            </p:childTnLst>
                          </p:cTn>
                        </p:par>
                      </p:childTnLst>
                    </p:cTn>
                  </p:par>
                  <p:par>
                    <p:cTn id="129" fill="hold">
                      <p:stCondLst>
                        <p:cond delay="indefinite"/>
                      </p:stCondLst>
                      <p:childTnLst>
                        <p:par>
                          <p:cTn id="130" fill="hold">
                            <p:stCondLst>
                              <p:cond delay="0"/>
                            </p:stCondLst>
                            <p:childTnLst>
                              <p:par>
                                <p:cTn id="131" presetID="55" presetClass="entr" presetSubtype="0" fill="hold" nodeType="clickEffect">
                                  <p:stCondLst>
                                    <p:cond delay="0"/>
                                  </p:stCondLst>
                                  <p:childTnLst>
                                    <p:set>
                                      <p:cBhvr>
                                        <p:cTn id="132" dur="1" fill="hold">
                                          <p:stCondLst>
                                            <p:cond delay="0"/>
                                          </p:stCondLst>
                                        </p:cTn>
                                        <p:tgtEl>
                                          <p:spTgt spid="71"/>
                                        </p:tgtEl>
                                        <p:attrNameLst>
                                          <p:attrName>style.visibility</p:attrName>
                                        </p:attrNameLst>
                                      </p:cBhvr>
                                      <p:to>
                                        <p:strVal val="visible"/>
                                      </p:to>
                                    </p:set>
                                    <p:anim calcmode="lin" valueType="num">
                                      <p:cBhvr>
                                        <p:cTn id="133" dur="1000" fill="hold"/>
                                        <p:tgtEl>
                                          <p:spTgt spid="71"/>
                                        </p:tgtEl>
                                        <p:attrNameLst>
                                          <p:attrName>ppt_w</p:attrName>
                                        </p:attrNameLst>
                                      </p:cBhvr>
                                      <p:tavLst>
                                        <p:tav tm="0">
                                          <p:val>
                                            <p:strVal val="#ppt_w*0.70"/>
                                          </p:val>
                                        </p:tav>
                                        <p:tav tm="100000">
                                          <p:val>
                                            <p:strVal val="#ppt_w"/>
                                          </p:val>
                                        </p:tav>
                                      </p:tavLst>
                                    </p:anim>
                                    <p:anim calcmode="lin" valueType="num">
                                      <p:cBhvr>
                                        <p:cTn id="134" dur="1000" fill="hold"/>
                                        <p:tgtEl>
                                          <p:spTgt spid="71"/>
                                        </p:tgtEl>
                                        <p:attrNameLst>
                                          <p:attrName>ppt_h</p:attrName>
                                        </p:attrNameLst>
                                      </p:cBhvr>
                                      <p:tavLst>
                                        <p:tav tm="0">
                                          <p:val>
                                            <p:strVal val="#ppt_h"/>
                                          </p:val>
                                        </p:tav>
                                        <p:tav tm="100000">
                                          <p:val>
                                            <p:strVal val="#ppt_h"/>
                                          </p:val>
                                        </p:tav>
                                      </p:tavLst>
                                    </p:anim>
                                    <p:animEffect transition="in" filter="fade">
                                      <p:cBhvr>
                                        <p:cTn id="135" dur="1000"/>
                                        <p:tgtEl>
                                          <p:spTgt spid="71"/>
                                        </p:tgtEl>
                                      </p:cBhvr>
                                    </p:animEffect>
                                  </p:childTnLst>
                                </p:cTn>
                              </p:par>
                            </p:childTnLst>
                          </p:cTn>
                        </p:par>
                      </p:childTnLst>
                    </p:cTn>
                  </p:par>
                  <p:par>
                    <p:cTn id="136" fill="hold">
                      <p:stCondLst>
                        <p:cond delay="indefinite"/>
                      </p:stCondLst>
                      <p:childTnLst>
                        <p:par>
                          <p:cTn id="137" fill="hold">
                            <p:stCondLst>
                              <p:cond delay="0"/>
                            </p:stCondLst>
                            <p:childTnLst>
                              <p:par>
                                <p:cTn id="138" presetID="55" presetClass="entr" presetSubtype="0" fill="hold" grpId="2" nodeType="clickEffect">
                                  <p:stCondLst>
                                    <p:cond delay="0"/>
                                  </p:stCondLst>
                                  <p:childTnLst>
                                    <p:set>
                                      <p:cBhvr>
                                        <p:cTn id="139" dur="1" fill="hold">
                                          <p:stCondLst>
                                            <p:cond delay="0"/>
                                          </p:stCondLst>
                                        </p:cTn>
                                        <p:tgtEl>
                                          <p:spTgt spid="38"/>
                                        </p:tgtEl>
                                        <p:attrNameLst>
                                          <p:attrName>style.visibility</p:attrName>
                                        </p:attrNameLst>
                                      </p:cBhvr>
                                      <p:to>
                                        <p:strVal val="visible"/>
                                      </p:to>
                                    </p:set>
                                    <p:anim calcmode="lin" valueType="num">
                                      <p:cBhvr>
                                        <p:cTn id="140" dur="1000" fill="hold"/>
                                        <p:tgtEl>
                                          <p:spTgt spid="38"/>
                                        </p:tgtEl>
                                        <p:attrNameLst>
                                          <p:attrName>ppt_w</p:attrName>
                                        </p:attrNameLst>
                                      </p:cBhvr>
                                      <p:tavLst>
                                        <p:tav tm="0">
                                          <p:val>
                                            <p:strVal val="#ppt_w*0.70"/>
                                          </p:val>
                                        </p:tav>
                                        <p:tav tm="100000">
                                          <p:val>
                                            <p:strVal val="#ppt_w"/>
                                          </p:val>
                                        </p:tav>
                                      </p:tavLst>
                                    </p:anim>
                                    <p:anim calcmode="lin" valueType="num">
                                      <p:cBhvr>
                                        <p:cTn id="141" dur="1000" fill="hold"/>
                                        <p:tgtEl>
                                          <p:spTgt spid="38"/>
                                        </p:tgtEl>
                                        <p:attrNameLst>
                                          <p:attrName>ppt_h</p:attrName>
                                        </p:attrNameLst>
                                      </p:cBhvr>
                                      <p:tavLst>
                                        <p:tav tm="0">
                                          <p:val>
                                            <p:strVal val="#ppt_h"/>
                                          </p:val>
                                        </p:tav>
                                        <p:tav tm="100000">
                                          <p:val>
                                            <p:strVal val="#ppt_h"/>
                                          </p:val>
                                        </p:tav>
                                      </p:tavLst>
                                    </p:anim>
                                    <p:animEffect transition="in" filter="fade">
                                      <p:cBhvr>
                                        <p:cTn id="142" dur="1000"/>
                                        <p:tgtEl>
                                          <p:spTgt spid="38"/>
                                        </p:tgtEl>
                                      </p:cBhvr>
                                    </p:animEffect>
                                  </p:childTnLst>
                                </p:cTn>
                              </p:par>
                            </p:childTnLst>
                          </p:cTn>
                        </p:par>
                      </p:childTnLst>
                    </p:cTn>
                  </p:par>
                  <p:par>
                    <p:cTn id="143" fill="hold">
                      <p:stCondLst>
                        <p:cond delay="indefinite"/>
                      </p:stCondLst>
                      <p:childTnLst>
                        <p:par>
                          <p:cTn id="144" fill="hold">
                            <p:stCondLst>
                              <p:cond delay="0"/>
                            </p:stCondLst>
                            <p:childTnLst>
                              <p:par>
                                <p:cTn id="145" presetID="55" presetClass="entr" presetSubtype="0" fill="hold" nodeType="clickEffect">
                                  <p:stCondLst>
                                    <p:cond delay="0"/>
                                  </p:stCondLst>
                                  <p:childTnLst>
                                    <p:set>
                                      <p:cBhvr>
                                        <p:cTn id="146" dur="1" fill="hold">
                                          <p:stCondLst>
                                            <p:cond delay="0"/>
                                          </p:stCondLst>
                                        </p:cTn>
                                        <p:tgtEl>
                                          <p:spTgt spid="72"/>
                                        </p:tgtEl>
                                        <p:attrNameLst>
                                          <p:attrName>style.visibility</p:attrName>
                                        </p:attrNameLst>
                                      </p:cBhvr>
                                      <p:to>
                                        <p:strVal val="visible"/>
                                      </p:to>
                                    </p:set>
                                    <p:anim calcmode="lin" valueType="num">
                                      <p:cBhvr>
                                        <p:cTn id="147" dur="1000" fill="hold"/>
                                        <p:tgtEl>
                                          <p:spTgt spid="72"/>
                                        </p:tgtEl>
                                        <p:attrNameLst>
                                          <p:attrName>ppt_w</p:attrName>
                                        </p:attrNameLst>
                                      </p:cBhvr>
                                      <p:tavLst>
                                        <p:tav tm="0">
                                          <p:val>
                                            <p:strVal val="#ppt_w*0.70"/>
                                          </p:val>
                                        </p:tav>
                                        <p:tav tm="100000">
                                          <p:val>
                                            <p:strVal val="#ppt_w"/>
                                          </p:val>
                                        </p:tav>
                                      </p:tavLst>
                                    </p:anim>
                                    <p:anim calcmode="lin" valueType="num">
                                      <p:cBhvr>
                                        <p:cTn id="148" dur="1000" fill="hold"/>
                                        <p:tgtEl>
                                          <p:spTgt spid="72"/>
                                        </p:tgtEl>
                                        <p:attrNameLst>
                                          <p:attrName>ppt_h</p:attrName>
                                        </p:attrNameLst>
                                      </p:cBhvr>
                                      <p:tavLst>
                                        <p:tav tm="0">
                                          <p:val>
                                            <p:strVal val="#ppt_h"/>
                                          </p:val>
                                        </p:tav>
                                        <p:tav tm="100000">
                                          <p:val>
                                            <p:strVal val="#ppt_h"/>
                                          </p:val>
                                        </p:tav>
                                      </p:tavLst>
                                    </p:anim>
                                    <p:animEffect transition="in" filter="fade">
                                      <p:cBhvr>
                                        <p:cTn id="149" dur="1000"/>
                                        <p:tgtEl>
                                          <p:spTgt spid="72"/>
                                        </p:tgtEl>
                                      </p:cBhvr>
                                    </p:animEffect>
                                  </p:childTnLst>
                                </p:cTn>
                              </p:par>
                            </p:childTnLst>
                          </p:cTn>
                        </p:par>
                      </p:childTnLst>
                    </p:cTn>
                  </p:par>
                  <p:par>
                    <p:cTn id="150" fill="hold">
                      <p:stCondLst>
                        <p:cond delay="indefinite"/>
                      </p:stCondLst>
                      <p:childTnLst>
                        <p:par>
                          <p:cTn id="151" fill="hold">
                            <p:stCondLst>
                              <p:cond delay="0"/>
                            </p:stCondLst>
                            <p:childTnLst>
                              <p:par>
                                <p:cTn id="152" presetID="55" presetClass="entr" presetSubtype="0" fill="hold" nodeType="clickEffect">
                                  <p:stCondLst>
                                    <p:cond delay="0"/>
                                  </p:stCondLst>
                                  <p:childTnLst>
                                    <p:set>
                                      <p:cBhvr>
                                        <p:cTn id="153" dur="1" fill="hold">
                                          <p:stCondLst>
                                            <p:cond delay="0"/>
                                          </p:stCondLst>
                                        </p:cTn>
                                        <p:tgtEl>
                                          <p:spTgt spid="73"/>
                                        </p:tgtEl>
                                        <p:attrNameLst>
                                          <p:attrName>style.visibility</p:attrName>
                                        </p:attrNameLst>
                                      </p:cBhvr>
                                      <p:to>
                                        <p:strVal val="visible"/>
                                      </p:to>
                                    </p:set>
                                    <p:anim calcmode="lin" valueType="num">
                                      <p:cBhvr>
                                        <p:cTn id="154" dur="1000" fill="hold"/>
                                        <p:tgtEl>
                                          <p:spTgt spid="73"/>
                                        </p:tgtEl>
                                        <p:attrNameLst>
                                          <p:attrName>ppt_w</p:attrName>
                                        </p:attrNameLst>
                                      </p:cBhvr>
                                      <p:tavLst>
                                        <p:tav tm="0">
                                          <p:val>
                                            <p:strVal val="#ppt_w*0.70"/>
                                          </p:val>
                                        </p:tav>
                                        <p:tav tm="100000">
                                          <p:val>
                                            <p:strVal val="#ppt_w"/>
                                          </p:val>
                                        </p:tav>
                                      </p:tavLst>
                                    </p:anim>
                                    <p:anim calcmode="lin" valueType="num">
                                      <p:cBhvr>
                                        <p:cTn id="155" dur="1000" fill="hold"/>
                                        <p:tgtEl>
                                          <p:spTgt spid="73"/>
                                        </p:tgtEl>
                                        <p:attrNameLst>
                                          <p:attrName>ppt_h</p:attrName>
                                        </p:attrNameLst>
                                      </p:cBhvr>
                                      <p:tavLst>
                                        <p:tav tm="0">
                                          <p:val>
                                            <p:strVal val="#ppt_h"/>
                                          </p:val>
                                        </p:tav>
                                        <p:tav tm="100000">
                                          <p:val>
                                            <p:strVal val="#ppt_h"/>
                                          </p:val>
                                        </p:tav>
                                      </p:tavLst>
                                    </p:anim>
                                    <p:animEffect transition="in" filter="fade">
                                      <p:cBhvr>
                                        <p:cTn id="156" dur="1000"/>
                                        <p:tgtEl>
                                          <p:spTgt spid="73"/>
                                        </p:tgtEl>
                                      </p:cBhvr>
                                    </p:animEffect>
                                  </p:childTnLst>
                                </p:cTn>
                              </p:par>
                              <p:par>
                                <p:cTn id="157" presetID="55" presetClass="entr" presetSubtype="0" fill="hold" grpId="0" nodeType="withEffect">
                                  <p:stCondLst>
                                    <p:cond delay="0"/>
                                  </p:stCondLst>
                                  <p:childTnLst>
                                    <p:set>
                                      <p:cBhvr>
                                        <p:cTn id="158" dur="1" fill="hold">
                                          <p:stCondLst>
                                            <p:cond delay="0"/>
                                          </p:stCondLst>
                                        </p:cTn>
                                        <p:tgtEl>
                                          <p:spTgt spid="78"/>
                                        </p:tgtEl>
                                        <p:attrNameLst>
                                          <p:attrName>style.visibility</p:attrName>
                                        </p:attrNameLst>
                                      </p:cBhvr>
                                      <p:to>
                                        <p:strVal val="visible"/>
                                      </p:to>
                                    </p:set>
                                    <p:anim calcmode="lin" valueType="num">
                                      <p:cBhvr>
                                        <p:cTn id="159" dur="1000" fill="hold"/>
                                        <p:tgtEl>
                                          <p:spTgt spid="78"/>
                                        </p:tgtEl>
                                        <p:attrNameLst>
                                          <p:attrName>ppt_w</p:attrName>
                                        </p:attrNameLst>
                                      </p:cBhvr>
                                      <p:tavLst>
                                        <p:tav tm="0">
                                          <p:val>
                                            <p:strVal val="#ppt_w*0.70"/>
                                          </p:val>
                                        </p:tav>
                                        <p:tav tm="100000">
                                          <p:val>
                                            <p:strVal val="#ppt_w"/>
                                          </p:val>
                                        </p:tav>
                                      </p:tavLst>
                                    </p:anim>
                                    <p:anim calcmode="lin" valueType="num">
                                      <p:cBhvr>
                                        <p:cTn id="160" dur="1000" fill="hold"/>
                                        <p:tgtEl>
                                          <p:spTgt spid="78"/>
                                        </p:tgtEl>
                                        <p:attrNameLst>
                                          <p:attrName>ppt_h</p:attrName>
                                        </p:attrNameLst>
                                      </p:cBhvr>
                                      <p:tavLst>
                                        <p:tav tm="0">
                                          <p:val>
                                            <p:strVal val="#ppt_h"/>
                                          </p:val>
                                        </p:tav>
                                        <p:tav tm="100000">
                                          <p:val>
                                            <p:strVal val="#ppt_h"/>
                                          </p:val>
                                        </p:tav>
                                      </p:tavLst>
                                    </p:anim>
                                    <p:animEffect transition="in" filter="fade">
                                      <p:cBhvr>
                                        <p:cTn id="161" dur="1000"/>
                                        <p:tgtEl>
                                          <p:spTgt spid="78"/>
                                        </p:tgtEl>
                                      </p:cBhvr>
                                    </p:animEffect>
                                  </p:childTnLst>
                                </p:cTn>
                              </p:par>
                              <p:par>
                                <p:cTn id="162" presetID="55" presetClass="entr" presetSubtype="0" fill="hold" nodeType="withEffect">
                                  <p:stCondLst>
                                    <p:cond delay="0"/>
                                  </p:stCondLst>
                                  <p:childTnLst>
                                    <p:set>
                                      <p:cBhvr>
                                        <p:cTn id="163" dur="1" fill="hold">
                                          <p:stCondLst>
                                            <p:cond delay="0"/>
                                          </p:stCondLst>
                                        </p:cTn>
                                        <p:tgtEl>
                                          <p:spTgt spid="76"/>
                                        </p:tgtEl>
                                        <p:attrNameLst>
                                          <p:attrName>style.visibility</p:attrName>
                                        </p:attrNameLst>
                                      </p:cBhvr>
                                      <p:to>
                                        <p:strVal val="visible"/>
                                      </p:to>
                                    </p:set>
                                    <p:anim calcmode="lin" valueType="num">
                                      <p:cBhvr>
                                        <p:cTn id="164" dur="1000" fill="hold"/>
                                        <p:tgtEl>
                                          <p:spTgt spid="76"/>
                                        </p:tgtEl>
                                        <p:attrNameLst>
                                          <p:attrName>ppt_w</p:attrName>
                                        </p:attrNameLst>
                                      </p:cBhvr>
                                      <p:tavLst>
                                        <p:tav tm="0">
                                          <p:val>
                                            <p:strVal val="#ppt_w*0.70"/>
                                          </p:val>
                                        </p:tav>
                                        <p:tav tm="100000">
                                          <p:val>
                                            <p:strVal val="#ppt_w"/>
                                          </p:val>
                                        </p:tav>
                                      </p:tavLst>
                                    </p:anim>
                                    <p:anim calcmode="lin" valueType="num">
                                      <p:cBhvr>
                                        <p:cTn id="165" dur="1000" fill="hold"/>
                                        <p:tgtEl>
                                          <p:spTgt spid="76"/>
                                        </p:tgtEl>
                                        <p:attrNameLst>
                                          <p:attrName>ppt_h</p:attrName>
                                        </p:attrNameLst>
                                      </p:cBhvr>
                                      <p:tavLst>
                                        <p:tav tm="0">
                                          <p:val>
                                            <p:strVal val="#ppt_h"/>
                                          </p:val>
                                        </p:tav>
                                        <p:tav tm="100000">
                                          <p:val>
                                            <p:strVal val="#ppt_h"/>
                                          </p:val>
                                        </p:tav>
                                      </p:tavLst>
                                    </p:anim>
                                    <p:animEffect transition="in" filter="fade">
                                      <p:cBhvr>
                                        <p:cTn id="166" dur="1000"/>
                                        <p:tgtEl>
                                          <p:spTgt spid="76"/>
                                        </p:tgtEl>
                                      </p:cBhvr>
                                    </p:animEffect>
                                  </p:childTnLst>
                                </p:cTn>
                              </p:par>
                            </p:childTnLst>
                          </p:cTn>
                        </p:par>
                      </p:childTnLst>
                    </p:cTn>
                  </p:par>
                  <p:par>
                    <p:cTn id="167" fill="hold">
                      <p:stCondLst>
                        <p:cond delay="indefinite"/>
                      </p:stCondLst>
                      <p:childTnLst>
                        <p:par>
                          <p:cTn id="168" fill="hold">
                            <p:stCondLst>
                              <p:cond delay="0"/>
                            </p:stCondLst>
                            <p:childTnLst>
                              <p:par>
                                <p:cTn id="169" presetID="2" presetClass="entr" presetSubtype="4" fill="hold" grpId="2" nodeType="clickEffect">
                                  <p:stCondLst>
                                    <p:cond delay="0"/>
                                  </p:stCondLst>
                                  <p:childTnLst>
                                    <p:set>
                                      <p:cBhvr>
                                        <p:cTn id="170" dur="1" fill="hold">
                                          <p:stCondLst>
                                            <p:cond delay="0"/>
                                          </p:stCondLst>
                                        </p:cTn>
                                        <p:tgtEl>
                                          <p:spTgt spid="74"/>
                                        </p:tgtEl>
                                        <p:attrNameLst>
                                          <p:attrName>style.visibility</p:attrName>
                                        </p:attrNameLst>
                                      </p:cBhvr>
                                      <p:to>
                                        <p:strVal val="visible"/>
                                      </p:to>
                                    </p:set>
                                    <p:anim calcmode="lin" valueType="num">
                                      <p:cBhvr additive="base">
                                        <p:cTn id="171" dur="500" fill="hold"/>
                                        <p:tgtEl>
                                          <p:spTgt spid="74"/>
                                        </p:tgtEl>
                                        <p:attrNameLst>
                                          <p:attrName>ppt_x</p:attrName>
                                        </p:attrNameLst>
                                      </p:cBhvr>
                                      <p:tavLst>
                                        <p:tav tm="0">
                                          <p:val>
                                            <p:strVal val="#ppt_x"/>
                                          </p:val>
                                        </p:tav>
                                        <p:tav tm="100000">
                                          <p:val>
                                            <p:strVal val="#ppt_x"/>
                                          </p:val>
                                        </p:tav>
                                      </p:tavLst>
                                    </p:anim>
                                    <p:anim calcmode="lin" valueType="num">
                                      <p:cBhvr additive="base">
                                        <p:cTn id="17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2" presetClass="entr" presetSubtype="4" fill="hold" grpId="2" nodeType="clickEffect">
                                  <p:stCondLst>
                                    <p:cond delay="0"/>
                                  </p:stCondLst>
                                  <p:childTnLst>
                                    <p:set>
                                      <p:cBhvr>
                                        <p:cTn id="176" dur="1" fill="hold">
                                          <p:stCondLst>
                                            <p:cond delay="0"/>
                                          </p:stCondLst>
                                        </p:cTn>
                                        <p:tgtEl>
                                          <p:spTgt spid="75"/>
                                        </p:tgtEl>
                                        <p:attrNameLst>
                                          <p:attrName>style.visibility</p:attrName>
                                        </p:attrNameLst>
                                      </p:cBhvr>
                                      <p:to>
                                        <p:strVal val="visible"/>
                                      </p:to>
                                    </p:set>
                                    <p:anim calcmode="lin" valueType="num">
                                      <p:cBhvr additive="base">
                                        <p:cTn id="177" dur="500" fill="hold"/>
                                        <p:tgtEl>
                                          <p:spTgt spid="75"/>
                                        </p:tgtEl>
                                        <p:attrNameLst>
                                          <p:attrName>ppt_x</p:attrName>
                                        </p:attrNameLst>
                                      </p:cBhvr>
                                      <p:tavLst>
                                        <p:tav tm="0">
                                          <p:val>
                                            <p:strVal val="#ppt_x"/>
                                          </p:val>
                                        </p:tav>
                                        <p:tav tm="100000">
                                          <p:val>
                                            <p:strVal val="#ppt_x"/>
                                          </p:val>
                                        </p:tav>
                                      </p:tavLst>
                                    </p:anim>
                                    <p:anim calcmode="lin" valueType="num">
                                      <p:cBhvr additive="base">
                                        <p:cTn id="178"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2" presetClass="entr" presetSubtype="4" fill="hold" grpId="2" nodeType="clickEffect">
                                  <p:stCondLst>
                                    <p:cond delay="0"/>
                                  </p:stCondLst>
                                  <p:childTnLst>
                                    <p:set>
                                      <p:cBhvr>
                                        <p:cTn id="182" dur="1" fill="hold">
                                          <p:stCondLst>
                                            <p:cond delay="0"/>
                                          </p:stCondLst>
                                        </p:cTn>
                                        <p:tgtEl>
                                          <p:spTgt spid="77"/>
                                        </p:tgtEl>
                                        <p:attrNameLst>
                                          <p:attrName>style.visibility</p:attrName>
                                        </p:attrNameLst>
                                      </p:cBhvr>
                                      <p:to>
                                        <p:strVal val="visible"/>
                                      </p:to>
                                    </p:set>
                                    <p:anim calcmode="lin" valueType="num">
                                      <p:cBhvr additive="base">
                                        <p:cTn id="183" dur="500" fill="hold"/>
                                        <p:tgtEl>
                                          <p:spTgt spid="77"/>
                                        </p:tgtEl>
                                        <p:attrNameLst>
                                          <p:attrName>ppt_x</p:attrName>
                                        </p:attrNameLst>
                                      </p:cBhvr>
                                      <p:tavLst>
                                        <p:tav tm="0">
                                          <p:val>
                                            <p:strVal val="#ppt_x"/>
                                          </p:val>
                                        </p:tav>
                                        <p:tav tm="100000">
                                          <p:val>
                                            <p:strVal val="#ppt_x"/>
                                          </p:val>
                                        </p:tav>
                                      </p:tavLst>
                                    </p:anim>
                                    <p:anim calcmode="lin" valueType="num">
                                      <p:cBhvr additive="base">
                                        <p:cTn id="184"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12" presetClass="entr" presetSubtype="4" fill="hold" grpId="0" nodeType="clickEffect">
                                  <p:stCondLst>
                                    <p:cond delay="0"/>
                                  </p:stCondLst>
                                  <p:childTnLst>
                                    <p:set>
                                      <p:cBhvr>
                                        <p:cTn id="188" dur="1" fill="hold">
                                          <p:stCondLst>
                                            <p:cond delay="0"/>
                                          </p:stCondLst>
                                        </p:cTn>
                                        <p:tgtEl>
                                          <p:spTgt spid="79"/>
                                        </p:tgtEl>
                                        <p:attrNameLst>
                                          <p:attrName>style.visibility</p:attrName>
                                        </p:attrNameLst>
                                      </p:cBhvr>
                                      <p:to>
                                        <p:strVal val="visible"/>
                                      </p:to>
                                    </p:set>
                                    <p:animEffect transition="in" filter="slide(fromBottom)">
                                      <p:cBhvr>
                                        <p:cTn id="189" dur="500"/>
                                        <p:tgtEl>
                                          <p:spTgt spid="79"/>
                                        </p:tgtEl>
                                      </p:cBhvr>
                                    </p:animEffect>
                                  </p:childTnLst>
                                </p:cTn>
                              </p:par>
                            </p:childTnLst>
                          </p:cTn>
                        </p:par>
                      </p:childTnLst>
                    </p:cTn>
                  </p:par>
                  <p:par>
                    <p:cTn id="190" fill="hold">
                      <p:stCondLst>
                        <p:cond delay="indefinite"/>
                      </p:stCondLst>
                      <p:childTnLst>
                        <p:par>
                          <p:cTn id="191" fill="hold">
                            <p:stCondLst>
                              <p:cond delay="0"/>
                            </p:stCondLst>
                            <p:childTnLst>
                              <p:par>
                                <p:cTn id="192" presetID="12" presetClass="entr" presetSubtype="4" fill="hold" grpId="0" nodeType="clickEffect">
                                  <p:stCondLst>
                                    <p:cond delay="0"/>
                                  </p:stCondLst>
                                  <p:childTnLst>
                                    <p:set>
                                      <p:cBhvr>
                                        <p:cTn id="193" dur="1" fill="hold">
                                          <p:stCondLst>
                                            <p:cond delay="0"/>
                                          </p:stCondLst>
                                        </p:cTn>
                                        <p:tgtEl>
                                          <p:spTgt spid="80"/>
                                        </p:tgtEl>
                                        <p:attrNameLst>
                                          <p:attrName>style.visibility</p:attrName>
                                        </p:attrNameLst>
                                      </p:cBhvr>
                                      <p:to>
                                        <p:strVal val="visible"/>
                                      </p:to>
                                    </p:set>
                                    <p:animEffect transition="in" filter="slide(fromBottom)">
                                      <p:cBhvr>
                                        <p:cTn id="194" dur="500"/>
                                        <p:tgtEl>
                                          <p:spTgt spid="80"/>
                                        </p:tgtEl>
                                      </p:cBhvr>
                                    </p:animEffect>
                                  </p:childTnLst>
                                </p:cTn>
                              </p:par>
                            </p:childTnLst>
                          </p:cTn>
                        </p:par>
                      </p:childTnLst>
                    </p:cTn>
                  </p:par>
                  <p:par>
                    <p:cTn id="195" fill="hold">
                      <p:stCondLst>
                        <p:cond delay="indefinite"/>
                      </p:stCondLst>
                      <p:childTnLst>
                        <p:par>
                          <p:cTn id="196" fill="hold">
                            <p:stCondLst>
                              <p:cond delay="0"/>
                            </p:stCondLst>
                            <p:childTnLst>
                              <p:par>
                                <p:cTn id="197" presetID="12" presetClass="entr" presetSubtype="4" fill="hold" grpId="0" nodeType="clickEffect">
                                  <p:stCondLst>
                                    <p:cond delay="0"/>
                                  </p:stCondLst>
                                  <p:childTnLst>
                                    <p:set>
                                      <p:cBhvr>
                                        <p:cTn id="198" dur="1" fill="hold">
                                          <p:stCondLst>
                                            <p:cond delay="0"/>
                                          </p:stCondLst>
                                        </p:cTn>
                                        <p:tgtEl>
                                          <p:spTgt spid="81"/>
                                        </p:tgtEl>
                                        <p:attrNameLst>
                                          <p:attrName>style.visibility</p:attrName>
                                        </p:attrNameLst>
                                      </p:cBhvr>
                                      <p:to>
                                        <p:strVal val="visible"/>
                                      </p:to>
                                    </p:set>
                                    <p:animEffect transition="in" filter="slide(fromBottom)">
                                      <p:cBhvr>
                                        <p:cTn id="199" dur="500"/>
                                        <p:tgtEl>
                                          <p:spTgt spid="81"/>
                                        </p:tgtEl>
                                      </p:cBhvr>
                                    </p:animEffect>
                                  </p:childTnLst>
                                </p:cTn>
                              </p:par>
                            </p:childTnLst>
                          </p:cTn>
                        </p:par>
                      </p:childTnLst>
                    </p:cTn>
                  </p:par>
                  <p:par>
                    <p:cTn id="200" fill="hold">
                      <p:stCondLst>
                        <p:cond delay="indefinite"/>
                      </p:stCondLst>
                      <p:childTnLst>
                        <p:par>
                          <p:cTn id="201" fill="hold">
                            <p:stCondLst>
                              <p:cond delay="0"/>
                            </p:stCondLst>
                            <p:childTnLst>
                              <p:par>
                                <p:cTn id="202" presetID="12" presetClass="entr" presetSubtype="4" fill="hold" grpId="0" nodeType="clickEffect">
                                  <p:stCondLst>
                                    <p:cond delay="0"/>
                                  </p:stCondLst>
                                  <p:childTnLst>
                                    <p:set>
                                      <p:cBhvr>
                                        <p:cTn id="203" dur="1" fill="hold">
                                          <p:stCondLst>
                                            <p:cond delay="0"/>
                                          </p:stCondLst>
                                        </p:cTn>
                                        <p:tgtEl>
                                          <p:spTgt spid="82"/>
                                        </p:tgtEl>
                                        <p:attrNameLst>
                                          <p:attrName>style.visibility</p:attrName>
                                        </p:attrNameLst>
                                      </p:cBhvr>
                                      <p:to>
                                        <p:strVal val="visible"/>
                                      </p:to>
                                    </p:set>
                                    <p:animEffect transition="in" filter="slide(fromBottom)">
                                      <p:cBhvr>
                                        <p:cTn id="204"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2" bldLvl="0" animBg="1"/>
      <p:bldP spid="22" grpId="2" bldLvl="0" animBg="1"/>
      <p:bldP spid="28" grpId="2" bldLvl="0" animBg="1"/>
      <p:bldP spid="25" grpId="2" bldLvl="0" animBg="1"/>
      <p:bldP spid="31" grpId="2" bldLvl="0" animBg="1"/>
      <p:bldP spid="32" grpId="2"/>
      <p:bldP spid="35" grpId="2"/>
      <p:bldP spid="41" grpId="2"/>
      <p:bldP spid="34" grpId="2"/>
      <p:bldP spid="64" grpId="2"/>
      <p:bldP spid="65" grpId="2"/>
      <p:bldP spid="70" grpId="0"/>
      <p:bldP spid="38" grpId="2"/>
      <p:bldP spid="78" grpId="0"/>
      <p:bldP spid="74" grpId="2" bldLvl="0" animBg="1"/>
      <p:bldP spid="75" grpId="2" bldLvl="0" animBg="1"/>
      <p:bldP spid="77" grpId="2" bldLvl="0" animBg="1"/>
      <p:bldP spid="79" grpId="0" bldLvl="0" animBg="1"/>
      <p:bldP spid="80" grpId="0" bldLvl="0" animBg="1"/>
      <p:bldP spid="81" grpId="0" bldLvl="0" animBg="1"/>
      <p:bldP spid="82"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3"/>
          <p:cNvSpPr txBox="1">
            <a:spLocks noChangeArrowheads="1"/>
          </p:cNvSpPr>
          <p:nvPr>
            <p:custDataLst>
              <p:tags r:id="rId1"/>
            </p:custDataLst>
          </p:nvPr>
        </p:nvSpPr>
        <p:spPr bwMode="auto">
          <a:xfrm>
            <a:off x="842645" y="13970"/>
            <a:ext cx="439102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教学拓展</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sym typeface="+mn-ea"/>
              </a:rPr>
              <a:t>高聚物单体找法</a:t>
            </a:r>
            <a:endParaRPr lang="zh-CN" altLang="en-US" sz="2800" b="1">
              <a:solidFill>
                <a:srgbClr val="C00000"/>
              </a:solidFill>
              <a:latin typeface="微软雅黑" panose="020B0503020204020204" charset="-122"/>
              <a:sym typeface="+mn-ea"/>
            </a:endParaRPr>
          </a:p>
        </p:txBody>
      </p:sp>
      <p:grpSp>
        <p:nvGrpSpPr>
          <p:cNvPr id="9" name="Group 28"/>
          <p:cNvGrpSpPr/>
          <p:nvPr>
            <p:custDataLst>
              <p:tags r:id="rId2"/>
            </p:custDataLst>
          </p:nvPr>
        </p:nvGrpSpPr>
        <p:grpSpPr>
          <a:xfrm>
            <a:off x="479849" y="3251412"/>
            <a:ext cx="4038600" cy="1072515"/>
            <a:chOff x="0" y="0"/>
            <a:chExt cx="6360" cy="1689"/>
          </a:xfrm>
        </p:grpSpPr>
        <p:sp>
          <p:nvSpPr>
            <p:cNvPr id="10" name="Text Box 29"/>
            <p:cNvSpPr txBox="1"/>
            <p:nvPr>
              <p:custDataLst>
                <p:tags r:id="rId3"/>
              </p:custDataLst>
            </p:nvPr>
          </p:nvSpPr>
          <p:spPr>
            <a:xfrm>
              <a:off x="0" y="0"/>
              <a:ext cx="6360" cy="919"/>
            </a:xfrm>
            <a:prstGeom prst="rect">
              <a:avLst/>
            </a:prstGeom>
            <a:noFill/>
            <a:ln w="9525">
              <a:noFill/>
            </a:ln>
          </p:spPr>
          <p:txBody>
            <a:bodyPr>
              <a:spAutoFit/>
            </a:bodyPr>
            <a:lstStyle/>
            <a:p>
              <a:pPr>
                <a:spcBef>
                  <a:spcPct val="20000"/>
                </a:spcBef>
              </a:pPr>
              <a:r>
                <a:rPr lang="zh-CN" altLang="en-US" sz="3200" b="1">
                  <a:solidFill>
                    <a:srgbClr val="000000"/>
                  </a:solidFill>
                  <a:latin typeface="Times New Roman" panose="02020603050405020304" pitchFamily="18" charset="0"/>
                </a:rPr>
                <a:t>[CH</a:t>
              </a:r>
              <a:r>
                <a:rPr lang="zh-CN" altLang="en-US" sz="3200" b="1" baseline="-25000">
                  <a:solidFill>
                    <a:srgbClr val="000000"/>
                  </a:solidFill>
                  <a:latin typeface="Times New Roman" panose="02020603050405020304" pitchFamily="18" charset="0"/>
                </a:rPr>
                <a:t>2</a:t>
              </a:r>
              <a:r>
                <a:rPr lang="zh-CN" altLang="en-US" sz="3200" b="1">
                  <a:solidFill>
                    <a:srgbClr val="000000"/>
                  </a:solidFill>
                  <a:latin typeface="Times New Roman" panose="02020603050405020304" pitchFamily="18" charset="0"/>
                </a:rPr>
                <a:t>-CH</a:t>
              </a:r>
              <a:r>
                <a:rPr lang="zh-CN" altLang="en-US" sz="3200" b="1" baseline="-25000">
                  <a:solidFill>
                    <a:srgbClr val="000000"/>
                  </a:solidFill>
                  <a:latin typeface="Times New Roman" panose="02020603050405020304" pitchFamily="18" charset="0"/>
                  <a:sym typeface="Arial" panose="020B0604020202020204" pitchFamily="34" charset="0"/>
                </a:rPr>
                <a:t>2</a:t>
              </a:r>
              <a:r>
                <a:rPr lang="zh-CN" altLang="en-US" sz="3200" b="1">
                  <a:solidFill>
                    <a:srgbClr val="000000"/>
                  </a:solidFill>
                  <a:latin typeface="Times New Roman" panose="02020603050405020304" pitchFamily="18" charset="0"/>
                </a:rPr>
                <a:t>-CH-CH</a:t>
              </a:r>
              <a:r>
                <a:rPr lang="zh-CN" altLang="en-US" sz="3200" b="1" baseline="-25000">
                  <a:solidFill>
                    <a:srgbClr val="000000"/>
                  </a:solidFill>
                  <a:latin typeface="Times New Roman" panose="02020603050405020304" pitchFamily="18" charset="0"/>
                  <a:sym typeface="Arial" panose="020B0604020202020204" pitchFamily="34" charset="0"/>
                </a:rPr>
                <a:t>2</a:t>
              </a:r>
              <a:r>
                <a:rPr lang="zh-CN" altLang="en-US" sz="3200" b="1">
                  <a:solidFill>
                    <a:srgbClr val="000000"/>
                  </a:solidFill>
                  <a:latin typeface="Times New Roman" panose="02020603050405020304" pitchFamily="18" charset="0"/>
                </a:rPr>
                <a:t>]</a:t>
              </a:r>
              <a:r>
                <a:rPr lang="zh-CN" altLang="en-US" sz="3200" b="1" baseline="-25000">
                  <a:solidFill>
                    <a:srgbClr val="000000"/>
                  </a:solidFill>
                  <a:latin typeface="Times New Roman" panose="02020603050405020304" pitchFamily="18" charset="0"/>
                </a:rPr>
                <a:t>n</a:t>
              </a:r>
              <a:endParaRPr lang="zh-CN" altLang="en-US" sz="3200" b="1" baseline="-25000">
                <a:solidFill>
                  <a:srgbClr val="000000"/>
                </a:solidFill>
                <a:latin typeface="Times New Roman" panose="02020603050405020304" pitchFamily="18" charset="0"/>
              </a:endParaRPr>
            </a:p>
          </p:txBody>
        </p:sp>
        <p:sp>
          <p:nvSpPr>
            <p:cNvPr id="11" name="Line 30"/>
            <p:cNvSpPr/>
            <p:nvPr>
              <p:custDataLst>
                <p:tags r:id="rId4"/>
              </p:custDataLst>
            </p:nvPr>
          </p:nvSpPr>
          <p:spPr>
            <a:xfrm>
              <a:off x="0" y="531"/>
              <a:ext cx="472" cy="1"/>
            </a:xfrm>
            <a:prstGeom prst="line">
              <a:avLst/>
            </a:prstGeom>
            <a:ln w="28575" cap="flat" cmpd="sng">
              <a:solidFill>
                <a:srgbClr val="000000"/>
              </a:solidFill>
              <a:prstDash val="solid"/>
              <a:headEnd type="none" w="med" len="med"/>
              <a:tailEnd type="none" w="med" len="med"/>
            </a:ln>
          </p:spPr>
          <p:txBody>
            <a:bodyPr/>
            <a:lstStyle/>
            <a:p/>
          </p:txBody>
        </p:sp>
        <p:sp>
          <p:nvSpPr>
            <p:cNvPr id="13" name="Line 31"/>
            <p:cNvSpPr/>
            <p:nvPr>
              <p:custDataLst>
                <p:tags r:id="rId5"/>
              </p:custDataLst>
            </p:nvPr>
          </p:nvSpPr>
          <p:spPr>
            <a:xfrm>
              <a:off x="5400" y="531"/>
              <a:ext cx="472" cy="1"/>
            </a:xfrm>
            <a:prstGeom prst="line">
              <a:avLst/>
            </a:prstGeom>
            <a:ln w="28575" cap="flat" cmpd="sng">
              <a:solidFill>
                <a:srgbClr val="000000"/>
              </a:solidFill>
              <a:prstDash val="solid"/>
              <a:headEnd type="none" w="med" len="med"/>
              <a:tailEnd type="none" w="med" len="med"/>
            </a:ln>
          </p:spPr>
          <p:txBody>
            <a:bodyPr/>
            <a:lstStyle/>
            <a:p/>
          </p:txBody>
        </p:sp>
        <p:sp>
          <p:nvSpPr>
            <p:cNvPr id="14" name="Text Box 32"/>
            <p:cNvSpPr txBox="1"/>
            <p:nvPr>
              <p:custDataLst>
                <p:tags r:id="rId6"/>
              </p:custDataLst>
            </p:nvPr>
          </p:nvSpPr>
          <p:spPr>
            <a:xfrm>
              <a:off x="3001" y="770"/>
              <a:ext cx="1605" cy="919"/>
            </a:xfrm>
            <a:prstGeom prst="rect">
              <a:avLst/>
            </a:prstGeom>
            <a:noFill/>
            <a:ln w="9525">
              <a:noFill/>
            </a:ln>
          </p:spPr>
          <p:txBody>
            <a:bodyPr>
              <a:spAutoFit/>
            </a:bodyPr>
            <a:lstStyle/>
            <a:p>
              <a:pPr>
                <a:spcBef>
                  <a:spcPct val="20000"/>
                </a:spcBef>
              </a:pPr>
              <a:r>
                <a:rPr lang="zh-CN" altLang="en-US" sz="3200" b="1">
                  <a:solidFill>
                    <a:srgbClr val="000000"/>
                  </a:solidFill>
                  <a:latin typeface="Times New Roman" panose="02020603050405020304" pitchFamily="18" charset="0"/>
                  <a:sym typeface="Arial" panose="020B0604020202020204" pitchFamily="34" charset="0"/>
                </a:rPr>
                <a:t>CH</a:t>
              </a:r>
              <a:r>
                <a:rPr lang="zh-CN" altLang="en-US" sz="3200" b="1" baseline="-25000">
                  <a:solidFill>
                    <a:srgbClr val="000000"/>
                  </a:solidFill>
                  <a:latin typeface="Times New Roman" panose="02020603050405020304" pitchFamily="18" charset="0"/>
                  <a:sym typeface="Arial" panose="020B0604020202020204" pitchFamily="34" charset="0"/>
                </a:rPr>
                <a:t>3</a:t>
              </a:r>
              <a:endParaRPr lang="zh-CN" altLang="en-US" sz="3200" b="1" baseline="-25000">
                <a:solidFill>
                  <a:srgbClr val="000000"/>
                </a:solidFill>
                <a:latin typeface="Times New Roman" panose="02020603050405020304" pitchFamily="18" charset="0"/>
                <a:sym typeface="Arial" panose="020B0604020202020204" pitchFamily="34" charset="0"/>
              </a:endParaRPr>
            </a:p>
          </p:txBody>
        </p:sp>
        <p:sp>
          <p:nvSpPr>
            <p:cNvPr id="15" name="Line 33"/>
            <p:cNvSpPr/>
            <p:nvPr>
              <p:custDataLst>
                <p:tags r:id="rId7"/>
              </p:custDataLst>
            </p:nvPr>
          </p:nvSpPr>
          <p:spPr>
            <a:xfrm>
              <a:off x="3361" y="650"/>
              <a:ext cx="1" cy="360"/>
            </a:xfrm>
            <a:prstGeom prst="line">
              <a:avLst/>
            </a:prstGeom>
            <a:ln w="28575" cap="flat" cmpd="sng">
              <a:solidFill>
                <a:srgbClr val="000000"/>
              </a:solidFill>
              <a:prstDash val="solid"/>
              <a:headEnd type="none" w="med" len="med"/>
              <a:tailEnd type="none" w="med" len="med"/>
            </a:ln>
          </p:spPr>
          <p:txBody>
            <a:bodyPr/>
            <a:lstStyle/>
            <a:p/>
          </p:txBody>
        </p:sp>
      </p:grpSp>
      <p:sp>
        <p:nvSpPr>
          <p:cNvPr id="16" name="AutoShape 28"/>
          <p:cNvSpPr/>
          <p:nvPr>
            <p:custDataLst>
              <p:tags r:id="rId8"/>
            </p:custDataLst>
          </p:nvPr>
        </p:nvSpPr>
        <p:spPr>
          <a:xfrm>
            <a:off x="4804834" y="3347138"/>
            <a:ext cx="1962150" cy="579437"/>
          </a:xfrm>
          <a:prstGeom prst="notchedRightArrow">
            <a:avLst>
              <a:gd name="adj1" fmla="val 50000"/>
              <a:gd name="adj2" fmla="val 84657"/>
            </a:avLst>
          </a:prstGeom>
          <a:solidFill>
            <a:schemeClr val="accent1"/>
          </a:solidFill>
          <a:ln w="12700" cap="flat" cmpd="sng">
            <a:solidFill>
              <a:schemeClr val="tx1"/>
            </a:solidFill>
            <a:prstDash val="solid"/>
            <a:miter/>
            <a:headEnd type="none" w="med" len="med"/>
            <a:tailEnd type="none" w="med" len="med"/>
          </a:ln>
        </p:spPr>
        <p:txBody>
          <a:bodyPr wrap="none" anchor="ctr"/>
          <a:lstStyle/>
          <a:p>
            <a:pPr eaLnBrk="1" hangingPunct="1"/>
            <a:endParaRPr lang="zh-CN" altLang="en-US">
              <a:latin typeface="Arial" panose="020B0604020202020204" pitchFamily="34" charset="0"/>
            </a:endParaRPr>
          </a:p>
        </p:txBody>
      </p:sp>
      <p:grpSp>
        <p:nvGrpSpPr>
          <p:cNvPr id="17" name="Group 34"/>
          <p:cNvGrpSpPr/>
          <p:nvPr>
            <p:custDataLst>
              <p:tags r:id="rId9"/>
            </p:custDataLst>
          </p:nvPr>
        </p:nvGrpSpPr>
        <p:grpSpPr>
          <a:xfrm>
            <a:off x="7053580" y="3240299"/>
            <a:ext cx="4340225" cy="1116965"/>
            <a:chOff x="0" y="0"/>
            <a:chExt cx="6834" cy="1759"/>
          </a:xfrm>
        </p:grpSpPr>
        <p:sp>
          <p:nvSpPr>
            <p:cNvPr id="20" name="Text Box 35"/>
            <p:cNvSpPr txBox="1"/>
            <p:nvPr>
              <p:custDataLst>
                <p:tags r:id="rId10"/>
              </p:custDataLst>
            </p:nvPr>
          </p:nvSpPr>
          <p:spPr>
            <a:xfrm>
              <a:off x="0" y="0"/>
              <a:ext cx="6834" cy="919"/>
            </a:xfrm>
            <a:prstGeom prst="rect">
              <a:avLst/>
            </a:prstGeom>
            <a:noFill/>
            <a:ln w="9525">
              <a:noFill/>
            </a:ln>
          </p:spPr>
          <p:txBody>
            <a:bodyPr>
              <a:spAutoFit/>
            </a:bodyPr>
            <a:lstStyle/>
            <a:p>
              <a:pPr>
                <a:spcBef>
                  <a:spcPct val="20000"/>
                </a:spcBef>
              </a:pPr>
              <a:r>
                <a:rPr lang="zh-CN" altLang="en-US" sz="3200" b="1">
                  <a:solidFill>
                    <a:srgbClr val="FF0000"/>
                  </a:solidFill>
                  <a:latin typeface="Times New Roman" panose="02020603050405020304" pitchFamily="18" charset="0"/>
                  <a:sym typeface="Arial" panose="020B0604020202020204" pitchFamily="34" charset="0"/>
                </a:rPr>
                <a:t>CH</a:t>
              </a:r>
              <a:r>
                <a:rPr lang="zh-CN" altLang="en-US" sz="3200" b="1" baseline="-25000">
                  <a:solidFill>
                    <a:srgbClr val="FF0000"/>
                  </a:solidFill>
                  <a:latin typeface="Times New Roman" panose="02020603050405020304" pitchFamily="18" charset="0"/>
                  <a:sym typeface="Arial" panose="020B0604020202020204" pitchFamily="34" charset="0"/>
                </a:rPr>
                <a:t>2</a:t>
              </a:r>
              <a:r>
                <a:rPr lang="zh-CN" altLang="en-US" sz="3200" b="1">
                  <a:solidFill>
                    <a:srgbClr val="FF0000"/>
                  </a:solidFill>
                  <a:latin typeface="Times New Roman" panose="02020603050405020304" pitchFamily="18" charset="0"/>
                  <a:sym typeface="Arial" panose="020B0604020202020204" pitchFamily="34" charset="0"/>
                </a:rPr>
                <a:t>=CH</a:t>
              </a:r>
              <a:r>
                <a:rPr lang="zh-CN" altLang="en-US" sz="3200" b="1" baseline="-25000">
                  <a:solidFill>
                    <a:srgbClr val="FF0000"/>
                  </a:solidFill>
                  <a:latin typeface="Times New Roman" panose="02020603050405020304" pitchFamily="18" charset="0"/>
                  <a:sym typeface="Arial" panose="020B0604020202020204" pitchFamily="34" charset="0"/>
                </a:rPr>
                <a:t>2 </a:t>
              </a:r>
              <a:r>
                <a:rPr lang="zh-CN" altLang="en-US" sz="3200" b="1">
                  <a:solidFill>
                    <a:srgbClr val="FF0000"/>
                  </a:solidFill>
                  <a:latin typeface="Times New Roman" panose="02020603050405020304" pitchFamily="18" charset="0"/>
                  <a:sym typeface="Arial" panose="020B0604020202020204" pitchFamily="34" charset="0"/>
                </a:rPr>
                <a:t>      CH=CH</a:t>
              </a:r>
              <a:r>
                <a:rPr lang="zh-CN" altLang="en-US" sz="3200" b="1" baseline="-25000">
                  <a:solidFill>
                    <a:srgbClr val="FF0000"/>
                  </a:solidFill>
                  <a:latin typeface="Times New Roman" panose="02020603050405020304" pitchFamily="18" charset="0"/>
                  <a:sym typeface="Arial" panose="020B0604020202020204" pitchFamily="34" charset="0"/>
                </a:rPr>
                <a:t>2</a:t>
              </a:r>
              <a:endParaRPr lang="zh-CN" altLang="en-US" sz="3200" b="1" baseline="-25000">
                <a:solidFill>
                  <a:srgbClr val="FF0000"/>
                </a:solidFill>
                <a:latin typeface="Times New Roman" panose="02020603050405020304" pitchFamily="18" charset="0"/>
                <a:sym typeface="Arial" panose="020B0604020202020204" pitchFamily="34" charset="0"/>
              </a:endParaRPr>
            </a:p>
          </p:txBody>
        </p:sp>
        <p:sp>
          <p:nvSpPr>
            <p:cNvPr id="21" name="Text Box 36"/>
            <p:cNvSpPr txBox="1"/>
            <p:nvPr>
              <p:custDataLst>
                <p:tags r:id="rId11"/>
              </p:custDataLst>
            </p:nvPr>
          </p:nvSpPr>
          <p:spPr>
            <a:xfrm>
              <a:off x="3840" y="840"/>
              <a:ext cx="1605" cy="919"/>
            </a:xfrm>
            <a:prstGeom prst="rect">
              <a:avLst/>
            </a:prstGeom>
            <a:noFill/>
            <a:ln w="9525">
              <a:noFill/>
            </a:ln>
          </p:spPr>
          <p:txBody>
            <a:bodyPr>
              <a:spAutoFit/>
            </a:bodyPr>
            <a:lstStyle/>
            <a:p>
              <a:pPr>
                <a:spcBef>
                  <a:spcPct val="20000"/>
                </a:spcBef>
              </a:pPr>
              <a:r>
                <a:rPr lang="zh-CN" altLang="en-US" sz="3200" b="1">
                  <a:solidFill>
                    <a:srgbClr val="FF0000"/>
                  </a:solidFill>
                  <a:latin typeface="Times New Roman" panose="02020603050405020304" pitchFamily="18" charset="0"/>
                  <a:sym typeface="Arial" panose="020B0604020202020204" pitchFamily="34" charset="0"/>
                </a:rPr>
                <a:t>CH</a:t>
              </a:r>
              <a:r>
                <a:rPr lang="zh-CN" altLang="en-US" sz="3200" b="1" baseline="-25000">
                  <a:solidFill>
                    <a:srgbClr val="FF0000"/>
                  </a:solidFill>
                  <a:latin typeface="Times New Roman" panose="02020603050405020304" pitchFamily="18" charset="0"/>
                  <a:sym typeface="Arial" panose="020B0604020202020204" pitchFamily="34" charset="0"/>
                </a:rPr>
                <a:t>3</a:t>
              </a:r>
              <a:endParaRPr lang="zh-CN" altLang="en-US" sz="3200" b="1" baseline="-25000">
                <a:solidFill>
                  <a:srgbClr val="FF0000"/>
                </a:solidFill>
                <a:latin typeface="Times New Roman" panose="02020603050405020304" pitchFamily="18" charset="0"/>
                <a:sym typeface="Arial" panose="020B0604020202020204" pitchFamily="34" charset="0"/>
              </a:endParaRPr>
            </a:p>
          </p:txBody>
        </p:sp>
        <p:sp>
          <p:nvSpPr>
            <p:cNvPr id="22" name="Line 37"/>
            <p:cNvSpPr/>
            <p:nvPr>
              <p:custDataLst>
                <p:tags r:id="rId12"/>
              </p:custDataLst>
            </p:nvPr>
          </p:nvSpPr>
          <p:spPr>
            <a:xfrm>
              <a:off x="4200" y="720"/>
              <a:ext cx="1" cy="360"/>
            </a:xfrm>
            <a:prstGeom prst="line">
              <a:avLst/>
            </a:prstGeom>
            <a:ln w="28575" cap="flat" cmpd="sng">
              <a:solidFill>
                <a:srgbClr val="000000"/>
              </a:solidFill>
              <a:prstDash val="solid"/>
              <a:headEnd type="none" w="med" len="med"/>
              <a:tailEnd type="none" w="med" len="med"/>
            </a:ln>
          </p:spPr>
          <p:txBody>
            <a:bodyPr/>
            <a:lstStyle/>
            <a:p>
              <a:endParaRPr>
                <a:solidFill>
                  <a:srgbClr val="FF0000"/>
                </a:solidFill>
              </a:endParaRPr>
            </a:p>
          </p:txBody>
        </p:sp>
      </p:grpSp>
      <p:grpSp>
        <p:nvGrpSpPr>
          <p:cNvPr id="23" name="Group 11"/>
          <p:cNvGrpSpPr/>
          <p:nvPr>
            <p:custDataLst>
              <p:tags r:id="rId13"/>
            </p:custDataLst>
          </p:nvPr>
        </p:nvGrpSpPr>
        <p:grpSpPr>
          <a:xfrm>
            <a:off x="607484" y="4639944"/>
            <a:ext cx="3886200" cy="1193165"/>
            <a:chOff x="0" y="0"/>
            <a:chExt cx="6120" cy="1879"/>
          </a:xfrm>
        </p:grpSpPr>
        <p:sp>
          <p:nvSpPr>
            <p:cNvPr id="24" name="Text Box 12"/>
            <p:cNvSpPr txBox="1"/>
            <p:nvPr>
              <p:custDataLst>
                <p:tags r:id="rId14"/>
              </p:custDataLst>
            </p:nvPr>
          </p:nvSpPr>
          <p:spPr>
            <a:xfrm>
              <a:off x="3240" y="960"/>
              <a:ext cx="2880" cy="919"/>
            </a:xfrm>
            <a:prstGeom prst="rect">
              <a:avLst/>
            </a:prstGeom>
            <a:noFill/>
            <a:ln w="9525">
              <a:noFill/>
            </a:ln>
          </p:spPr>
          <p:txBody>
            <a:bodyPr>
              <a:spAutoFit/>
            </a:bodyPr>
            <a:lstStyle/>
            <a:p>
              <a:pPr>
                <a:spcBef>
                  <a:spcPct val="20000"/>
                </a:spcBef>
              </a:pPr>
              <a:r>
                <a:rPr lang="zh-CN" altLang="en-US" sz="3200" b="1">
                  <a:solidFill>
                    <a:srgbClr val="000000"/>
                  </a:solidFill>
                  <a:latin typeface="Times New Roman" panose="02020603050405020304" pitchFamily="18" charset="0"/>
                  <a:sym typeface="Arial" panose="020B0604020202020204" pitchFamily="34" charset="0"/>
                </a:rPr>
                <a:t>CH</a:t>
              </a:r>
              <a:r>
                <a:rPr lang="zh-CN" altLang="en-US" sz="3200" b="1" baseline="-25000">
                  <a:solidFill>
                    <a:srgbClr val="000000"/>
                  </a:solidFill>
                  <a:latin typeface="Times New Roman" panose="02020603050405020304" pitchFamily="18" charset="0"/>
                  <a:sym typeface="Arial" panose="020B0604020202020204" pitchFamily="34" charset="0"/>
                </a:rPr>
                <a:t>2</a:t>
              </a:r>
              <a:r>
                <a:rPr lang="zh-CN" altLang="en-US" sz="3200" b="1">
                  <a:solidFill>
                    <a:srgbClr val="000000"/>
                  </a:solidFill>
                  <a:latin typeface="Times New Roman" panose="02020603050405020304" pitchFamily="18" charset="0"/>
                  <a:sym typeface="Arial" panose="020B0604020202020204" pitchFamily="34" charset="0"/>
                </a:rPr>
                <a:t>CH</a:t>
              </a:r>
              <a:r>
                <a:rPr lang="zh-CN" altLang="en-US" sz="3200" b="1" baseline="-25000">
                  <a:solidFill>
                    <a:srgbClr val="000000"/>
                  </a:solidFill>
                  <a:latin typeface="Times New Roman" panose="02020603050405020304" pitchFamily="18" charset="0"/>
                  <a:sym typeface="Arial" panose="020B0604020202020204" pitchFamily="34" charset="0"/>
                </a:rPr>
                <a:t>3</a:t>
              </a:r>
              <a:endParaRPr lang="zh-CN" altLang="en-US" sz="3200" b="1" baseline="-25000">
                <a:solidFill>
                  <a:srgbClr val="000000"/>
                </a:solidFill>
                <a:latin typeface="Times New Roman" panose="02020603050405020304" pitchFamily="18" charset="0"/>
                <a:sym typeface="Arial" panose="020B0604020202020204" pitchFamily="34" charset="0"/>
              </a:endParaRPr>
            </a:p>
          </p:txBody>
        </p:sp>
        <p:sp>
          <p:nvSpPr>
            <p:cNvPr id="25" name="Line 13"/>
            <p:cNvSpPr/>
            <p:nvPr>
              <p:custDataLst>
                <p:tags r:id="rId15"/>
              </p:custDataLst>
            </p:nvPr>
          </p:nvSpPr>
          <p:spPr>
            <a:xfrm>
              <a:off x="3600" y="720"/>
              <a:ext cx="1" cy="480"/>
            </a:xfrm>
            <a:prstGeom prst="line">
              <a:avLst/>
            </a:prstGeom>
            <a:ln w="28575" cap="flat" cmpd="sng">
              <a:solidFill>
                <a:srgbClr val="000000"/>
              </a:solidFill>
              <a:prstDash val="solid"/>
              <a:headEnd type="none" w="med" len="med"/>
              <a:tailEnd type="none" w="med" len="med"/>
            </a:ln>
          </p:spPr>
          <p:txBody>
            <a:bodyPr/>
            <a:lstStyle/>
            <a:p/>
          </p:txBody>
        </p:sp>
        <p:sp>
          <p:nvSpPr>
            <p:cNvPr id="26" name="Text Box 14"/>
            <p:cNvSpPr txBox="1"/>
            <p:nvPr>
              <p:custDataLst>
                <p:tags r:id="rId16"/>
              </p:custDataLst>
            </p:nvPr>
          </p:nvSpPr>
          <p:spPr>
            <a:xfrm>
              <a:off x="120" y="0"/>
              <a:ext cx="5880" cy="919"/>
            </a:xfrm>
            <a:prstGeom prst="rect">
              <a:avLst/>
            </a:prstGeom>
            <a:noFill/>
            <a:ln w="9525">
              <a:noFill/>
            </a:ln>
          </p:spPr>
          <p:txBody>
            <a:bodyPr>
              <a:spAutoFit/>
            </a:bodyPr>
            <a:lstStyle/>
            <a:p>
              <a:pPr>
                <a:spcBef>
                  <a:spcPct val="20000"/>
                </a:spcBef>
              </a:pPr>
              <a:r>
                <a:rPr lang="zh-CN" altLang="en-US" sz="3200" b="1">
                  <a:solidFill>
                    <a:srgbClr val="000000"/>
                  </a:solidFill>
                  <a:latin typeface="Times New Roman" panose="02020603050405020304" pitchFamily="18" charset="0"/>
                </a:rPr>
                <a:t>[ CH</a:t>
              </a:r>
              <a:r>
                <a:rPr lang="zh-CN" altLang="en-US" sz="3200" b="1" baseline="-25000">
                  <a:solidFill>
                    <a:srgbClr val="000000"/>
                  </a:solidFill>
                  <a:latin typeface="Times New Roman" panose="02020603050405020304" pitchFamily="18" charset="0"/>
                  <a:sym typeface="Arial" panose="020B0604020202020204" pitchFamily="34" charset="0"/>
                </a:rPr>
                <a:t>2</a:t>
              </a:r>
              <a:r>
                <a:rPr lang="zh-CN" altLang="en-US" sz="3200" b="1">
                  <a:solidFill>
                    <a:srgbClr val="000000"/>
                  </a:solidFill>
                  <a:latin typeface="Times New Roman" panose="02020603050405020304" pitchFamily="18" charset="0"/>
                </a:rPr>
                <a:t>-CH=C-CH</a:t>
              </a:r>
              <a:r>
                <a:rPr lang="zh-CN" altLang="en-US" sz="3200" b="1" baseline="-25000">
                  <a:solidFill>
                    <a:srgbClr val="000000"/>
                  </a:solidFill>
                  <a:latin typeface="Times New Roman" panose="02020603050405020304" pitchFamily="18" charset="0"/>
                </a:rPr>
                <a:t>2</a:t>
              </a:r>
              <a:r>
                <a:rPr lang="zh-CN" altLang="en-US" sz="3200" b="1">
                  <a:solidFill>
                    <a:srgbClr val="000000"/>
                  </a:solidFill>
                  <a:latin typeface="Times New Roman" panose="02020603050405020304" pitchFamily="18" charset="0"/>
                </a:rPr>
                <a:t> ]</a:t>
              </a:r>
              <a:r>
                <a:rPr lang="zh-CN" altLang="en-US" sz="3200" b="1" baseline="-25000">
                  <a:solidFill>
                    <a:srgbClr val="000000"/>
                  </a:solidFill>
                  <a:latin typeface="Times New Roman" panose="02020603050405020304" pitchFamily="18" charset="0"/>
                </a:rPr>
                <a:t>n</a:t>
              </a:r>
              <a:endParaRPr lang="zh-CN" altLang="en-US" sz="3200" b="1" baseline="-25000">
                <a:solidFill>
                  <a:srgbClr val="000000"/>
                </a:solidFill>
                <a:latin typeface="Times New Roman" panose="02020603050405020304" pitchFamily="18" charset="0"/>
              </a:endParaRPr>
            </a:p>
          </p:txBody>
        </p:sp>
        <p:sp>
          <p:nvSpPr>
            <p:cNvPr id="41" name="Line 15"/>
            <p:cNvSpPr/>
            <p:nvPr>
              <p:custDataLst>
                <p:tags r:id="rId17"/>
              </p:custDataLst>
            </p:nvPr>
          </p:nvSpPr>
          <p:spPr>
            <a:xfrm>
              <a:off x="0" y="480"/>
              <a:ext cx="600" cy="1"/>
            </a:xfrm>
            <a:prstGeom prst="line">
              <a:avLst/>
            </a:prstGeom>
            <a:ln w="28575" cap="flat" cmpd="sng">
              <a:solidFill>
                <a:srgbClr val="000000"/>
              </a:solidFill>
              <a:prstDash val="solid"/>
              <a:headEnd type="none" w="med" len="med"/>
              <a:tailEnd type="none" w="med" len="med"/>
            </a:ln>
          </p:spPr>
          <p:txBody>
            <a:bodyPr/>
            <a:lstStyle/>
            <a:p/>
          </p:txBody>
        </p:sp>
        <p:sp>
          <p:nvSpPr>
            <p:cNvPr id="42" name="Line 16"/>
            <p:cNvSpPr/>
            <p:nvPr>
              <p:custDataLst>
                <p:tags r:id="rId18"/>
              </p:custDataLst>
            </p:nvPr>
          </p:nvSpPr>
          <p:spPr>
            <a:xfrm>
              <a:off x="5160" y="480"/>
              <a:ext cx="600" cy="1"/>
            </a:xfrm>
            <a:prstGeom prst="line">
              <a:avLst/>
            </a:prstGeom>
            <a:ln w="28575" cap="flat" cmpd="sng">
              <a:solidFill>
                <a:srgbClr val="000000"/>
              </a:solidFill>
              <a:prstDash val="solid"/>
              <a:headEnd type="none" w="med" len="med"/>
              <a:tailEnd type="none" w="med" len="med"/>
            </a:ln>
          </p:spPr>
          <p:txBody>
            <a:bodyPr/>
            <a:lstStyle/>
            <a:p/>
          </p:txBody>
        </p:sp>
      </p:grpSp>
      <p:sp>
        <p:nvSpPr>
          <p:cNvPr id="43" name="AutoShape 28"/>
          <p:cNvSpPr/>
          <p:nvPr>
            <p:custDataLst>
              <p:tags r:id="rId19"/>
            </p:custDataLst>
          </p:nvPr>
        </p:nvSpPr>
        <p:spPr>
          <a:xfrm>
            <a:off x="4808009" y="4775517"/>
            <a:ext cx="1962150" cy="579437"/>
          </a:xfrm>
          <a:prstGeom prst="notchedRightArrow">
            <a:avLst>
              <a:gd name="adj1" fmla="val 50000"/>
              <a:gd name="adj2" fmla="val 84657"/>
            </a:avLst>
          </a:prstGeom>
          <a:solidFill>
            <a:schemeClr val="accent1"/>
          </a:solidFill>
          <a:ln w="12700" cap="flat" cmpd="sng">
            <a:solidFill>
              <a:schemeClr val="tx1"/>
            </a:solidFill>
            <a:prstDash val="solid"/>
            <a:miter/>
            <a:headEnd type="none" w="med" len="med"/>
            <a:tailEnd type="none" w="med" len="med"/>
          </a:ln>
        </p:spPr>
        <p:txBody>
          <a:bodyPr wrap="none" anchor="ctr"/>
          <a:lstStyle/>
          <a:p>
            <a:pPr eaLnBrk="1" hangingPunct="1"/>
            <a:endParaRPr lang="zh-CN" altLang="en-US">
              <a:latin typeface="Arial" panose="020B0604020202020204" pitchFamily="34" charset="0"/>
            </a:endParaRPr>
          </a:p>
        </p:txBody>
      </p:sp>
      <p:grpSp>
        <p:nvGrpSpPr>
          <p:cNvPr id="44" name="组合 43"/>
          <p:cNvGrpSpPr/>
          <p:nvPr>
            <p:custDataLst>
              <p:tags r:id="rId20"/>
            </p:custDataLst>
          </p:nvPr>
        </p:nvGrpSpPr>
        <p:grpSpPr>
          <a:xfrm>
            <a:off x="7160684" y="4639944"/>
            <a:ext cx="3810000" cy="1116965"/>
            <a:chOff x="7243869" y="4394199"/>
            <a:chExt cx="3810000" cy="1116965"/>
          </a:xfrm>
        </p:grpSpPr>
        <p:grpSp>
          <p:nvGrpSpPr>
            <p:cNvPr id="45" name="Group 17"/>
            <p:cNvGrpSpPr/>
            <p:nvPr>
              <p:custDataLst>
                <p:tags r:id="rId21"/>
              </p:custDataLst>
            </p:nvPr>
          </p:nvGrpSpPr>
          <p:grpSpPr>
            <a:xfrm>
              <a:off x="7243869" y="4394199"/>
              <a:ext cx="3810000" cy="1116965"/>
              <a:chOff x="0" y="0"/>
              <a:chExt cx="6000" cy="1759"/>
            </a:xfrm>
          </p:grpSpPr>
          <p:sp>
            <p:nvSpPr>
              <p:cNvPr id="46" name="Text Box 18"/>
              <p:cNvSpPr txBox="1"/>
              <p:nvPr>
                <p:custDataLst>
                  <p:tags r:id="rId22"/>
                </p:custDataLst>
              </p:nvPr>
            </p:nvSpPr>
            <p:spPr>
              <a:xfrm>
                <a:off x="3120" y="840"/>
                <a:ext cx="2880" cy="919"/>
              </a:xfrm>
              <a:prstGeom prst="rect">
                <a:avLst/>
              </a:prstGeom>
              <a:noFill/>
              <a:ln w="9525">
                <a:noFill/>
              </a:ln>
            </p:spPr>
            <p:txBody>
              <a:bodyPr>
                <a:spAutoFit/>
              </a:bodyPr>
              <a:lstStyle/>
              <a:p>
                <a:pPr>
                  <a:spcBef>
                    <a:spcPct val="20000"/>
                  </a:spcBef>
                </a:pPr>
                <a:r>
                  <a:rPr lang="zh-CN" altLang="en-US" sz="3200" b="1">
                    <a:solidFill>
                      <a:srgbClr val="FF0000"/>
                    </a:solidFill>
                    <a:latin typeface="Times New Roman" panose="02020603050405020304" pitchFamily="18" charset="0"/>
                    <a:sym typeface="Arial" panose="020B0604020202020204" pitchFamily="34" charset="0"/>
                  </a:rPr>
                  <a:t>CH</a:t>
                </a:r>
                <a:r>
                  <a:rPr lang="zh-CN" altLang="en-US" sz="3200" b="1" baseline="-25000">
                    <a:solidFill>
                      <a:srgbClr val="FF0000"/>
                    </a:solidFill>
                    <a:latin typeface="Times New Roman" panose="02020603050405020304" pitchFamily="18" charset="0"/>
                    <a:sym typeface="Arial" panose="020B0604020202020204" pitchFamily="34" charset="0"/>
                  </a:rPr>
                  <a:t>2</a:t>
                </a:r>
                <a:r>
                  <a:rPr lang="zh-CN" altLang="en-US" sz="3200" b="1">
                    <a:solidFill>
                      <a:srgbClr val="FF0000"/>
                    </a:solidFill>
                    <a:latin typeface="Times New Roman" panose="02020603050405020304" pitchFamily="18" charset="0"/>
                    <a:sym typeface="Arial" panose="020B0604020202020204" pitchFamily="34" charset="0"/>
                  </a:rPr>
                  <a:t>CH</a:t>
                </a:r>
                <a:r>
                  <a:rPr lang="zh-CN" altLang="en-US" sz="3200" b="1" baseline="-25000">
                    <a:solidFill>
                      <a:srgbClr val="FF0000"/>
                    </a:solidFill>
                    <a:latin typeface="Times New Roman" panose="02020603050405020304" pitchFamily="18" charset="0"/>
                    <a:sym typeface="Arial" panose="020B0604020202020204" pitchFamily="34" charset="0"/>
                  </a:rPr>
                  <a:t>3</a:t>
                </a:r>
                <a:endParaRPr lang="zh-CN" altLang="en-US" sz="3200" b="1" baseline="-25000">
                  <a:solidFill>
                    <a:srgbClr val="FF0000"/>
                  </a:solidFill>
                  <a:latin typeface="Times New Roman" panose="02020603050405020304" pitchFamily="18" charset="0"/>
                  <a:sym typeface="Arial" panose="020B0604020202020204" pitchFamily="34" charset="0"/>
                </a:endParaRPr>
              </a:p>
            </p:txBody>
          </p:sp>
          <p:sp>
            <p:nvSpPr>
              <p:cNvPr id="47" name="Text Box 20"/>
              <p:cNvSpPr txBox="1"/>
              <p:nvPr>
                <p:custDataLst>
                  <p:tags r:id="rId23"/>
                </p:custDataLst>
              </p:nvPr>
            </p:nvSpPr>
            <p:spPr>
              <a:xfrm>
                <a:off x="0" y="0"/>
                <a:ext cx="5880" cy="919"/>
              </a:xfrm>
              <a:prstGeom prst="rect">
                <a:avLst/>
              </a:prstGeom>
              <a:noFill/>
              <a:ln w="9525">
                <a:noFill/>
              </a:ln>
            </p:spPr>
            <p:txBody>
              <a:bodyPr>
                <a:spAutoFit/>
              </a:bodyPr>
              <a:lstStyle/>
              <a:p>
                <a:pPr>
                  <a:spcBef>
                    <a:spcPct val="20000"/>
                  </a:spcBef>
                </a:pPr>
                <a:r>
                  <a:rPr lang="zh-CN" altLang="en-US" sz="3200" b="1">
                    <a:solidFill>
                      <a:srgbClr val="FF0000"/>
                    </a:solidFill>
                    <a:latin typeface="Times New Roman" panose="02020603050405020304" pitchFamily="18" charset="0"/>
                  </a:rPr>
                  <a:t>CH</a:t>
                </a:r>
                <a:r>
                  <a:rPr lang="zh-CN" altLang="en-US" sz="3200" b="1" baseline="-25000">
                    <a:solidFill>
                      <a:srgbClr val="FF0000"/>
                    </a:solidFill>
                    <a:latin typeface="Times New Roman" panose="02020603050405020304" pitchFamily="18" charset="0"/>
                    <a:sym typeface="Arial" panose="020B0604020202020204" pitchFamily="34" charset="0"/>
                  </a:rPr>
                  <a:t>2</a:t>
                </a:r>
                <a:r>
                  <a:rPr lang="zh-CN" altLang="en-US" sz="3200" b="1">
                    <a:solidFill>
                      <a:srgbClr val="FF0000"/>
                    </a:solidFill>
                    <a:latin typeface="Times New Roman" panose="02020603050405020304" pitchFamily="18" charset="0"/>
                  </a:rPr>
                  <a:t>=CH</a:t>
                </a:r>
                <a:r>
                  <a:rPr lang="zh-CN" altLang="en-US" sz="3200" b="1">
                    <a:solidFill>
                      <a:srgbClr val="FF0000"/>
                    </a:solidFill>
                    <a:latin typeface="宋体" panose="02010600030101010101" pitchFamily="2" charset="-122"/>
                    <a:sym typeface="Arial" panose="020B0604020202020204" pitchFamily="34" charset="0"/>
                  </a:rPr>
                  <a:t>—</a:t>
                </a:r>
                <a:r>
                  <a:rPr lang="zh-CN" altLang="en-US" sz="3200" b="1">
                    <a:solidFill>
                      <a:srgbClr val="FF0000"/>
                    </a:solidFill>
                    <a:latin typeface="Times New Roman" panose="02020603050405020304" pitchFamily="18" charset="0"/>
                  </a:rPr>
                  <a:t>C=CH</a:t>
                </a:r>
                <a:r>
                  <a:rPr lang="zh-CN" altLang="en-US" sz="3200" b="1" baseline="-25000">
                    <a:solidFill>
                      <a:srgbClr val="FF0000"/>
                    </a:solidFill>
                    <a:latin typeface="Times New Roman" panose="02020603050405020304" pitchFamily="18" charset="0"/>
                  </a:rPr>
                  <a:t>2</a:t>
                </a:r>
                <a:r>
                  <a:rPr lang="zh-CN" altLang="en-US" sz="3200" b="1">
                    <a:solidFill>
                      <a:srgbClr val="FF0000"/>
                    </a:solidFill>
                    <a:latin typeface="Times New Roman" panose="02020603050405020304" pitchFamily="18" charset="0"/>
                  </a:rPr>
                  <a:t> </a:t>
                </a:r>
                <a:endParaRPr lang="zh-CN" altLang="en-US" sz="3200" b="1" baseline="-25000">
                  <a:solidFill>
                    <a:srgbClr val="FF0000"/>
                  </a:solidFill>
                  <a:latin typeface="Times New Roman" panose="02020603050405020304" pitchFamily="18" charset="0"/>
                </a:endParaRPr>
              </a:p>
            </p:txBody>
          </p:sp>
        </p:grpSp>
        <p:cxnSp>
          <p:nvCxnSpPr>
            <p:cNvPr id="48" name="直接连接符 47"/>
            <p:cNvCxnSpPr/>
            <p:nvPr>
              <p:custDataLst>
                <p:tags r:id="rId24"/>
              </p:custDataLst>
            </p:nvPr>
          </p:nvCxnSpPr>
          <p:spPr>
            <a:xfrm flipH="1">
              <a:off x="9465733" y="4876800"/>
              <a:ext cx="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9" name="文本框 48"/>
          <p:cNvSpPr txBox="1"/>
          <p:nvPr>
            <p:custDataLst>
              <p:tags r:id="rId25"/>
            </p:custDataLst>
          </p:nvPr>
        </p:nvSpPr>
        <p:spPr>
          <a:xfrm>
            <a:off x="480060" y="2394585"/>
            <a:ext cx="7968615" cy="52197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zh-CN" altLang="en-US" sz="2800" b="1">
                <a:latin typeface="微软雅黑" panose="020B0503020204020204" charset="-122"/>
                <a:ea typeface="微软雅黑" panose="020B0503020204020204" charset="-122"/>
                <a:cs typeface="微软雅黑" panose="020B0503020204020204" charset="-122"/>
              </a:rPr>
              <a:t>思考与讨论</a:t>
            </a:r>
            <a:r>
              <a:rPr lang="en-US" altLang="zh-CN" sz="2800" b="1">
                <a:latin typeface="微软雅黑" panose="020B0503020204020204" charset="-122"/>
                <a:ea typeface="微软雅黑" panose="020B0503020204020204" charset="-122"/>
                <a:cs typeface="微软雅黑" panose="020B0503020204020204" charset="-122"/>
              </a:rPr>
              <a:t>   </a:t>
            </a:r>
            <a:r>
              <a:rPr lang="zh-CN" altLang="en-US" sz="2800" b="1">
                <a:latin typeface="微软雅黑" panose="020B0503020204020204" charset="-122"/>
                <a:ea typeface="微软雅黑" panose="020B0503020204020204" charset="-122"/>
                <a:cs typeface="微软雅黑" panose="020B0503020204020204" charset="-122"/>
              </a:rPr>
              <a:t>下面有两种高聚物的单体的结构简式</a:t>
            </a:r>
            <a:endParaRPr lang="zh-CN" altLang="en-US" sz="2800" b="1">
              <a:latin typeface="微软雅黑" panose="020B0503020204020204" charset="-122"/>
              <a:ea typeface="微软雅黑" panose="020B0503020204020204" charset="-122"/>
              <a:cs typeface="微软雅黑" panose="020B0503020204020204" charset="-122"/>
            </a:endParaRPr>
          </a:p>
        </p:txBody>
      </p:sp>
      <p:sp>
        <p:nvSpPr>
          <p:cNvPr id="2" name="Text Box 2"/>
          <p:cNvSpPr txBox="1"/>
          <p:nvPr>
            <p:custDataLst>
              <p:tags r:id="rId26"/>
            </p:custDataLst>
          </p:nvPr>
        </p:nvSpPr>
        <p:spPr>
          <a:xfrm>
            <a:off x="257175" y="556260"/>
            <a:ext cx="11645265" cy="101473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50000"/>
              </a:spcBef>
            </a:pPr>
            <a:r>
              <a:rPr lang="en-US" altLang="zh-CN" sz="2800" b="1">
                <a:solidFill>
                  <a:srgbClr val="0000FF"/>
                </a:solidFill>
                <a:latin typeface="微软雅黑" panose="020B0503020204020204" charset="-122"/>
                <a:ea typeface="微软雅黑" panose="020B0503020204020204" charset="-122"/>
                <a:cs typeface="微软雅黑" panose="020B0503020204020204" charset="-122"/>
              </a:rPr>
              <a:t>2</a:t>
            </a:r>
            <a:r>
              <a:rPr lang="zh-CN" altLang="en-US" sz="2800" b="1">
                <a:solidFill>
                  <a:srgbClr val="0000FF"/>
                </a:solidFill>
                <a:latin typeface="微软雅黑" panose="020B0503020204020204" charset="-122"/>
                <a:ea typeface="微软雅黑" panose="020B0503020204020204" charset="-122"/>
                <a:cs typeface="微软雅黑" panose="020B0503020204020204" charset="-122"/>
              </a:rPr>
              <a:t>、凡链节中</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主碳链为</a:t>
            </a:r>
            <a:r>
              <a:rPr lang="en-US" altLang="zh-CN" sz="2800" b="1">
                <a:solidFill>
                  <a:srgbClr val="FF0000"/>
                </a:solidFill>
                <a:latin typeface="微软雅黑" panose="020B0503020204020204" charset="-122"/>
                <a:ea typeface="微软雅黑" panose="020B0503020204020204" charset="-122"/>
                <a:cs typeface="微软雅黑" panose="020B0503020204020204" charset="-122"/>
              </a:rPr>
              <a:t>4</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个碳原子</a:t>
            </a:r>
            <a:r>
              <a:rPr lang="zh-CN" altLang="en-US" sz="2800" b="1">
                <a:solidFill>
                  <a:srgbClr val="0000FF"/>
                </a:solidFill>
                <a:latin typeface="微软雅黑" panose="020B0503020204020204" charset="-122"/>
                <a:ea typeface="微软雅黑" panose="020B0503020204020204" charset="-122"/>
                <a:cs typeface="微软雅黑" panose="020B0503020204020204" charset="-122"/>
              </a:rPr>
              <a:t>，无碳碳双键结构，其单体必为两种，从主链中间断开后，再分别将两个半键闭合即得单体</a:t>
            </a:r>
            <a:r>
              <a:rPr lang="zh-CN" altLang="en-US" sz="3200" b="1">
                <a:solidFill>
                  <a:srgbClr val="0000FF"/>
                </a:solidFill>
                <a:latin typeface="微软雅黑" panose="020B0503020204020204" charset="-122"/>
                <a:ea typeface="微软雅黑" panose="020B0503020204020204" charset="-122"/>
                <a:cs typeface="微软雅黑" panose="020B0503020204020204" charset="-122"/>
              </a:rPr>
              <a:t>。</a:t>
            </a:r>
            <a:endParaRPr lang="zh-CN" altLang="en-US" sz="3200" b="1">
              <a:solidFill>
                <a:srgbClr val="0000FF"/>
              </a:solidFill>
              <a:latin typeface="微软雅黑" panose="020B0503020204020204" charset="-122"/>
              <a:ea typeface="微软雅黑" panose="020B0503020204020204" charset="-122"/>
              <a:cs typeface="微软雅黑" panose="020B0503020204020204" charset="-122"/>
            </a:endParaRPr>
          </a:p>
        </p:txBody>
      </p:sp>
      <p:sp>
        <p:nvSpPr>
          <p:cNvPr id="3" name="Text Box 2"/>
          <p:cNvSpPr txBox="1"/>
          <p:nvPr>
            <p:custDataLst>
              <p:tags r:id="rId27"/>
            </p:custDataLst>
          </p:nvPr>
        </p:nvSpPr>
        <p:spPr>
          <a:xfrm>
            <a:off x="257175" y="1619250"/>
            <a:ext cx="11934190" cy="52197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50000"/>
              </a:spcBef>
            </a:pPr>
            <a:r>
              <a:rPr lang="en-US" altLang="zh-CN" sz="2800" b="1">
                <a:solidFill>
                  <a:srgbClr val="0000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3</a:t>
            </a:r>
            <a:r>
              <a:rPr lang="zh-CN" altLang="en-US" sz="2800" b="1">
                <a:solidFill>
                  <a:srgbClr val="0000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、凡链节中主碳链为</a:t>
            </a:r>
            <a:r>
              <a:rPr lang="en-US" altLang="zh-CN" sz="2800" b="1">
                <a:solidFill>
                  <a:srgbClr val="0000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4</a:t>
            </a:r>
            <a:r>
              <a:rPr lang="zh-CN" altLang="en-US" sz="2800" b="1">
                <a:solidFill>
                  <a:srgbClr val="0000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个碳原子，含有</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碳碳双键</a:t>
            </a:r>
            <a:r>
              <a:rPr lang="zh-CN" altLang="en-US" sz="2800" b="1">
                <a:solidFill>
                  <a:srgbClr val="0000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结构，单体为一种二烯烃</a:t>
            </a:r>
            <a:endParaRPr lang="zh-CN" altLang="en-US" sz="2800" b="1">
              <a:solidFill>
                <a:srgbClr val="0000FF"/>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3315" name="Text Box 9"/>
          <p:cNvSpPr txBox="1"/>
          <p:nvPr>
            <p:custDataLst>
              <p:tags r:id="rId28"/>
            </p:custDataLst>
          </p:nvPr>
        </p:nvSpPr>
        <p:spPr>
          <a:xfrm>
            <a:off x="2066290" y="6055360"/>
            <a:ext cx="7574915" cy="521970"/>
          </a:xfrm>
          <a:prstGeom prst="rect">
            <a:avLst/>
          </a:prstGeom>
          <a:solidFill>
            <a:srgbClr val="FFFF00"/>
          </a:solidFill>
          <a:ln w="9525">
            <a:noFill/>
          </a:ln>
        </p:spPr>
        <p:txBody>
          <a:bodyPr wrap="square">
            <a:spAutoFit/>
          </a:bodyPr>
          <a:lstStyle/>
          <a:p>
            <a:pPr eaLnBrk="1" hangingPunct="1"/>
            <a:r>
              <a:rPr lang="en-US" altLang="zh-CN" sz="2800" b="1">
                <a:solidFill>
                  <a:srgbClr val="0000FF"/>
                </a:solidFill>
                <a:latin typeface="Arial" panose="020B0604020202020204" pitchFamily="34" charset="0"/>
              </a:rPr>
              <a:t>[</a:t>
            </a:r>
            <a:r>
              <a:rPr lang="zh-CN" altLang="en-US" sz="2800" b="1">
                <a:solidFill>
                  <a:srgbClr val="0000FF"/>
                </a:solidFill>
                <a:latin typeface="Arial" panose="020B0604020202020204" pitchFamily="34" charset="0"/>
              </a:rPr>
              <a:t>规律</a:t>
            </a:r>
            <a:r>
              <a:rPr lang="en-US" altLang="zh-CN" sz="2800" b="1">
                <a:solidFill>
                  <a:srgbClr val="0000FF"/>
                </a:solidFill>
                <a:latin typeface="Arial" panose="020B0604020202020204" pitchFamily="34" charset="0"/>
              </a:rPr>
              <a:t>] :  </a:t>
            </a:r>
            <a:r>
              <a:rPr lang="zh-CN" altLang="en-US" sz="2800" b="1">
                <a:solidFill>
                  <a:srgbClr val="000000"/>
                </a:solidFill>
                <a:latin typeface="Arial" panose="020B0604020202020204" pitchFamily="34" charset="0"/>
              </a:rPr>
              <a:t> “见双键、四个</a:t>
            </a:r>
            <a:r>
              <a:rPr lang="en-US" altLang="zh-CN" sz="2800" b="1">
                <a:solidFill>
                  <a:srgbClr val="000000"/>
                </a:solidFill>
                <a:latin typeface="Arial" panose="020B0604020202020204" pitchFamily="34" charset="0"/>
              </a:rPr>
              <a:t>C</a:t>
            </a:r>
            <a:r>
              <a:rPr lang="zh-CN" altLang="en-US" sz="2800" b="1">
                <a:solidFill>
                  <a:srgbClr val="000000"/>
                </a:solidFill>
                <a:latin typeface="Arial" panose="020B0604020202020204" pitchFamily="34" charset="0"/>
              </a:rPr>
              <a:t>；无双键、两个</a:t>
            </a:r>
            <a:r>
              <a:rPr lang="en-US" altLang="zh-CN" sz="2800" b="1">
                <a:solidFill>
                  <a:srgbClr val="000000"/>
                </a:solidFill>
                <a:latin typeface="Arial" panose="020B0604020202020204" pitchFamily="34" charset="0"/>
              </a:rPr>
              <a:t>C”</a:t>
            </a:r>
            <a:endParaRPr lang="en-US" altLang="zh-CN" sz="2800" b="1">
              <a:solidFill>
                <a:srgbClr val="000000"/>
              </a:solidFill>
              <a:latin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ppt_x"/>
                                          </p:val>
                                        </p:tav>
                                        <p:tav tm="100000">
                                          <p:val>
                                            <p:strVal val="#ppt_x"/>
                                          </p:val>
                                        </p:tav>
                                      </p:tavLst>
                                    </p:anim>
                                    <p:anim calcmode="lin" valueType="num">
                                      <p:cBhvr additive="base">
                                        <p:cTn id="3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p:tgtEl>
                                          <p:spTgt spid="2"/>
                                        </p:tgtEl>
                                        <p:attrNameLst>
                                          <p:attrName>ppt_y</p:attrName>
                                        </p:attrNameLst>
                                      </p:cBhvr>
                                      <p:tavLst>
                                        <p:tav tm="0">
                                          <p:val>
                                            <p:strVal val="#ppt_y+#ppt_h*1.125000"/>
                                          </p:val>
                                        </p:tav>
                                        <p:tav tm="100000">
                                          <p:val>
                                            <p:strVal val="#ppt_y"/>
                                          </p:val>
                                        </p:tav>
                                      </p:tavLst>
                                    </p:anim>
                                    <p:animEffect transition="in" filter="wipe(up)">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315"/>
                                        </p:tgtEl>
                                        <p:attrNameLst>
                                          <p:attrName>style.visibility</p:attrName>
                                        </p:attrNameLst>
                                      </p:cBhvr>
                                      <p:to>
                                        <p:strVal val="visible"/>
                                      </p:to>
                                    </p:set>
                                    <p:anim calcmode="lin" valueType="num">
                                      <p:cBhvr additive="base">
                                        <p:cTn id="53" dur="500" fill="hold"/>
                                        <p:tgtEl>
                                          <p:spTgt spid="13315"/>
                                        </p:tgtEl>
                                        <p:attrNameLst>
                                          <p:attrName>ppt_x</p:attrName>
                                        </p:attrNameLst>
                                      </p:cBhvr>
                                      <p:tavLst>
                                        <p:tav tm="0">
                                          <p:val>
                                            <p:strVal val="#ppt_x"/>
                                          </p:val>
                                        </p:tav>
                                        <p:tav tm="100000">
                                          <p:val>
                                            <p:strVal val="#ppt_x"/>
                                          </p:val>
                                        </p:tav>
                                      </p:tavLst>
                                    </p:anim>
                                    <p:anim calcmode="lin" valueType="num">
                                      <p:cBhvr additive="base">
                                        <p:cTn id="54" dur="500" fill="hold"/>
                                        <p:tgtEl>
                                          <p:spTgt spid="133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ldLvl="0" animBg="1"/>
      <p:bldP spid="16" grpId="0" bldLvl="0" animBg="1"/>
      <p:bldP spid="43" grpId="0" bldLvl="0" animBg="1"/>
      <p:bldP spid="3" grpId="0"/>
      <p:bldP spid="13315" grpId="0" bldLvl="0" animBg="1"/>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3"/>
          <p:cNvSpPr txBox="1">
            <a:spLocks noChangeArrowheads="1"/>
          </p:cNvSpPr>
          <p:nvPr>
            <p:custDataLst>
              <p:tags r:id="rId1"/>
            </p:custDataLst>
          </p:nvPr>
        </p:nvSpPr>
        <p:spPr bwMode="auto">
          <a:xfrm>
            <a:off x="710565" y="-3175"/>
            <a:ext cx="428434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教学拓展</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rPr>
              <a:t>高聚物</a:t>
            </a:r>
            <a:r>
              <a:rPr lang="zh-CN" altLang="en-US" sz="2800" b="1">
                <a:solidFill>
                  <a:srgbClr val="C00000"/>
                </a:solidFill>
                <a:latin typeface="微软雅黑" panose="020B0503020204020204" charset="-122"/>
                <a:sym typeface="+mn-ea"/>
              </a:rPr>
              <a:t>单体找法</a:t>
            </a:r>
            <a:endParaRPr lang="zh-CN" altLang="en-US" sz="2800" b="1">
              <a:solidFill>
                <a:srgbClr val="C00000"/>
              </a:solidFill>
              <a:latin typeface="微软雅黑" panose="020B0503020204020204" charset="-122"/>
              <a:sym typeface="+mn-ea"/>
            </a:endParaRPr>
          </a:p>
        </p:txBody>
      </p:sp>
      <p:sp>
        <p:nvSpPr>
          <p:cNvPr id="13338" name="Text Box 26"/>
          <p:cNvSpPr txBox="1"/>
          <p:nvPr>
            <p:custDataLst>
              <p:tags r:id="rId2"/>
            </p:custDataLst>
          </p:nvPr>
        </p:nvSpPr>
        <p:spPr>
          <a:xfrm>
            <a:off x="299085" y="3933190"/>
            <a:ext cx="7951470" cy="521970"/>
          </a:xfrm>
          <a:prstGeom prst="rect">
            <a:avLst/>
          </a:prstGeom>
          <a:noFill/>
          <a:ln w="9525">
            <a:noFill/>
          </a:ln>
        </p:spPr>
        <p:txBody>
          <a:bodyPr wrap="square">
            <a:spAutoFit/>
          </a:bodyPr>
          <a:lstStyle/>
          <a:p>
            <a:pPr>
              <a:spcBef>
                <a:spcPct val="20000"/>
              </a:spcBef>
            </a:pPr>
            <a:r>
              <a:rPr lang="zh-CN" altLang="en-US" sz="2800" b="1">
                <a:solidFill>
                  <a:srgbClr val="C00000"/>
                </a:solidFill>
                <a:latin typeface="宋体" panose="02010600030101010101" pitchFamily="2" charset="-122"/>
              </a:rPr>
              <a:t>练习</a:t>
            </a:r>
            <a:r>
              <a:rPr lang="en-US" altLang="zh-CN" sz="2800" b="1">
                <a:solidFill>
                  <a:srgbClr val="C00000"/>
                </a:solidFill>
                <a:latin typeface="宋体" panose="02010600030101010101" pitchFamily="2" charset="-122"/>
              </a:rPr>
              <a:t>2</a:t>
            </a:r>
            <a:r>
              <a:rPr lang="zh-CN" altLang="en-US" sz="2800" b="1">
                <a:solidFill>
                  <a:srgbClr val="C00000"/>
                </a:solidFill>
                <a:latin typeface="宋体" panose="02010600030101010101" pitchFamily="2" charset="-122"/>
              </a:rPr>
              <a:t>、找出合成下列聚合物的单体</a:t>
            </a:r>
            <a:endParaRPr lang="zh-CN" altLang="en-US" sz="2800" b="1">
              <a:solidFill>
                <a:srgbClr val="C00000"/>
              </a:solidFill>
              <a:latin typeface="宋体" panose="02010600030101010101" pitchFamily="2" charset="-122"/>
            </a:endParaRPr>
          </a:p>
        </p:txBody>
      </p:sp>
      <p:grpSp>
        <p:nvGrpSpPr>
          <p:cNvPr id="13340" name="Group 28"/>
          <p:cNvGrpSpPr/>
          <p:nvPr>
            <p:custDataLst>
              <p:tags r:id="rId3"/>
            </p:custDataLst>
          </p:nvPr>
        </p:nvGrpSpPr>
        <p:grpSpPr>
          <a:xfrm>
            <a:off x="1496674" y="4934908"/>
            <a:ext cx="4265743" cy="1192758"/>
            <a:chOff x="0" y="0"/>
            <a:chExt cx="6720" cy="1879"/>
          </a:xfrm>
        </p:grpSpPr>
        <p:sp>
          <p:nvSpPr>
            <p:cNvPr id="58394" name="Text Box 29"/>
            <p:cNvSpPr txBox="1"/>
            <p:nvPr>
              <p:custDataLst>
                <p:tags r:id="rId4"/>
              </p:custDataLst>
            </p:nvPr>
          </p:nvSpPr>
          <p:spPr>
            <a:xfrm>
              <a:off x="0" y="0"/>
              <a:ext cx="6720" cy="919"/>
            </a:xfrm>
            <a:prstGeom prst="rect">
              <a:avLst/>
            </a:prstGeom>
            <a:noFill/>
            <a:ln w="9525">
              <a:noFill/>
            </a:ln>
          </p:spPr>
          <p:txBody>
            <a:bodyPr>
              <a:spAutoFit/>
            </a:bodyPr>
            <a:lstStyle/>
            <a:p>
              <a:pPr>
                <a:spcBef>
                  <a:spcPct val="20000"/>
                </a:spcBef>
              </a:pPr>
              <a:r>
                <a:rPr lang="zh-CN" altLang="en-US" sz="3200" b="1">
                  <a:solidFill>
                    <a:srgbClr val="000000"/>
                  </a:solidFill>
                  <a:latin typeface="Times New Roman" panose="02020603050405020304" pitchFamily="18" charset="0"/>
                </a:rPr>
                <a:t>[ CH</a:t>
              </a:r>
              <a:r>
                <a:rPr lang="zh-CN" altLang="en-US" sz="3200" b="1" baseline="-25000">
                  <a:solidFill>
                    <a:srgbClr val="000000"/>
                  </a:solidFill>
                  <a:latin typeface="Times New Roman" panose="02020603050405020304" pitchFamily="18" charset="0"/>
                  <a:sym typeface="Arial" panose="020B0604020202020204" pitchFamily="34" charset="0"/>
                </a:rPr>
                <a:t>2</a:t>
              </a:r>
              <a:r>
                <a:rPr lang="zh-CN" altLang="en-US" sz="3200" b="1">
                  <a:solidFill>
                    <a:srgbClr val="000000"/>
                  </a:solidFill>
                  <a:latin typeface="Times New Roman" panose="02020603050405020304" pitchFamily="18" charset="0"/>
                </a:rPr>
                <a:t>-C=CH-CH ]</a:t>
              </a:r>
              <a:r>
                <a:rPr lang="zh-CN" altLang="en-US" sz="3200" b="1" baseline="-25000">
                  <a:solidFill>
                    <a:srgbClr val="000000"/>
                  </a:solidFill>
                  <a:latin typeface="Times New Roman" panose="02020603050405020304" pitchFamily="18" charset="0"/>
                </a:rPr>
                <a:t>n</a:t>
              </a:r>
              <a:endParaRPr lang="zh-CN" altLang="en-US" sz="3200" b="1" baseline="-25000">
                <a:solidFill>
                  <a:srgbClr val="000000"/>
                </a:solidFill>
                <a:latin typeface="Times New Roman" panose="02020603050405020304" pitchFamily="18" charset="0"/>
              </a:endParaRPr>
            </a:p>
          </p:txBody>
        </p:sp>
        <p:sp>
          <p:nvSpPr>
            <p:cNvPr id="58395" name="Line 30"/>
            <p:cNvSpPr/>
            <p:nvPr>
              <p:custDataLst>
                <p:tags r:id="rId5"/>
              </p:custDataLst>
            </p:nvPr>
          </p:nvSpPr>
          <p:spPr>
            <a:xfrm>
              <a:off x="4200" y="720"/>
              <a:ext cx="1" cy="480"/>
            </a:xfrm>
            <a:prstGeom prst="line">
              <a:avLst/>
            </a:prstGeom>
            <a:ln w="28575" cap="flat" cmpd="sng">
              <a:solidFill>
                <a:srgbClr val="000000"/>
              </a:solidFill>
              <a:prstDash val="solid"/>
              <a:headEnd type="none" w="med" len="med"/>
              <a:tailEnd type="none" w="med" len="med"/>
            </a:ln>
          </p:spPr>
          <p:txBody>
            <a:bodyPr/>
            <a:lstStyle/>
            <a:p/>
          </p:txBody>
        </p:sp>
        <p:sp>
          <p:nvSpPr>
            <p:cNvPr id="58396" name="Line 31"/>
            <p:cNvSpPr/>
            <p:nvPr>
              <p:custDataLst>
                <p:tags r:id="rId6"/>
              </p:custDataLst>
            </p:nvPr>
          </p:nvSpPr>
          <p:spPr>
            <a:xfrm>
              <a:off x="0" y="480"/>
              <a:ext cx="600" cy="1"/>
            </a:xfrm>
            <a:prstGeom prst="line">
              <a:avLst/>
            </a:prstGeom>
            <a:ln w="28575" cap="flat" cmpd="sng">
              <a:solidFill>
                <a:srgbClr val="000000"/>
              </a:solidFill>
              <a:prstDash val="solid"/>
              <a:headEnd type="none" w="med" len="med"/>
              <a:tailEnd type="none" w="med" len="med"/>
            </a:ln>
          </p:spPr>
          <p:txBody>
            <a:bodyPr/>
            <a:lstStyle/>
            <a:p/>
          </p:txBody>
        </p:sp>
        <p:sp>
          <p:nvSpPr>
            <p:cNvPr id="58397" name="Text Box 32"/>
            <p:cNvSpPr txBox="1"/>
            <p:nvPr>
              <p:custDataLst>
                <p:tags r:id="rId7"/>
              </p:custDataLst>
            </p:nvPr>
          </p:nvSpPr>
          <p:spPr>
            <a:xfrm>
              <a:off x="480" y="960"/>
              <a:ext cx="3120" cy="919"/>
            </a:xfrm>
            <a:prstGeom prst="rect">
              <a:avLst/>
            </a:prstGeom>
            <a:noFill/>
            <a:ln w="9525">
              <a:noFill/>
            </a:ln>
          </p:spPr>
          <p:txBody>
            <a:bodyPr>
              <a:spAutoFit/>
            </a:bodyPr>
            <a:lstStyle/>
            <a:p>
              <a:pPr>
                <a:spcBef>
                  <a:spcPct val="20000"/>
                </a:spcBef>
              </a:pPr>
              <a:r>
                <a:rPr lang="zh-CN" altLang="en-US" sz="3200" b="1">
                  <a:solidFill>
                    <a:srgbClr val="000000"/>
                  </a:solidFill>
                  <a:latin typeface="Times New Roman" panose="02020603050405020304" pitchFamily="18" charset="0"/>
                  <a:sym typeface="Arial" panose="020B0604020202020204" pitchFamily="34" charset="0"/>
                </a:rPr>
                <a:t>HO-CH</a:t>
              </a:r>
              <a:r>
                <a:rPr lang="zh-CN" altLang="en-US" sz="3200" b="1" baseline="-25000">
                  <a:solidFill>
                    <a:srgbClr val="000000"/>
                  </a:solidFill>
                  <a:latin typeface="Times New Roman" panose="02020603050405020304" pitchFamily="18" charset="0"/>
                  <a:sym typeface="Arial" panose="020B0604020202020204" pitchFamily="34" charset="0"/>
                </a:rPr>
                <a:t>2</a:t>
              </a:r>
              <a:endParaRPr lang="zh-CN" altLang="en-US" sz="3200" b="1" baseline="-25000">
                <a:solidFill>
                  <a:srgbClr val="000000"/>
                </a:solidFill>
                <a:latin typeface="Times New Roman" panose="02020603050405020304" pitchFamily="18" charset="0"/>
                <a:sym typeface="Arial" panose="020B0604020202020204" pitchFamily="34" charset="0"/>
              </a:endParaRPr>
            </a:p>
          </p:txBody>
        </p:sp>
        <p:sp>
          <p:nvSpPr>
            <p:cNvPr id="58398" name="Line 33"/>
            <p:cNvSpPr/>
            <p:nvPr>
              <p:custDataLst>
                <p:tags r:id="rId8"/>
              </p:custDataLst>
            </p:nvPr>
          </p:nvSpPr>
          <p:spPr>
            <a:xfrm>
              <a:off x="2160" y="720"/>
              <a:ext cx="1" cy="480"/>
            </a:xfrm>
            <a:prstGeom prst="line">
              <a:avLst/>
            </a:prstGeom>
            <a:ln w="28575" cap="flat" cmpd="sng">
              <a:solidFill>
                <a:srgbClr val="000000"/>
              </a:solidFill>
              <a:prstDash val="solid"/>
              <a:headEnd type="none" w="med" len="med"/>
              <a:tailEnd type="none" w="med" len="med"/>
            </a:ln>
          </p:spPr>
          <p:txBody>
            <a:bodyPr/>
            <a:lstStyle/>
            <a:p/>
          </p:txBody>
        </p:sp>
        <p:sp>
          <p:nvSpPr>
            <p:cNvPr id="58399" name="Text Box 34"/>
            <p:cNvSpPr txBox="1"/>
            <p:nvPr>
              <p:custDataLst>
                <p:tags r:id="rId9"/>
              </p:custDataLst>
            </p:nvPr>
          </p:nvSpPr>
          <p:spPr>
            <a:xfrm>
              <a:off x="3840" y="960"/>
              <a:ext cx="2880" cy="919"/>
            </a:xfrm>
            <a:prstGeom prst="rect">
              <a:avLst/>
            </a:prstGeom>
            <a:noFill/>
            <a:ln w="9525">
              <a:noFill/>
            </a:ln>
          </p:spPr>
          <p:txBody>
            <a:bodyPr>
              <a:spAutoFit/>
            </a:bodyPr>
            <a:lstStyle/>
            <a:p>
              <a:pPr>
                <a:spcBef>
                  <a:spcPct val="20000"/>
                </a:spcBef>
              </a:pPr>
              <a:r>
                <a:rPr lang="zh-CN" altLang="en-US" sz="3200" b="1">
                  <a:solidFill>
                    <a:srgbClr val="000000"/>
                  </a:solidFill>
                  <a:latin typeface="Times New Roman" panose="02020603050405020304" pitchFamily="18" charset="0"/>
                  <a:sym typeface="Arial" panose="020B0604020202020204" pitchFamily="34" charset="0"/>
                </a:rPr>
                <a:t>CH</a:t>
              </a:r>
              <a:r>
                <a:rPr lang="zh-CN" altLang="en-US" sz="3200" b="1" baseline="-25000">
                  <a:solidFill>
                    <a:srgbClr val="000000"/>
                  </a:solidFill>
                  <a:latin typeface="Times New Roman" panose="02020603050405020304" pitchFamily="18" charset="0"/>
                  <a:sym typeface="Arial" panose="020B0604020202020204" pitchFamily="34" charset="0"/>
                </a:rPr>
                <a:t>3</a:t>
              </a:r>
              <a:endParaRPr lang="zh-CN" altLang="en-US" sz="3200" b="1" baseline="-25000">
                <a:solidFill>
                  <a:srgbClr val="000000"/>
                </a:solidFill>
                <a:latin typeface="Times New Roman" panose="02020603050405020304" pitchFamily="18" charset="0"/>
                <a:sym typeface="Arial" panose="020B0604020202020204" pitchFamily="34" charset="0"/>
              </a:endParaRPr>
            </a:p>
          </p:txBody>
        </p:sp>
        <p:sp>
          <p:nvSpPr>
            <p:cNvPr id="58400" name="Line 35"/>
            <p:cNvSpPr/>
            <p:nvPr>
              <p:custDataLst>
                <p:tags r:id="rId10"/>
              </p:custDataLst>
            </p:nvPr>
          </p:nvSpPr>
          <p:spPr>
            <a:xfrm>
              <a:off x="4800" y="514"/>
              <a:ext cx="600" cy="1"/>
            </a:xfrm>
            <a:prstGeom prst="line">
              <a:avLst/>
            </a:prstGeom>
            <a:ln w="28575" cap="flat" cmpd="sng">
              <a:solidFill>
                <a:srgbClr val="000000"/>
              </a:solidFill>
              <a:prstDash val="solid"/>
              <a:headEnd type="none" w="med" len="med"/>
              <a:tailEnd type="none" w="med" len="med"/>
            </a:ln>
          </p:spPr>
          <p:txBody>
            <a:bodyPr/>
            <a:lstStyle/>
            <a:p/>
          </p:txBody>
        </p:sp>
      </p:grpSp>
      <p:grpSp>
        <p:nvGrpSpPr>
          <p:cNvPr id="13348" name="Group 36"/>
          <p:cNvGrpSpPr/>
          <p:nvPr>
            <p:custDataLst>
              <p:tags r:id="rId11"/>
            </p:custDataLst>
          </p:nvPr>
        </p:nvGrpSpPr>
        <p:grpSpPr>
          <a:xfrm>
            <a:off x="6086319" y="4670800"/>
            <a:ext cx="4037221" cy="1605367"/>
            <a:chOff x="0" y="0"/>
            <a:chExt cx="6360" cy="2529"/>
          </a:xfrm>
        </p:grpSpPr>
        <p:sp>
          <p:nvSpPr>
            <p:cNvPr id="58387" name="Text Box 37"/>
            <p:cNvSpPr txBox="1"/>
            <p:nvPr>
              <p:custDataLst>
                <p:tags r:id="rId12"/>
              </p:custDataLst>
            </p:nvPr>
          </p:nvSpPr>
          <p:spPr>
            <a:xfrm>
              <a:off x="0" y="840"/>
              <a:ext cx="6360" cy="919"/>
            </a:xfrm>
            <a:prstGeom prst="rect">
              <a:avLst/>
            </a:prstGeom>
            <a:noFill/>
            <a:ln w="9525">
              <a:noFill/>
            </a:ln>
          </p:spPr>
          <p:txBody>
            <a:bodyPr>
              <a:spAutoFit/>
            </a:bodyPr>
            <a:lstStyle/>
            <a:p>
              <a:pPr>
                <a:spcBef>
                  <a:spcPct val="20000"/>
                </a:spcBef>
              </a:pPr>
              <a:r>
                <a:rPr lang="zh-CN" altLang="en-US" sz="3200" b="1">
                  <a:solidFill>
                    <a:srgbClr val="000000"/>
                  </a:solidFill>
                  <a:latin typeface="Times New Roman" panose="02020603050405020304" pitchFamily="18" charset="0"/>
                </a:rPr>
                <a:t>[CH</a:t>
              </a:r>
              <a:r>
                <a:rPr lang="zh-CN" altLang="en-US" sz="3200" b="1" baseline="-25000">
                  <a:solidFill>
                    <a:srgbClr val="000000"/>
                  </a:solidFill>
                  <a:latin typeface="Times New Roman" panose="02020603050405020304" pitchFamily="18" charset="0"/>
                </a:rPr>
                <a:t>2</a:t>
              </a:r>
              <a:r>
                <a:rPr lang="zh-CN" altLang="en-US" sz="3200" b="1">
                  <a:solidFill>
                    <a:srgbClr val="000000"/>
                  </a:solidFill>
                  <a:latin typeface="Times New Roman" panose="02020603050405020304" pitchFamily="18" charset="0"/>
                </a:rPr>
                <a:t>-CH-CH-CH</a:t>
              </a:r>
              <a:r>
                <a:rPr lang="zh-CN" altLang="en-US" sz="3200" b="1" baseline="-25000">
                  <a:solidFill>
                    <a:srgbClr val="000000"/>
                  </a:solidFill>
                  <a:latin typeface="Times New Roman" panose="02020603050405020304" pitchFamily="18" charset="0"/>
                  <a:sym typeface="Arial" panose="020B0604020202020204" pitchFamily="34" charset="0"/>
                </a:rPr>
                <a:t>2</a:t>
              </a:r>
              <a:r>
                <a:rPr lang="zh-CN" altLang="en-US" sz="3200" b="1">
                  <a:solidFill>
                    <a:srgbClr val="000000"/>
                  </a:solidFill>
                  <a:latin typeface="Times New Roman" panose="02020603050405020304" pitchFamily="18" charset="0"/>
                </a:rPr>
                <a:t>]</a:t>
              </a:r>
              <a:r>
                <a:rPr lang="zh-CN" altLang="en-US" sz="3200" b="1" baseline="-25000">
                  <a:solidFill>
                    <a:srgbClr val="000000"/>
                  </a:solidFill>
                  <a:latin typeface="Times New Roman" panose="02020603050405020304" pitchFamily="18" charset="0"/>
                </a:rPr>
                <a:t>n</a:t>
              </a:r>
              <a:endParaRPr lang="zh-CN" altLang="en-US" sz="3200" b="1" baseline="-25000">
                <a:solidFill>
                  <a:srgbClr val="000000"/>
                </a:solidFill>
                <a:latin typeface="Times New Roman" panose="02020603050405020304" pitchFamily="18" charset="0"/>
              </a:endParaRPr>
            </a:p>
          </p:txBody>
        </p:sp>
        <p:sp>
          <p:nvSpPr>
            <p:cNvPr id="58388" name="Line 38"/>
            <p:cNvSpPr/>
            <p:nvPr>
              <p:custDataLst>
                <p:tags r:id="rId13"/>
              </p:custDataLst>
            </p:nvPr>
          </p:nvSpPr>
          <p:spPr>
            <a:xfrm>
              <a:off x="0" y="1320"/>
              <a:ext cx="472" cy="1"/>
            </a:xfrm>
            <a:prstGeom prst="line">
              <a:avLst/>
            </a:prstGeom>
            <a:ln w="28575" cap="flat" cmpd="sng">
              <a:solidFill>
                <a:srgbClr val="000000"/>
              </a:solidFill>
              <a:prstDash val="solid"/>
              <a:headEnd type="none" w="med" len="med"/>
              <a:tailEnd type="none" w="med" len="med"/>
            </a:ln>
          </p:spPr>
          <p:txBody>
            <a:bodyPr/>
            <a:lstStyle/>
            <a:p/>
          </p:txBody>
        </p:sp>
        <p:sp>
          <p:nvSpPr>
            <p:cNvPr id="58389" name="Line 39"/>
            <p:cNvSpPr/>
            <p:nvPr>
              <p:custDataLst>
                <p:tags r:id="rId14"/>
              </p:custDataLst>
            </p:nvPr>
          </p:nvSpPr>
          <p:spPr>
            <a:xfrm>
              <a:off x="5160" y="1371"/>
              <a:ext cx="472" cy="1"/>
            </a:xfrm>
            <a:prstGeom prst="line">
              <a:avLst/>
            </a:prstGeom>
            <a:ln w="28575" cap="flat" cmpd="sng">
              <a:solidFill>
                <a:srgbClr val="000000"/>
              </a:solidFill>
              <a:prstDash val="solid"/>
              <a:headEnd type="none" w="med" len="med"/>
              <a:tailEnd type="none" w="med" len="med"/>
            </a:ln>
          </p:spPr>
          <p:txBody>
            <a:bodyPr/>
            <a:lstStyle/>
            <a:p/>
          </p:txBody>
        </p:sp>
        <p:sp>
          <p:nvSpPr>
            <p:cNvPr id="58390" name="Text Box 40"/>
            <p:cNvSpPr txBox="1"/>
            <p:nvPr>
              <p:custDataLst>
                <p:tags r:id="rId15"/>
              </p:custDataLst>
            </p:nvPr>
          </p:nvSpPr>
          <p:spPr>
            <a:xfrm>
              <a:off x="2762" y="1610"/>
              <a:ext cx="3119" cy="919"/>
            </a:xfrm>
            <a:prstGeom prst="rect">
              <a:avLst/>
            </a:prstGeom>
            <a:noFill/>
            <a:ln w="9525">
              <a:noFill/>
            </a:ln>
          </p:spPr>
          <p:txBody>
            <a:bodyPr>
              <a:spAutoFit/>
            </a:bodyPr>
            <a:lstStyle/>
            <a:p>
              <a:pPr>
                <a:spcBef>
                  <a:spcPct val="20000"/>
                </a:spcBef>
              </a:pPr>
              <a:r>
                <a:rPr lang="zh-CN" altLang="en-US" sz="3200" b="1">
                  <a:solidFill>
                    <a:srgbClr val="000000"/>
                  </a:solidFill>
                  <a:latin typeface="Times New Roman" panose="02020603050405020304" pitchFamily="18" charset="0"/>
                  <a:sym typeface="Arial" panose="020B0604020202020204" pitchFamily="34" charset="0"/>
                </a:rPr>
                <a:t>CH</a:t>
              </a:r>
              <a:r>
                <a:rPr lang="zh-CN" altLang="en-US" sz="3200" b="1" baseline="-25000">
                  <a:solidFill>
                    <a:srgbClr val="000000"/>
                  </a:solidFill>
                  <a:latin typeface="Times New Roman" panose="02020603050405020304" pitchFamily="18" charset="0"/>
                  <a:sym typeface="Arial" panose="020B0604020202020204" pitchFamily="34" charset="0"/>
                </a:rPr>
                <a:t>2</a:t>
              </a:r>
              <a:r>
                <a:rPr lang="zh-CN" altLang="en-US" sz="3200" b="1">
                  <a:solidFill>
                    <a:srgbClr val="000000"/>
                  </a:solidFill>
                  <a:latin typeface="Times New Roman" panose="02020603050405020304" pitchFamily="18" charset="0"/>
                  <a:sym typeface="Arial" panose="020B0604020202020204" pitchFamily="34" charset="0"/>
                </a:rPr>
                <a:t>CH</a:t>
              </a:r>
              <a:r>
                <a:rPr lang="zh-CN" altLang="en-US" sz="3200" b="1" baseline="-25000">
                  <a:solidFill>
                    <a:srgbClr val="000000"/>
                  </a:solidFill>
                  <a:latin typeface="Times New Roman" panose="02020603050405020304" pitchFamily="18" charset="0"/>
                  <a:sym typeface="Arial" panose="020B0604020202020204" pitchFamily="34" charset="0"/>
                </a:rPr>
                <a:t>3</a:t>
              </a:r>
              <a:endParaRPr lang="zh-CN" altLang="en-US" sz="3200" b="1" baseline="-25000">
                <a:solidFill>
                  <a:srgbClr val="000000"/>
                </a:solidFill>
                <a:latin typeface="Times New Roman" panose="02020603050405020304" pitchFamily="18" charset="0"/>
                <a:sym typeface="Arial" panose="020B0604020202020204" pitchFamily="34" charset="0"/>
              </a:endParaRPr>
            </a:p>
          </p:txBody>
        </p:sp>
        <p:sp>
          <p:nvSpPr>
            <p:cNvPr id="58391" name="Line 41"/>
            <p:cNvSpPr/>
            <p:nvPr>
              <p:custDataLst>
                <p:tags r:id="rId16"/>
              </p:custDataLst>
            </p:nvPr>
          </p:nvSpPr>
          <p:spPr>
            <a:xfrm>
              <a:off x="3121" y="1490"/>
              <a:ext cx="1" cy="360"/>
            </a:xfrm>
            <a:prstGeom prst="line">
              <a:avLst/>
            </a:prstGeom>
            <a:ln w="28575" cap="flat" cmpd="sng">
              <a:solidFill>
                <a:srgbClr val="000000"/>
              </a:solidFill>
              <a:prstDash val="solid"/>
              <a:headEnd type="none" w="med" len="med"/>
              <a:tailEnd type="none" w="med" len="med"/>
            </a:ln>
          </p:spPr>
          <p:txBody>
            <a:bodyPr/>
            <a:lstStyle/>
            <a:p/>
          </p:txBody>
        </p:sp>
        <p:sp>
          <p:nvSpPr>
            <p:cNvPr id="58392" name="Text Box 42"/>
            <p:cNvSpPr txBox="1"/>
            <p:nvPr>
              <p:custDataLst>
                <p:tags r:id="rId17"/>
              </p:custDataLst>
            </p:nvPr>
          </p:nvSpPr>
          <p:spPr>
            <a:xfrm>
              <a:off x="1680" y="0"/>
              <a:ext cx="4320" cy="919"/>
            </a:xfrm>
            <a:prstGeom prst="rect">
              <a:avLst/>
            </a:prstGeom>
            <a:noFill/>
            <a:ln w="9525">
              <a:noFill/>
            </a:ln>
          </p:spPr>
          <p:txBody>
            <a:bodyPr>
              <a:spAutoFit/>
            </a:bodyPr>
            <a:lstStyle/>
            <a:p>
              <a:pPr>
                <a:spcBef>
                  <a:spcPct val="20000"/>
                </a:spcBef>
              </a:pPr>
              <a:r>
                <a:rPr lang="zh-CN" altLang="en-US" sz="3200" b="1">
                  <a:solidFill>
                    <a:srgbClr val="000000"/>
                  </a:solidFill>
                  <a:latin typeface="Times New Roman" panose="02020603050405020304" pitchFamily="18" charset="0"/>
                  <a:sym typeface="Arial" panose="020B0604020202020204" pitchFamily="34" charset="0"/>
                </a:rPr>
                <a:t>COOC</a:t>
              </a:r>
              <a:r>
                <a:rPr lang="zh-CN" altLang="en-US" sz="3200" b="1" baseline="-25000">
                  <a:solidFill>
                    <a:srgbClr val="000000"/>
                  </a:solidFill>
                  <a:latin typeface="Times New Roman" panose="02020603050405020304" pitchFamily="18" charset="0"/>
                  <a:sym typeface="Arial" panose="020B0604020202020204" pitchFamily="34" charset="0"/>
                </a:rPr>
                <a:t>2</a:t>
              </a:r>
              <a:r>
                <a:rPr lang="zh-CN" altLang="en-US" sz="3200" b="1">
                  <a:solidFill>
                    <a:srgbClr val="000000"/>
                  </a:solidFill>
                  <a:latin typeface="Times New Roman" panose="02020603050405020304" pitchFamily="18" charset="0"/>
                  <a:sym typeface="Arial" panose="020B0604020202020204" pitchFamily="34" charset="0"/>
                </a:rPr>
                <a:t>H</a:t>
              </a:r>
              <a:r>
                <a:rPr lang="zh-CN" altLang="en-US" sz="3200" b="1" baseline="-25000">
                  <a:solidFill>
                    <a:srgbClr val="000000"/>
                  </a:solidFill>
                  <a:latin typeface="Times New Roman" panose="02020603050405020304" pitchFamily="18" charset="0"/>
                  <a:sym typeface="Arial" panose="020B0604020202020204" pitchFamily="34" charset="0"/>
                </a:rPr>
                <a:t>5</a:t>
              </a:r>
              <a:endParaRPr lang="zh-CN" altLang="en-US" sz="3200" b="1" baseline="-25000">
                <a:solidFill>
                  <a:srgbClr val="000000"/>
                </a:solidFill>
                <a:latin typeface="Times New Roman" panose="02020603050405020304" pitchFamily="18" charset="0"/>
                <a:sym typeface="Arial" panose="020B0604020202020204" pitchFamily="34" charset="0"/>
              </a:endParaRPr>
            </a:p>
          </p:txBody>
        </p:sp>
        <p:sp>
          <p:nvSpPr>
            <p:cNvPr id="58393" name="Line 43"/>
            <p:cNvSpPr/>
            <p:nvPr>
              <p:custDataLst>
                <p:tags r:id="rId18"/>
              </p:custDataLst>
            </p:nvPr>
          </p:nvSpPr>
          <p:spPr>
            <a:xfrm>
              <a:off x="2040" y="720"/>
              <a:ext cx="1" cy="360"/>
            </a:xfrm>
            <a:prstGeom prst="line">
              <a:avLst/>
            </a:prstGeom>
            <a:ln w="28575" cap="flat" cmpd="sng">
              <a:solidFill>
                <a:srgbClr val="000000"/>
              </a:solidFill>
              <a:prstDash val="solid"/>
              <a:headEnd type="none" w="med" len="med"/>
              <a:tailEnd type="none" w="med" len="med"/>
            </a:ln>
          </p:spPr>
          <p:txBody>
            <a:bodyPr/>
            <a:lstStyle/>
            <a:p/>
          </p:txBody>
        </p:sp>
      </p:grpSp>
      <p:grpSp>
        <p:nvGrpSpPr>
          <p:cNvPr id="7" name="Group 8"/>
          <p:cNvGrpSpPr/>
          <p:nvPr>
            <p:custDataLst>
              <p:tags r:id="rId19"/>
            </p:custDataLst>
          </p:nvPr>
        </p:nvGrpSpPr>
        <p:grpSpPr>
          <a:xfrm>
            <a:off x="1183482" y="1549243"/>
            <a:ext cx="4496435" cy="1940864"/>
            <a:chOff x="0" y="0"/>
            <a:chExt cx="7080" cy="3056"/>
          </a:xfrm>
        </p:grpSpPr>
        <p:sp>
          <p:nvSpPr>
            <p:cNvPr id="34" name="Text Box 9"/>
            <p:cNvSpPr txBox="1"/>
            <p:nvPr>
              <p:custDataLst>
                <p:tags r:id="rId20"/>
              </p:custDataLst>
            </p:nvPr>
          </p:nvSpPr>
          <p:spPr>
            <a:xfrm>
              <a:off x="155" y="1045"/>
              <a:ext cx="6925" cy="1016"/>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pPr>
              <a:r>
                <a:rPr lang="zh-CN" altLang="en-US" sz="3600" b="1">
                  <a:solidFill>
                    <a:srgbClr val="000000"/>
                  </a:solidFill>
                  <a:latin typeface="Times New Roman" panose="02020603050405020304" pitchFamily="18" charset="0"/>
                  <a:cs typeface="Times New Roman" panose="02020603050405020304" pitchFamily="18" charset="0"/>
                </a:rPr>
                <a:t>[ CH</a:t>
              </a:r>
              <a:r>
                <a:rPr lang="zh-CN" altLang="en-US" sz="3600" b="1">
                  <a:solidFill>
                    <a:srgbClr val="000000"/>
                  </a:solidFill>
                  <a:latin typeface="Times New Roman" panose="02020603050405020304" pitchFamily="18" charset="0"/>
                  <a:ea typeface="Times New Roman" panose="02020603050405020304" pitchFamily="18" charset="0"/>
                </a:rPr>
                <a:t>—</a:t>
              </a:r>
              <a:r>
                <a:rPr lang="zh-CN" altLang="en-US" sz="3600" b="1">
                  <a:solidFill>
                    <a:srgbClr val="000000"/>
                  </a:solidFill>
                  <a:latin typeface="Times New Roman" panose="02020603050405020304" pitchFamily="18" charset="0"/>
                  <a:cs typeface="Times New Roman" panose="02020603050405020304" pitchFamily="18" charset="0"/>
                </a:rPr>
                <a:t>CH ]</a:t>
              </a:r>
              <a:r>
                <a:rPr lang="zh-CN" altLang="en-US" sz="3600" b="1" baseline="-25000">
                  <a:solidFill>
                    <a:srgbClr val="000000"/>
                  </a:solidFill>
                  <a:latin typeface="Times New Roman" panose="02020603050405020304" pitchFamily="18" charset="0"/>
                  <a:cs typeface="Times New Roman" panose="02020603050405020304" pitchFamily="18" charset="0"/>
                </a:rPr>
                <a:t>n</a:t>
              </a:r>
              <a:endParaRPr lang="zh-CN" altLang="en-US" sz="3600" b="1" baseline="-25000">
                <a:solidFill>
                  <a:srgbClr val="000000"/>
                </a:solidFill>
                <a:latin typeface="Times New Roman" panose="02020603050405020304" pitchFamily="18" charset="0"/>
                <a:ea typeface="Times New Roman" panose="02020603050405020304" pitchFamily="18" charset="0"/>
              </a:endParaRPr>
            </a:p>
          </p:txBody>
        </p:sp>
        <p:sp>
          <p:nvSpPr>
            <p:cNvPr id="35" name="Text Box 10"/>
            <p:cNvSpPr txBox="1"/>
            <p:nvPr>
              <p:custDataLst>
                <p:tags r:id="rId21"/>
              </p:custDataLst>
            </p:nvPr>
          </p:nvSpPr>
          <p:spPr>
            <a:xfrm>
              <a:off x="600" y="0"/>
              <a:ext cx="1939" cy="1016"/>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pPr>
              <a:r>
                <a:rPr lang="zh-CN" altLang="en-US" sz="3600" b="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a:t>
              </a:r>
              <a:r>
                <a:rPr lang="zh-CN" altLang="en-US" sz="3600" b="1" baseline="-25000">
                  <a:solidFill>
                    <a:srgbClr val="000000"/>
                  </a:solidFill>
                  <a:latin typeface="Times New Roman" panose="02020603050405020304" pitchFamily="18" charset="0"/>
                  <a:cs typeface="Times New Roman" panose="02020603050405020304" pitchFamily="18" charset="0"/>
                  <a:sym typeface="Arial" panose="020B0604020202020204" pitchFamily="34" charset="0"/>
                </a:rPr>
                <a:t>3</a:t>
              </a:r>
              <a:endParaRPr lang="zh-CN" altLang="en-US" sz="3600" b="1" baseline="-25000">
                <a:solidFill>
                  <a:srgbClr val="000000"/>
                </a:solidFill>
                <a:latin typeface="Times New Roman" panose="02020603050405020304" pitchFamily="18" charset="0"/>
                <a:ea typeface="Times New Roman" panose="02020603050405020304" pitchFamily="18" charset="0"/>
                <a:sym typeface="Arial" panose="020B0604020202020204" pitchFamily="34" charset="0"/>
              </a:endParaRPr>
            </a:p>
          </p:txBody>
        </p:sp>
        <p:sp>
          <p:nvSpPr>
            <p:cNvPr id="36" name="Text Box 11"/>
            <p:cNvSpPr txBox="1"/>
            <p:nvPr>
              <p:custDataLst>
                <p:tags r:id="rId22"/>
              </p:custDataLst>
            </p:nvPr>
          </p:nvSpPr>
          <p:spPr>
            <a:xfrm>
              <a:off x="2400" y="2040"/>
              <a:ext cx="1939" cy="1016"/>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pPr>
              <a:r>
                <a:rPr lang="zh-CN" altLang="en-US" sz="3600" b="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a:t>
              </a:r>
              <a:r>
                <a:rPr lang="zh-CN" altLang="en-US" sz="3600" b="1" baseline="-25000">
                  <a:solidFill>
                    <a:srgbClr val="000000"/>
                  </a:solidFill>
                  <a:latin typeface="Times New Roman" panose="02020603050405020304" pitchFamily="18" charset="0"/>
                  <a:cs typeface="Times New Roman" panose="02020603050405020304" pitchFamily="18" charset="0"/>
                  <a:sym typeface="Arial" panose="020B0604020202020204" pitchFamily="34" charset="0"/>
                </a:rPr>
                <a:t>3</a:t>
              </a:r>
              <a:endParaRPr lang="zh-CN" altLang="en-US" sz="3600" b="1" baseline="-25000">
                <a:solidFill>
                  <a:srgbClr val="000000"/>
                </a:solidFill>
                <a:latin typeface="Times New Roman" panose="02020603050405020304" pitchFamily="18" charset="0"/>
                <a:ea typeface="Times New Roman" panose="02020603050405020304" pitchFamily="18" charset="0"/>
                <a:sym typeface="Arial" panose="020B0604020202020204" pitchFamily="34" charset="0"/>
              </a:endParaRPr>
            </a:p>
          </p:txBody>
        </p:sp>
        <p:sp>
          <p:nvSpPr>
            <p:cNvPr id="37" name="Line 12"/>
            <p:cNvSpPr/>
            <p:nvPr>
              <p:custDataLst>
                <p:tags r:id="rId23"/>
              </p:custDataLst>
            </p:nvPr>
          </p:nvSpPr>
          <p:spPr>
            <a:xfrm>
              <a:off x="960" y="840"/>
              <a:ext cx="1" cy="480"/>
            </a:xfrm>
            <a:prstGeom prst="line">
              <a:avLst/>
            </a:prstGeom>
            <a:ln w="28575" cap="flat" cmpd="sng">
              <a:solidFill>
                <a:srgbClr val="000000"/>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p:txBody>
        </p:sp>
        <p:sp>
          <p:nvSpPr>
            <p:cNvPr id="38" name="Line 13"/>
            <p:cNvSpPr/>
            <p:nvPr>
              <p:custDataLst>
                <p:tags r:id="rId24"/>
              </p:custDataLst>
            </p:nvPr>
          </p:nvSpPr>
          <p:spPr>
            <a:xfrm>
              <a:off x="2760" y="1800"/>
              <a:ext cx="1" cy="480"/>
            </a:xfrm>
            <a:prstGeom prst="line">
              <a:avLst/>
            </a:prstGeom>
            <a:ln w="28575" cap="flat" cmpd="sng">
              <a:solidFill>
                <a:srgbClr val="000000"/>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p:txBody>
        </p:sp>
        <p:sp>
          <p:nvSpPr>
            <p:cNvPr id="39" name="Line 14"/>
            <p:cNvSpPr/>
            <p:nvPr>
              <p:custDataLst>
                <p:tags r:id="rId25"/>
              </p:custDataLst>
            </p:nvPr>
          </p:nvSpPr>
          <p:spPr>
            <a:xfrm>
              <a:off x="3600" y="1560"/>
              <a:ext cx="720" cy="1"/>
            </a:xfrm>
            <a:prstGeom prst="line">
              <a:avLst/>
            </a:prstGeom>
            <a:ln w="28575" cap="flat" cmpd="sng">
              <a:solidFill>
                <a:srgbClr val="000000"/>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p:txBody>
        </p:sp>
        <p:sp>
          <p:nvSpPr>
            <p:cNvPr id="40" name="Line 15"/>
            <p:cNvSpPr/>
            <p:nvPr>
              <p:custDataLst>
                <p:tags r:id="rId26"/>
              </p:custDataLst>
            </p:nvPr>
          </p:nvSpPr>
          <p:spPr>
            <a:xfrm>
              <a:off x="0" y="1560"/>
              <a:ext cx="720" cy="1"/>
            </a:xfrm>
            <a:prstGeom prst="line">
              <a:avLst/>
            </a:prstGeom>
            <a:ln w="28575" cap="flat" cmpd="sng">
              <a:solidFill>
                <a:srgbClr val="000000"/>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p:txBody>
        </p:sp>
      </p:grpSp>
      <p:grpSp>
        <p:nvGrpSpPr>
          <p:cNvPr id="8" name="Group 16"/>
          <p:cNvGrpSpPr/>
          <p:nvPr>
            <p:custDataLst>
              <p:tags r:id="rId27"/>
            </p:custDataLst>
          </p:nvPr>
        </p:nvGrpSpPr>
        <p:grpSpPr>
          <a:xfrm>
            <a:off x="4857592" y="1513048"/>
            <a:ext cx="4485323" cy="1940862"/>
            <a:chOff x="0" y="0"/>
            <a:chExt cx="7063" cy="3056"/>
          </a:xfrm>
        </p:grpSpPr>
        <p:sp>
          <p:nvSpPr>
            <p:cNvPr id="27" name="Text Box 17"/>
            <p:cNvSpPr txBox="1"/>
            <p:nvPr>
              <p:custDataLst>
                <p:tags r:id="rId28"/>
              </p:custDataLst>
            </p:nvPr>
          </p:nvSpPr>
          <p:spPr>
            <a:xfrm>
              <a:off x="138" y="1045"/>
              <a:ext cx="6925" cy="1016"/>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pPr>
              <a:r>
                <a:rPr lang="zh-CN" altLang="en-US" sz="3600" b="1">
                  <a:solidFill>
                    <a:srgbClr val="000000"/>
                  </a:solidFill>
                  <a:latin typeface="Times New Roman" panose="02020603050405020304" pitchFamily="18" charset="0"/>
                  <a:cs typeface="Times New Roman" panose="02020603050405020304" pitchFamily="18" charset="0"/>
                </a:rPr>
                <a:t>[ C</a:t>
              </a:r>
              <a:r>
                <a:rPr lang="zh-CN" altLang="en-US" sz="3600" b="1">
                  <a:solidFill>
                    <a:srgbClr val="000000"/>
                  </a:solidFill>
                  <a:latin typeface="Times New Roman" panose="02020603050405020304" pitchFamily="18" charset="0"/>
                  <a:ea typeface="Times New Roman" panose="02020603050405020304" pitchFamily="18" charset="0"/>
                </a:rPr>
                <a:t>—</a:t>
              </a:r>
              <a:r>
                <a:rPr lang="zh-CN" altLang="en-US" sz="3600" b="1">
                  <a:solidFill>
                    <a:srgbClr val="000000"/>
                  </a:solidFill>
                  <a:latin typeface="Times New Roman" panose="02020603050405020304" pitchFamily="18" charset="0"/>
                  <a:cs typeface="Times New Roman" panose="02020603050405020304" pitchFamily="18" charset="0"/>
                </a:rPr>
                <a:t>CH</a:t>
              </a:r>
              <a:r>
                <a:rPr lang="zh-CN" altLang="en-US" sz="3600" b="1" baseline="-25000">
                  <a:solidFill>
                    <a:srgbClr val="000000"/>
                  </a:solidFill>
                  <a:latin typeface="Times New Roman" panose="02020603050405020304" pitchFamily="18" charset="0"/>
                  <a:cs typeface="Times New Roman" panose="02020603050405020304" pitchFamily="18" charset="0"/>
                </a:rPr>
                <a:t>2</a:t>
              </a:r>
              <a:r>
                <a:rPr lang="zh-CN" altLang="en-US" sz="3600" b="1">
                  <a:solidFill>
                    <a:srgbClr val="000000"/>
                  </a:solidFill>
                  <a:latin typeface="Times New Roman" panose="02020603050405020304" pitchFamily="18" charset="0"/>
                  <a:cs typeface="Times New Roman" panose="02020603050405020304" pitchFamily="18" charset="0"/>
                </a:rPr>
                <a:t> ]</a:t>
              </a:r>
              <a:r>
                <a:rPr lang="zh-CN" altLang="en-US" sz="3600" b="1" baseline="-25000">
                  <a:solidFill>
                    <a:srgbClr val="000000"/>
                  </a:solidFill>
                  <a:latin typeface="Times New Roman" panose="02020603050405020304" pitchFamily="18" charset="0"/>
                  <a:cs typeface="Times New Roman" panose="02020603050405020304" pitchFamily="18" charset="0"/>
                </a:rPr>
                <a:t>n</a:t>
              </a:r>
              <a:endParaRPr lang="zh-CN" altLang="en-US" sz="3600" b="1" baseline="-25000">
                <a:solidFill>
                  <a:srgbClr val="000000"/>
                </a:solidFill>
                <a:latin typeface="Times New Roman" panose="02020603050405020304" pitchFamily="18" charset="0"/>
                <a:ea typeface="Times New Roman" panose="02020603050405020304" pitchFamily="18" charset="0"/>
              </a:endParaRPr>
            </a:p>
          </p:txBody>
        </p:sp>
        <p:sp>
          <p:nvSpPr>
            <p:cNvPr id="28" name="Line 18"/>
            <p:cNvSpPr/>
            <p:nvPr>
              <p:custDataLst>
                <p:tags r:id="rId29"/>
              </p:custDataLst>
            </p:nvPr>
          </p:nvSpPr>
          <p:spPr>
            <a:xfrm>
              <a:off x="943" y="840"/>
              <a:ext cx="1" cy="480"/>
            </a:xfrm>
            <a:prstGeom prst="line">
              <a:avLst/>
            </a:prstGeom>
            <a:ln w="28575" cap="flat" cmpd="sng">
              <a:solidFill>
                <a:srgbClr val="000000"/>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p:txBody>
        </p:sp>
        <p:sp>
          <p:nvSpPr>
            <p:cNvPr id="29" name="Text Box 19"/>
            <p:cNvSpPr txBox="1"/>
            <p:nvPr>
              <p:custDataLst>
                <p:tags r:id="rId30"/>
              </p:custDataLst>
            </p:nvPr>
          </p:nvSpPr>
          <p:spPr>
            <a:xfrm>
              <a:off x="600" y="0"/>
              <a:ext cx="1939" cy="1016"/>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pPr>
              <a:r>
                <a:rPr lang="zh-CN" altLang="en-US" sz="3600" b="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a:t>
              </a:r>
              <a:r>
                <a:rPr lang="zh-CN" altLang="en-US" sz="3600" b="1" baseline="-25000">
                  <a:solidFill>
                    <a:srgbClr val="000000"/>
                  </a:solidFill>
                  <a:latin typeface="Times New Roman" panose="02020603050405020304" pitchFamily="18" charset="0"/>
                  <a:cs typeface="Times New Roman" panose="02020603050405020304" pitchFamily="18" charset="0"/>
                  <a:sym typeface="Arial" panose="020B0604020202020204" pitchFamily="34" charset="0"/>
                </a:rPr>
                <a:t>3</a:t>
              </a:r>
              <a:endParaRPr lang="zh-CN" altLang="en-US" sz="3600" b="1" baseline="-25000">
                <a:solidFill>
                  <a:srgbClr val="000000"/>
                </a:solidFill>
                <a:latin typeface="Times New Roman" panose="02020603050405020304" pitchFamily="18" charset="0"/>
                <a:ea typeface="Times New Roman" panose="02020603050405020304" pitchFamily="18" charset="0"/>
                <a:sym typeface="Arial" panose="020B0604020202020204" pitchFamily="34" charset="0"/>
              </a:endParaRPr>
            </a:p>
          </p:txBody>
        </p:sp>
        <p:sp>
          <p:nvSpPr>
            <p:cNvPr id="30" name="Line 20"/>
            <p:cNvSpPr/>
            <p:nvPr>
              <p:custDataLst>
                <p:tags r:id="rId31"/>
              </p:custDataLst>
            </p:nvPr>
          </p:nvSpPr>
          <p:spPr>
            <a:xfrm>
              <a:off x="3223" y="1560"/>
              <a:ext cx="720" cy="1"/>
            </a:xfrm>
            <a:prstGeom prst="line">
              <a:avLst/>
            </a:prstGeom>
            <a:ln w="28575" cap="flat" cmpd="sng">
              <a:solidFill>
                <a:srgbClr val="000000"/>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p:txBody>
        </p:sp>
        <p:sp>
          <p:nvSpPr>
            <p:cNvPr id="31" name="Line 21"/>
            <p:cNvSpPr/>
            <p:nvPr>
              <p:custDataLst>
                <p:tags r:id="rId32"/>
              </p:custDataLst>
            </p:nvPr>
          </p:nvSpPr>
          <p:spPr>
            <a:xfrm>
              <a:off x="0" y="1560"/>
              <a:ext cx="720" cy="1"/>
            </a:xfrm>
            <a:prstGeom prst="line">
              <a:avLst/>
            </a:prstGeom>
            <a:ln w="28575" cap="flat" cmpd="sng">
              <a:solidFill>
                <a:srgbClr val="000000"/>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p:txBody>
        </p:sp>
        <p:sp>
          <p:nvSpPr>
            <p:cNvPr id="32" name="Text Box 22"/>
            <p:cNvSpPr txBox="1"/>
            <p:nvPr>
              <p:custDataLst>
                <p:tags r:id="rId33"/>
              </p:custDataLst>
            </p:nvPr>
          </p:nvSpPr>
          <p:spPr>
            <a:xfrm>
              <a:off x="583" y="2040"/>
              <a:ext cx="4388" cy="1016"/>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pPr>
              <a:r>
                <a:rPr lang="zh-CN" altLang="en-US" sz="3600" b="1">
                  <a:solidFill>
                    <a:srgbClr val="000000"/>
                  </a:solidFill>
                  <a:latin typeface="Times New Roman" panose="02020603050405020304" pitchFamily="18" charset="0"/>
                </a:rPr>
                <a:t>COOCH</a:t>
              </a:r>
              <a:r>
                <a:rPr lang="zh-CN" altLang="en-US" sz="3600" b="1" baseline="-25000">
                  <a:solidFill>
                    <a:srgbClr val="000000"/>
                  </a:solidFill>
                  <a:latin typeface="Times New Roman" panose="02020603050405020304" pitchFamily="18" charset="0"/>
                </a:rPr>
                <a:t>3</a:t>
              </a:r>
              <a:endParaRPr lang="zh-CN" altLang="en-US" sz="3600" b="1" baseline="-25000">
                <a:solidFill>
                  <a:srgbClr val="000000"/>
                </a:solidFill>
                <a:latin typeface="Times New Roman" panose="02020603050405020304" pitchFamily="18" charset="0"/>
              </a:endParaRPr>
            </a:p>
          </p:txBody>
        </p:sp>
        <p:sp>
          <p:nvSpPr>
            <p:cNvPr id="33" name="Line 23"/>
            <p:cNvSpPr/>
            <p:nvPr>
              <p:custDataLst>
                <p:tags r:id="rId34"/>
              </p:custDataLst>
            </p:nvPr>
          </p:nvSpPr>
          <p:spPr>
            <a:xfrm>
              <a:off x="943" y="1800"/>
              <a:ext cx="1" cy="480"/>
            </a:xfrm>
            <a:prstGeom prst="line">
              <a:avLst/>
            </a:prstGeom>
            <a:ln w="28575" cap="flat" cmpd="sng">
              <a:solidFill>
                <a:srgbClr val="000000"/>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p:txBody>
        </p:sp>
      </p:grpSp>
      <p:sp>
        <p:nvSpPr>
          <p:cNvPr id="2" name="文本框 1"/>
          <p:cNvSpPr txBox="1"/>
          <p:nvPr>
            <p:custDataLst>
              <p:tags r:id="rId35"/>
            </p:custDataLst>
          </p:nvPr>
        </p:nvSpPr>
        <p:spPr>
          <a:xfrm>
            <a:off x="187325" y="755015"/>
            <a:ext cx="6489065" cy="521970"/>
          </a:xfrm>
          <a:prstGeom prst="rect">
            <a:avLst/>
          </a:prstGeom>
          <a:noFill/>
        </p:spPr>
        <p:txBody>
          <a:bodyPr wrap="none" rtlCol="0">
            <a:spAutoFit/>
          </a:bodyPr>
          <a:lstStyle/>
          <a:p>
            <a:r>
              <a:rPr lang="zh-CN" altLang="en-US" sz="2800" b="1">
                <a:solidFill>
                  <a:srgbClr val="C00000"/>
                </a:solidFill>
              </a:rPr>
              <a:t>练习</a:t>
            </a:r>
            <a:r>
              <a:rPr lang="en-US" altLang="zh-CN" sz="2800" b="1">
                <a:solidFill>
                  <a:srgbClr val="C00000"/>
                </a:solidFill>
              </a:rPr>
              <a:t>1</a:t>
            </a:r>
            <a:r>
              <a:rPr lang="zh-CN" altLang="en-US" sz="2800" b="1">
                <a:solidFill>
                  <a:srgbClr val="C00000"/>
                </a:solidFill>
              </a:rPr>
              <a:t>、写出合成下列</a:t>
            </a:r>
            <a:r>
              <a:rPr lang="en-US" altLang="zh-CN" sz="2800" b="1">
                <a:solidFill>
                  <a:srgbClr val="C00000"/>
                </a:solidFill>
              </a:rPr>
              <a:t> </a:t>
            </a:r>
            <a:r>
              <a:rPr lang="zh-CN" altLang="en-US" sz="2800" b="1">
                <a:solidFill>
                  <a:srgbClr val="C00000"/>
                </a:solidFill>
              </a:rPr>
              <a:t>两种高聚物的单体</a:t>
            </a:r>
            <a:endParaRPr lang="zh-CN" altLang="en-US" sz="2800" b="1">
              <a:solidFill>
                <a:srgbClr val="C00000"/>
              </a:solidFill>
            </a:endParaRPr>
          </a:p>
        </p:txBody>
      </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7461885" y="1007745"/>
            <a:ext cx="4476115" cy="2934335"/>
          </a:xfrm>
          <a:prstGeom prst="rect">
            <a:avLst/>
          </a:prstGeom>
        </p:spPr>
        <p:txBody>
          <a:bodyPr wrap="square">
            <a:spAutoFit/>
          </a:bodyPr>
          <a:lstStyle/>
          <a:p>
            <a:pPr indent="0" algn="l">
              <a:lnSpc>
                <a:spcPct val="110000"/>
              </a:lnSpc>
              <a:spcAft>
                <a:spcPct val="0"/>
              </a:spcAft>
              <a:buNone/>
              <a:tabLst>
                <a:tab pos="2514600" algn="l"/>
              </a:tabLst>
            </a:pPr>
            <a:r>
              <a:rPr lang="zh-CN" altLang="zh-CN" sz="2800" b="1" kern="100">
                <a:solidFill>
                  <a:schemeClr val="tx1"/>
                </a:solidFill>
                <a:latin typeface="黑体" panose="02010609060101010101" charset="-122"/>
                <a:ea typeface="黑体" panose="02010609060101010101" charset="-122"/>
                <a:cs typeface="Times New Roman" panose="02020603050405020304" pitchFamily="18" charset="0"/>
              </a:rPr>
              <a:t>属于链状饱和烃的是</a:t>
            </a:r>
            <a:r>
              <a:rPr lang="en-US" altLang="zh-CN" sz="2800" b="1" kern="100">
                <a:latin typeface="黑体" panose="02010609060101010101" charset="-122"/>
                <a:ea typeface="黑体" panose="02010609060101010101" charset="-122"/>
                <a:cs typeface="宋体-方正超大字符集"/>
                <a:sym typeface="+mn-ea"/>
              </a:rPr>
              <a:t>______</a:t>
            </a:r>
            <a:r>
              <a:rPr lang="zh-CN" altLang="zh-CN" sz="2800" b="1" kern="100">
                <a:latin typeface="黑体" panose="02010609060101010101" charset="-122"/>
                <a:ea typeface="黑体" panose="02010609060101010101" charset="-122"/>
                <a:cs typeface="Times New Roman" panose="02020603050405020304" pitchFamily="18" charset="0"/>
                <a:sym typeface="+mn-ea"/>
              </a:rPr>
              <a:t>，</a:t>
            </a:r>
            <a:endParaRPr lang="en-US" altLang="zh-CN" sz="2800" b="1" kern="100" smtClean="0">
              <a:solidFill>
                <a:schemeClr val="tx1"/>
              </a:solidFill>
              <a:latin typeface="黑体" panose="02010609060101010101" charset="-122"/>
              <a:ea typeface="黑体" panose="02010609060101010101" charset="-122"/>
              <a:cs typeface="宋体-方正超大字符集"/>
            </a:endParaRPr>
          </a:p>
          <a:p>
            <a:pPr indent="0" algn="l">
              <a:lnSpc>
                <a:spcPct val="110000"/>
              </a:lnSpc>
              <a:spcAft>
                <a:spcPct val="0"/>
              </a:spcAft>
              <a:buNone/>
              <a:tabLst>
                <a:tab pos="2514600" algn="l"/>
              </a:tabLst>
            </a:pPr>
            <a:r>
              <a:rPr lang="zh-CN" altLang="zh-CN" sz="2800" b="1" kern="100">
                <a:solidFill>
                  <a:schemeClr val="tx1"/>
                </a:solidFill>
                <a:latin typeface="黑体" panose="02010609060101010101" charset="-122"/>
                <a:ea typeface="黑体" panose="02010609060101010101" charset="-122"/>
                <a:cs typeface="Times New Roman" panose="02020603050405020304" pitchFamily="18" charset="0"/>
              </a:rPr>
              <a:t>属于环状饱和烃的</a:t>
            </a:r>
            <a:r>
              <a:rPr lang="zh-CN" altLang="zh-CN" sz="2800" b="1" kern="100" smtClean="0">
                <a:solidFill>
                  <a:schemeClr val="tx1"/>
                </a:solidFill>
                <a:latin typeface="黑体" panose="02010609060101010101" charset="-122"/>
                <a:ea typeface="黑体" panose="02010609060101010101" charset="-122"/>
                <a:cs typeface="Times New Roman" panose="02020603050405020304" pitchFamily="18" charset="0"/>
              </a:rPr>
              <a:t>是</a:t>
            </a:r>
            <a:r>
              <a:rPr lang="en-US" altLang="zh-CN" sz="2800" b="1" kern="100">
                <a:latin typeface="黑体" panose="02010609060101010101" charset="-122"/>
                <a:ea typeface="黑体" panose="02010609060101010101" charset="-122"/>
                <a:cs typeface="宋体-方正超大字符集"/>
                <a:sym typeface="+mn-ea"/>
              </a:rPr>
              <a:t>______</a:t>
            </a:r>
            <a:r>
              <a:rPr lang="zh-CN" altLang="zh-CN" sz="2800" b="1" kern="100">
                <a:latin typeface="黑体" panose="02010609060101010101" charset="-122"/>
                <a:ea typeface="黑体" panose="02010609060101010101" charset="-122"/>
                <a:cs typeface="Times New Roman" panose="02020603050405020304" pitchFamily="18" charset="0"/>
                <a:sym typeface="+mn-ea"/>
              </a:rPr>
              <a:t>，</a:t>
            </a:r>
            <a:endParaRPr lang="zh-CN" altLang="zh-CN" sz="2800" b="1" kern="100">
              <a:solidFill>
                <a:schemeClr val="tx1"/>
              </a:solidFill>
              <a:latin typeface="黑体" panose="02010609060101010101" charset="-122"/>
              <a:ea typeface="黑体" panose="02010609060101010101" charset="-122"/>
              <a:cs typeface="Courier New" panose="02070309020205020404" pitchFamily="49" charset="0"/>
            </a:endParaRPr>
          </a:p>
          <a:p>
            <a:pPr indent="0" algn="l">
              <a:lnSpc>
                <a:spcPct val="110000"/>
              </a:lnSpc>
              <a:spcAft>
                <a:spcPct val="0"/>
              </a:spcAft>
              <a:buNone/>
              <a:tabLst>
                <a:tab pos="2514600" algn="l"/>
              </a:tabLst>
            </a:pPr>
            <a:r>
              <a:rPr lang="zh-CN" altLang="zh-CN" sz="2800" b="1" kern="100" smtClean="0">
                <a:solidFill>
                  <a:schemeClr val="tx1"/>
                </a:solidFill>
                <a:latin typeface="黑体" panose="02010609060101010101" charset="-122"/>
                <a:ea typeface="黑体" panose="02010609060101010101" charset="-122"/>
                <a:cs typeface="Times New Roman" panose="02020603050405020304" pitchFamily="18" charset="0"/>
              </a:rPr>
              <a:t>属于</a:t>
            </a:r>
            <a:r>
              <a:rPr lang="zh-CN" altLang="zh-CN" sz="2800" b="1" kern="100">
                <a:solidFill>
                  <a:schemeClr val="tx1"/>
                </a:solidFill>
                <a:latin typeface="黑体" panose="02010609060101010101" charset="-122"/>
                <a:ea typeface="黑体" panose="02010609060101010101" charset="-122"/>
                <a:cs typeface="Times New Roman" panose="02020603050405020304" pitchFamily="18" charset="0"/>
              </a:rPr>
              <a:t>烷烃的是</a:t>
            </a:r>
            <a:r>
              <a:rPr lang="en-US" altLang="zh-CN" sz="2800" b="1" kern="100">
                <a:latin typeface="黑体" panose="02010609060101010101" charset="-122"/>
                <a:ea typeface="黑体" panose="02010609060101010101" charset="-122"/>
                <a:cs typeface="宋体-方正超大字符集"/>
                <a:sym typeface="+mn-ea"/>
              </a:rPr>
              <a:t>______</a:t>
            </a:r>
            <a:r>
              <a:rPr lang="zh-CN" altLang="zh-CN" sz="2800" b="1" kern="100">
                <a:latin typeface="黑体" panose="02010609060101010101" charset="-122"/>
                <a:ea typeface="黑体" panose="02010609060101010101" charset="-122"/>
                <a:cs typeface="Times New Roman" panose="02020603050405020304" pitchFamily="18" charset="0"/>
                <a:sym typeface="+mn-ea"/>
              </a:rPr>
              <a:t>，</a:t>
            </a:r>
            <a:endParaRPr lang="zh-CN" altLang="zh-CN" sz="2800" b="1" kern="100">
              <a:latin typeface="黑体" panose="02010609060101010101" charset="-122"/>
              <a:ea typeface="黑体" panose="02010609060101010101" charset="-122"/>
              <a:cs typeface="Times New Roman" panose="02020603050405020304" pitchFamily="18" charset="0"/>
              <a:sym typeface="+mn-ea"/>
            </a:endParaRPr>
          </a:p>
          <a:p>
            <a:pPr indent="0" algn="l">
              <a:lnSpc>
                <a:spcPct val="110000"/>
              </a:lnSpc>
              <a:spcAft>
                <a:spcPct val="0"/>
              </a:spcAft>
              <a:buNone/>
              <a:tabLst>
                <a:tab pos="2514600" algn="l"/>
              </a:tabLst>
            </a:pPr>
            <a:r>
              <a:rPr lang="zh-CN" altLang="zh-CN" sz="2800" b="1" kern="100">
                <a:solidFill>
                  <a:schemeClr val="tx1"/>
                </a:solidFill>
                <a:latin typeface="黑体" panose="02010609060101010101" charset="-122"/>
                <a:ea typeface="黑体" panose="02010609060101010101" charset="-122"/>
                <a:cs typeface="Times New Roman" panose="02020603050405020304" pitchFamily="18" charset="0"/>
              </a:rPr>
              <a:t>属于烯烃的是</a:t>
            </a:r>
            <a:r>
              <a:rPr lang="en-US" altLang="zh-CN" sz="2800" b="1" kern="100">
                <a:latin typeface="黑体" panose="02010609060101010101" charset="-122"/>
                <a:ea typeface="黑体" panose="02010609060101010101" charset="-122"/>
                <a:cs typeface="宋体-方正超大字符集"/>
                <a:sym typeface="+mn-ea"/>
              </a:rPr>
              <a:t>______</a:t>
            </a:r>
            <a:r>
              <a:rPr lang="zh-CN" altLang="zh-CN" sz="2800" b="1" kern="100">
                <a:latin typeface="黑体" panose="02010609060101010101" charset="-122"/>
                <a:ea typeface="黑体" panose="02010609060101010101" charset="-122"/>
                <a:cs typeface="Times New Roman" panose="02020603050405020304" pitchFamily="18" charset="0"/>
                <a:sym typeface="+mn-ea"/>
              </a:rPr>
              <a:t>，</a:t>
            </a:r>
            <a:endParaRPr lang="zh-CN" altLang="zh-CN" sz="2800" b="1" kern="100">
              <a:latin typeface="黑体" panose="02010609060101010101" charset="-122"/>
              <a:ea typeface="黑体" panose="02010609060101010101" charset="-122"/>
              <a:cs typeface="Times New Roman" panose="02020603050405020304" pitchFamily="18" charset="0"/>
              <a:sym typeface="+mn-ea"/>
            </a:endParaRPr>
          </a:p>
          <a:p>
            <a:pPr indent="0" algn="l">
              <a:lnSpc>
                <a:spcPct val="110000"/>
              </a:lnSpc>
              <a:spcAft>
                <a:spcPct val="0"/>
              </a:spcAft>
              <a:buNone/>
              <a:tabLst>
                <a:tab pos="2514600" algn="l"/>
              </a:tabLst>
            </a:pPr>
            <a:r>
              <a:rPr lang="zh-CN" altLang="zh-CN" sz="2800" b="1" kern="100" smtClean="0">
                <a:solidFill>
                  <a:schemeClr val="tx1"/>
                </a:solidFill>
                <a:latin typeface="黑体" panose="02010609060101010101" charset="-122"/>
                <a:ea typeface="黑体" panose="02010609060101010101" charset="-122"/>
                <a:cs typeface="Times New Roman" panose="02020603050405020304" pitchFamily="18" charset="0"/>
              </a:rPr>
              <a:t>属于</a:t>
            </a:r>
            <a:r>
              <a:rPr lang="zh-CN" altLang="zh-CN" sz="2800" b="1" kern="100">
                <a:solidFill>
                  <a:schemeClr val="tx1"/>
                </a:solidFill>
                <a:latin typeface="黑体" panose="02010609060101010101" charset="-122"/>
                <a:ea typeface="黑体" panose="02010609060101010101" charset="-122"/>
                <a:cs typeface="Times New Roman" panose="02020603050405020304" pitchFamily="18" charset="0"/>
              </a:rPr>
              <a:t>炔烃的是</a:t>
            </a:r>
            <a:r>
              <a:rPr lang="en-US" altLang="zh-CN" sz="2800" b="1" kern="100">
                <a:latin typeface="黑体" panose="02010609060101010101" charset="-122"/>
                <a:ea typeface="黑体" panose="02010609060101010101" charset="-122"/>
                <a:cs typeface="宋体-方正超大字符集"/>
                <a:sym typeface="+mn-ea"/>
              </a:rPr>
              <a:t>______</a:t>
            </a:r>
            <a:r>
              <a:rPr lang="zh-CN" altLang="zh-CN" sz="2800" b="1" kern="100">
                <a:latin typeface="黑体" panose="02010609060101010101" charset="-122"/>
                <a:ea typeface="黑体" panose="02010609060101010101" charset="-122"/>
                <a:cs typeface="Times New Roman" panose="02020603050405020304" pitchFamily="18" charset="0"/>
                <a:sym typeface="+mn-ea"/>
              </a:rPr>
              <a:t>，</a:t>
            </a:r>
            <a:endParaRPr lang="zh-CN" altLang="zh-CN" sz="2800" b="1" kern="100">
              <a:solidFill>
                <a:schemeClr val="tx1"/>
              </a:solidFill>
              <a:latin typeface="黑体" panose="02010609060101010101" charset="-122"/>
              <a:ea typeface="黑体" panose="02010609060101010101" charset="-122"/>
              <a:cs typeface="Times New Roman" panose="02020603050405020304" pitchFamily="18" charset="0"/>
            </a:endParaRPr>
          </a:p>
          <a:p>
            <a:pPr indent="0" algn="l">
              <a:lnSpc>
                <a:spcPct val="110000"/>
              </a:lnSpc>
              <a:spcAft>
                <a:spcPct val="0"/>
              </a:spcAft>
              <a:buNone/>
              <a:tabLst>
                <a:tab pos="2514600" algn="l"/>
              </a:tabLst>
            </a:pPr>
            <a:r>
              <a:rPr lang="zh-CN" altLang="zh-CN" sz="2800" b="1" kern="100">
                <a:solidFill>
                  <a:schemeClr val="tx1"/>
                </a:solidFill>
                <a:latin typeface="黑体" panose="02010609060101010101" charset="-122"/>
                <a:ea typeface="黑体" panose="02010609060101010101" charset="-122"/>
                <a:cs typeface="Times New Roman" panose="02020603050405020304" pitchFamily="18" charset="0"/>
              </a:rPr>
              <a:t>属于芳香烃的是</a:t>
            </a:r>
            <a:r>
              <a:rPr lang="en-US" altLang="zh-CN" sz="2800" b="1" kern="100">
                <a:latin typeface="黑体" panose="02010609060101010101" charset="-122"/>
                <a:ea typeface="黑体" panose="02010609060101010101" charset="-122"/>
                <a:cs typeface="宋体-方正超大字符集"/>
                <a:sym typeface="+mn-ea"/>
              </a:rPr>
              <a:t>______</a:t>
            </a:r>
            <a:r>
              <a:rPr lang="zh-CN" altLang="zh-CN" sz="2800" b="1" kern="100">
                <a:latin typeface="黑体" panose="02010609060101010101" charset="-122"/>
                <a:ea typeface="黑体" panose="02010609060101010101" charset="-122"/>
                <a:cs typeface="Times New Roman" panose="02020603050405020304" pitchFamily="18" charset="0"/>
                <a:sym typeface="+mn-ea"/>
              </a:rPr>
              <a:t>，</a:t>
            </a:r>
            <a:endParaRPr lang="zh-CN" altLang="zh-CN" sz="2800" b="1" kern="100">
              <a:solidFill>
                <a:schemeClr val="tx1"/>
              </a:solidFill>
              <a:latin typeface="黑体" panose="02010609060101010101" charset="-122"/>
              <a:ea typeface="黑体" panose="02010609060101010101" charset="-122"/>
              <a:cs typeface="Times New Roman" panose="02020603050405020304" pitchFamily="18" charset="0"/>
            </a:endParaRPr>
          </a:p>
        </p:txBody>
      </p:sp>
      <p:sp>
        <p:nvSpPr>
          <p:cNvPr id="4" name="文本框 3"/>
          <p:cNvSpPr txBox="1"/>
          <p:nvPr>
            <p:custDataLst>
              <p:tags r:id="rId2"/>
            </p:custDataLst>
          </p:nvPr>
        </p:nvSpPr>
        <p:spPr>
          <a:xfrm>
            <a:off x="242570" y="521970"/>
            <a:ext cx="2322830" cy="521970"/>
          </a:xfrm>
          <a:prstGeom prst="rect">
            <a:avLst/>
          </a:prstGeom>
          <a:noFill/>
        </p:spPr>
        <p:txBody>
          <a:bodyPr wrap="square" rtlCol="0" anchor="t">
            <a:spAutoFit/>
          </a:bodyPr>
          <a:lstStyle/>
          <a:p>
            <a:pPr algn="l" eaLnBrk="0" hangingPunct="0">
              <a:spcBef>
                <a:spcPct val="50000"/>
              </a:spcBef>
            </a:pPr>
            <a:r>
              <a:rPr lang="en-US" altLang="zh-CN" sz="2800" b="1" smtClean="0">
                <a:solidFill>
                  <a:srgbClr val="C00000"/>
                </a:solidFill>
                <a:latin typeface="微软雅黑" panose="020B0503020204020204" charset="-122"/>
                <a:ea typeface="微软雅黑" panose="020B0503020204020204" charset="-122"/>
                <a:cs typeface="Times New Roman" panose="02020603050405020304" pitchFamily="18" charset="0"/>
                <a:sym typeface="+mn-ea"/>
              </a:rPr>
              <a:t>【</a:t>
            </a:r>
            <a:r>
              <a:rPr lang="zh-CN" altLang="en-US" sz="2800" b="1" smtClean="0">
                <a:solidFill>
                  <a:srgbClr val="C00000"/>
                </a:solidFill>
                <a:latin typeface="微软雅黑" panose="020B0503020204020204" charset="-122"/>
                <a:ea typeface="微软雅黑" panose="020B0503020204020204" charset="-122"/>
                <a:cs typeface="Times New Roman" panose="02020603050405020304" pitchFamily="18" charset="0"/>
                <a:sym typeface="+mn-ea"/>
              </a:rPr>
              <a:t>典型例题</a:t>
            </a:r>
            <a:r>
              <a:rPr lang="en-US" altLang="zh-CN" sz="2800" b="1" smtClean="0">
                <a:solidFill>
                  <a:srgbClr val="C00000"/>
                </a:solidFill>
                <a:latin typeface="微软雅黑" panose="020B0503020204020204" charset="-122"/>
                <a:ea typeface="微软雅黑" panose="020B0503020204020204" charset="-122"/>
                <a:cs typeface="Times New Roman" panose="02020603050405020304" pitchFamily="18" charset="0"/>
                <a:sym typeface="+mn-ea"/>
              </a:rPr>
              <a:t>】</a:t>
            </a:r>
            <a:endParaRPr lang="en-US" altLang="zh-CN" sz="2800" b="1" smtClean="0">
              <a:solidFill>
                <a:srgbClr val="C00000"/>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5" name="文本框 4"/>
          <p:cNvSpPr txBox="1"/>
          <p:nvPr>
            <p:custDataLst>
              <p:tags r:id="rId3"/>
            </p:custDataLst>
          </p:nvPr>
        </p:nvSpPr>
        <p:spPr>
          <a:xfrm>
            <a:off x="9862820" y="2837815"/>
            <a:ext cx="489585" cy="607695"/>
          </a:xfrm>
          <a:prstGeom prst="rect">
            <a:avLst/>
          </a:prstGeom>
          <a:noFill/>
        </p:spPr>
        <p:txBody>
          <a:bodyPr wrap="square" rtlCol="0" anchor="ctr">
            <a:spAutoFit/>
          </a:bodyPr>
          <a:lstStyle/>
          <a:p>
            <a:pPr>
              <a:lnSpc>
                <a:spcPct val="120000"/>
              </a:lnSpc>
            </a:pPr>
            <a:r>
              <a:rPr lang="en-US" altLang="zh-CN" sz="2800" smtClean="0">
                <a:solidFill>
                  <a:srgbClr val="FF0000"/>
                </a:solidFill>
                <a:latin typeface="Times New Roman" panose="02020603050405020304" pitchFamily="18" charset="0"/>
                <a:cs typeface="Times New Roman" panose="02020603050405020304" pitchFamily="18" charset="0"/>
              </a:rPr>
              <a:t>D</a:t>
            </a:r>
            <a:endParaRPr lang="en-US" altLang="zh-CN" sz="2800" smtClean="0">
              <a:solidFill>
                <a:srgbClr val="FF0000"/>
              </a:solidFill>
              <a:latin typeface="Times New Roman" panose="02020603050405020304" pitchFamily="18" charset="0"/>
              <a:cs typeface="Times New Roman" panose="02020603050405020304" pitchFamily="18" charset="0"/>
            </a:endParaRPr>
          </a:p>
        </p:txBody>
      </p:sp>
      <p:sp>
        <p:nvSpPr>
          <p:cNvPr id="6" name="文本框 5"/>
          <p:cNvSpPr txBox="1"/>
          <p:nvPr>
            <p:custDataLst>
              <p:tags r:id="rId4"/>
            </p:custDataLst>
          </p:nvPr>
        </p:nvSpPr>
        <p:spPr>
          <a:xfrm>
            <a:off x="9842500" y="2331720"/>
            <a:ext cx="529590" cy="607695"/>
          </a:xfrm>
          <a:prstGeom prst="rect">
            <a:avLst/>
          </a:prstGeom>
          <a:noFill/>
        </p:spPr>
        <p:txBody>
          <a:bodyPr wrap="square" rtlCol="0" anchor="ctr">
            <a:spAutoFit/>
          </a:bodyPr>
          <a:lstStyle/>
          <a:p>
            <a:pPr>
              <a:lnSpc>
                <a:spcPct val="120000"/>
              </a:lnSpc>
            </a:pPr>
            <a:r>
              <a:rPr lang="en-US" altLang="zh-CN" sz="2800" smtClean="0">
                <a:solidFill>
                  <a:srgbClr val="FF0000"/>
                </a:solidFill>
                <a:latin typeface="Times New Roman" panose="02020603050405020304" pitchFamily="18" charset="0"/>
                <a:cs typeface="Times New Roman" panose="02020603050405020304" pitchFamily="18" charset="0"/>
              </a:rPr>
              <a:t>G</a:t>
            </a:r>
            <a:endParaRPr lang="en-US" altLang="zh-CN" sz="2800" smtClean="0">
              <a:solidFill>
                <a:srgbClr val="FF0000"/>
              </a:solidFill>
              <a:latin typeface="Times New Roman" panose="02020603050405020304" pitchFamily="18" charset="0"/>
              <a:cs typeface="Times New Roman" panose="02020603050405020304" pitchFamily="18" charset="0"/>
            </a:endParaRPr>
          </a:p>
        </p:txBody>
      </p:sp>
      <p:sp>
        <p:nvSpPr>
          <p:cNvPr id="7" name="文本框 6"/>
          <p:cNvSpPr txBox="1"/>
          <p:nvPr>
            <p:custDataLst>
              <p:tags r:id="rId5"/>
            </p:custDataLst>
          </p:nvPr>
        </p:nvSpPr>
        <p:spPr>
          <a:xfrm>
            <a:off x="9842500" y="1866265"/>
            <a:ext cx="725805" cy="607695"/>
          </a:xfrm>
          <a:prstGeom prst="rect">
            <a:avLst/>
          </a:prstGeom>
          <a:noFill/>
        </p:spPr>
        <p:txBody>
          <a:bodyPr wrap="square" rtlCol="0" anchor="ctr">
            <a:spAutoFit/>
          </a:bodyPr>
          <a:lstStyle/>
          <a:p>
            <a:pPr>
              <a:lnSpc>
                <a:spcPct val="120000"/>
              </a:lnSpc>
            </a:pPr>
            <a:r>
              <a:rPr lang="en-US" altLang="zh-CN" sz="2800" smtClean="0">
                <a:solidFill>
                  <a:srgbClr val="FF0000"/>
                </a:solidFill>
                <a:latin typeface="Times New Roman" panose="02020603050405020304" pitchFamily="18" charset="0"/>
                <a:cs typeface="Times New Roman" panose="02020603050405020304" pitchFamily="18" charset="0"/>
              </a:rPr>
              <a:t>EF</a:t>
            </a:r>
            <a:endParaRPr lang="en-US" altLang="zh-CN" sz="2800" smtClean="0">
              <a:solidFill>
                <a:srgbClr val="FF0000"/>
              </a:solidFill>
              <a:latin typeface="Times New Roman" panose="02020603050405020304" pitchFamily="18" charset="0"/>
              <a:cs typeface="Times New Roman" panose="02020603050405020304" pitchFamily="18" charset="0"/>
            </a:endParaRPr>
          </a:p>
        </p:txBody>
      </p:sp>
      <p:sp>
        <p:nvSpPr>
          <p:cNvPr id="8" name="文本框 7"/>
          <p:cNvSpPr txBox="1"/>
          <p:nvPr>
            <p:custDataLst>
              <p:tags r:id="rId6"/>
            </p:custDataLst>
          </p:nvPr>
        </p:nvSpPr>
        <p:spPr>
          <a:xfrm>
            <a:off x="10995660" y="1410335"/>
            <a:ext cx="549275" cy="607695"/>
          </a:xfrm>
          <a:prstGeom prst="rect">
            <a:avLst/>
          </a:prstGeom>
          <a:noFill/>
        </p:spPr>
        <p:txBody>
          <a:bodyPr wrap="square" rtlCol="0" anchor="ctr">
            <a:spAutoFit/>
          </a:bodyPr>
          <a:lstStyle/>
          <a:p>
            <a:pPr>
              <a:lnSpc>
                <a:spcPct val="120000"/>
              </a:lnSpc>
            </a:pPr>
            <a:r>
              <a:rPr lang="en-US" altLang="zh-CN" sz="2800" smtClean="0">
                <a:solidFill>
                  <a:srgbClr val="FF0000"/>
                </a:solidFill>
                <a:latin typeface="Times New Roman" panose="02020603050405020304" pitchFamily="18" charset="0"/>
                <a:cs typeface="Times New Roman" panose="02020603050405020304" pitchFamily="18" charset="0"/>
              </a:rPr>
              <a:t>E</a:t>
            </a:r>
            <a:endParaRPr lang="en-US" altLang="zh-CN" sz="2800" smtClean="0">
              <a:solidFill>
                <a:srgbClr val="FF0000"/>
              </a:solidFill>
              <a:latin typeface="Times New Roman" panose="02020603050405020304" pitchFamily="18" charset="0"/>
              <a:cs typeface="Times New Roman" panose="02020603050405020304" pitchFamily="18" charset="0"/>
            </a:endParaRPr>
          </a:p>
        </p:txBody>
      </p:sp>
      <p:sp>
        <p:nvSpPr>
          <p:cNvPr id="9" name="文本框 8"/>
          <p:cNvSpPr txBox="1"/>
          <p:nvPr>
            <p:custDataLst>
              <p:tags r:id="rId7"/>
            </p:custDataLst>
          </p:nvPr>
        </p:nvSpPr>
        <p:spPr>
          <a:xfrm>
            <a:off x="10995660" y="960120"/>
            <a:ext cx="469265" cy="607695"/>
          </a:xfrm>
          <a:prstGeom prst="rect">
            <a:avLst/>
          </a:prstGeom>
          <a:noFill/>
        </p:spPr>
        <p:txBody>
          <a:bodyPr wrap="square" rtlCol="0" anchor="ctr">
            <a:spAutoFit/>
          </a:bodyPr>
          <a:lstStyle/>
          <a:p>
            <a:pPr>
              <a:lnSpc>
                <a:spcPct val="120000"/>
              </a:lnSpc>
            </a:pPr>
            <a:r>
              <a:rPr lang="en-US" altLang="zh-CN" sz="2800" smtClean="0">
                <a:solidFill>
                  <a:srgbClr val="FF0000"/>
                </a:solidFill>
                <a:latin typeface="Times New Roman" panose="02020603050405020304" pitchFamily="18" charset="0"/>
                <a:cs typeface="Times New Roman" panose="02020603050405020304" pitchFamily="18" charset="0"/>
              </a:rPr>
              <a:t>F</a:t>
            </a:r>
            <a:endParaRPr lang="en-US" altLang="zh-CN" sz="2800" smtClean="0">
              <a:solidFill>
                <a:srgbClr val="FF0000"/>
              </a:solidFill>
              <a:latin typeface="Times New Roman" panose="02020603050405020304" pitchFamily="18" charset="0"/>
              <a:cs typeface="Times New Roman" panose="02020603050405020304" pitchFamily="18" charset="0"/>
            </a:endParaRPr>
          </a:p>
        </p:txBody>
      </p:sp>
      <p:sp>
        <p:nvSpPr>
          <p:cNvPr id="10" name="文本框 9"/>
          <p:cNvSpPr txBox="1"/>
          <p:nvPr>
            <p:custDataLst>
              <p:tags r:id="rId8"/>
            </p:custDataLst>
          </p:nvPr>
        </p:nvSpPr>
        <p:spPr>
          <a:xfrm>
            <a:off x="10352405" y="3293110"/>
            <a:ext cx="519430" cy="607695"/>
          </a:xfrm>
          <a:prstGeom prst="rect">
            <a:avLst/>
          </a:prstGeom>
          <a:noFill/>
        </p:spPr>
        <p:txBody>
          <a:bodyPr wrap="square" rtlCol="0" anchor="ctr">
            <a:spAutoFit/>
          </a:bodyPr>
          <a:lstStyle/>
          <a:p>
            <a:pPr>
              <a:lnSpc>
                <a:spcPct val="120000"/>
              </a:lnSpc>
            </a:pPr>
            <a:r>
              <a:rPr lang="en-US" altLang="zh-CN" sz="2800" smtClean="0">
                <a:solidFill>
                  <a:srgbClr val="FF0000"/>
                </a:solidFill>
                <a:latin typeface="Times New Roman" panose="02020603050405020304" pitchFamily="18" charset="0"/>
                <a:cs typeface="Times New Roman" panose="02020603050405020304" pitchFamily="18" charset="0"/>
              </a:rPr>
              <a:t>C</a:t>
            </a:r>
            <a:endParaRPr lang="en-US" altLang="zh-CN" sz="2800" smtClean="0">
              <a:solidFill>
                <a:srgbClr val="FF0000"/>
              </a:solidFill>
              <a:latin typeface="Times New Roman" panose="02020603050405020304" pitchFamily="18" charset="0"/>
              <a:cs typeface="Times New Roman" panose="02020603050405020304" pitchFamily="18" charset="0"/>
            </a:endParaRPr>
          </a:p>
        </p:txBody>
      </p:sp>
      <p:grpSp>
        <p:nvGrpSpPr>
          <p:cNvPr id="11" name="组合 10"/>
          <p:cNvGrpSpPr/>
          <p:nvPr>
            <p:custDataLst>
              <p:tags r:id="rId9"/>
            </p:custDataLst>
          </p:nvPr>
        </p:nvGrpSpPr>
        <p:grpSpPr>
          <a:xfrm>
            <a:off x="173990" y="1129665"/>
            <a:ext cx="7061200" cy="2780030"/>
            <a:chOff x="3869" y="1381"/>
            <a:chExt cx="11676" cy="4378"/>
          </a:xfrm>
        </p:grpSpPr>
        <p:sp>
          <p:nvSpPr>
            <p:cNvPr id="3" name="矩形 2"/>
            <p:cNvSpPr/>
            <p:nvPr>
              <p:custDataLst>
                <p:tags r:id="rId10"/>
              </p:custDataLst>
            </p:nvPr>
          </p:nvSpPr>
          <p:spPr>
            <a:xfrm>
              <a:off x="3869" y="1390"/>
              <a:ext cx="11647" cy="4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p:custDataLst>
                <p:tags r:id="rId11"/>
              </p:custDataLst>
            </p:nvPr>
          </p:nvPicPr>
          <p:blipFill>
            <a:blip r:embed="rId12"/>
            <a:srcRect t="13010" r="10924"/>
            <a:stretch>
              <a:fillRect/>
            </a:stretch>
          </p:blipFill>
          <p:spPr>
            <a:xfrm>
              <a:off x="3982" y="1381"/>
              <a:ext cx="11563" cy="4266"/>
            </a:xfrm>
            <a:prstGeom prst="rect">
              <a:avLst/>
            </a:prstGeom>
          </p:spPr>
        </p:pic>
      </p:grpSp>
      <p:sp>
        <p:nvSpPr>
          <p:cNvPr id="74" name="TextBox 32"/>
          <p:cNvSpPr txBox="1"/>
          <p:nvPr>
            <p:custDataLst>
              <p:tags r:id="rId13"/>
            </p:custDataLst>
          </p:nvPr>
        </p:nvSpPr>
        <p:spPr>
          <a:xfrm>
            <a:off x="88900" y="4281805"/>
            <a:ext cx="11924030" cy="129667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nSpc>
                <a:spcPct val="140000"/>
              </a:lnSpc>
            </a:pPr>
            <a:r>
              <a:rPr lang="en-US" altLang="zh-CN" sz="2800" b="1">
                <a:solidFill>
                  <a:schemeClr val="bg1"/>
                </a:solidFill>
                <a:latin typeface="Arial Black" panose="020B0A04020102020204" pitchFamily="34" charset="0"/>
                <a:sym typeface="+mn-ea"/>
              </a:rPr>
              <a:t>[</a:t>
            </a:r>
            <a:r>
              <a:rPr lang="zh-CN" sz="2800" b="1">
                <a:solidFill>
                  <a:schemeClr val="bg1"/>
                </a:solidFill>
                <a:latin typeface="Arial Black" panose="020B0A04020102020204" pitchFamily="34" charset="0"/>
                <a:sym typeface="+mn-ea"/>
              </a:rPr>
              <a:t>思考</a:t>
            </a:r>
            <a:r>
              <a:rPr lang="en-US" altLang="zh-CN" sz="2800" b="1">
                <a:solidFill>
                  <a:schemeClr val="bg1"/>
                </a:solidFill>
                <a:latin typeface="Arial Black" panose="020B0A04020102020204" pitchFamily="34" charset="0"/>
                <a:sym typeface="+mn-ea"/>
              </a:rPr>
              <a:t>1]</a:t>
            </a:r>
            <a:r>
              <a:rPr lang="zh-CN" altLang="en-US" sz="2800" b="1">
                <a:solidFill>
                  <a:schemeClr val="bg1"/>
                </a:solidFill>
                <a:latin typeface="Arial Black" panose="020B0A04020102020204" pitchFamily="34" charset="0"/>
                <a:sym typeface="+mn-ea"/>
              </a:rPr>
              <a:t>烷烃、烯烃、炔烃的代表物分别是什么？它们的分子结构之间有区别和联系呢？</a:t>
            </a:r>
            <a:endParaRPr lang="zh-CN" altLang="en-US" sz="2800" b="1" smtClean="0">
              <a:solidFill>
                <a:schemeClr val="bg1"/>
              </a:solidFill>
              <a:latin typeface="Arial Black" panose="020B0A04020102020204" pitchFamily="34" charset="0"/>
              <a:ea typeface="微软雅黑" panose="020B0503020204020204" charset="-122"/>
              <a:sym typeface="+mn-ea"/>
            </a:endParaRPr>
          </a:p>
        </p:txBody>
      </p:sp>
      <p:pic>
        <p:nvPicPr>
          <p:cNvPr id="26626" name="Picture 2"/>
          <p:cNvPicPr>
            <a:picLocks noChangeAspect="1" noChangeArrowheads="1"/>
          </p:cNvPicPr>
          <p:nvPr>
            <p:custDataLst>
              <p:tags r:id="rId14"/>
            </p:custDataLst>
          </p:nvPr>
        </p:nvPicPr>
        <p:blipFill>
          <a:blip r:embed="rId15"/>
          <a:stretch>
            <a:fillRect/>
          </a:stretch>
        </p:blipFill>
        <p:spPr bwMode="auto">
          <a:xfrm>
            <a:off x="63500" y="582930"/>
            <a:ext cx="11949430" cy="6156325"/>
          </a:xfrm>
          <a:prstGeom prst="rect">
            <a:avLst/>
          </a:prstGeom>
          <a:noFill/>
          <a:ln w="9525">
            <a:noFill/>
            <a:miter lim="800000"/>
            <a:headEnd/>
            <a:tailEnd/>
          </a:ln>
        </p:spPr>
      </p:pic>
      <p:sp>
        <p:nvSpPr>
          <p:cNvPr id="19" name="TextBox 43"/>
          <p:cNvSpPr txBox="1">
            <a:spLocks noChangeArrowheads="1"/>
          </p:cNvSpPr>
          <p:nvPr>
            <p:custDataLst>
              <p:tags r:id="rId16"/>
            </p:custDataLst>
          </p:nvPr>
        </p:nvSpPr>
        <p:spPr bwMode="auto">
          <a:xfrm>
            <a:off x="713105" y="0"/>
            <a:ext cx="20154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教学过程</a:t>
            </a:r>
            <a:r>
              <a:rPr lang="en-US" altLang="zh-CN" sz="2800" b="1">
                <a:solidFill>
                  <a:srgbClr val="C00000"/>
                </a:solidFill>
                <a:latin typeface="微软雅黑" panose="020B0503020204020204" charset="-122"/>
              </a:rPr>
              <a:t>-</a:t>
            </a:r>
            <a:endParaRPr lang="zh-CN" altLang="en-US" sz="2800" b="1">
              <a:solidFill>
                <a:srgbClr val="C00000"/>
              </a:solidFill>
              <a:latin typeface="微软雅黑" panose="020B0503020204020204" charset="-122"/>
            </a:endParaRPr>
          </a:p>
        </p:txBody>
      </p:sp>
      <p:sp>
        <p:nvSpPr>
          <p:cNvPr id="13" name="TextBox 2"/>
          <p:cNvSpPr txBox="1"/>
          <p:nvPr>
            <p:custDataLst>
              <p:tags r:id="rId17"/>
            </p:custDataLst>
          </p:nvPr>
        </p:nvSpPr>
        <p:spPr>
          <a:xfrm>
            <a:off x="2313989" y="-99"/>
            <a:ext cx="4798894" cy="521970"/>
          </a:xfrm>
          <a:prstGeom prst="rect">
            <a:avLst/>
          </a:prstGeom>
          <a:noFill/>
        </p:spPr>
        <p:txBody>
          <a:bodyPr wrap="square" rtlCol="0">
            <a:spAutoFit/>
          </a:bodyPr>
          <a:lstStyle/>
          <a:p>
            <a:r>
              <a:rPr lang="zh-CN" altLang="en-US" sz="2800" b="1" smtClean="0">
                <a:solidFill>
                  <a:srgbClr val="FF0000"/>
                </a:solidFill>
              </a:rPr>
              <a:t>探究活动：烃的分子结构</a:t>
            </a:r>
            <a:endParaRPr lang="zh-CN" altLang="en-US" sz="2800" b="1" smtClean="0">
              <a:solidFill>
                <a:srgbClr val="FF0000"/>
              </a:solidFill>
            </a:endParaRPr>
          </a:p>
        </p:txBody>
      </p:sp>
      <p:sp>
        <p:nvSpPr>
          <p:cNvPr id="14" name="文本框 13"/>
          <p:cNvSpPr txBox="1"/>
          <p:nvPr>
            <p:custDataLst>
              <p:tags r:id="rId18"/>
            </p:custDataLst>
          </p:nvPr>
        </p:nvSpPr>
        <p:spPr>
          <a:xfrm>
            <a:off x="7235190" y="0"/>
            <a:ext cx="1029970" cy="521970"/>
          </a:xfrm>
          <a:prstGeom prst="rect">
            <a:avLst/>
          </a:prstGeom>
          <a:noFill/>
        </p:spPr>
        <p:txBody>
          <a:bodyPr wrap="square" rtlCol="0">
            <a:spAutoFit/>
          </a:bodyPr>
          <a:lstStyle/>
          <a:p>
            <a:r>
              <a:rPr lang="en-US" altLang="zh-CN" sz="2800" b="1"/>
              <a:t>P70</a:t>
            </a:r>
            <a:endParaRPr lang="en-US" altLang="zh-CN" sz="28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ppt_y</p:attrName>
                                        </p:attrNameLst>
                                      </p:cBhvr>
                                      <p:tavLst>
                                        <p:tav tm="0">
                                          <p:val>
                                            <p:strVal val="#ppt_y+#ppt_h*1.125000"/>
                                          </p:val>
                                        </p:tav>
                                        <p:tav tm="100000">
                                          <p:val>
                                            <p:strVal val="#ppt_y"/>
                                          </p:val>
                                        </p:tav>
                                      </p:tavLst>
                                    </p:anim>
                                    <p:animEffect transition="in" filter="wipe(up)">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p:tgtEl>
                                          <p:spTgt spid="5"/>
                                        </p:tgtEl>
                                        <p:attrNameLst>
                                          <p:attrName>ppt_y</p:attrName>
                                        </p:attrNameLst>
                                      </p:cBhvr>
                                      <p:tavLst>
                                        <p:tav tm="0">
                                          <p:val>
                                            <p:strVal val="#ppt_y+#ppt_h*1.125000"/>
                                          </p:val>
                                        </p:tav>
                                        <p:tav tm="100000">
                                          <p:val>
                                            <p:strVal val="#ppt_y"/>
                                          </p:val>
                                        </p:tav>
                                      </p:tavLst>
                                    </p:anim>
                                    <p:animEffect transition="in" filter="wipe(up)">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ppt_y</p:attrName>
                                        </p:attrNameLst>
                                      </p:cBhvr>
                                      <p:tavLst>
                                        <p:tav tm="0">
                                          <p:val>
                                            <p:strVal val="#ppt_y+#ppt_h*1.125000"/>
                                          </p:val>
                                        </p:tav>
                                        <p:tav tm="100000">
                                          <p:val>
                                            <p:strVal val="#ppt_y"/>
                                          </p:val>
                                        </p:tav>
                                      </p:tavLst>
                                    </p:anim>
                                    <p:animEffect transition="in" filter="wipe(up)">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2" nodeType="clickEffect">
                                  <p:stCondLst>
                                    <p:cond delay="0"/>
                                  </p:stCondLst>
                                  <p:childTnLst>
                                    <p:set>
                                      <p:cBhvr>
                                        <p:cTn id="42" dur="1" fill="hold">
                                          <p:stCondLst>
                                            <p:cond delay="0"/>
                                          </p:stCondLst>
                                        </p:cTn>
                                        <p:tgtEl>
                                          <p:spTgt spid="74"/>
                                        </p:tgtEl>
                                        <p:attrNameLst>
                                          <p:attrName>style.visibility</p:attrName>
                                        </p:attrNameLst>
                                      </p:cBhvr>
                                      <p:to>
                                        <p:strVal val="visible"/>
                                      </p:to>
                                    </p:set>
                                    <p:anim calcmode="lin" valueType="num">
                                      <p:cBhvr additive="base">
                                        <p:cTn id="43" dur="500" fill="hold"/>
                                        <p:tgtEl>
                                          <p:spTgt spid="74"/>
                                        </p:tgtEl>
                                        <p:attrNameLst>
                                          <p:attrName>ppt_x</p:attrName>
                                        </p:attrNameLst>
                                      </p:cBhvr>
                                      <p:tavLst>
                                        <p:tav tm="0">
                                          <p:val>
                                            <p:strVal val="#ppt_x"/>
                                          </p:val>
                                        </p:tav>
                                        <p:tav tm="100000">
                                          <p:val>
                                            <p:strVal val="#ppt_x"/>
                                          </p:val>
                                        </p:tav>
                                      </p:tavLst>
                                    </p:anim>
                                    <p:anim calcmode="lin" valueType="num">
                                      <p:cBhvr additive="base">
                                        <p:cTn id="44"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6626"/>
                                        </p:tgtEl>
                                        <p:attrNameLst>
                                          <p:attrName>style.visibility</p:attrName>
                                        </p:attrNameLst>
                                      </p:cBhvr>
                                      <p:to>
                                        <p:strVal val="visible"/>
                                      </p:to>
                                    </p:set>
                                    <p:anim calcmode="lin" valueType="num">
                                      <p:cBhvr additive="base">
                                        <p:cTn id="49" dur="500" fill="hold"/>
                                        <p:tgtEl>
                                          <p:spTgt spid="26626"/>
                                        </p:tgtEl>
                                        <p:attrNameLst>
                                          <p:attrName>ppt_x</p:attrName>
                                        </p:attrNameLst>
                                      </p:cBhvr>
                                      <p:tavLst>
                                        <p:tav tm="0">
                                          <p:val>
                                            <p:strVal val="#ppt_x"/>
                                          </p:val>
                                        </p:tav>
                                        <p:tav tm="100000">
                                          <p:val>
                                            <p:strVal val="#ppt_x"/>
                                          </p:val>
                                        </p:tav>
                                      </p:tavLst>
                                    </p:anim>
                                    <p:anim calcmode="lin" valueType="num">
                                      <p:cBhvr additive="base">
                                        <p:cTn id="50" dur="500" fill="hold"/>
                                        <p:tgtEl>
                                          <p:spTgt spid="2662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7" grpId="0"/>
      <p:bldP spid="6" grpId="0"/>
      <p:bldP spid="5" grpId="0"/>
      <p:bldP spid="10" grpId="0"/>
      <p:bldP spid="74" grpId="2" bldLvl="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3"/>
          <p:cNvSpPr txBox="1">
            <a:spLocks noChangeArrowheads="1"/>
          </p:cNvSpPr>
          <p:nvPr>
            <p:custDataLst>
              <p:tags r:id="rId1"/>
            </p:custDataLst>
          </p:nvPr>
        </p:nvSpPr>
        <p:spPr bwMode="auto">
          <a:xfrm>
            <a:off x="688210" y="-4911"/>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教学过程</a:t>
            </a:r>
            <a:r>
              <a:rPr lang="en-US" altLang="zh-CN" sz="2800" b="1">
                <a:solidFill>
                  <a:srgbClr val="C00000"/>
                </a:solidFill>
                <a:latin typeface="微软雅黑" panose="020B0503020204020204" charset="-122"/>
              </a:rPr>
              <a:t>-</a:t>
            </a:r>
            <a:endParaRPr lang="zh-CN" altLang="en-US" sz="2800" b="1">
              <a:solidFill>
                <a:srgbClr val="C00000"/>
              </a:solidFill>
              <a:latin typeface="微软雅黑" panose="020B0503020204020204" charset="-122"/>
            </a:endParaRPr>
          </a:p>
        </p:txBody>
      </p:sp>
      <p:graphicFrame>
        <p:nvGraphicFramePr>
          <p:cNvPr id="2" name="表格 1"/>
          <p:cNvGraphicFramePr>
            <a:graphicFrameLocks noGrp="1"/>
          </p:cNvGraphicFramePr>
          <p:nvPr>
            <p:custDataLst>
              <p:tags r:id="rId2"/>
            </p:custDataLst>
          </p:nvPr>
        </p:nvGraphicFramePr>
        <p:xfrm>
          <a:off x="546100" y="721995"/>
          <a:ext cx="11420475" cy="6016625"/>
        </p:xfrm>
        <a:graphic>
          <a:graphicData uri="http://schemas.openxmlformats.org/drawingml/2006/table">
            <a:tbl>
              <a:tblPr/>
              <a:tblGrid>
                <a:gridCol w="1819910"/>
                <a:gridCol w="2714625"/>
                <a:gridCol w="3239135"/>
                <a:gridCol w="3646805"/>
              </a:tblGrid>
              <a:tr h="720090">
                <a:tc>
                  <a:txBody>
                    <a:bodyPr wrap="square"/>
                    <a:lstStyle/>
                    <a:p>
                      <a:pPr algn="ctr"/>
                      <a:r>
                        <a:rPr lang="zh-CN" sz="3200" b="1" kern="100">
                          <a:solidFill>
                            <a:srgbClr val="000000"/>
                          </a:solidFill>
                          <a:latin typeface="微软雅黑" panose="020B0503020204020204" charset="-122"/>
                          <a:ea typeface="微软雅黑" panose="020B0503020204020204" charset="-122"/>
                          <a:cs typeface="Times New Roman" panose="02020603050405020304" pitchFamily="18" charset="0"/>
                        </a:rPr>
                        <a:t>烃</a:t>
                      </a:r>
                      <a:endParaRPr lang="zh-CN" sz="3200" b="1" kern="100">
                        <a:solidFill>
                          <a:srgbClr val="000000"/>
                        </a:solidFill>
                        <a:latin typeface="微软雅黑" panose="020B0503020204020204" charset="-122"/>
                        <a:ea typeface="微软雅黑" panose="020B0503020204020204" charset="-122"/>
                        <a:cs typeface="Times New Roman" panose="02020603050405020304" pitchFamily="18" charset="0"/>
                      </a:endParaRPr>
                    </a:p>
                  </a:txBody>
                  <a:tcPr marL="121877" marR="121877" marT="60938" marB="60938"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wrap="square"/>
                    <a:lstStyle/>
                    <a:p>
                      <a:pPr algn="ctr"/>
                      <a:r>
                        <a:rPr lang="zh-CN" sz="3200" b="1" kern="100">
                          <a:solidFill>
                            <a:srgbClr val="C00000"/>
                          </a:solidFill>
                          <a:latin typeface="黑体" panose="02010609060101010101" charset="-122"/>
                          <a:ea typeface="黑体" panose="02010609060101010101" charset="-122"/>
                          <a:cs typeface="Times New Roman" panose="02020603050405020304" pitchFamily="18" charset="0"/>
                        </a:rPr>
                        <a:t>甲</a:t>
                      </a:r>
                      <a:r>
                        <a:rPr lang="en-US" altLang="zh-CN" sz="3200" b="1" kern="100">
                          <a:solidFill>
                            <a:srgbClr val="C00000"/>
                          </a:solidFill>
                          <a:latin typeface="黑体" panose="02010609060101010101" charset="-122"/>
                          <a:ea typeface="黑体" panose="02010609060101010101" charset="-122"/>
                          <a:cs typeface="Times New Roman" panose="02020603050405020304" pitchFamily="18" charset="0"/>
                        </a:rPr>
                        <a:t> </a:t>
                      </a:r>
                      <a:r>
                        <a:rPr lang="zh-CN" sz="3200" b="1" kern="100">
                          <a:solidFill>
                            <a:srgbClr val="C00000"/>
                          </a:solidFill>
                          <a:latin typeface="黑体" panose="02010609060101010101" charset="-122"/>
                          <a:ea typeface="黑体" panose="02010609060101010101" charset="-122"/>
                          <a:cs typeface="Times New Roman" panose="02020603050405020304" pitchFamily="18" charset="0"/>
                        </a:rPr>
                        <a:t>烷</a:t>
                      </a:r>
                      <a:endParaRPr lang="zh-CN" sz="3200" b="1" kern="100">
                        <a:solidFill>
                          <a:srgbClr val="C00000"/>
                        </a:solidFill>
                        <a:latin typeface="黑体" panose="02010609060101010101" charset="-122"/>
                        <a:ea typeface="黑体" panose="02010609060101010101" charset="-122"/>
                        <a:cs typeface="Times New Roman" panose="02020603050405020304" pitchFamily="18" charset="0"/>
                      </a:endParaRPr>
                    </a:p>
                  </a:txBody>
                  <a:tcPr marL="121877" marR="121877" marT="60938" marB="60938"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wrap="square"/>
                    <a:lstStyle/>
                    <a:p>
                      <a:pPr algn="ctr"/>
                      <a:r>
                        <a:rPr lang="zh-CN" sz="3200" b="1" kern="100">
                          <a:solidFill>
                            <a:srgbClr val="C00000"/>
                          </a:solidFill>
                          <a:latin typeface="黑体" panose="02010609060101010101" charset="-122"/>
                          <a:ea typeface="黑体" panose="02010609060101010101" charset="-122"/>
                          <a:cs typeface="Times New Roman" panose="02020603050405020304" pitchFamily="18" charset="0"/>
                        </a:rPr>
                        <a:t>乙</a:t>
                      </a:r>
                      <a:r>
                        <a:rPr lang="en-US" altLang="zh-CN" sz="3200" b="1" kern="100">
                          <a:solidFill>
                            <a:srgbClr val="C00000"/>
                          </a:solidFill>
                          <a:latin typeface="黑体" panose="02010609060101010101" charset="-122"/>
                          <a:ea typeface="黑体" panose="02010609060101010101" charset="-122"/>
                          <a:cs typeface="Times New Roman" panose="02020603050405020304" pitchFamily="18" charset="0"/>
                        </a:rPr>
                        <a:t> </a:t>
                      </a:r>
                      <a:r>
                        <a:rPr lang="zh-CN" sz="3200" b="1" kern="100">
                          <a:solidFill>
                            <a:srgbClr val="C00000"/>
                          </a:solidFill>
                          <a:latin typeface="黑体" panose="02010609060101010101" charset="-122"/>
                          <a:ea typeface="黑体" panose="02010609060101010101" charset="-122"/>
                          <a:cs typeface="Times New Roman" panose="02020603050405020304" pitchFamily="18" charset="0"/>
                        </a:rPr>
                        <a:t>烯</a:t>
                      </a:r>
                      <a:endParaRPr lang="zh-CN" sz="3200" b="1" kern="100">
                        <a:solidFill>
                          <a:srgbClr val="C00000"/>
                        </a:solidFill>
                        <a:latin typeface="黑体" panose="02010609060101010101" charset="-122"/>
                        <a:ea typeface="黑体" panose="02010609060101010101" charset="-122"/>
                        <a:cs typeface="Times New Roman" panose="02020603050405020304" pitchFamily="18" charset="0"/>
                      </a:endParaRPr>
                    </a:p>
                  </a:txBody>
                  <a:tcPr marL="121877" marR="121877" marT="60938" marB="60938"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wrap="square"/>
                    <a:lstStyle/>
                    <a:p>
                      <a:pPr algn="ctr"/>
                      <a:r>
                        <a:rPr lang="en-US" altLang="zh-CN" sz="3200" b="1" kern="100">
                          <a:solidFill>
                            <a:srgbClr val="C00000"/>
                          </a:solidFill>
                          <a:latin typeface="黑体" panose="02010609060101010101" charset="-122"/>
                          <a:ea typeface="黑体" panose="02010609060101010101" charset="-122"/>
                          <a:cs typeface="Times New Roman" panose="02020603050405020304" pitchFamily="18" charset="0"/>
                        </a:rPr>
                        <a:t> </a:t>
                      </a:r>
                      <a:r>
                        <a:rPr lang="zh-CN" sz="3200" b="1" kern="100">
                          <a:solidFill>
                            <a:srgbClr val="C00000"/>
                          </a:solidFill>
                          <a:latin typeface="黑体" panose="02010609060101010101" charset="-122"/>
                          <a:ea typeface="黑体" panose="02010609060101010101" charset="-122"/>
                          <a:cs typeface="Times New Roman" panose="02020603050405020304" pitchFamily="18" charset="0"/>
                        </a:rPr>
                        <a:t>乙</a:t>
                      </a:r>
                      <a:r>
                        <a:rPr lang="en-US" altLang="zh-CN" sz="3200" b="1" kern="100">
                          <a:solidFill>
                            <a:srgbClr val="C00000"/>
                          </a:solidFill>
                          <a:latin typeface="黑体" panose="02010609060101010101" charset="-122"/>
                          <a:ea typeface="黑体" panose="02010609060101010101" charset="-122"/>
                          <a:cs typeface="Times New Roman" panose="02020603050405020304" pitchFamily="18" charset="0"/>
                        </a:rPr>
                        <a:t> </a:t>
                      </a:r>
                      <a:r>
                        <a:rPr lang="zh-CN" sz="3200" b="1" kern="100">
                          <a:solidFill>
                            <a:srgbClr val="C00000"/>
                          </a:solidFill>
                          <a:latin typeface="黑体" panose="02010609060101010101" charset="-122"/>
                          <a:ea typeface="黑体" panose="02010609060101010101" charset="-122"/>
                          <a:cs typeface="Times New Roman" panose="02020603050405020304" pitchFamily="18" charset="0"/>
                        </a:rPr>
                        <a:t>炔</a:t>
                      </a:r>
                      <a:endParaRPr lang="zh-CN" sz="3200" b="1" kern="100">
                        <a:solidFill>
                          <a:srgbClr val="C00000"/>
                        </a:solidFill>
                        <a:latin typeface="黑体" panose="02010609060101010101" charset="-122"/>
                        <a:ea typeface="黑体" panose="02010609060101010101" charset="-122"/>
                        <a:cs typeface="Times New Roman" panose="02020603050405020304" pitchFamily="18" charset="0"/>
                      </a:endParaRPr>
                    </a:p>
                  </a:txBody>
                  <a:tcPr marL="121877" marR="121877" marT="60938" marB="60938"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089025">
                <a:tc>
                  <a:txBody>
                    <a:bodyPr wrap="square"/>
                    <a:lstStyle/>
                    <a:p>
                      <a:r>
                        <a:rPr lang="zh-CN" sz="2665" b="1" kern="100">
                          <a:solidFill>
                            <a:srgbClr val="000000"/>
                          </a:solidFill>
                          <a:latin typeface="微软雅黑" panose="020B0503020204020204" charset="-122"/>
                          <a:ea typeface="微软雅黑" panose="020B0503020204020204" charset="-122"/>
                          <a:cs typeface="Times New Roman" panose="02020603050405020304" pitchFamily="18" charset="0"/>
                        </a:rPr>
                        <a:t>电子式</a:t>
                      </a:r>
                      <a:endParaRPr lang="zh-CN" sz="2665" b="1" kern="100">
                        <a:solidFill>
                          <a:srgbClr val="000000"/>
                        </a:solidFill>
                        <a:latin typeface="微软雅黑" panose="020B0503020204020204" charset="-122"/>
                        <a:ea typeface="微软雅黑" panose="020B0503020204020204" charset="-122"/>
                        <a:cs typeface="Times New Roman" panose="02020603050405020304" pitchFamily="18" charset="0"/>
                      </a:endParaRPr>
                    </a:p>
                  </a:txBody>
                  <a:tcPr marL="121877" marR="121877" marT="60938" marB="60938"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wrap="square"/>
                    <a:lstStyle/>
                    <a:p>
                      <a:pPr marL="0" marR="0" indent="0" algn="l" defTabSz="914400" rtl="0" eaLnBrk="1" fontAlgn="auto" latinLnBrk="0" hangingPunct="1">
                        <a:lnSpc>
                          <a:spcPct val="100000"/>
                        </a:lnSpc>
                        <a:spcBef>
                          <a:spcPct val="0"/>
                        </a:spcBef>
                        <a:spcAft>
                          <a:spcPct val="0"/>
                        </a:spcAft>
                        <a:buClrTx/>
                        <a:buSzTx/>
                        <a:buFontTx/>
                        <a:buNone/>
                        <a:defRPr/>
                      </a:pPr>
                      <a:endParaRPr lang="zh-CN" altLang="en-US" sz="1400" smtClean="0"/>
                    </a:p>
                    <a:p>
                      <a:endParaRPr lang="en-US" sz="1400" kern="100">
                        <a:solidFill>
                          <a:srgbClr val="000000"/>
                        </a:solidFill>
                        <a:latin typeface="Calibri" panose="020F0502020204030204"/>
                        <a:ea typeface="宋体" panose="02010600030101010101" pitchFamily="2" charset="-122"/>
                        <a:cs typeface="Times New Roman" panose="02020603050405020304" pitchFamily="18" charset="0"/>
                      </a:endParaRPr>
                    </a:p>
                  </a:txBody>
                  <a:tcPr marL="121877" marR="121877" marT="60938" marB="60938"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wrap="square"/>
                    <a:lstStyle/>
                    <a:p>
                      <a:endParaRPr lang="en-US" sz="1400" kern="100">
                        <a:solidFill>
                          <a:srgbClr val="000000"/>
                        </a:solidFill>
                        <a:latin typeface="Calibri" panose="020F0502020204030204"/>
                        <a:ea typeface="宋体" panose="02010600030101010101" pitchFamily="2" charset="-122"/>
                        <a:cs typeface="Times New Roman" panose="02020603050405020304" pitchFamily="18" charset="0"/>
                      </a:endParaRPr>
                    </a:p>
                  </a:txBody>
                  <a:tcPr marL="121877" marR="121877" marT="60938" marB="60938"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wrap="square"/>
                    <a:lstStyle/>
                    <a:p>
                      <a:endParaRPr lang="en-US" sz="1400" kern="100">
                        <a:solidFill>
                          <a:srgbClr val="000000"/>
                        </a:solidFill>
                        <a:latin typeface="Calibri" panose="020F0502020204030204"/>
                        <a:ea typeface="宋体" panose="02010600030101010101" pitchFamily="2" charset="-122"/>
                        <a:cs typeface="Times New Roman" panose="02020603050405020304" pitchFamily="18" charset="0"/>
                      </a:endParaRPr>
                    </a:p>
                  </a:txBody>
                  <a:tcPr marL="121877" marR="121877" marT="60938" marB="60938"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808990">
                <a:tc>
                  <a:txBody>
                    <a:bodyPr wrap="square"/>
                    <a:lstStyle/>
                    <a:p>
                      <a:r>
                        <a:rPr lang="zh-CN" sz="2665" b="1" kern="100">
                          <a:solidFill>
                            <a:srgbClr val="000000"/>
                          </a:solidFill>
                          <a:latin typeface="微软雅黑" panose="020B0503020204020204" charset="-122"/>
                          <a:ea typeface="微软雅黑" panose="020B0503020204020204" charset="-122"/>
                          <a:cs typeface="Times New Roman" panose="02020603050405020304" pitchFamily="18" charset="0"/>
                        </a:rPr>
                        <a:t>化学键</a:t>
                      </a:r>
                      <a:endParaRPr lang="zh-CN" sz="2665" b="1" kern="100">
                        <a:solidFill>
                          <a:srgbClr val="000000"/>
                        </a:solidFill>
                        <a:latin typeface="微软雅黑" panose="020B0503020204020204" charset="-122"/>
                        <a:ea typeface="微软雅黑" panose="020B0503020204020204" charset="-122"/>
                        <a:cs typeface="Times New Roman" panose="02020603050405020304" pitchFamily="18" charset="0"/>
                      </a:endParaRPr>
                    </a:p>
                  </a:txBody>
                  <a:tcPr marL="121877" marR="121877" marT="60938" marB="60938"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wrap="square"/>
                    <a:lstStyle/>
                    <a:p>
                      <a:pPr algn="ctr"/>
                      <a:r>
                        <a:rPr lang="en-US" sz="2660" u="sng" kern="100">
                          <a:effectLst/>
                          <a:latin typeface="Times New Roman" panose="02020603050405020304" pitchFamily="18" charset="0"/>
                          <a:ea typeface="微软雅黑" panose="020B0503020204020204" charset="-122"/>
                          <a:cs typeface="Courier New" panose="02070309020205020404" pitchFamily="49" charset="0"/>
                          <a:sym typeface="+mn-ea"/>
                        </a:rPr>
                        <a:t>            </a:t>
                      </a:r>
                      <a:endParaRPr lang="zh-CN" sz="2665" kern="100">
                        <a:latin typeface="Times New Roman" panose="02020603050405020304" pitchFamily="18" charset="0"/>
                        <a:ea typeface="+mn-ea"/>
                        <a:cs typeface="Times New Roman" panose="02020603050405020304" pitchFamily="18" charset="0"/>
                      </a:endParaRPr>
                    </a:p>
                  </a:txBody>
                  <a:tcPr marL="121877" marR="121877" marT="60938" marB="60938"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wrap="square"/>
                    <a:lstStyle/>
                    <a:p>
                      <a:pPr algn="ctr"/>
                      <a:r>
                        <a:rPr lang="en-US" altLang="zh-CN" sz="2665" kern="100" smtClean="0">
                          <a:solidFill>
                            <a:srgbClr val="000000"/>
                          </a:solidFill>
                          <a:latin typeface="Times New Roman" panose="02020603050405020304"/>
                          <a:ea typeface="宋体" panose="02010600030101010101" pitchFamily="2" charset="-122"/>
                          <a:cs typeface="Times New Roman" panose="02020603050405020304" pitchFamily="18" charset="0"/>
                        </a:rPr>
                        <a:t> </a:t>
                      </a:r>
                      <a:endParaRPr lang="zh-CN" sz="2665" kern="100">
                        <a:latin typeface="Calibri" panose="020F0502020204030204"/>
                        <a:ea typeface="宋体" panose="02010600030101010101" pitchFamily="2" charset="-122"/>
                        <a:cs typeface="Times New Roman" panose="02020603050405020304" pitchFamily="18" charset="0"/>
                      </a:endParaRPr>
                    </a:p>
                  </a:txBody>
                  <a:tcPr marL="121877" marR="121877" marT="60938" marB="60938"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wrap="square"/>
                    <a:lstStyle/>
                    <a:p>
                      <a:pPr algn="ctr"/>
                      <a:endParaRPr lang="zh-CN" altLang="zh-CN" sz="2665" kern="100">
                        <a:latin typeface="+mn-lt"/>
                        <a:ea typeface="+mn-ea"/>
                        <a:cs typeface="Times New Roman" panose="02020603050405020304" pitchFamily="18" charset="0"/>
                      </a:endParaRPr>
                    </a:p>
                  </a:txBody>
                  <a:tcPr marL="121877" marR="121877" marT="60938" marB="60938"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995680">
                <a:tc>
                  <a:txBody>
                    <a:bodyPr wrap="square"/>
                    <a:lstStyle/>
                    <a:p>
                      <a:pPr algn="ctr">
                        <a:lnSpc>
                          <a:spcPct val="150000"/>
                        </a:lnSpc>
                        <a:spcAft>
                          <a:spcPct val="0"/>
                        </a:spcAft>
                      </a:pPr>
                      <a:r>
                        <a:rPr lang="zh-CN" altLang="zh-CN" sz="2660" b="1" kern="100">
                          <a:effectLst/>
                          <a:latin typeface="微软雅黑" panose="020B0503020204020204" charset="-122"/>
                          <a:ea typeface="微软雅黑" panose="020B0503020204020204" charset="-122"/>
                          <a:cs typeface="Times New Roman" panose="02020603050405020304" pitchFamily="18" charset="0"/>
                          <a:sym typeface="+mn-ea"/>
                        </a:rPr>
                        <a:t>球棍模型</a:t>
                      </a:r>
                      <a:endParaRPr lang="zh-CN" altLang="zh-CN" sz="2660" b="1" kern="100">
                        <a:effectLst/>
                        <a:latin typeface="微软雅黑" panose="020B0503020204020204" charset="-122"/>
                        <a:ea typeface="微软雅黑" panose="020B0503020204020204" charset="-122"/>
                        <a:cs typeface="Times New Roman" panose="02020603050405020304" pitchFamily="18" charset="0"/>
                        <a:sym typeface="+mn-ea"/>
                      </a:endParaRPr>
                    </a:p>
                  </a:txBody>
                  <a:tcPr marL="121877" marR="121877" marT="60938" marB="60938"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wrap="square"/>
                    <a:lstStyle/>
                    <a:p>
                      <a:pPr algn="ctr">
                        <a:buNone/>
                      </a:pPr>
                      <a:endParaRPr lang="zh-CN" altLang="en-US" sz="2665" kern="100">
                        <a:latin typeface="Times New Roman" panose="02020603050405020304" pitchFamily="18" charset="0"/>
                        <a:ea typeface="+mn-ea"/>
                        <a:cs typeface="Times New Roman" panose="02020603050405020304" pitchFamily="18" charset="0"/>
                      </a:endParaRPr>
                    </a:p>
                  </a:txBody>
                  <a:tcPr marL="121877" marR="121877" marT="60938" marB="60938"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wrap="square"/>
                    <a:lstStyle/>
                    <a:p>
                      <a:pPr algn="ctr">
                        <a:buNone/>
                      </a:pPr>
                      <a:endParaRPr lang="zh-CN" altLang="en-US" sz="2665" kern="100">
                        <a:latin typeface="Calibri" panose="020F0502020204030204"/>
                        <a:ea typeface="宋体" panose="02010600030101010101" pitchFamily="2" charset="-122"/>
                        <a:cs typeface="Times New Roman" panose="02020603050405020304" pitchFamily="18" charset="0"/>
                      </a:endParaRPr>
                    </a:p>
                  </a:txBody>
                  <a:tcPr marL="121877" marR="121877" marT="60938" marB="60938"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wrap="square"/>
                    <a:lstStyle/>
                    <a:p>
                      <a:pPr algn="ctr">
                        <a:buNone/>
                      </a:pPr>
                      <a:endParaRPr lang="zh-CN" altLang="zh-CN" sz="2665" kern="100">
                        <a:latin typeface="+mn-lt"/>
                        <a:ea typeface="+mn-ea"/>
                        <a:cs typeface="Times New Roman" panose="02020603050405020304" pitchFamily="18" charset="0"/>
                      </a:endParaRPr>
                    </a:p>
                  </a:txBody>
                  <a:tcPr marL="121877" marR="121877" marT="60938" marB="60938"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02840">
                <a:tc>
                  <a:txBody>
                    <a:bodyPr wrap="square"/>
                    <a:lstStyle/>
                    <a:p>
                      <a:r>
                        <a:rPr lang="zh-CN" sz="2665" b="1" kern="100">
                          <a:solidFill>
                            <a:srgbClr val="000000"/>
                          </a:solidFill>
                          <a:latin typeface="微软雅黑" panose="020B0503020204020204" charset="-122"/>
                          <a:ea typeface="微软雅黑" panose="020B0503020204020204" charset="-122"/>
                          <a:cs typeface="Times New Roman" panose="02020603050405020304" pitchFamily="18" charset="0"/>
                        </a:rPr>
                        <a:t>分子结构特点</a:t>
                      </a:r>
                      <a:endParaRPr lang="zh-CN" sz="2665" b="1" kern="100">
                        <a:solidFill>
                          <a:srgbClr val="000000"/>
                        </a:solidFill>
                        <a:latin typeface="微软雅黑" panose="020B0503020204020204" charset="-122"/>
                        <a:ea typeface="微软雅黑" panose="020B0503020204020204" charset="-122"/>
                        <a:cs typeface="Times New Roman" panose="02020603050405020304" pitchFamily="18" charset="0"/>
                      </a:endParaRPr>
                    </a:p>
                  </a:txBody>
                  <a:tcPr marL="121877" marR="121877" marT="60938" marB="60938"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wrap="square"/>
                    <a:lstStyle/>
                    <a:p>
                      <a:pPr algn="ctr"/>
                      <a:endParaRPr lang="zh-CN" sz="2665" kern="100">
                        <a:latin typeface="Calibri" panose="020F0502020204030204"/>
                        <a:ea typeface="宋体" panose="02010600030101010101" pitchFamily="2" charset="-122"/>
                        <a:cs typeface="Times New Roman" panose="02020603050405020304" pitchFamily="18" charset="0"/>
                      </a:endParaRPr>
                    </a:p>
                  </a:txBody>
                  <a:tcPr marL="121877" marR="121877" marT="60938" marB="60938"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wrap="square"/>
                    <a:lstStyle/>
                    <a:p>
                      <a:pPr algn="ctr"/>
                      <a:endParaRPr lang="zh-CN" sz="2665" kern="100">
                        <a:latin typeface="Calibri" panose="020F0502020204030204"/>
                        <a:ea typeface="宋体" panose="02010600030101010101" pitchFamily="2" charset="-122"/>
                        <a:cs typeface="Times New Roman" panose="02020603050405020304" pitchFamily="18" charset="0"/>
                      </a:endParaRPr>
                    </a:p>
                  </a:txBody>
                  <a:tcPr marL="121877" marR="121877" marT="60938" marB="60938"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wrap="square"/>
                    <a:lstStyle/>
                    <a:p>
                      <a:pPr algn="ctr"/>
                      <a:endParaRPr lang="zh-CN" sz="2665" kern="100">
                        <a:latin typeface="Calibri" panose="020F0502020204030204"/>
                        <a:ea typeface="宋体" panose="02010600030101010101" pitchFamily="2" charset="-122"/>
                        <a:cs typeface="Times New Roman" panose="02020603050405020304" pitchFamily="18" charset="0"/>
                      </a:endParaRPr>
                    </a:p>
                  </a:txBody>
                  <a:tcPr marL="121877" marR="121877" marT="60938" marB="60938"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pic>
        <p:nvPicPr>
          <p:cNvPr id="27654" name="Picture 6"/>
          <p:cNvPicPr>
            <a:picLocks noChangeAspect="1" noChangeArrowheads="1"/>
          </p:cNvPicPr>
          <p:nvPr>
            <p:custDataLst>
              <p:tags r:id="rId3"/>
            </p:custDataLst>
          </p:nvPr>
        </p:nvPicPr>
        <p:blipFill>
          <a:blip r:embed="rId4">
            <a:lum bright="20000"/>
          </a:blip>
          <a:stretch>
            <a:fillRect/>
          </a:stretch>
        </p:blipFill>
        <p:spPr bwMode="auto">
          <a:xfrm>
            <a:off x="8731950" y="1462019"/>
            <a:ext cx="2909685" cy="816589"/>
          </a:xfrm>
          <a:prstGeom prst="rect">
            <a:avLst/>
          </a:prstGeom>
          <a:noFill/>
          <a:ln w="9525">
            <a:noFill/>
            <a:miter lim="800000"/>
            <a:headEnd/>
            <a:tailEnd/>
          </a:ln>
        </p:spPr>
      </p:pic>
      <p:pic>
        <p:nvPicPr>
          <p:cNvPr id="4098" name="Picture 2"/>
          <p:cNvPicPr>
            <a:picLocks noChangeAspect="1" noChangeArrowheads="1"/>
          </p:cNvPicPr>
          <p:nvPr>
            <p:custDataLst>
              <p:tags r:id="rId5"/>
            </p:custDataLst>
          </p:nvPr>
        </p:nvPicPr>
        <p:blipFill>
          <a:blip r:embed="rId6">
            <a:clrChange>
              <a:clrFrom>
                <a:srgbClr val="FFFFFF"/>
              </a:clrFrom>
              <a:clrTo>
                <a:srgbClr val="FFFFFF">
                  <a:alpha val="0"/>
                </a:srgbClr>
              </a:clrTo>
            </a:clrChange>
            <a:biLevel thresh="75000"/>
            <a:extLst>
              <a:ext uri="{28A0092B-C50C-407E-A947-70E740481C1C}">
                <a14:useLocalDpi xmlns:a14="http://schemas.microsoft.com/office/drawing/2010/main" val="0"/>
              </a:ext>
            </a:extLst>
          </a:blip>
          <a:stretch>
            <a:fillRect/>
          </a:stretch>
        </p:blipFill>
        <p:spPr bwMode="auto">
          <a:xfrm>
            <a:off x="6381115" y="2546350"/>
            <a:ext cx="1217295" cy="663575"/>
          </a:xfrm>
          <a:prstGeom prst="rect">
            <a:avLst/>
          </a:prstGeom>
          <a:solidFill>
            <a:srgbClr val="FFFF00"/>
          </a:solidFill>
          <a:ln>
            <a:noFill/>
          </a:ln>
        </p:spPr>
      </p:pic>
      <p:sp>
        <p:nvSpPr>
          <p:cNvPr id="4" name="矩形 3"/>
          <p:cNvSpPr/>
          <p:nvPr>
            <p:custDataLst>
              <p:tags r:id="rId7"/>
            </p:custDataLst>
          </p:nvPr>
        </p:nvSpPr>
        <p:spPr>
          <a:xfrm>
            <a:off x="2941087" y="2651474"/>
            <a:ext cx="972185" cy="491490"/>
          </a:xfrm>
          <a:prstGeom prst="rect">
            <a:avLst/>
          </a:prstGeom>
          <a:solidFill>
            <a:srgbClr val="FFFF00"/>
          </a:solidFill>
          <a:ln>
            <a:noFill/>
          </a:ln>
        </p:spPr>
        <p:txBody>
          <a:bodyPr wrap="none">
            <a:spAutoFit/>
          </a:bodyPr>
          <a:lstStyle/>
          <a:p>
            <a:r>
              <a:rPr lang="en-US" altLang="zh-CN" sz="2600" kern="100">
                <a:latin typeface="Times New Roman" panose="02020603050405020304" pitchFamily="18" charset="0"/>
                <a:ea typeface="微软雅黑" panose="020B0503020204020204" charset="-122"/>
                <a:cs typeface="Times New Roman" panose="02020603050405020304" pitchFamily="18" charset="0"/>
              </a:rPr>
              <a:t>C—H</a:t>
            </a:r>
            <a:endParaRPr lang="en-US" altLang="zh-CN" sz="2600" kern="100">
              <a:latin typeface="Times New Roman" panose="02020603050405020304" pitchFamily="18" charset="0"/>
              <a:ea typeface="微软雅黑" panose="020B0503020204020204" charset="-122"/>
              <a:cs typeface="Times New Roman" panose="02020603050405020304" pitchFamily="18" charset="0"/>
            </a:endParaRPr>
          </a:p>
        </p:txBody>
      </p:sp>
      <p:sp>
        <p:nvSpPr>
          <p:cNvPr id="5" name="矩形 4"/>
          <p:cNvSpPr/>
          <p:nvPr>
            <p:custDataLst>
              <p:tags r:id="rId8"/>
            </p:custDataLst>
          </p:nvPr>
        </p:nvSpPr>
        <p:spPr>
          <a:xfrm>
            <a:off x="9729258" y="2651553"/>
            <a:ext cx="1652905" cy="491490"/>
          </a:xfrm>
          <a:prstGeom prst="rect">
            <a:avLst/>
          </a:prstGeom>
          <a:solidFill>
            <a:srgbClr val="FFFF00"/>
          </a:solidFill>
          <a:ln>
            <a:noFill/>
          </a:ln>
        </p:spPr>
        <p:txBody>
          <a:bodyPr wrap="none">
            <a:spAutoFit/>
          </a:bodyPr>
          <a:lstStyle/>
          <a:p>
            <a:r>
              <a:rPr lang="en-US" altLang="zh-CN" sz="2600" b="1" kern="100">
                <a:latin typeface="Times New Roman" panose="02020603050405020304" pitchFamily="18" charset="0"/>
                <a:ea typeface="微软雅黑" panose="020B0503020204020204" charset="-122"/>
              </a:rPr>
              <a:t>—C</a:t>
            </a:r>
            <a:r>
              <a:rPr lang="en-US" altLang="zh-CN" sz="2600" b="1" kern="100">
                <a:latin typeface="宋体" panose="02010600030101010101" pitchFamily="2" charset="-122"/>
                <a:ea typeface="微软雅黑" panose="020B0503020204020204" charset="-122"/>
                <a:cs typeface="Times New Roman" panose="02020603050405020304" pitchFamily="18" charset="0"/>
              </a:rPr>
              <a:t>≡</a:t>
            </a:r>
            <a:r>
              <a:rPr lang="en-US" altLang="zh-CN" sz="2600" b="1" kern="100">
                <a:latin typeface="Times New Roman" panose="02020603050405020304" pitchFamily="18" charset="0"/>
                <a:ea typeface="微软雅黑" panose="020B0503020204020204" charset="-122"/>
              </a:rPr>
              <a:t>C—</a:t>
            </a:r>
            <a:endParaRPr lang="en-US" altLang="zh-CN" sz="2600" b="1" kern="100">
              <a:latin typeface="Times New Roman" panose="02020603050405020304" pitchFamily="18" charset="0"/>
              <a:ea typeface="微软雅黑" panose="020B0503020204020204" charset="-122"/>
            </a:endParaRPr>
          </a:p>
        </p:txBody>
      </p:sp>
      <p:sp>
        <p:nvSpPr>
          <p:cNvPr id="6" name="矩形 5"/>
          <p:cNvSpPr/>
          <p:nvPr>
            <p:custDataLst>
              <p:tags r:id="rId9"/>
            </p:custDataLst>
          </p:nvPr>
        </p:nvSpPr>
        <p:spPr>
          <a:xfrm>
            <a:off x="5227152" y="2618025"/>
            <a:ext cx="972185" cy="491490"/>
          </a:xfrm>
          <a:prstGeom prst="rect">
            <a:avLst/>
          </a:prstGeom>
          <a:solidFill>
            <a:srgbClr val="FFFF00"/>
          </a:solidFill>
          <a:ln>
            <a:noFill/>
          </a:ln>
        </p:spPr>
        <p:txBody>
          <a:bodyPr wrap="none">
            <a:spAutoFit/>
          </a:bodyPr>
          <a:lstStyle/>
          <a:p>
            <a:r>
              <a:rPr lang="en-US" altLang="zh-CN" sz="2600" kern="100">
                <a:latin typeface="Times New Roman" panose="02020603050405020304" pitchFamily="18" charset="0"/>
                <a:ea typeface="微软雅黑" panose="020B0503020204020204" charset="-122"/>
                <a:cs typeface="Times New Roman" panose="02020603050405020304" pitchFamily="18" charset="0"/>
              </a:rPr>
              <a:t>C—H</a:t>
            </a:r>
            <a:endParaRPr lang="en-US" altLang="zh-CN" sz="2600" kern="100">
              <a:latin typeface="Times New Roman" panose="02020603050405020304" pitchFamily="18" charset="0"/>
              <a:ea typeface="微软雅黑" panose="020B0503020204020204" charset="-122"/>
              <a:cs typeface="Times New Roman" panose="02020603050405020304" pitchFamily="18" charset="0"/>
            </a:endParaRPr>
          </a:p>
        </p:txBody>
      </p:sp>
      <p:sp>
        <p:nvSpPr>
          <p:cNvPr id="7" name="矩形 6"/>
          <p:cNvSpPr/>
          <p:nvPr>
            <p:custDataLst>
              <p:tags r:id="rId10"/>
            </p:custDataLst>
          </p:nvPr>
        </p:nvSpPr>
        <p:spPr>
          <a:xfrm>
            <a:off x="8437834" y="2629015"/>
            <a:ext cx="972185" cy="491490"/>
          </a:xfrm>
          <a:prstGeom prst="rect">
            <a:avLst/>
          </a:prstGeom>
          <a:solidFill>
            <a:srgbClr val="FFFF00"/>
          </a:solidFill>
          <a:ln>
            <a:noFill/>
          </a:ln>
        </p:spPr>
        <p:txBody>
          <a:bodyPr wrap="none">
            <a:spAutoFit/>
          </a:bodyPr>
          <a:lstStyle/>
          <a:p>
            <a:r>
              <a:rPr lang="en-US" altLang="zh-CN" sz="2600" kern="100">
                <a:latin typeface="Times New Roman" panose="02020603050405020304" pitchFamily="18" charset="0"/>
                <a:ea typeface="微软雅黑" panose="020B0503020204020204" charset="-122"/>
                <a:cs typeface="Times New Roman" panose="02020603050405020304" pitchFamily="18" charset="0"/>
              </a:rPr>
              <a:t>C—H</a:t>
            </a:r>
            <a:endParaRPr lang="en-US" altLang="zh-CN" sz="2600" kern="100">
              <a:latin typeface="Times New Roman" panose="02020603050405020304" pitchFamily="18" charset="0"/>
              <a:ea typeface="微软雅黑" panose="020B0503020204020204" charset="-122"/>
              <a:cs typeface="Times New Roman" panose="02020603050405020304" pitchFamily="18" charset="0"/>
            </a:endParaRPr>
          </a:p>
        </p:txBody>
      </p:sp>
      <p:pic>
        <p:nvPicPr>
          <p:cNvPr id="8" name="Picture 2"/>
          <p:cNvPicPr>
            <a:picLocks noChangeAspect="1" noChangeArrowheads="1"/>
          </p:cNvPicPr>
          <p:nvPr>
            <p:custDataLst>
              <p:tags r:id="rId11"/>
            </p:custDataLst>
          </p:nvPr>
        </p:nvPicPr>
        <p:blipFill>
          <a:blip r:embed="rId12">
            <a:clrChange>
              <a:clrFrom>
                <a:srgbClr val="FFFFFF"/>
              </a:clrFrom>
              <a:clrTo>
                <a:srgbClr val="FFFFFF">
                  <a:alpha val="0"/>
                </a:srgbClr>
              </a:clrTo>
            </a:clrChange>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bwMode="auto">
          <a:xfrm>
            <a:off x="3072765" y="1576705"/>
            <a:ext cx="1476375" cy="969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custDataLst>
              <p:tags r:id="rId13"/>
            </p:custDataLst>
          </p:nvPr>
        </p:nvPicPr>
        <p:blipFill>
          <a:blip r:embed="rId14">
            <a:clrChange>
              <a:clrFrom>
                <a:srgbClr val="FFFFFF"/>
              </a:clrFrom>
              <a:clrTo>
                <a:srgbClr val="FFFFFF">
                  <a:alpha val="0"/>
                </a:srgbClr>
              </a:clrTo>
            </a:clrChange>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bwMode="auto">
          <a:xfrm>
            <a:off x="5227320" y="1508125"/>
            <a:ext cx="2116455" cy="84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S63"/>
          <p:cNvPicPr>
            <a:picLocks noChangeAspect="1" noChangeArrowheads="1"/>
          </p:cNvPicPr>
          <p:nvPr>
            <p:custDataLst>
              <p:tags r:id="rId15"/>
            </p:custDataLst>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267710" y="3373120"/>
            <a:ext cx="849630" cy="82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S64"/>
          <p:cNvPicPr>
            <a:picLocks noChangeAspect="1" noChangeArrowheads="1"/>
          </p:cNvPicPr>
          <p:nvPr>
            <p:custDataLst>
              <p:tags r:id="rId17"/>
            </p:custDataLst>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478732" y="3143527"/>
            <a:ext cx="1613001" cy="1053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S65"/>
          <p:cNvPicPr>
            <a:picLocks noChangeAspect="1" noChangeArrowheads="1"/>
          </p:cNvPicPr>
          <p:nvPr>
            <p:custDataLst>
              <p:tags r:id="rId19"/>
            </p:custDataLst>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731916" y="3516541"/>
            <a:ext cx="1613001" cy="53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4"/>
          <p:cNvSpPr txBox="1"/>
          <p:nvPr>
            <p:custDataLst>
              <p:tags r:id="rId21"/>
            </p:custDataLst>
          </p:nvPr>
        </p:nvSpPr>
        <p:spPr>
          <a:xfrm>
            <a:off x="5070475" y="4346575"/>
            <a:ext cx="3234690" cy="2306955"/>
          </a:xfrm>
          <a:prstGeom prst="rect">
            <a:avLst/>
          </a:prstGeom>
          <a:noFill/>
        </p:spPr>
        <p:txBody>
          <a:bodyPr wrap="none" rtlCol="0" anchor="t">
            <a:spAutoFit/>
          </a:bodyPr>
          <a:lstStyle/>
          <a:p>
            <a:r>
              <a:rPr lang="zh-CN" sz="2400" b="1" kern="100">
                <a:solidFill>
                  <a:srgbClr val="C00000"/>
                </a:solidFill>
                <a:effectLst/>
                <a:sym typeface="+mn-ea"/>
              </a:rPr>
              <a:t>碳和碳形成</a:t>
            </a:r>
            <a:r>
              <a:rPr lang="en-US" sz="2400" b="1" u="sng" kern="100">
                <a:solidFill>
                  <a:srgbClr val="C00000"/>
                </a:solidFill>
                <a:effectLst/>
                <a:sym typeface="+mn-ea"/>
              </a:rPr>
              <a:t>                 </a:t>
            </a:r>
            <a:r>
              <a:rPr lang="zh-CN" sz="2400" b="1" kern="100">
                <a:solidFill>
                  <a:srgbClr val="C00000"/>
                </a:solidFill>
                <a:effectLst/>
                <a:sym typeface="+mn-ea"/>
              </a:rPr>
              <a:t>，</a:t>
            </a:r>
            <a:endParaRPr lang="zh-CN" sz="2400" b="1" kern="100">
              <a:solidFill>
                <a:srgbClr val="C00000"/>
              </a:solidFill>
              <a:effectLst/>
              <a:sym typeface="+mn-ea"/>
            </a:endParaRPr>
          </a:p>
          <a:p>
            <a:r>
              <a:rPr lang="zh-CN" sz="2400" b="1" kern="100">
                <a:solidFill>
                  <a:srgbClr val="C00000"/>
                </a:solidFill>
                <a:effectLst/>
                <a:sym typeface="+mn-ea"/>
              </a:rPr>
              <a:t>剩余价键完全和</a:t>
            </a:r>
            <a:r>
              <a:rPr lang="zh-CN" sz="2400" b="1" kern="100">
                <a:solidFill>
                  <a:srgbClr val="7030A0"/>
                </a:solidFill>
                <a:effectLst/>
                <a:sym typeface="+mn-ea"/>
              </a:rPr>
              <a:t>氢</a:t>
            </a:r>
            <a:r>
              <a:rPr lang="zh-CN" sz="2400" b="1" kern="100">
                <a:solidFill>
                  <a:srgbClr val="C00000"/>
                </a:solidFill>
                <a:effectLst/>
                <a:sym typeface="+mn-ea"/>
              </a:rPr>
              <a:t>原子</a:t>
            </a:r>
            <a:endParaRPr lang="zh-CN" sz="2400" b="1" kern="100">
              <a:solidFill>
                <a:srgbClr val="C00000"/>
              </a:solidFill>
              <a:effectLst/>
              <a:sym typeface="+mn-ea"/>
            </a:endParaRPr>
          </a:p>
          <a:p>
            <a:r>
              <a:rPr lang="zh-CN" sz="2400" b="1" kern="100">
                <a:solidFill>
                  <a:srgbClr val="C00000"/>
                </a:solidFill>
                <a:effectLst/>
                <a:sym typeface="+mn-ea"/>
              </a:rPr>
              <a:t>形成</a:t>
            </a:r>
            <a:r>
              <a:rPr lang="en-US" sz="2400" b="1" kern="100">
                <a:solidFill>
                  <a:srgbClr val="C00000"/>
                </a:solidFill>
                <a:effectLst/>
                <a:sym typeface="+mn-ea"/>
              </a:rPr>
              <a:t>C—H</a:t>
            </a:r>
            <a:r>
              <a:rPr lang="zh-CN" sz="2400" b="1" kern="100">
                <a:solidFill>
                  <a:srgbClr val="C00000"/>
                </a:solidFill>
                <a:effectLst/>
                <a:sym typeface="+mn-ea"/>
              </a:rPr>
              <a:t>单键，</a:t>
            </a:r>
            <a:endParaRPr lang="zh-CN" sz="2400" b="1" kern="100">
              <a:solidFill>
                <a:srgbClr val="C00000"/>
              </a:solidFill>
              <a:effectLst/>
              <a:sym typeface="+mn-ea"/>
            </a:endParaRPr>
          </a:p>
          <a:p>
            <a:r>
              <a:rPr lang="zh-CN" sz="2400" b="1" kern="100">
                <a:solidFill>
                  <a:srgbClr val="C00000"/>
                </a:solidFill>
                <a:effectLst/>
                <a:sym typeface="+mn-ea"/>
              </a:rPr>
              <a:t>键和键夹角为</a:t>
            </a:r>
            <a:r>
              <a:rPr lang="en-US" sz="2400" b="1" u="sng" kern="100">
                <a:solidFill>
                  <a:srgbClr val="C00000"/>
                </a:solidFill>
                <a:effectLst/>
                <a:sym typeface="+mn-ea"/>
              </a:rPr>
              <a:t>         </a:t>
            </a:r>
            <a:r>
              <a:rPr lang="zh-CN" sz="2400" b="1" kern="100">
                <a:solidFill>
                  <a:srgbClr val="C00000"/>
                </a:solidFill>
                <a:effectLst/>
                <a:sym typeface="+mn-ea"/>
              </a:rPr>
              <a:t>，</a:t>
            </a:r>
            <a:endParaRPr lang="zh-CN" sz="2400" b="1" kern="100">
              <a:solidFill>
                <a:srgbClr val="C00000"/>
              </a:solidFill>
              <a:effectLst/>
              <a:sym typeface="+mn-ea"/>
            </a:endParaRPr>
          </a:p>
          <a:p>
            <a:r>
              <a:rPr lang="en-US" sz="2400" b="1" kern="100">
                <a:solidFill>
                  <a:srgbClr val="C00000"/>
                </a:solidFill>
                <a:effectLst/>
                <a:sym typeface="+mn-ea"/>
              </a:rPr>
              <a:t>2</a:t>
            </a:r>
            <a:r>
              <a:rPr lang="zh-CN" sz="2400" b="1" kern="100">
                <a:solidFill>
                  <a:srgbClr val="C00000"/>
                </a:solidFill>
                <a:effectLst/>
                <a:sym typeface="+mn-ea"/>
              </a:rPr>
              <a:t>个碳原子和</a:t>
            </a:r>
            <a:r>
              <a:rPr lang="en-US" sz="2400" b="1" kern="100">
                <a:solidFill>
                  <a:srgbClr val="C00000"/>
                </a:solidFill>
                <a:effectLst/>
                <a:sym typeface="+mn-ea"/>
              </a:rPr>
              <a:t>4</a:t>
            </a:r>
            <a:r>
              <a:rPr lang="zh-CN" sz="2400" b="1" kern="100">
                <a:solidFill>
                  <a:srgbClr val="C00000"/>
                </a:solidFill>
                <a:effectLst/>
                <a:sym typeface="+mn-ea"/>
              </a:rPr>
              <a:t>个氢原子</a:t>
            </a:r>
            <a:endParaRPr lang="zh-CN" sz="2400" b="1" kern="100">
              <a:solidFill>
                <a:srgbClr val="C00000"/>
              </a:solidFill>
              <a:effectLst/>
              <a:sym typeface="+mn-ea"/>
            </a:endParaRPr>
          </a:p>
          <a:p>
            <a:r>
              <a:rPr lang="zh-CN" sz="2400" b="1" kern="100">
                <a:solidFill>
                  <a:srgbClr val="C00000"/>
                </a:solidFill>
                <a:effectLst/>
                <a:sym typeface="+mn-ea"/>
              </a:rPr>
              <a:t>在</a:t>
            </a:r>
            <a:r>
              <a:rPr lang="en-US" sz="2400" b="1" u="sng" kern="100">
                <a:solidFill>
                  <a:srgbClr val="C00000"/>
                </a:solidFill>
                <a:effectLst/>
                <a:sym typeface="+mn-ea"/>
              </a:rPr>
              <a:t>                               </a:t>
            </a:r>
            <a:r>
              <a:rPr lang="en-US" altLang="zh-CN" sz="2400" b="1" kern="100">
                <a:solidFill>
                  <a:srgbClr val="C00000"/>
                </a:solidFill>
                <a:effectLst/>
                <a:sym typeface="+mn-ea"/>
              </a:rPr>
              <a:t> </a:t>
            </a:r>
            <a:endParaRPr lang="en-US" altLang="zh-CN" sz="2400" b="1" kern="100">
              <a:solidFill>
                <a:srgbClr val="C00000"/>
              </a:solidFill>
              <a:effectLst/>
              <a:sym typeface="+mn-ea"/>
            </a:endParaRPr>
          </a:p>
        </p:txBody>
      </p:sp>
      <p:sp>
        <p:nvSpPr>
          <p:cNvPr id="32" name="矩形 31"/>
          <p:cNvSpPr/>
          <p:nvPr>
            <p:custDataLst>
              <p:tags r:id="rId22"/>
            </p:custDataLst>
          </p:nvPr>
        </p:nvSpPr>
        <p:spPr>
          <a:xfrm>
            <a:off x="6790218" y="4346458"/>
            <a:ext cx="1402080" cy="460375"/>
          </a:xfrm>
          <a:prstGeom prst="rect">
            <a:avLst/>
          </a:prstGeom>
        </p:spPr>
        <p:txBody>
          <a:bodyPr wrap="none">
            <a:spAutoFit/>
          </a:bodyPr>
          <a:lstStyle/>
          <a:p>
            <a:r>
              <a:rPr lang="zh-CN" altLang="zh-CN" sz="2400" b="1" kern="100">
                <a:solidFill>
                  <a:srgbClr val="7030A0"/>
                </a:solidFill>
                <a:latin typeface="微软雅黑" panose="020B0503020204020204" charset="-122"/>
                <a:ea typeface="微软雅黑" panose="020B0503020204020204" charset="-122"/>
                <a:cs typeface="Times New Roman" panose="02020603050405020304"/>
              </a:rPr>
              <a:t>碳碳双键</a:t>
            </a:r>
            <a:endParaRPr lang="zh-CN" altLang="zh-CN" sz="2400" b="1" kern="100">
              <a:solidFill>
                <a:srgbClr val="7030A0"/>
              </a:solidFill>
              <a:latin typeface="微软雅黑" panose="020B0503020204020204" charset="-122"/>
              <a:ea typeface="微软雅黑" panose="020B0503020204020204" charset="-122"/>
              <a:cs typeface="Times New Roman" panose="02020603050405020304"/>
            </a:endParaRPr>
          </a:p>
        </p:txBody>
      </p:sp>
      <p:sp>
        <p:nvSpPr>
          <p:cNvPr id="33" name="矩形 32"/>
          <p:cNvSpPr/>
          <p:nvPr>
            <p:custDataLst>
              <p:tags r:id="rId23"/>
            </p:custDataLst>
          </p:nvPr>
        </p:nvSpPr>
        <p:spPr>
          <a:xfrm>
            <a:off x="7091655" y="5394696"/>
            <a:ext cx="871855" cy="460375"/>
          </a:xfrm>
          <a:prstGeom prst="rect">
            <a:avLst/>
          </a:prstGeom>
        </p:spPr>
        <p:txBody>
          <a:bodyPr wrap="none">
            <a:spAutoFit/>
          </a:bodyPr>
          <a:lstStyle/>
          <a:p>
            <a:r>
              <a:rPr lang="en-US" altLang="zh-CN" sz="2400" b="1" kern="100">
                <a:solidFill>
                  <a:srgbClr val="7030A0"/>
                </a:solidFill>
                <a:latin typeface="微软雅黑" panose="020B0503020204020204" charset="-122"/>
                <a:ea typeface="微软雅黑" panose="020B0503020204020204" charset="-122"/>
                <a:cs typeface="微软雅黑" panose="020B0503020204020204" charset="-122"/>
              </a:rPr>
              <a:t>120°</a:t>
            </a:r>
            <a:endParaRPr lang="en-US" altLang="zh-CN" sz="2400" b="1" kern="100">
              <a:solidFill>
                <a:srgbClr val="7030A0"/>
              </a:solidFill>
              <a:latin typeface="微软雅黑" panose="020B0503020204020204" charset="-122"/>
              <a:ea typeface="微软雅黑" panose="020B0503020204020204" charset="-122"/>
              <a:cs typeface="微软雅黑" panose="020B0503020204020204" charset="-122"/>
            </a:endParaRPr>
          </a:p>
        </p:txBody>
      </p:sp>
      <p:sp>
        <p:nvSpPr>
          <p:cNvPr id="34" name="矩形 33"/>
          <p:cNvSpPr/>
          <p:nvPr>
            <p:custDataLst>
              <p:tags r:id="rId24"/>
            </p:custDataLst>
          </p:nvPr>
        </p:nvSpPr>
        <p:spPr>
          <a:xfrm>
            <a:off x="5636942" y="6116155"/>
            <a:ext cx="1706880" cy="460375"/>
          </a:xfrm>
          <a:prstGeom prst="rect">
            <a:avLst/>
          </a:prstGeom>
        </p:spPr>
        <p:txBody>
          <a:bodyPr wrap="none">
            <a:spAutoFit/>
          </a:bodyPr>
          <a:lstStyle/>
          <a:p>
            <a:r>
              <a:rPr lang="zh-CN" altLang="zh-CN" sz="2400" b="1" kern="100">
                <a:solidFill>
                  <a:srgbClr val="7030A0"/>
                </a:solidFill>
                <a:latin typeface="微软雅黑" panose="020B0503020204020204" charset="-122"/>
                <a:ea typeface="微软雅黑" panose="020B0503020204020204" charset="-122"/>
                <a:cs typeface="Times New Roman" panose="02020603050405020304"/>
              </a:rPr>
              <a:t>同一平面内</a:t>
            </a:r>
            <a:endParaRPr lang="zh-CN" altLang="zh-CN" sz="2400" b="1" kern="100">
              <a:solidFill>
                <a:srgbClr val="7030A0"/>
              </a:solidFill>
              <a:latin typeface="微软雅黑" panose="020B0503020204020204" charset="-122"/>
              <a:ea typeface="微软雅黑" panose="020B0503020204020204" charset="-122"/>
              <a:cs typeface="Times New Roman" panose="02020603050405020304"/>
            </a:endParaRPr>
          </a:p>
        </p:txBody>
      </p:sp>
      <p:sp>
        <p:nvSpPr>
          <p:cNvPr id="16" name="文本框 15"/>
          <p:cNvSpPr txBox="1"/>
          <p:nvPr>
            <p:custDataLst>
              <p:tags r:id="rId25"/>
            </p:custDataLst>
          </p:nvPr>
        </p:nvSpPr>
        <p:spPr>
          <a:xfrm>
            <a:off x="2396490" y="4300220"/>
            <a:ext cx="2830830" cy="2399665"/>
          </a:xfrm>
          <a:prstGeom prst="rect">
            <a:avLst/>
          </a:prstGeom>
          <a:noFill/>
        </p:spPr>
        <p:txBody>
          <a:bodyPr wrap="square" rtlCol="0" anchor="t">
            <a:spAutoFit/>
          </a:bodyPr>
          <a:lstStyle/>
          <a:p>
            <a:pPr>
              <a:lnSpc>
                <a:spcPct val="150000"/>
              </a:lnSpc>
            </a:pPr>
            <a:r>
              <a:rPr lang="zh-CN" sz="2000" b="1" kern="100">
                <a:solidFill>
                  <a:srgbClr val="C00000"/>
                </a:solidFill>
                <a:effectLst/>
                <a:sym typeface="+mn-ea"/>
              </a:rPr>
              <a:t>碳原子</a:t>
            </a:r>
            <a:r>
              <a:rPr lang="en-US" sz="2000" b="1" u="sng" kern="100">
                <a:solidFill>
                  <a:srgbClr val="C00000"/>
                </a:solidFill>
                <a:effectLst/>
                <a:sym typeface="+mn-ea"/>
              </a:rPr>
              <a:t>    </a:t>
            </a:r>
            <a:r>
              <a:rPr lang="zh-CN" sz="2000" b="1" kern="100">
                <a:solidFill>
                  <a:srgbClr val="C00000"/>
                </a:solidFill>
                <a:effectLst/>
                <a:sym typeface="+mn-ea"/>
              </a:rPr>
              <a:t>个单电子完全和</a:t>
            </a:r>
            <a:r>
              <a:rPr lang="en-US" sz="2000" b="1" u="sng" kern="100">
                <a:solidFill>
                  <a:srgbClr val="C00000"/>
                </a:solidFill>
                <a:effectLst/>
                <a:sym typeface="+mn-ea"/>
              </a:rPr>
              <a:t>    </a:t>
            </a:r>
            <a:r>
              <a:rPr lang="zh-CN" sz="2000" b="1" kern="100">
                <a:solidFill>
                  <a:srgbClr val="C00000"/>
                </a:solidFill>
                <a:effectLst/>
                <a:sym typeface="+mn-ea"/>
              </a:rPr>
              <a:t>个氢原子形成</a:t>
            </a:r>
            <a:r>
              <a:rPr lang="en-US" sz="2000" b="1" u="sng" kern="100">
                <a:solidFill>
                  <a:srgbClr val="C00000"/>
                </a:solidFill>
                <a:effectLst/>
                <a:sym typeface="+mn-ea"/>
              </a:rPr>
              <a:t>    </a:t>
            </a:r>
            <a:r>
              <a:rPr lang="zh-CN" sz="2000" b="1" kern="100">
                <a:solidFill>
                  <a:srgbClr val="C00000"/>
                </a:solidFill>
                <a:effectLst/>
                <a:sym typeface="+mn-ea"/>
              </a:rPr>
              <a:t>个共价</a:t>
            </a:r>
            <a:r>
              <a:rPr lang="en-US" sz="2000" b="1" u="sng" kern="100">
                <a:solidFill>
                  <a:srgbClr val="C00000"/>
                </a:solidFill>
                <a:effectLst/>
                <a:sym typeface="+mn-ea"/>
              </a:rPr>
              <a:t>          </a:t>
            </a:r>
            <a:r>
              <a:rPr lang="zh-CN" sz="2000" b="1" kern="100">
                <a:solidFill>
                  <a:srgbClr val="C00000"/>
                </a:solidFill>
                <a:effectLst/>
                <a:sym typeface="+mn-ea"/>
              </a:rPr>
              <a:t>，形成以碳</a:t>
            </a:r>
            <a:endParaRPr lang="zh-CN" sz="2000" b="1" kern="100">
              <a:solidFill>
                <a:srgbClr val="C00000"/>
              </a:solidFill>
              <a:effectLst/>
              <a:sym typeface="+mn-ea"/>
            </a:endParaRPr>
          </a:p>
          <a:p>
            <a:pPr>
              <a:lnSpc>
                <a:spcPct val="150000"/>
              </a:lnSpc>
            </a:pPr>
            <a:r>
              <a:rPr lang="zh-CN" sz="2000" b="1" kern="100">
                <a:solidFill>
                  <a:srgbClr val="C00000"/>
                </a:solidFill>
                <a:effectLst/>
                <a:sym typeface="+mn-ea"/>
              </a:rPr>
              <a:t>原子为中心的</a:t>
            </a:r>
            <a:endParaRPr lang="zh-CN" sz="2000" b="1" kern="100">
              <a:solidFill>
                <a:srgbClr val="C00000"/>
              </a:solidFill>
              <a:effectLst/>
            </a:endParaRPr>
          </a:p>
          <a:p>
            <a:pPr>
              <a:lnSpc>
                <a:spcPct val="150000"/>
              </a:lnSpc>
            </a:pPr>
            <a:r>
              <a:rPr lang="en-US" sz="2000" b="1" u="sng" kern="100">
                <a:solidFill>
                  <a:srgbClr val="C00000"/>
                </a:solidFill>
                <a:effectLst/>
                <a:sym typeface="+mn-ea"/>
              </a:rPr>
              <a:t>                          </a:t>
            </a:r>
            <a:r>
              <a:rPr lang="zh-CN" sz="2000" b="1" kern="100">
                <a:solidFill>
                  <a:srgbClr val="C00000"/>
                </a:solidFill>
                <a:effectLst/>
                <a:sym typeface="+mn-ea"/>
              </a:rPr>
              <a:t>结构</a:t>
            </a:r>
            <a:endParaRPr lang="zh-CN" altLang="en-US" sz="2000" b="1" kern="100">
              <a:solidFill>
                <a:srgbClr val="C00000"/>
              </a:solidFill>
              <a:effectLst/>
              <a:sym typeface="+mn-ea"/>
            </a:endParaRPr>
          </a:p>
        </p:txBody>
      </p:sp>
      <p:sp>
        <p:nvSpPr>
          <p:cNvPr id="27" name="矩形 26"/>
          <p:cNvSpPr/>
          <p:nvPr>
            <p:custDataLst>
              <p:tags r:id="rId26"/>
            </p:custDataLst>
          </p:nvPr>
        </p:nvSpPr>
        <p:spPr>
          <a:xfrm>
            <a:off x="3230880" y="4272915"/>
            <a:ext cx="588010" cy="460375"/>
          </a:xfrm>
          <a:prstGeom prst="rect">
            <a:avLst/>
          </a:prstGeom>
        </p:spPr>
        <p:txBody>
          <a:bodyPr wrap="square">
            <a:spAutoFit/>
          </a:bodyPr>
          <a:lstStyle/>
          <a:p>
            <a:r>
              <a:rPr lang="en-US" altLang="zh-CN" sz="2400" b="1" kern="100">
                <a:solidFill>
                  <a:srgbClr val="7030A0"/>
                </a:solidFill>
                <a:latin typeface="Times New Roman" panose="02020603050405020304" pitchFamily="18" charset="0"/>
                <a:ea typeface="微软雅黑" panose="020B0503020204020204" charset="-122"/>
                <a:cs typeface="Times New Roman" panose="02020603050405020304"/>
              </a:rPr>
              <a:t>4</a:t>
            </a:r>
            <a:endParaRPr lang="en-US" altLang="zh-CN" sz="2400" b="1" kern="100">
              <a:solidFill>
                <a:srgbClr val="7030A0"/>
              </a:solidFill>
              <a:latin typeface="Times New Roman" panose="02020603050405020304" pitchFamily="18" charset="0"/>
              <a:ea typeface="微软雅黑" panose="020B0503020204020204" charset="-122"/>
              <a:cs typeface="Times New Roman" panose="02020603050405020304"/>
            </a:endParaRPr>
          </a:p>
        </p:txBody>
      </p:sp>
      <p:sp>
        <p:nvSpPr>
          <p:cNvPr id="28" name="矩形 27"/>
          <p:cNvSpPr/>
          <p:nvPr>
            <p:custDataLst>
              <p:tags r:id="rId27"/>
            </p:custDataLst>
          </p:nvPr>
        </p:nvSpPr>
        <p:spPr>
          <a:xfrm>
            <a:off x="4392930" y="4871720"/>
            <a:ext cx="375285" cy="398780"/>
          </a:xfrm>
          <a:prstGeom prst="rect">
            <a:avLst/>
          </a:prstGeom>
        </p:spPr>
        <p:txBody>
          <a:bodyPr wrap="square">
            <a:spAutoFit/>
          </a:bodyPr>
          <a:lstStyle/>
          <a:p>
            <a:r>
              <a:rPr lang="en-US" altLang="zh-CN" sz="2000" b="1" kern="100">
                <a:solidFill>
                  <a:srgbClr val="7030A0"/>
                </a:solidFill>
                <a:latin typeface="Times New Roman" panose="02020603050405020304" pitchFamily="18" charset="0"/>
                <a:ea typeface="微软雅黑" panose="020B0503020204020204" charset="-122"/>
                <a:cs typeface="Times New Roman" panose="02020603050405020304"/>
              </a:rPr>
              <a:t>4</a:t>
            </a:r>
            <a:endParaRPr lang="en-US" altLang="zh-CN" sz="2000" b="1" kern="100">
              <a:solidFill>
                <a:srgbClr val="7030A0"/>
              </a:solidFill>
              <a:latin typeface="Times New Roman" panose="02020603050405020304" pitchFamily="18" charset="0"/>
              <a:ea typeface="微软雅黑" panose="020B0503020204020204" charset="-122"/>
              <a:cs typeface="Times New Roman" panose="02020603050405020304"/>
            </a:endParaRPr>
          </a:p>
        </p:txBody>
      </p:sp>
      <p:sp>
        <p:nvSpPr>
          <p:cNvPr id="29" name="矩形 28"/>
          <p:cNvSpPr/>
          <p:nvPr>
            <p:custDataLst>
              <p:tags r:id="rId28"/>
            </p:custDataLst>
          </p:nvPr>
        </p:nvSpPr>
        <p:spPr>
          <a:xfrm>
            <a:off x="2705100" y="4841240"/>
            <a:ext cx="816610" cy="460375"/>
          </a:xfrm>
          <a:prstGeom prst="rect">
            <a:avLst/>
          </a:prstGeom>
        </p:spPr>
        <p:txBody>
          <a:bodyPr wrap="square">
            <a:spAutoFit/>
          </a:bodyPr>
          <a:lstStyle/>
          <a:p>
            <a:r>
              <a:rPr lang="en-US" altLang="zh-CN" sz="2400" b="1" kern="100">
                <a:solidFill>
                  <a:srgbClr val="7030A0"/>
                </a:solidFill>
                <a:latin typeface="Times New Roman" panose="02020603050405020304" pitchFamily="18" charset="0"/>
                <a:ea typeface="微软雅黑" panose="020B0503020204020204" charset="-122"/>
                <a:cs typeface="Times New Roman" panose="02020603050405020304"/>
              </a:rPr>
              <a:t>4</a:t>
            </a:r>
            <a:endParaRPr lang="en-US" altLang="zh-CN" sz="2400" b="1" kern="100">
              <a:solidFill>
                <a:srgbClr val="7030A0"/>
              </a:solidFill>
              <a:latin typeface="Times New Roman" panose="02020603050405020304" pitchFamily="18" charset="0"/>
              <a:ea typeface="微软雅黑" panose="020B0503020204020204" charset="-122"/>
              <a:cs typeface="Times New Roman" panose="02020603050405020304"/>
            </a:endParaRPr>
          </a:p>
        </p:txBody>
      </p:sp>
      <p:sp>
        <p:nvSpPr>
          <p:cNvPr id="30" name="矩形 29"/>
          <p:cNvSpPr/>
          <p:nvPr>
            <p:custDataLst>
              <p:tags r:id="rId29"/>
            </p:custDataLst>
          </p:nvPr>
        </p:nvSpPr>
        <p:spPr>
          <a:xfrm>
            <a:off x="3021952" y="5248184"/>
            <a:ext cx="792480" cy="460375"/>
          </a:xfrm>
          <a:prstGeom prst="rect">
            <a:avLst/>
          </a:prstGeom>
        </p:spPr>
        <p:txBody>
          <a:bodyPr wrap="none">
            <a:spAutoFit/>
          </a:bodyPr>
          <a:lstStyle/>
          <a:p>
            <a:r>
              <a:rPr lang="zh-CN" altLang="zh-CN" sz="2400" b="1" kern="100">
                <a:solidFill>
                  <a:srgbClr val="7030A0"/>
                </a:solidFill>
                <a:latin typeface="Times New Roman" panose="02020603050405020304" pitchFamily="18" charset="0"/>
                <a:ea typeface="微软雅黑" panose="020B0503020204020204" charset="-122"/>
                <a:cs typeface="Times New Roman" panose="02020603050405020304"/>
              </a:rPr>
              <a:t>单键</a:t>
            </a:r>
            <a:endParaRPr lang="zh-CN" altLang="zh-CN" sz="2400" b="1" kern="100">
              <a:solidFill>
                <a:srgbClr val="7030A0"/>
              </a:solidFill>
              <a:latin typeface="Times New Roman" panose="02020603050405020304" pitchFamily="18" charset="0"/>
              <a:ea typeface="微软雅黑" panose="020B0503020204020204" charset="-122"/>
              <a:cs typeface="Times New Roman" panose="02020603050405020304"/>
            </a:endParaRPr>
          </a:p>
        </p:txBody>
      </p:sp>
      <p:sp>
        <p:nvSpPr>
          <p:cNvPr id="31" name="矩形 30"/>
          <p:cNvSpPr/>
          <p:nvPr>
            <p:custDataLst>
              <p:tags r:id="rId30"/>
            </p:custDataLst>
          </p:nvPr>
        </p:nvSpPr>
        <p:spPr>
          <a:xfrm>
            <a:off x="2514137" y="6167479"/>
            <a:ext cx="1402080" cy="460375"/>
          </a:xfrm>
          <a:prstGeom prst="rect">
            <a:avLst/>
          </a:prstGeom>
        </p:spPr>
        <p:txBody>
          <a:bodyPr wrap="none">
            <a:spAutoFit/>
          </a:bodyPr>
          <a:lstStyle/>
          <a:p>
            <a:r>
              <a:rPr lang="zh-CN" altLang="zh-CN" sz="2400" b="1" kern="100">
                <a:solidFill>
                  <a:srgbClr val="7030A0"/>
                </a:solidFill>
                <a:latin typeface="Times New Roman" panose="02020603050405020304" pitchFamily="18" charset="0"/>
                <a:ea typeface="微软雅黑" panose="020B0503020204020204" charset="-122"/>
                <a:cs typeface="Times New Roman" panose="02020603050405020304"/>
              </a:rPr>
              <a:t>正四面体</a:t>
            </a:r>
            <a:endParaRPr lang="zh-CN" altLang="zh-CN" sz="2400" b="1" kern="100">
              <a:solidFill>
                <a:srgbClr val="7030A0"/>
              </a:solidFill>
              <a:latin typeface="Times New Roman" panose="02020603050405020304" pitchFamily="18" charset="0"/>
              <a:ea typeface="微软雅黑" panose="020B0503020204020204" charset="-122"/>
              <a:cs typeface="Times New Roman" panose="02020603050405020304"/>
            </a:endParaRPr>
          </a:p>
        </p:txBody>
      </p:sp>
      <p:sp>
        <p:nvSpPr>
          <p:cNvPr id="17" name="文本框 16"/>
          <p:cNvSpPr txBox="1"/>
          <p:nvPr>
            <p:custDataLst>
              <p:tags r:id="rId31"/>
            </p:custDataLst>
          </p:nvPr>
        </p:nvSpPr>
        <p:spPr>
          <a:xfrm>
            <a:off x="8339455" y="4300220"/>
            <a:ext cx="4433570" cy="2306955"/>
          </a:xfrm>
          <a:prstGeom prst="rect">
            <a:avLst/>
          </a:prstGeom>
          <a:noFill/>
        </p:spPr>
        <p:txBody>
          <a:bodyPr wrap="square" rtlCol="0" anchor="t">
            <a:spAutoFit/>
          </a:bodyPr>
          <a:lstStyle/>
          <a:p>
            <a:r>
              <a:rPr lang="zh-CN" sz="2400" b="1" kern="100">
                <a:solidFill>
                  <a:srgbClr val="C00000"/>
                </a:solidFill>
                <a:effectLst/>
                <a:sym typeface="+mn-ea"/>
              </a:rPr>
              <a:t>碳和碳形成</a:t>
            </a:r>
            <a:r>
              <a:rPr lang="en-US" sz="2400" b="1" u="sng" kern="100">
                <a:solidFill>
                  <a:srgbClr val="C00000"/>
                </a:solidFill>
                <a:effectLst/>
                <a:sym typeface="+mn-ea"/>
              </a:rPr>
              <a:t>                 </a:t>
            </a:r>
            <a:r>
              <a:rPr lang="zh-CN" sz="2400" b="1" kern="100">
                <a:solidFill>
                  <a:srgbClr val="C00000"/>
                </a:solidFill>
                <a:effectLst/>
                <a:sym typeface="+mn-ea"/>
              </a:rPr>
              <a:t>，</a:t>
            </a:r>
            <a:endParaRPr lang="zh-CN" sz="2400" b="1" kern="100">
              <a:solidFill>
                <a:srgbClr val="C00000"/>
              </a:solidFill>
              <a:effectLst/>
              <a:sym typeface="+mn-ea"/>
            </a:endParaRPr>
          </a:p>
          <a:p>
            <a:r>
              <a:rPr lang="zh-CN" sz="2400" b="1" kern="100">
                <a:solidFill>
                  <a:srgbClr val="C00000"/>
                </a:solidFill>
                <a:effectLst/>
                <a:sym typeface="+mn-ea"/>
              </a:rPr>
              <a:t>剩余价键和氢原子</a:t>
            </a:r>
            <a:endParaRPr lang="zh-CN" sz="2400" b="1" kern="100">
              <a:solidFill>
                <a:srgbClr val="C00000"/>
              </a:solidFill>
              <a:effectLst/>
              <a:sym typeface="+mn-ea"/>
            </a:endParaRPr>
          </a:p>
          <a:p>
            <a:r>
              <a:rPr lang="zh-CN" sz="2400" b="1" kern="100">
                <a:solidFill>
                  <a:srgbClr val="C00000"/>
                </a:solidFill>
                <a:effectLst/>
                <a:sym typeface="+mn-ea"/>
              </a:rPr>
              <a:t>形成</a:t>
            </a:r>
            <a:r>
              <a:rPr lang="en-US" sz="2400" b="1" u="sng" kern="100">
                <a:solidFill>
                  <a:srgbClr val="C00000"/>
                </a:solidFill>
                <a:effectLst/>
                <a:sym typeface="+mn-ea"/>
              </a:rPr>
              <a:t>              </a:t>
            </a:r>
            <a:r>
              <a:rPr lang="zh-CN" sz="2400" b="1" kern="100">
                <a:solidFill>
                  <a:srgbClr val="C00000"/>
                </a:solidFill>
                <a:effectLst/>
                <a:sym typeface="+mn-ea"/>
              </a:rPr>
              <a:t>单键，</a:t>
            </a:r>
            <a:endParaRPr lang="zh-CN" sz="2400" b="1" kern="100">
              <a:solidFill>
                <a:srgbClr val="C00000"/>
              </a:solidFill>
              <a:effectLst/>
              <a:sym typeface="+mn-ea"/>
            </a:endParaRPr>
          </a:p>
          <a:p>
            <a:r>
              <a:rPr lang="zh-CN" sz="2400" b="1" kern="100">
                <a:solidFill>
                  <a:srgbClr val="C00000"/>
                </a:solidFill>
                <a:effectLst/>
                <a:sym typeface="+mn-ea"/>
              </a:rPr>
              <a:t>键和键夹角为</a:t>
            </a:r>
            <a:r>
              <a:rPr lang="en-US" sz="2400" b="1" u="sng" kern="100">
                <a:solidFill>
                  <a:srgbClr val="C00000"/>
                </a:solidFill>
                <a:effectLst/>
                <a:sym typeface="+mn-ea"/>
              </a:rPr>
              <a:t>         </a:t>
            </a:r>
            <a:r>
              <a:rPr lang="zh-CN" sz="2400" b="1" kern="100">
                <a:solidFill>
                  <a:srgbClr val="C00000"/>
                </a:solidFill>
                <a:effectLst/>
                <a:sym typeface="+mn-ea"/>
              </a:rPr>
              <a:t>，</a:t>
            </a:r>
            <a:endParaRPr lang="zh-CN" sz="2400" b="1" kern="100">
              <a:solidFill>
                <a:srgbClr val="C00000"/>
              </a:solidFill>
              <a:effectLst/>
              <a:sym typeface="+mn-ea"/>
            </a:endParaRPr>
          </a:p>
          <a:p>
            <a:r>
              <a:rPr lang="en-US" sz="2400" b="1" kern="100">
                <a:solidFill>
                  <a:srgbClr val="C00000"/>
                </a:solidFill>
                <a:effectLst/>
                <a:sym typeface="+mn-ea"/>
              </a:rPr>
              <a:t>2</a:t>
            </a:r>
            <a:r>
              <a:rPr lang="zh-CN" sz="2400" b="1" kern="100">
                <a:solidFill>
                  <a:srgbClr val="C00000"/>
                </a:solidFill>
                <a:effectLst/>
                <a:sym typeface="+mn-ea"/>
              </a:rPr>
              <a:t>个氢和</a:t>
            </a:r>
            <a:r>
              <a:rPr lang="en-US" sz="2400" b="1" kern="100">
                <a:solidFill>
                  <a:srgbClr val="C00000"/>
                </a:solidFill>
                <a:effectLst/>
                <a:sym typeface="+mn-ea"/>
              </a:rPr>
              <a:t>2</a:t>
            </a:r>
            <a:r>
              <a:rPr lang="zh-CN" sz="2400" b="1" kern="100">
                <a:solidFill>
                  <a:srgbClr val="C00000"/>
                </a:solidFill>
                <a:effectLst/>
                <a:sym typeface="+mn-ea"/>
              </a:rPr>
              <a:t>个碳原子</a:t>
            </a:r>
            <a:endParaRPr lang="zh-CN" sz="2400" b="1" kern="100">
              <a:solidFill>
                <a:srgbClr val="C00000"/>
              </a:solidFill>
              <a:effectLst/>
              <a:sym typeface="+mn-ea"/>
            </a:endParaRPr>
          </a:p>
          <a:p>
            <a:r>
              <a:rPr lang="zh-CN" sz="2400" b="1" kern="100">
                <a:solidFill>
                  <a:srgbClr val="C00000"/>
                </a:solidFill>
                <a:effectLst/>
                <a:sym typeface="+mn-ea"/>
              </a:rPr>
              <a:t>成</a:t>
            </a:r>
            <a:r>
              <a:rPr lang="en-US" sz="2400" b="1" u="sng" kern="100">
                <a:solidFill>
                  <a:srgbClr val="C00000"/>
                </a:solidFill>
                <a:effectLst/>
                <a:sym typeface="+mn-ea"/>
              </a:rPr>
              <a:t>                         </a:t>
            </a:r>
            <a:endParaRPr lang="en-US" altLang="en-US" sz="2400" b="1" u="sng" kern="100">
              <a:solidFill>
                <a:srgbClr val="C00000"/>
              </a:solidFill>
              <a:effectLst/>
              <a:sym typeface="+mn-ea"/>
            </a:endParaRPr>
          </a:p>
        </p:txBody>
      </p:sp>
      <p:sp>
        <p:nvSpPr>
          <p:cNvPr id="35" name="矩形 34"/>
          <p:cNvSpPr/>
          <p:nvPr>
            <p:custDataLst>
              <p:tags r:id="rId32"/>
            </p:custDataLst>
          </p:nvPr>
        </p:nvSpPr>
        <p:spPr>
          <a:xfrm>
            <a:off x="9980121" y="4300384"/>
            <a:ext cx="1402080" cy="460375"/>
          </a:xfrm>
          <a:prstGeom prst="rect">
            <a:avLst/>
          </a:prstGeom>
        </p:spPr>
        <p:txBody>
          <a:bodyPr wrap="none">
            <a:spAutoFit/>
          </a:bodyPr>
          <a:lstStyle/>
          <a:p>
            <a:r>
              <a:rPr lang="zh-CN" altLang="zh-CN" sz="2400" b="1" kern="100">
                <a:solidFill>
                  <a:srgbClr val="7030A0"/>
                </a:solidFill>
                <a:latin typeface="微软雅黑" panose="020B0503020204020204" charset="-122"/>
                <a:ea typeface="微软雅黑" panose="020B0503020204020204" charset="-122"/>
                <a:cs typeface="Times New Roman" panose="02020603050405020304"/>
              </a:rPr>
              <a:t>碳碳三键</a:t>
            </a:r>
            <a:endParaRPr lang="zh-CN" altLang="zh-CN" sz="2400" b="1" kern="100">
              <a:solidFill>
                <a:srgbClr val="7030A0"/>
              </a:solidFill>
              <a:latin typeface="微软雅黑" panose="020B0503020204020204" charset="-122"/>
              <a:ea typeface="微软雅黑" panose="020B0503020204020204" charset="-122"/>
              <a:cs typeface="Times New Roman" panose="02020603050405020304"/>
            </a:endParaRPr>
          </a:p>
        </p:txBody>
      </p:sp>
      <p:sp>
        <p:nvSpPr>
          <p:cNvPr id="36" name="矩形 35"/>
          <p:cNvSpPr/>
          <p:nvPr>
            <p:custDataLst>
              <p:tags r:id="rId33"/>
            </p:custDataLst>
          </p:nvPr>
        </p:nvSpPr>
        <p:spPr>
          <a:xfrm>
            <a:off x="9054424" y="5073095"/>
            <a:ext cx="967105" cy="460375"/>
          </a:xfrm>
          <a:prstGeom prst="rect">
            <a:avLst/>
          </a:prstGeom>
        </p:spPr>
        <p:txBody>
          <a:bodyPr wrap="none">
            <a:spAutoFit/>
          </a:bodyPr>
          <a:lstStyle/>
          <a:p>
            <a:r>
              <a:rPr lang="en-US" altLang="zh-CN" sz="2400" b="1" kern="100">
                <a:solidFill>
                  <a:srgbClr val="7030A0"/>
                </a:solidFill>
                <a:latin typeface="微软雅黑" panose="020B0503020204020204" charset="-122"/>
                <a:ea typeface="微软雅黑" panose="020B0503020204020204" charset="-122"/>
                <a:cs typeface="Times New Roman" panose="02020603050405020304"/>
              </a:rPr>
              <a:t>C—H</a:t>
            </a:r>
            <a:endParaRPr lang="en-US" altLang="zh-CN" sz="2400" b="1" kern="100">
              <a:solidFill>
                <a:srgbClr val="7030A0"/>
              </a:solidFill>
              <a:latin typeface="微软雅黑" panose="020B0503020204020204" charset="-122"/>
              <a:ea typeface="微软雅黑" panose="020B0503020204020204" charset="-122"/>
              <a:cs typeface="Times New Roman" panose="02020603050405020304"/>
            </a:endParaRPr>
          </a:p>
        </p:txBody>
      </p:sp>
      <p:sp>
        <p:nvSpPr>
          <p:cNvPr id="37" name="矩形 36"/>
          <p:cNvSpPr/>
          <p:nvPr>
            <p:custDataLst>
              <p:tags r:id="rId34"/>
            </p:custDataLst>
          </p:nvPr>
        </p:nvSpPr>
        <p:spPr>
          <a:xfrm>
            <a:off x="10439777" y="5394831"/>
            <a:ext cx="871855" cy="460375"/>
          </a:xfrm>
          <a:prstGeom prst="rect">
            <a:avLst/>
          </a:prstGeom>
        </p:spPr>
        <p:txBody>
          <a:bodyPr wrap="none">
            <a:spAutoFit/>
          </a:bodyPr>
          <a:lstStyle/>
          <a:p>
            <a:r>
              <a:rPr lang="en-US" altLang="zh-CN" sz="2400" b="1" kern="100">
                <a:solidFill>
                  <a:srgbClr val="7030A0"/>
                </a:solidFill>
                <a:latin typeface="微软雅黑" panose="020B0503020204020204" charset="-122"/>
                <a:ea typeface="微软雅黑" panose="020B0503020204020204" charset="-122"/>
                <a:cs typeface="微软雅黑" panose="020B0503020204020204" charset="-122"/>
              </a:rPr>
              <a:t>180°</a:t>
            </a:r>
            <a:endParaRPr lang="en-US" altLang="zh-CN" sz="2400" b="1" kern="100">
              <a:solidFill>
                <a:srgbClr val="7030A0"/>
              </a:solidFill>
              <a:latin typeface="微软雅黑" panose="020B0503020204020204" charset="-122"/>
              <a:ea typeface="微软雅黑" panose="020B0503020204020204" charset="-122"/>
              <a:cs typeface="微软雅黑" panose="020B0503020204020204" charset="-122"/>
            </a:endParaRPr>
          </a:p>
        </p:txBody>
      </p:sp>
      <p:sp>
        <p:nvSpPr>
          <p:cNvPr id="38" name="矩形 37"/>
          <p:cNvSpPr/>
          <p:nvPr>
            <p:custDataLst>
              <p:tags r:id="rId35"/>
            </p:custDataLst>
          </p:nvPr>
        </p:nvSpPr>
        <p:spPr>
          <a:xfrm>
            <a:off x="8837228" y="6116264"/>
            <a:ext cx="1402080" cy="460375"/>
          </a:xfrm>
          <a:prstGeom prst="rect">
            <a:avLst/>
          </a:prstGeom>
        </p:spPr>
        <p:txBody>
          <a:bodyPr wrap="none">
            <a:spAutoFit/>
          </a:bodyPr>
          <a:lstStyle/>
          <a:p>
            <a:r>
              <a:rPr lang="zh-CN" altLang="zh-CN" sz="2400" b="1" kern="100">
                <a:solidFill>
                  <a:srgbClr val="7030A0"/>
                </a:solidFill>
                <a:latin typeface="微软雅黑" panose="020B0503020204020204" charset="-122"/>
                <a:ea typeface="微软雅黑" panose="020B0503020204020204" charset="-122"/>
                <a:cs typeface="Times New Roman" panose="02020603050405020304"/>
              </a:rPr>
              <a:t>直线结构</a:t>
            </a:r>
            <a:endParaRPr lang="zh-CN" altLang="zh-CN" sz="2400" b="1" kern="100">
              <a:solidFill>
                <a:srgbClr val="7030A0"/>
              </a:solidFill>
              <a:latin typeface="微软雅黑" panose="020B0503020204020204" charset="-122"/>
              <a:ea typeface="微软雅黑" panose="020B0503020204020204" charset="-122"/>
              <a:cs typeface="Times New Roman" panose="02020603050405020304"/>
            </a:endParaRPr>
          </a:p>
        </p:txBody>
      </p:sp>
      <p:sp>
        <p:nvSpPr>
          <p:cNvPr id="13" name="TextBox 2"/>
          <p:cNvSpPr txBox="1"/>
          <p:nvPr>
            <p:custDataLst>
              <p:tags r:id="rId36"/>
            </p:custDataLst>
          </p:nvPr>
        </p:nvSpPr>
        <p:spPr>
          <a:xfrm>
            <a:off x="2396539" y="-5814"/>
            <a:ext cx="4798894" cy="521970"/>
          </a:xfrm>
          <a:prstGeom prst="rect">
            <a:avLst/>
          </a:prstGeom>
          <a:noFill/>
        </p:spPr>
        <p:txBody>
          <a:bodyPr wrap="square" rtlCol="0">
            <a:spAutoFit/>
          </a:bodyPr>
          <a:lstStyle/>
          <a:p>
            <a:r>
              <a:rPr lang="zh-CN" altLang="en-US" sz="2800" b="1" smtClean="0">
                <a:solidFill>
                  <a:srgbClr val="FF0000"/>
                </a:solidFill>
              </a:rPr>
              <a:t>探究活动：烃的分子结构</a:t>
            </a:r>
            <a:endParaRPr lang="zh-CN" altLang="en-US" sz="2800" b="1" smtClean="0">
              <a:solidFill>
                <a:srgbClr val="FF000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654"/>
                                        </p:tgtEl>
                                        <p:attrNameLst>
                                          <p:attrName>style.visibility</p:attrName>
                                        </p:attrNameLst>
                                      </p:cBhvr>
                                      <p:to>
                                        <p:strVal val="visible"/>
                                      </p:to>
                                    </p:set>
                                    <p:anim calcmode="lin" valueType="num">
                                      <p:cBhvr additive="base">
                                        <p:cTn id="19" dur="500" fill="hold"/>
                                        <p:tgtEl>
                                          <p:spTgt spid="27654"/>
                                        </p:tgtEl>
                                        <p:attrNameLst>
                                          <p:attrName>ppt_x</p:attrName>
                                        </p:attrNameLst>
                                      </p:cBhvr>
                                      <p:tavLst>
                                        <p:tav tm="0">
                                          <p:val>
                                            <p:strVal val="#ppt_x"/>
                                          </p:val>
                                        </p:tav>
                                        <p:tav tm="100000">
                                          <p:val>
                                            <p:strVal val="#ppt_x"/>
                                          </p:val>
                                        </p:tav>
                                      </p:tavLst>
                                    </p:anim>
                                    <p:anim calcmode="lin" valueType="num">
                                      <p:cBhvr additive="base">
                                        <p:cTn id="20" dur="500" fill="hold"/>
                                        <p:tgtEl>
                                          <p:spTgt spid="2765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098"/>
                                        </p:tgtEl>
                                        <p:attrNameLst>
                                          <p:attrName>style.visibility</p:attrName>
                                        </p:attrNameLst>
                                      </p:cBhvr>
                                      <p:to>
                                        <p:strVal val="visible"/>
                                      </p:to>
                                    </p:set>
                                    <p:anim calcmode="lin" valueType="num">
                                      <p:cBhvr additive="base">
                                        <p:cTn id="35" dur="500" fill="hold"/>
                                        <p:tgtEl>
                                          <p:spTgt spid="4098"/>
                                        </p:tgtEl>
                                        <p:attrNameLst>
                                          <p:attrName>ppt_x</p:attrName>
                                        </p:attrNameLst>
                                      </p:cBhvr>
                                      <p:tavLst>
                                        <p:tav tm="0">
                                          <p:val>
                                            <p:strVal val="#ppt_x"/>
                                          </p:val>
                                        </p:tav>
                                        <p:tav tm="100000">
                                          <p:val>
                                            <p:strVal val="#ppt_x"/>
                                          </p:val>
                                        </p:tav>
                                      </p:tavLst>
                                    </p:anim>
                                    <p:anim calcmode="lin" valueType="num">
                                      <p:cBhvr additive="base">
                                        <p:cTn id="36"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ppt_x"/>
                                          </p:val>
                                        </p:tav>
                                        <p:tav tm="100000">
                                          <p:val>
                                            <p:strVal val="#ppt_x"/>
                                          </p:val>
                                        </p:tav>
                                      </p:tavLst>
                                    </p:anim>
                                    <p:anim calcmode="lin" valueType="num">
                                      <p:cBhvr additive="base">
                                        <p:cTn id="7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9"/>
                                        </p:tgtEl>
                                        <p:attrNameLst>
                                          <p:attrName>style.visibility</p:attrName>
                                        </p:attrNameLst>
                                      </p:cBhvr>
                                      <p:to>
                                        <p:strVal val="visible"/>
                                      </p:to>
                                    </p:set>
                                    <p:anim calcmode="lin" valueType="num">
                                      <p:cBhvr additive="base">
                                        <p:cTn id="81" dur="500" fill="hold"/>
                                        <p:tgtEl>
                                          <p:spTgt spid="29"/>
                                        </p:tgtEl>
                                        <p:attrNameLst>
                                          <p:attrName>ppt_x</p:attrName>
                                        </p:attrNameLst>
                                      </p:cBhvr>
                                      <p:tavLst>
                                        <p:tav tm="0">
                                          <p:val>
                                            <p:strVal val="#ppt_x"/>
                                          </p:val>
                                        </p:tav>
                                        <p:tav tm="100000">
                                          <p:val>
                                            <p:strVal val="#ppt_x"/>
                                          </p:val>
                                        </p:tav>
                                      </p:tavLst>
                                    </p:anim>
                                    <p:anim calcmode="lin" valueType="num">
                                      <p:cBhvr additive="base">
                                        <p:cTn id="8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additive="base">
                                        <p:cTn id="87" dur="500" fill="hold"/>
                                        <p:tgtEl>
                                          <p:spTgt spid="30"/>
                                        </p:tgtEl>
                                        <p:attrNameLst>
                                          <p:attrName>ppt_x</p:attrName>
                                        </p:attrNameLst>
                                      </p:cBhvr>
                                      <p:tavLst>
                                        <p:tav tm="0">
                                          <p:val>
                                            <p:strVal val="#ppt_x"/>
                                          </p:val>
                                        </p:tav>
                                        <p:tav tm="100000">
                                          <p:val>
                                            <p:strVal val="#ppt_x"/>
                                          </p:val>
                                        </p:tav>
                                      </p:tavLst>
                                    </p:anim>
                                    <p:anim calcmode="lin" valueType="num">
                                      <p:cBhvr additive="base">
                                        <p:cTn id="8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additive="base">
                                        <p:cTn id="93" dur="500" fill="hold"/>
                                        <p:tgtEl>
                                          <p:spTgt spid="31"/>
                                        </p:tgtEl>
                                        <p:attrNameLst>
                                          <p:attrName>ppt_x</p:attrName>
                                        </p:attrNameLst>
                                      </p:cBhvr>
                                      <p:tavLst>
                                        <p:tav tm="0">
                                          <p:val>
                                            <p:strVal val="#ppt_x"/>
                                          </p:val>
                                        </p:tav>
                                        <p:tav tm="100000">
                                          <p:val>
                                            <p:strVal val="#ppt_x"/>
                                          </p:val>
                                        </p:tav>
                                      </p:tavLst>
                                    </p:anim>
                                    <p:anim calcmode="lin" valueType="num">
                                      <p:cBhvr additive="base">
                                        <p:cTn id="9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anim calcmode="lin" valueType="num">
                                      <p:cBhvr additive="base">
                                        <p:cTn id="99" dur="500" fill="hold"/>
                                        <p:tgtEl>
                                          <p:spTgt spid="28"/>
                                        </p:tgtEl>
                                        <p:attrNameLst>
                                          <p:attrName>ppt_x</p:attrName>
                                        </p:attrNameLst>
                                      </p:cBhvr>
                                      <p:tavLst>
                                        <p:tav tm="0">
                                          <p:val>
                                            <p:strVal val="#ppt_x"/>
                                          </p:val>
                                        </p:tav>
                                        <p:tav tm="100000">
                                          <p:val>
                                            <p:strVal val="#ppt_x"/>
                                          </p:val>
                                        </p:tav>
                                      </p:tavLst>
                                    </p:anim>
                                    <p:anim calcmode="lin" valueType="num">
                                      <p:cBhvr additive="base">
                                        <p:cTn id="10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15"/>
                                        </p:tgtEl>
                                        <p:attrNameLst>
                                          <p:attrName>style.visibility</p:attrName>
                                        </p:attrNameLst>
                                      </p:cBhvr>
                                      <p:to>
                                        <p:strVal val="visible"/>
                                      </p:to>
                                    </p:set>
                                    <p:anim calcmode="lin" valueType="num">
                                      <p:cBhvr additive="base">
                                        <p:cTn id="105" dur="500" fill="hold"/>
                                        <p:tgtEl>
                                          <p:spTgt spid="15"/>
                                        </p:tgtEl>
                                        <p:attrNameLst>
                                          <p:attrName>ppt_x</p:attrName>
                                        </p:attrNameLst>
                                      </p:cBhvr>
                                      <p:tavLst>
                                        <p:tav tm="0">
                                          <p:val>
                                            <p:strVal val="#ppt_x"/>
                                          </p:val>
                                        </p:tav>
                                        <p:tav tm="100000">
                                          <p:val>
                                            <p:strVal val="#ppt_x"/>
                                          </p:val>
                                        </p:tav>
                                      </p:tavLst>
                                    </p:anim>
                                    <p:anim calcmode="lin" valueType="num">
                                      <p:cBhvr additive="base">
                                        <p:cTn id="10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32"/>
                                        </p:tgtEl>
                                        <p:attrNameLst>
                                          <p:attrName>style.visibility</p:attrName>
                                        </p:attrNameLst>
                                      </p:cBhvr>
                                      <p:to>
                                        <p:strVal val="visible"/>
                                      </p:to>
                                    </p:set>
                                    <p:anim calcmode="lin" valueType="num">
                                      <p:cBhvr additive="base">
                                        <p:cTn id="111" dur="500" fill="hold"/>
                                        <p:tgtEl>
                                          <p:spTgt spid="32"/>
                                        </p:tgtEl>
                                        <p:attrNameLst>
                                          <p:attrName>ppt_x</p:attrName>
                                        </p:attrNameLst>
                                      </p:cBhvr>
                                      <p:tavLst>
                                        <p:tav tm="0">
                                          <p:val>
                                            <p:strVal val="#ppt_x"/>
                                          </p:val>
                                        </p:tav>
                                        <p:tav tm="100000">
                                          <p:val>
                                            <p:strVal val="#ppt_x"/>
                                          </p:val>
                                        </p:tav>
                                      </p:tavLst>
                                    </p:anim>
                                    <p:anim calcmode="lin" valueType="num">
                                      <p:cBhvr additive="base">
                                        <p:cTn id="11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33"/>
                                        </p:tgtEl>
                                        <p:attrNameLst>
                                          <p:attrName>style.visibility</p:attrName>
                                        </p:attrNameLst>
                                      </p:cBhvr>
                                      <p:to>
                                        <p:strVal val="visible"/>
                                      </p:to>
                                    </p:set>
                                    <p:anim calcmode="lin" valueType="num">
                                      <p:cBhvr additive="base">
                                        <p:cTn id="117" dur="500" fill="hold"/>
                                        <p:tgtEl>
                                          <p:spTgt spid="33"/>
                                        </p:tgtEl>
                                        <p:attrNameLst>
                                          <p:attrName>ppt_x</p:attrName>
                                        </p:attrNameLst>
                                      </p:cBhvr>
                                      <p:tavLst>
                                        <p:tav tm="0">
                                          <p:val>
                                            <p:strVal val="#ppt_x"/>
                                          </p:val>
                                        </p:tav>
                                        <p:tav tm="100000">
                                          <p:val>
                                            <p:strVal val="#ppt_x"/>
                                          </p:val>
                                        </p:tav>
                                      </p:tavLst>
                                    </p:anim>
                                    <p:anim calcmode="lin" valueType="num">
                                      <p:cBhvr additive="base">
                                        <p:cTn id="11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34"/>
                                        </p:tgtEl>
                                        <p:attrNameLst>
                                          <p:attrName>style.visibility</p:attrName>
                                        </p:attrNameLst>
                                      </p:cBhvr>
                                      <p:to>
                                        <p:strVal val="visible"/>
                                      </p:to>
                                    </p:set>
                                    <p:anim calcmode="lin" valueType="num">
                                      <p:cBhvr additive="base">
                                        <p:cTn id="123" dur="500" fill="hold"/>
                                        <p:tgtEl>
                                          <p:spTgt spid="34"/>
                                        </p:tgtEl>
                                        <p:attrNameLst>
                                          <p:attrName>ppt_x</p:attrName>
                                        </p:attrNameLst>
                                      </p:cBhvr>
                                      <p:tavLst>
                                        <p:tav tm="0">
                                          <p:val>
                                            <p:strVal val="#ppt_x"/>
                                          </p:val>
                                        </p:tav>
                                        <p:tav tm="100000">
                                          <p:val>
                                            <p:strVal val="#ppt_x"/>
                                          </p:val>
                                        </p:tav>
                                      </p:tavLst>
                                    </p:anim>
                                    <p:anim calcmode="lin" valueType="num">
                                      <p:cBhvr additive="base">
                                        <p:cTn id="1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17"/>
                                        </p:tgtEl>
                                        <p:attrNameLst>
                                          <p:attrName>style.visibility</p:attrName>
                                        </p:attrNameLst>
                                      </p:cBhvr>
                                      <p:to>
                                        <p:strVal val="visible"/>
                                      </p:to>
                                    </p:set>
                                    <p:anim calcmode="lin" valueType="num">
                                      <p:cBhvr additive="base">
                                        <p:cTn id="129" dur="500" fill="hold"/>
                                        <p:tgtEl>
                                          <p:spTgt spid="17"/>
                                        </p:tgtEl>
                                        <p:attrNameLst>
                                          <p:attrName>ppt_x</p:attrName>
                                        </p:attrNameLst>
                                      </p:cBhvr>
                                      <p:tavLst>
                                        <p:tav tm="0">
                                          <p:val>
                                            <p:strVal val="#ppt_x"/>
                                          </p:val>
                                        </p:tav>
                                        <p:tav tm="100000">
                                          <p:val>
                                            <p:strVal val="#ppt_x"/>
                                          </p:val>
                                        </p:tav>
                                      </p:tavLst>
                                    </p:anim>
                                    <p:anim calcmode="lin" valueType="num">
                                      <p:cBhvr additive="base">
                                        <p:cTn id="1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35"/>
                                        </p:tgtEl>
                                        <p:attrNameLst>
                                          <p:attrName>style.visibility</p:attrName>
                                        </p:attrNameLst>
                                      </p:cBhvr>
                                      <p:to>
                                        <p:strVal val="visible"/>
                                      </p:to>
                                    </p:set>
                                    <p:anim calcmode="lin" valueType="num">
                                      <p:cBhvr additive="base">
                                        <p:cTn id="135" dur="500" fill="hold"/>
                                        <p:tgtEl>
                                          <p:spTgt spid="35"/>
                                        </p:tgtEl>
                                        <p:attrNameLst>
                                          <p:attrName>ppt_x</p:attrName>
                                        </p:attrNameLst>
                                      </p:cBhvr>
                                      <p:tavLst>
                                        <p:tav tm="0">
                                          <p:val>
                                            <p:strVal val="#ppt_x"/>
                                          </p:val>
                                        </p:tav>
                                        <p:tav tm="100000">
                                          <p:val>
                                            <p:strVal val="#ppt_x"/>
                                          </p:val>
                                        </p:tav>
                                      </p:tavLst>
                                    </p:anim>
                                    <p:anim calcmode="lin" valueType="num">
                                      <p:cBhvr additive="base">
                                        <p:cTn id="13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grpId="0" nodeType="clickEffect">
                                  <p:stCondLst>
                                    <p:cond delay="0"/>
                                  </p:stCondLst>
                                  <p:childTnLst>
                                    <p:set>
                                      <p:cBhvr>
                                        <p:cTn id="140" dur="1" fill="hold">
                                          <p:stCondLst>
                                            <p:cond delay="0"/>
                                          </p:stCondLst>
                                        </p:cTn>
                                        <p:tgtEl>
                                          <p:spTgt spid="36"/>
                                        </p:tgtEl>
                                        <p:attrNameLst>
                                          <p:attrName>style.visibility</p:attrName>
                                        </p:attrNameLst>
                                      </p:cBhvr>
                                      <p:to>
                                        <p:strVal val="visible"/>
                                      </p:to>
                                    </p:set>
                                    <p:anim calcmode="lin" valueType="num">
                                      <p:cBhvr additive="base">
                                        <p:cTn id="141" dur="500" fill="hold"/>
                                        <p:tgtEl>
                                          <p:spTgt spid="36"/>
                                        </p:tgtEl>
                                        <p:attrNameLst>
                                          <p:attrName>ppt_x</p:attrName>
                                        </p:attrNameLst>
                                      </p:cBhvr>
                                      <p:tavLst>
                                        <p:tav tm="0">
                                          <p:val>
                                            <p:strVal val="#ppt_x"/>
                                          </p:val>
                                        </p:tav>
                                        <p:tav tm="100000">
                                          <p:val>
                                            <p:strVal val="#ppt_x"/>
                                          </p:val>
                                        </p:tav>
                                      </p:tavLst>
                                    </p:anim>
                                    <p:anim calcmode="lin" valueType="num">
                                      <p:cBhvr additive="base">
                                        <p:cTn id="1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grpId="0" nodeType="clickEffect">
                                  <p:stCondLst>
                                    <p:cond delay="0"/>
                                  </p:stCondLst>
                                  <p:childTnLst>
                                    <p:set>
                                      <p:cBhvr>
                                        <p:cTn id="146" dur="1" fill="hold">
                                          <p:stCondLst>
                                            <p:cond delay="0"/>
                                          </p:stCondLst>
                                        </p:cTn>
                                        <p:tgtEl>
                                          <p:spTgt spid="37"/>
                                        </p:tgtEl>
                                        <p:attrNameLst>
                                          <p:attrName>style.visibility</p:attrName>
                                        </p:attrNameLst>
                                      </p:cBhvr>
                                      <p:to>
                                        <p:strVal val="visible"/>
                                      </p:to>
                                    </p:set>
                                    <p:anim calcmode="lin" valueType="num">
                                      <p:cBhvr additive="base">
                                        <p:cTn id="147" dur="500" fill="hold"/>
                                        <p:tgtEl>
                                          <p:spTgt spid="37"/>
                                        </p:tgtEl>
                                        <p:attrNameLst>
                                          <p:attrName>ppt_x</p:attrName>
                                        </p:attrNameLst>
                                      </p:cBhvr>
                                      <p:tavLst>
                                        <p:tav tm="0">
                                          <p:val>
                                            <p:strVal val="#ppt_x"/>
                                          </p:val>
                                        </p:tav>
                                        <p:tav tm="100000">
                                          <p:val>
                                            <p:strVal val="#ppt_x"/>
                                          </p:val>
                                        </p:tav>
                                      </p:tavLst>
                                    </p:anim>
                                    <p:anim calcmode="lin" valueType="num">
                                      <p:cBhvr additive="base">
                                        <p:cTn id="14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grpId="0" nodeType="clickEffect">
                                  <p:stCondLst>
                                    <p:cond delay="0"/>
                                  </p:stCondLst>
                                  <p:childTnLst>
                                    <p:set>
                                      <p:cBhvr>
                                        <p:cTn id="152" dur="1" fill="hold">
                                          <p:stCondLst>
                                            <p:cond delay="0"/>
                                          </p:stCondLst>
                                        </p:cTn>
                                        <p:tgtEl>
                                          <p:spTgt spid="38"/>
                                        </p:tgtEl>
                                        <p:attrNameLst>
                                          <p:attrName>style.visibility</p:attrName>
                                        </p:attrNameLst>
                                      </p:cBhvr>
                                      <p:to>
                                        <p:strVal val="visible"/>
                                      </p:to>
                                    </p:set>
                                    <p:anim calcmode="lin" valueType="num">
                                      <p:cBhvr additive="base">
                                        <p:cTn id="153" dur="500" fill="hold"/>
                                        <p:tgtEl>
                                          <p:spTgt spid="38"/>
                                        </p:tgtEl>
                                        <p:attrNameLst>
                                          <p:attrName>ppt_x</p:attrName>
                                        </p:attrNameLst>
                                      </p:cBhvr>
                                      <p:tavLst>
                                        <p:tav tm="0">
                                          <p:val>
                                            <p:strVal val="#ppt_x"/>
                                          </p:val>
                                        </p:tav>
                                        <p:tav tm="100000">
                                          <p:val>
                                            <p:strVal val="#ppt_x"/>
                                          </p:val>
                                        </p:tav>
                                      </p:tavLst>
                                    </p:anim>
                                    <p:anim calcmode="lin" valueType="num">
                                      <p:cBhvr additive="base">
                                        <p:cTn id="15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7" grpId="0" bldLvl="0" animBg="1"/>
      <p:bldP spid="5" grpId="0" bldLvl="0" animBg="1"/>
      <p:bldP spid="27" grpId="0"/>
      <p:bldP spid="29" grpId="0"/>
      <p:bldP spid="30" grpId="0"/>
      <p:bldP spid="31" grpId="0"/>
      <p:bldP spid="32" grpId="0"/>
      <p:bldP spid="33" grpId="0"/>
      <p:bldP spid="34" grpId="0"/>
      <p:bldP spid="35" grpId="0"/>
      <p:bldP spid="36" grpId="0"/>
      <p:bldP spid="37" grpId="0"/>
      <p:bldP spid="38" grpId="0"/>
      <p:bldP spid="16" grpId="0"/>
      <p:bldP spid="15" grpId="0"/>
      <p:bldP spid="1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43"/>
          <p:cNvSpPr txBox="1">
            <a:spLocks noChangeArrowheads="1"/>
          </p:cNvSpPr>
          <p:nvPr>
            <p:custDataLst>
              <p:tags r:id="rId1"/>
            </p:custDataLst>
          </p:nvPr>
        </p:nvSpPr>
        <p:spPr bwMode="auto">
          <a:xfrm>
            <a:off x="859660" y="-26501"/>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教学过程</a:t>
            </a:r>
            <a:r>
              <a:rPr lang="en-US" altLang="zh-CN" sz="2800" b="1">
                <a:solidFill>
                  <a:srgbClr val="C00000"/>
                </a:solidFill>
                <a:latin typeface="微软雅黑" panose="020B0503020204020204" charset="-122"/>
              </a:rPr>
              <a:t>-</a:t>
            </a:r>
            <a:endParaRPr lang="zh-CN" altLang="en-US" sz="2800" b="1">
              <a:solidFill>
                <a:srgbClr val="C00000"/>
              </a:solidFill>
              <a:latin typeface="微软雅黑" panose="020B0503020204020204" charset="-122"/>
            </a:endParaRPr>
          </a:p>
        </p:txBody>
      </p:sp>
      <p:sp>
        <p:nvSpPr>
          <p:cNvPr id="5" name="TextBox 2"/>
          <p:cNvSpPr txBox="1"/>
          <p:nvPr>
            <p:custDataLst>
              <p:tags r:id="rId2"/>
            </p:custDataLst>
          </p:nvPr>
        </p:nvSpPr>
        <p:spPr>
          <a:xfrm>
            <a:off x="2582545" y="-26670"/>
            <a:ext cx="5941060" cy="521970"/>
          </a:xfrm>
          <a:prstGeom prst="rect">
            <a:avLst/>
          </a:prstGeom>
          <a:noFill/>
        </p:spPr>
        <p:txBody>
          <a:bodyPr wrap="square" rtlCol="0">
            <a:spAutoFit/>
          </a:bodyPr>
          <a:lstStyle/>
          <a:p>
            <a:r>
              <a:rPr lang="zh-CN" altLang="en-US" sz="2800" b="1" smtClean="0">
                <a:solidFill>
                  <a:srgbClr val="FF0000"/>
                </a:solidFill>
              </a:rPr>
              <a:t>探究活动：烃的分子结构与性质关系</a:t>
            </a:r>
            <a:endParaRPr lang="zh-CN" altLang="en-US" sz="2800" b="1" smtClean="0">
              <a:solidFill>
                <a:srgbClr val="FF0000"/>
              </a:solidFill>
            </a:endParaRPr>
          </a:p>
        </p:txBody>
      </p:sp>
      <p:sp>
        <p:nvSpPr>
          <p:cNvPr id="7" name="文本框 6"/>
          <p:cNvSpPr txBox="1"/>
          <p:nvPr>
            <p:custDataLst>
              <p:tags r:id="rId3"/>
            </p:custDataLst>
          </p:nvPr>
        </p:nvSpPr>
        <p:spPr>
          <a:xfrm>
            <a:off x="422275" y="638175"/>
            <a:ext cx="11347450" cy="1124585"/>
          </a:xfrm>
          <a:prstGeom prst="rect">
            <a:avLst/>
          </a:prstGeom>
          <a:noFill/>
        </p:spPr>
        <p:txBody>
          <a:bodyPr wrap="square" rtlCol="0">
            <a:spAutoFit/>
          </a:bodyPr>
          <a:lstStyle/>
          <a:p>
            <a:pPr marL="0" indent="0" algn="l">
              <a:lnSpc>
                <a:spcPct val="120000"/>
              </a:lnSpc>
              <a:buNone/>
            </a:pPr>
            <a:r>
              <a:rPr lang="zh-CN" altLang="en-US" sz="2800" b="1" smtClean="0">
                <a:solidFill>
                  <a:srgbClr val="FF0000"/>
                </a:solidFill>
                <a:sym typeface="+mn-ea"/>
              </a:rPr>
              <a:t>问题与讨论</a:t>
            </a:r>
            <a:r>
              <a:rPr lang="zh-CN" altLang="en-US" sz="2800" b="1" smtClean="0">
                <a:sym typeface="+mn-ea"/>
              </a:rPr>
              <a:t>（</a:t>
            </a:r>
            <a:r>
              <a:rPr lang="en-US" altLang="zh-CN" sz="2800" b="1" smtClean="0">
                <a:sym typeface="+mn-ea"/>
              </a:rPr>
              <a:t>1</a:t>
            </a:r>
            <a:r>
              <a:rPr lang="zh-CN" altLang="en-US" sz="2800" b="1" smtClean="0">
                <a:sym typeface="+mn-ea"/>
              </a:rPr>
              <a:t>）比较甲烷和乙烯的化学性质，分析其与二者的分子结构之间存在哪些联系？</a:t>
            </a:r>
            <a:endParaRPr lang="zh-CN" altLang="en-US" sz="2800" b="1" smtClean="0">
              <a:sym typeface="+mn-ea"/>
            </a:endParaRPr>
          </a:p>
        </p:txBody>
      </p:sp>
      <p:graphicFrame>
        <p:nvGraphicFramePr>
          <p:cNvPr id="8" name="表格 7"/>
          <p:cNvGraphicFramePr>
            <a:graphicFrameLocks noGrp="1"/>
          </p:cNvGraphicFramePr>
          <p:nvPr>
            <p:custDataLst>
              <p:tags r:id="rId4"/>
            </p:custDataLst>
          </p:nvPr>
        </p:nvGraphicFramePr>
        <p:xfrm>
          <a:off x="596047" y="1905673"/>
          <a:ext cx="10937875" cy="4582795"/>
        </p:xfrm>
        <a:graphic>
          <a:graphicData uri="http://schemas.openxmlformats.org/drawingml/2006/table">
            <a:tbl>
              <a:tblPr/>
              <a:tblGrid>
                <a:gridCol w="1367155"/>
                <a:gridCol w="2806065"/>
                <a:gridCol w="2159000"/>
                <a:gridCol w="4605655"/>
              </a:tblGrid>
              <a:tr h="594360">
                <a:tc gridSpan="2">
                  <a:txBody>
                    <a:bodyPr wrap="square"/>
                    <a:lstStyle/>
                    <a:p>
                      <a:pPr algn="ctr">
                        <a:lnSpc>
                          <a:spcPct val="150000"/>
                        </a:lnSpc>
                        <a:spcAft>
                          <a:spcPct val="0"/>
                        </a:spcAft>
                      </a:pPr>
                      <a:r>
                        <a:rPr lang="zh-CN" sz="2600" b="1" kern="100">
                          <a:effectLst/>
                          <a:latin typeface="Times New Roman" panose="02020603050405020304" pitchFamily="18" charset="0"/>
                          <a:ea typeface="微软雅黑" panose="020B0503020204020204" charset="-122"/>
                          <a:cs typeface="Times New Roman" panose="02020603050405020304" pitchFamily="18" charset="0"/>
                        </a:rPr>
                        <a:t>物质</a:t>
                      </a:r>
                      <a:endParaRPr lang="zh-CN" sz="2600" b="1" kern="100">
                        <a:effectLst/>
                        <a:latin typeface="Times New Roman" panose="02020603050405020304" pitchFamily="18" charset="0"/>
                        <a:ea typeface="微软雅黑" panose="020B0503020204020204" charset="-122"/>
                        <a:cs typeface="Times New Roman" panose="02020603050405020304" pitchFamily="18" charset="0"/>
                      </a:endParaRPr>
                    </a:p>
                  </a:txBody>
                  <a:tcPr marL="55774" marR="55774"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hMerge="1">
                  <a:tcPr/>
                </a:tc>
                <a:tc>
                  <a:txBody>
                    <a:bodyPr wrap="square"/>
                    <a:lstStyle/>
                    <a:p>
                      <a:pPr algn="ctr">
                        <a:lnSpc>
                          <a:spcPct val="150000"/>
                        </a:lnSpc>
                        <a:spcAft>
                          <a:spcPct val="0"/>
                        </a:spcAft>
                      </a:pPr>
                      <a:r>
                        <a:rPr lang="zh-CN" sz="2600" b="1" kern="100">
                          <a:effectLst/>
                          <a:latin typeface="Times New Roman" panose="02020603050405020304" pitchFamily="18" charset="0"/>
                          <a:ea typeface="微软雅黑" panose="020B0503020204020204" charset="-122"/>
                          <a:cs typeface="Times New Roman" panose="02020603050405020304" pitchFamily="18" charset="0"/>
                        </a:rPr>
                        <a:t>甲烷</a:t>
                      </a:r>
                      <a:endParaRPr lang="zh-CN" sz="2600" b="1" kern="100">
                        <a:effectLst/>
                        <a:latin typeface="Times New Roman" panose="02020603050405020304" pitchFamily="18" charset="0"/>
                        <a:ea typeface="微软雅黑" panose="020B0503020204020204" charset="-122"/>
                        <a:cs typeface="Times New Roman" panose="02020603050405020304" pitchFamily="18" charset="0"/>
                      </a:endParaRPr>
                    </a:p>
                  </a:txBody>
                  <a:tcPr marL="55774" marR="55774"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wrap="square"/>
                    <a:lstStyle/>
                    <a:p>
                      <a:pPr algn="ctr">
                        <a:lnSpc>
                          <a:spcPct val="150000"/>
                        </a:lnSpc>
                        <a:spcAft>
                          <a:spcPct val="0"/>
                        </a:spcAft>
                      </a:pPr>
                      <a:r>
                        <a:rPr lang="zh-CN" sz="2600" b="1" kern="100">
                          <a:effectLst/>
                          <a:latin typeface="Times New Roman" panose="02020603050405020304" pitchFamily="18" charset="0"/>
                          <a:ea typeface="微软雅黑" panose="020B0503020204020204" charset="-122"/>
                          <a:cs typeface="Times New Roman" panose="02020603050405020304" pitchFamily="18" charset="0"/>
                        </a:rPr>
                        <a:t>乙烯</a:t>
                      </a:r>
                      <a:endParaRPr lang="en-US" altLang="zh-CN" sz="2600" b="1" kern="100">
                        <a:effectLst/>
                        <a:latin typeface="Times New Roman" panose="02020603050405020304" pitchFamily="18" charset="0"/>
                        <a:ea typeface="微软雅黑" panose="020B0503020204020204" charset="-122"/>
                        <a:cs typeface="Times New Roman" panose="02020603050405020304" pitchFamily="18" charset="0"/>
                      </a:endParaRPr>
                    </a:p>
                  </a:txBody>
                  <a:tcPr marL="55774" marR="55774"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711200">
                <a:tc rowSpan="3">
                  <a:txBody>
                    <a:bodyPr wrap="square"/>
                    <a:lstStyle/>
                    <a:p>
                      <a:pPr algn="ctr">
                        <a:lnSpc>
                          <a:spcPct val="150000"/>
                        </a:lnSpc>
                        <a:spcAft>
                          <a:spcPct val="0"/>
                        </a:spcAft>
                      </a:pPr>
                      <a:r>
                        <a:rPr lang="zh-CN" sz="2600" b="1" kern="100">
                          <a:effectLst/>
                          <a:latin typeface="Times New Roman" panose="02020603050405020304" pitchFamily="18" charset="0"/>
                          <a:ea typeface="微软雅黑" panose="020B0503020204020204" charset="-122"/>
                          <a:cs typeface="Times New Roman" panose="02020603050405020304" pitchFamily="18" charset="0"/>
                        </a:rPr>
                        <a:t>与</a:t>
                      </a:r>
                      <a:r>
                        <a:rPr lang="en-US" sz="2600" b="1" kern="100">
                          <a:effectLst/>
                          <a:latin typeface="Times New Roman" panose="02020603050405020304" pitchFamily="18" charset="0"/>
                          <a:ea typeface="微软雅黑" panose="020B0503020204020204" charset="-122"/>
                          <a:cs typeface="Courier New" panose="02070309020205020404" pitchFamily="49" charset="0"/>
                        </a:rPr>
                        <a:t>Br</a:t>
                      </a:r>
                      <a:r>
                        <a:rPr lang="en-US" sz="2600" b="1" kern="100" baseline="-25000">
                          <a:effectLst/>
                          <a:latin typeface="Times New Roman" panose="02020603050405020304" pitchFamily="18" charset="0"/>
                          <a:ea typeface="微软雅黑" panose="020B0503020204020204" charset="-122"/>
                          <a:cs typeface="Courier New" panose="02070309020205020404" pitchFamily="49" charset="0"/>
                        </a:rPr>
                        <a:t>2</a:t>
                      </a:r>
                      <a:endParaRPr lang="zh-CN" sz="2600" b="1" kern="100">
                        <a:effectLst/>
                        <a:latin typeface="宋体" panose="02010600030101010101" pitchFamily="2" charset="-122"/>
                        <a:ea typeface="宋体" panose="02010600030101010101" pitchFamily="2" charset="-122"/>
                        <a:cs typeface="Courier New" panose="02070309020205020404" pitchFamily="49" charset="0"/>
                      </a:endParaRPr>
                    </a:p>
                    <a:p>
                      <a:pPr algn="ctr">
                        <a:lnSpc>
                          <a:spcPct val="150000"/>
                        </a:lnSpc>
                        <a:spcAft>
                          <a:spcPct val="0"/>
                        </a:spcAft>
                      </a:pPr>
                      <a:r>
                        <a:rPr lang="zh-CN" sz="2600" b="1" kern="100">
                          <a:effectLst/>
                          <a:latin typeface="Times New Roman" panose="02020603050405020304" pitchFamily="18" charset="0"/>
                          <a:ea typeface="微软雅黑" panose="020B0503020204020204" charset="-122"/>
                          <a:cs typeface="Times New Roman" panose="02020603050405020304" pitchFamily="18" charset="0"/>
                        </a:rPr>
                        <a:t>反应</a:t>
                      </a:r>
                      <a:endParaRPr lang="zh-CN" sz="2600" b="1" kern="100">
                        <a:effectLst/>
                        <a:latin typeface="宋体" panose="02010600030101010101" pitchFamily="2" charset="-122"/>
                        <a:ea typeface="宋体" panose="02010600030101010101" pitchFamily="2" charset="-122"/>
                        <a:cs typeface="Courier New" panose="02070309020205020404" pitchFamily="49" charset="0"/>
                      </a:endParaRPr>
                    </a:p>
                  </a:txBody>
                  <a:tcPr marL="55774" marR="55774"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r>
                        <a:rPr lang="en-US" sz="2600" b="1" kern="100">
                          <a:effectLst/>
                          <a:latin typeface="Times New Roman" panose="02020603050405020304" pitchFamily="18" charset="0"/>
                          <a:ea typeface="微软雅黑" panose="020B0503020204020204" charset="-122"/>
                          <a:cs typeface="Courier New" panose="02070309020205020404" pitchFamily="49" charset="0"/>
                        </a:rPr>
                        <a:t>Br</a:t>
                      </a:r>
                      <a:r>
                        <a:rPr lang="en-US" sz="2600" b="1" kern="100" baseline="-25000">
                          <a:effectLst/>
                          <a:latin typeface="Times New Roman" panose="02020603050405020304" pitchFamily="18" charset="0"/>
                          <a:ea typeface="微软雅黑" panose="020B0503020204020204" charset="-122"/>
                          <a:cs typeface="Courier New" panose="02070309020205020404" pitchFamily="49" charset="0"/>
                        </a:rPr>
                        <a:t>2</a:t>
                      </a:r>
                      <a:r>
                        <a:rPr lang="zh-CN" sz="2600" b="1" kern="100">
                          <a:effectLst/>
                          <a:latin typeface="Times New Roman" panose="02020603050405020304" pitchFamily="18" charset="0"/>
                          <a:ea typeface="微软雅黑" panose="020B0503020204020204" charset="-122"/>
                          <a:cs typeface="Times New Roman" panose="02020603050405020304" pitchFamily="18" charset="0"/>
                        </a:rPr>
                        <a:t>试剂</a:t>
                      </a:r>
                      <a:endParaRPr lang="zh-CN" sz="2600" b="1" kern="100">
                        <a:effectLst/>
                        <a:latin typeface="宋体" panose="02010600030101010101" pitchFamily="2" charset="-122"/>
                        <a:ea typeface="宋体" panose="02010600030101010101" pitchFamily="2" charset="-122"/>
                        <a:cs typeface="Courier New" panose="02070309020205020404" pitchFamily="49" charset="0"/>
                      </a:endParaRPr>
                    </a:p>
                  </a:txBody>
                  <a:tcPr marL="55774" marR="55774"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r>
                        <a:rPr lang="en-US" sz="2600" b="1" u="none" kern="100">
                          <a:effectLst/>
                          <a:latin typeface="Times New Roman" panose="02020603050405020304" pitchFamily="18" charset="0"/>
                          <a:ea typeface="微软雅黑" panose="020B0503020204020204" charset="-122"/>
                          <a:cs typeface="Courier New" panose="02070309020205020404" pitchFamily="49" charset="0"/>
                        </a:rPr>
                        <a:t>________</a:t>
                      </a:r>
                      <a:endParaRPr lang="en-US" sz="2600" b="1" u="none" kern="100">
                        <a:effectLst/>
                        <a:latin typeface="Times New Roman" panose="02020603050405020304" pitchFamily="18" charset="0"/>
                        <a:ea typeface="微软雅黑" panose="020B0503020204020204" charset="-122"/>
                        <a:cs typeface="Courier New" panose="02070309020205020404" pitchFamily="49" charset="0"/>
                      </a:endParaRPr>
                    </a:p>
                  </a:txBody>
                  <a:tcPr marL="55774" marR="55774"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r>
                        <a:rPr lang="en-US" altLang="zh-CN" sz="2600" b="1" u="none" kern="100">
                          <a:effectLst/>
                          <a:latin typeface="Times New Roman" panose="02020603050405020304" pitchFamily="18" charset="0"/>
                          <a:ea typeface="微软雅黑" panose="020B0503020204020204" charset="-122"/>
                          <a:cs typeface="Times New Roman" panose="02020603050405020304" pitchFamily="18" charset="0"/>
                        </a:rPr>
                        <a:t>___________________</a:t>
                      </a:r>
                      <a:endParaRPr lang="en-US" altLang="zh-CN" sz="2600" b="1" u="none" kern="100">
                        <a:effectLst/>
                        <a:latin typeface="Times New Roman" panose="02020603050405020304" pitchFamily="18" charset="0"/>
                        <a:ea typeface="微软雅黑" panose="020B0503020204020204" charset="-122"/>
                        <a:cs typeface="Times New Roman" panose="02020603050405020304" pitchFamily="18" charset="0"/>
                      </a:endParaRPr>
                    </a:p>
                  </a:txBody>
                  <a:tcPr marL="55774" marR="55774"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8335">
                <a:tc vMerge="1">
                  <a:tcPr/>
                </a:tc>
                <a:tc>
                  <a:txBody>
                    <a:bodyPr wrap="square"/>
                    <a:lstStyle/>
                    <a:p>
                      <a:pPr algn="ctr">
                        <a:lnSpc>
                          <a:spcPct val="150000"/>
                        </a:lnSpc>
                        <a:spcAft>
                          <a:spcPct val="0"/>
                        </a:spcAft>
                      </a:pPr>
                      <a:r>
                        <a:rPr lang="zh-CN" sz="2600" b="1" kern="100">
                          <a:effectLst/>
                          <a:latin typeface="Times New Roman" panose="02020603050405020304" pitchFamily="18" charset="0"/>
                          <a:ea typeface="微软雅黑" panose="020B0503020204020204" charset="-122"/>
                          <a:cs typeface="Times New Roman" panose="02020603050405020304" pitchFamily="18" charset="0"/>
                        </a:rPr>
                        <a:t>反应条件</a:t>
                      </a:r>
                      <a:endParaRPr lang="zh-CN" sz="2600" b="1" kern="100">
                        <a:effectLst/>
                        <a:latin typeface="Times New Roman" panose="02020603050405020304" pitchFamily="18" charset="0"/>
                        <a:ea typeface="微软雅黑" panose="020B0503020204020204" charset="-122"/>
                        <a:cs typeface="Times New Roman" panose="02020603050405020304" pitchFamily="18" charset="0"/>
                      </a:endParaRPr>
                    </a:p>
                  </a:txBody>
                  <a:tcPr marL="55774" marR="55774"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r>
                        <a:rPr lang="en-US" altLang="zh-CN" sz="2600" b="1" u="none" kern="100">
                          <a:effectLst/>
                          <a:latin typeface="Times New Roman" panose="02020603050405020304" pitchFamily="18" charset="0"/>
                          <a:ea typeface="微软雅黑" panose="020B0503020204020204" charset="-122"/>
                          <a:cs typeface="Times New Roman" panose="02020603050405020304" pitchFamily="18" charset="0"/>
                        </a:rPr>
                        <a:t>_____</a:t>
                      </a:r>
                      <a:endParaRPr lang="en-US" altLang="zh-CN" sz="2600" b="1" u="none" kern="100">
                        <a:effectLst/>
                        <a:latin typeface="Times New Roman" panose="02020603050405020304" pitchFamily="18" charset="0"/>
                        <a:ea typeface="微软雅黑" panose="020B0503020204020204" charset="-122"/>
                        <a:cs typeface="Times New Roman" panose="02020603050405020304" pitchFamily="18" charset="0"/>
                      </a:endParaRPr>
                    </a:p>
                  </a:txBody>
                  <a:tcPr marL="55774" marR="55774"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r>
                        <a:rPr lang="en-US" sz="2600" b="1" kern="100">
                          <a:effectLst/>
                          <a:latin typeface="Times New Roman" panose="02020603050405020304" pitchFamily="18" charset="0"/>
                          <a:ea typeface="宋体" panose="02010600030101010101" pitchFamily="2" charset="-122"/>
                          <a:cs typeface="Courier New" panose="02070309020205020404" pitchFamily="49" charset="0"/>
                        </a:rPr>
                        <a:t> </a:t>
                      </a:r>
                      <a:endParaRPr lang="en-US" sz="2600" b="1" kern="100">
                        <a:effectLst/>
                        <a:latin typeface="Times New Roman" panose="02020603050405020304" pitchFamily="18" charset="0"/>
                        <a:ea typeface="宋体" panose="02010600030101010101" pitchFamily="2" charset="-122"/>
                        <a:cs typeface="Courier New" panose="02070309020205020404" pitchFamily="49" charset="0"/>
                      </a:endParaRPr>
                    </a:p>
                  </a:txBody>
                  <a:tcPr marL="55774" marR="55774"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r>
              <a:tr h="720090">
                <a:tc vMerge="1">
                  <a:tcPr/>
                </a:tc>
                <a:tc>
                  <a:txBody>
                    <a:bodyPr wrap="square"/>
                    <a:lstStyle/>
                    <a:p>
                      <a:pPr algn="ctr">
                        <a:lnSpc>
                          <a:spcPct val="150000"/>
                        </a:lnSpc>
                        <a:spcAft>
                          <a:spcPct val="0"/>
                        </a:spcAft>
                      </a:pPr>
                      <a:r>
                        <a:rPr lang="zh-CN" sz="2600" b="1" kern="100">
                          <a:effectLst/>
                          <a:latin typeface="Times New Roman" panose="02020603050405020304" pitchFamily="18" charset="0"/>
                          <a:ea typeface="微软雅黑" panose="020B0503020204020204" charset="-122"/>
                          <a:cs typeface="Times New Roman" panose="02020603050405020304" pitchFamily="18" charset="0"/>
                        </a:rPr>
                        <a:t>反应类型</a:t>
                      </a:r>
                      <a:endParaRPr lang="zh-CN" sz="2600" b="1" kern="100">
                        <a:effectLst/>
                        <a:latin typeface="Times New Roman" panose="02020603050405020304" pitchFamily="18" charset="0"/>
                        <a:ea typeface="微软雅黑" panose="020B0503020204020204" charset="-122"/>
                        <a:cs typeface="Times New Roman" panose="02020603050405020304" pitchFamily="18" charset="0"/>
                      </a:endParaRPr>
                    </a:p>
                  </a:txBody>
                  <a:tcPr marL="55774" marR="55774"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r>
                        <a:rPr lang="en-US" altLang="zh-CN" sz="2600" b="1" u="none" kern="100">
                          <a:effectLst/>
                          <a:latin typeface="Times New Roman" panose="02020603050405020304" pitchFamily="18" charset="0"/>
                          <a:ea typeface="微软雅黑" panose="020B0503020204020204" charset="-122"/>
                          <a:cs typeface="Times New Roman" panose="02020603050405020304" pitchFamily="18" charset="0"/>
                        </a:rPr>
                        <a:t>_____</a:t>
                      </a:r>
                      <a:endParaRPr lang="en-US" altLang="zh-CN" sz="2600" b="1" u="none" kern="100">
                        <a:effectLst/>
                        <a:latin typeface="Times New Roman" panose="02020603050405020304" pitchFamily="18" charset="0"/>
                        <a:ea typeface="微软雅黑" panose="020B0503020204020204" charset="-122"/>
                        <a:cs typeface="Times New Roman" panose="02020603050405020304" pitchFamily="18" charset="0"/>
                      </a:endParaRPr>
                    </a:p>
                  </a:txBody>
                  <a:tcPr marL="55774" marR="55774"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r>
                        <a:rPr lang="en-US" altLang="zh-CN" sz="2600" b="1" u="none" kern="100">
                          <a:effectLst/>
                          <a:latin typeface="Times New Roman" panose="02020603050405020304" pitchFamily="18" charset="0"/>
                          <a:ea typeface="微软雅黑" panose="020B0503020204020204" charset="-122"/>
                          <a:cs typeface="Times New Roman" panose="02020603050405020304" pitchFamily="18" charset="0"/>
                        </a:rPr>
                        <a:t>_____</a:t>
                      </a:r>
                      <a:endParaRPr lang="en-US" altLang="zh-CN" sz="2600" b="1" u="none" kern="100">
                        <a:effectLst/>
                        <a:latin typeface="Times New Roman" panose="02020603050405020304" pitchFamily="18" charset="0"/>
                        <a:ea typeface="微软雅黑" panose="020B0503020204020204" charset="-122"/>
                        <a:cs typeface="Times New Roman" panose="02020603050405020304" pitchFamily="18" charset="0"/>
                      </a:endParaRPr>
                    </a:p>
                  </a:txBody>
                  <a:tcPr marL="55774" marR="55774"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88720">
                <a:tc rowSpan="2">
                  <a:txBody>
                    <a:bodyPr wrap="square"/>
                    <a:lstStyle/>
                    <a:p>
                      <a:pPr algn="ctr">
                        <a:lnSpc>
                          <a:spcPct val="150000"/>
                        </a:lnSpc>
                        <a:spcAft>
                          <a:spcPct val="0"/>
                        </a:spcAft>
                      </a:pPr>
                      <a:r>
                        <a:rPr lang="zh-CN" sz="2600" b="1" kern="100">
                          <a:effectLst/>
                          <a:latin typeface="Times New Roman" panose="02020603050405020304" pitchFamily="18" charset="0"/>
                          <a:ea typeface="微软雅黑" panose="020B0503020204020204" charset="-122"/>
                          <a:cs typeface="Times New Roman" panose="02020603050405020304" pitchFamily="18" charset="0"/>
                        </a:rPr>
                        <a:t>氧化</a:t>
                      </a:r>
                      <a:endParaRPr lang="zh-CN" sz="1050" b="1" kern="100">
                        <a:effectLst/>
                        <a:latin typeface="宋体" panose="02010600030101010101" pitchFamily="2" charset="-122"/>
                        <a:ea typeface="宋体" panose="02010600030101010101" pitchFamily="2" charset="-122"/>
                        <a:cs typeface="Courier New" panose="02070309020205020404" pitchFamily="49" charset="0"/>
                      </a:endParaRPr>
                    </a:p>
                    <a:p>
                      <a:pPr algn="ctr">
                        <a:lnSpc>
                          <a:spcPct val="150000"/>
                        </a:lnSpc>
                        <a:spcAft>
                          <a:spcPct val="0"/>
                        </a:spcAft>
                      </a:pPr>
                      <a:r>
                        <a:rPr lang="zh-CN" sz="2600" b="1" kern="100">
                          <a:effectLst/>
                          <a:latin typeface="Times New Roman" panose="02020603050405020304" pitchFamily="18" charset="0"/>
                          <a:ea typeface="微软雅黑" panose="020B0503020204020204" charset="-122"/>
                          <a:cs typeface="Times New Roman" panose="02020603050405020304" pitchFamily="18" charset="0"/>
                        </a:rPr>
                        <a:t>反应</a:t>
                      </a:r>
                      <a:endParaRPr lang="zh-CN" sz="1050" b="1" kern="100">
                        <a:effectLst/>
                        <a:latin typeface="宋体" panose="02010600030101010101" pitchFamily="2" charset="-122"/>
                        <a:ea typeface="宋体" panose="02010600030101010101" pitchFamily="2" charset="-122"/>
                        <a:cs typeface="Courier New" panose="02070309020205020404" pitchFamily="49" charset="0"/>
                      </a:endParaRPr>
                    </a:p>
                  </a:txBody>
                  <a:tcPr marL="68540" marR="6854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r>
                        <a:rPr lang="zh-CN" sz="2600" b="1" kern="100">
                          <a:effectLst/>
                          <a:latin typeface="Times New Roman" panose="02020603050405020304" pitchFamily="18" charset="0"/>
                          <a:ea typeface="微软雅黑" panose="020B0503020204020204" charset="-122"/>
                          <a:cs typeface="Times New Roman" panose="02020603050405020304" pitchFamily="18" charset="0"/>
                        </a:rPr>
                        <a:t>和</a:t>
                      </a:r>
                      <a:r>
                        <a:rPr lang="en-US" sz="2600" b="1" kern="100">
                          <a:effectLst/>
                          <a:latin typeface="Times New Roman" panose="02020603050405020304" pitchFamily="18" charset="0"/>
                          <a:ea typeface="微软雅黑" panose="020B0503020204020204" charset="-122"/>
                          <a:cs typeface="Courier New" panose="02070309020205020404" pitchFamily="49" charset="0"/>
                        </a:rPr>
                        <a:t>O</a:t>
                      </a:r>
                      <a:r>
                        <a:rPr lang="en-US" sz="2600" b="1" kern="100" baseline="-25000">
                          <a:effectLst/>
                          <a:latin typeface="Times New Roman" panose="02020603050405020304" pitchFamily="18" charset="0"/>
                          <a:ea typeface="微软雅黑" panose="020B0503020204020204" charset="-122"/>
                          <a:cs typeface="Courier New" panose="02070309020205020404" pitchFamily="49" charset="0"/>
                        </a:rPr>
                        <a:t>2</a:t>
                      </a:r>
                      <a:r>
                        <a:rPr lang="zh-CN" sz="2600" b="1" kern="100">
                          <a:effectLst/>
                          <a:latin typeface="Times New Roman" panose="02020603050405020304" pitchFamily="18" charset="0"/>
                          <a:ea typeface="微软雅黑" panose="020B0503020204020204" charset="-122"/>
                          <a:cs typeface="Times New Roman" panose="02020603050405020304" pitchFamily="18" charset="0"/>
                        </a:rPr>
                        <a:t>燃烧</a:t>
                      </a:r>
                      <a:endParaRPr lang="zh-CN" sz="1050" b="1" kern="100">
                        <a:effectLst/>
                        <a:latin typeface="宋体" panose="02010600030101010101" pitchFamily="2" charset="-122"/>
                        <a:ea typeface="宋体" panose="02010600030101010101" pitchFamily="2" charset="-122"/>
                        <a:cs typeface="Courier New" panose="02070309020205020404" pitchFamily="49" charset="0"/>
                      </a:endParaRPr>
                    </a:p>
                  </a:txBody>
                  <a:tcPr marL="68540" marR="6854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r>
                        <a:rPr lang="zh-CN" sz="2600" b="1" kern="100">
                          <a:effectLst/>
                          <a:latin typeface="Times New Roman" panose="02020603050405020304" pitchFamily="18" charset="0"/>
                          <a:ea typeface="微软雅黑" panose="020B0503020204020204" charset="-122"/>
                          <a:cs typeface="Times New Roman" panose="02020603050405020304" pitchFamily="18" charset="0"/>
                        </a:rPr>
                        <a:t>燃烧，火焰</a:t>
                      </a:r>
                      <a:endParaRPr lang="zh-CN" sz="1050" b="1" kern="100">
                        <a:effectLst/>
                        <a:latin typeface="宋体" panose="02010600030101010101" pitchFamily="2" charset="-122"/>
                        <a:ea typeface="宋体" panose="02010600030101010101" pitchFamily="2" charset="-122"/>
                        <a:cs typeface="Courier New" panose="02070309020205020404" pitchFamily="49" charset="0"/>
                      </a:endParaRPr>
                    </a:p>
                    <a:p>
                      <a:pPr algn="ctr">
                        <a:lnSpc>
                          <a:spcPct val="150000"/>
                        </a:lnSpc>
                        <a:spcAft>
                          <a:spcPct val="0"/>
                        </a:spcAft>
                      </a:pPr>
                      <a:r>
                        <a:rPr lang="zh-CN" sz="2600" b="1" kern="100">
                          <a:effectLst/>
                          <a:latin typeface="Times New Roman" panose="02020603050405020304" pitchFamily="18" charset="0"/>
                          <a:ea typeface="微软雅黑" panose="020B0503020204020204" charset="-122"/>
                          <a:cs typeface="Times New Roman" panose="02020603050405020304" pitchFamily="18" charset="0"/>
                        </a:rPr>
                        <a:t>呈</a:t>
                      </a:r>
                      <a:r>
                        <a:rPr lang="en-US" altLang="zh-CN" sz="2600" b="1" u="sng" kern="100">
                          <a:effectLst/>
                          <a:latin typeface="Times New Roman" panose="02020603050405020304" pitchFamily="18" charset="0"/>
                          <a:ea typeface="微软雅黑" panose="020B0503020204020204" charset="-122"/>
                          <a:cs typeface="Times New Roman" panose="02020603050405020304" pitchFamily="18" charset="0"/>
                        </a:rPr>
                        <a:t>          </a:t>
                      </a:r>
                      <a:r>
                        <a:rPr lang="zh-CN" sz="2600" b="1" kern="100">
                          <a:effectLst/>
                          <a:latin typeface="Times New Roman" panose="02020603050405020304" pitchFamily="18" charset="0"/>
                          <a:ea typeface="微软雅黑" panose="020B0503020204020204" charset="-122"/>
                          <a:cs typeface="Times New Roman" panose="02020603050405020304" pitchFamily="18" charset="0"/>
                        </a:rPr>
                        <a:t>色</a:t>
                      </a:r>
                      <a:endParaRPr lang="zh-CN" sz="1050" b="1" kern="100">
                        <a:effectLst/>
                        <a:latin typeface="宋体" panose="02010600030101010101" pitchFamily="2" charset="-122"/>
                        <a:ea typeface="宋体" panose="02010600030101010101" pitchFamily="2" charset="-122"/>
                        <a:cs typeface="Courier New" panose="02070309020205020404" pitchFamily="49" charset="0"/>
                      </a:endParaRPr>
                    </a:p>
                  </a:txBody>
                  <a:tcPr marL="68540" marR="6854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marL="0" algn="ctr">
                        <a:lnSpc>
                          <a:spcPct val="150000"/>
                        </a:lnSpc>
                        <a:spcAft>
                          <a:spcPct val="0"/>
                        </a:spcAft>
                      </a:pPr>
                      <a:r>
                        <a:rPr lang="zh-CN" sz="2600" b="1" kern="100">
                          <a:effectLst/>
                          <a:latin typeface="Times New Roman" panose="02020603050405020304" pitchFamily="18" charset="0"/>
                          <a:ea typeface="微软雅黑" panose="020B0503020204020204" charset="-122"/>
                          <a:cs typeface="Times New Roman" panose="02020603050405020304" pitchFamily="18" charset="0"/>
                        </a:rPr>
                        <a:t>燃烧，火焰</a:t>
                      </a:r>
                      <a:r>
                        <a:rPr lang="en-US" altLang="zh-CN" sz="2600" b="1" u="none" kern="100">
                          <a:effectLst/>
                          <a:latin typeface="Times New Roman" panose="02020603050405020304" pitchFamily="18" charset="0"/>
                          <a:ea typeface="微软雅黑" panose="020B0503020204020204" charset="-122"/>
                          <a:cs typeface="Times New Roman" panose="02020603050405020304" pitchFamily="18" charset="0"/>
                        </a:rPr>
                        <a:t>_______________</a:t>
                      </a:r>
                      <a:endParaRPr lang="zh-CN" sz="1050" b="1" u="none" kern="100">
                        <a:effectLst/>
                        <a:latin typeface="宋体" panose="02010600030101010101" pitchFamily="2" charset="-122"/>
                        <a:ea typeface="宋体" panose="02010600030101010101" pitchFamily="2" charset="-122"/>
                        <a:cs typeface="Courier New" panose="02070309020205020404" pitchFamily="49" charset="0"/>
                      </a:endParaRPr>
                    </a:p>
                  </a:txBody>
                  <a:tcPr marL="68540" marR="6854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0090">
                <a:tc vMerge="1">
                  <a:tcPr marL="55807" marR="558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r>
                        <a:rPr lang="zh-CN" sz="2600" b="1" kern="100">
                          <a:effectLst/>
                          <a:latin typeface="Times New Roman" panose="02020603050405020304" pitchFamily="18" charset="0"/>
                          <a:ea typeface="微软雅黑" panose="020B0503020204020204" charset="-122"/>
                          <a:cs typeface="Times New Roman" panose="02020603050405020304" pitchFamily="18" charset="0"/>
                        </a:rPr>
                        <a:t>酸性</a:t>
                      </a:r>
                      <a:r>
                        <a:rPr lang="en-US" sz="2600" b="1" kern="100">
                          <a:effectLst/>
                          <a:latin typeface="Times New Roman" panose="02020603050405020304" pitchFamily="18" charset="0"/>
                          <a:ea typeface="微软雅黑" panose="020B0503020204020204" charset="-122"/>
                          <a:cs typeface="Courier New" panose="02070309020205020404" pitchFamily="49" charset="0"/>
                        </a:rPr>
                        <a:t>KMnO</a:t>
                      </a:r>
                      <a:r>
                        <a:rPr lang="en-US" sz="2600" b="1" kern="100" baseline="-25000">
                          <a:effectLst/>
                          <a:latin typeface="Times New Roman" panose="02020603050405020304" pitchFamily="18" charset="0"/>
                          <a:ea typeface="微软雅黑" panose="020B0503020204020204" charset="-122"/>
                          <a:cs typeface="Courier New" panose="02070309020205020404" pitchFamily="49" charset="0"/>
                        </a:rPr>
                        <a:t>4</a:t>
                      </a:r>
                      <a:r>
                        <a:rPr lang="zh-CN" sz="2600" b="1" kern="100">
                          <a:effectLst/>
                          <a:latin typeface="Times New Roman" panose="02020603050405020304" pitchFamily="18" charset="0"/>
                          <a:ea typeface="微软雅黑" panose="020B0503020204020204" charset="-122"/>
                          <a:cs typeface="Times New Roman" panose="02020603050405020304" pitchFamily="18" charset="0"/>
                        </a:rPr>
                        <a:t>溶液</a:t>
                      </a:r>
                      <a:endParaRPr lang="zh-CN" sz="1050" b="1" kern="100">
                        <a:effectLst/>
                        <a:latin typeface="宋体" panose="02010600030101010101" pitchFamily="2" charset="-122"/>
                        <a:ea typeface="宋体" panose="02010600030101010101" pitchFamily="2" charset="-122"/>
                        <a:cs typeface="Courier New" panose="02070309020205020404" pitchFamily="49" charset="0"/>
                      </a:endParaRPr>
                    </a:p>
                  </a:txBody>
                  <a:tcPr marL="68540" marR="6854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r>
                        <a:rPr lang="en-US" altLang="zh-CN" sz="2600" b="1" u="none" kern="100">
                          <a:effectLst/>
                          <a:latin typeface="Times New Roman" panose="02020603050405020304" pitchFamily="18" charset="0"/>
                          <a:ea typeface="微软雅黑" panose="020B0503020204020204" charset="-122"/>
                          <a:cs typeface="Times New Roman" panose="02020603050405020304" pitchFamily="18" charset="0"/>
                        </a:rPr>
                        <a:t>_______</a:t>
                      </a:r>
                      <a:endParaRPr lang="en-US" altLang="zh-CN" sz="2600" b="1" u="none" kern="100">
                        <a:effectLst/>
                        <a:latin typeface="Times New Roman" panose="02020603050405020304" pitchFamily="18" charset="0"/>
                        <a:ea typeface="微软雅黑" panose="020B0503020204020204" charset="-122"/>
                        <a:cs typeface="Times New Roman" panose="02020603050405020304" pitchFamily="18" charset="0"/>
                      </a:endParaRPr>
                    </a:p>
                  </a:txBody>
                  <a:tcPr marL="68540" marR="6854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algn="ctr">
                        <a:lnSpc>
                          <a:spcPct val="150000"/>
                        </a:lnSpc>
                        <a:spcAft>
                          <a:spcPct val="0"/>
                        </a:spcAft>
                      </a:pPr>
                      <a:r>
                        <a:rPr lang="en-US" altLang="zh-CN" sz="2600" b="1" u="none" kern="100">
                          <a:effectLst/>
                          <a:latin typeface="Times New Roman" panose="02020603050405020304" pitchFamily="18" charset="0"/>
                          <a:ea typeface="微软雅黑" panose="020B0503020204020204" charset="-122"/>
                          <a:cs typeface="Times New Roman" panose="02020603050405020304" pitchFamily="18" charset="0"/>
                        </a:rPr>
                        <a:t>____________________</a:t>
                      </a:r>
                      <a:endParaRPr lang="en-US" altLang="zh-CN" sz="2600" b="1" u="none" kern="100">
                        <a:effectLst/>
                        <a:latin typeface="Times New Roman" panose="02020603050405020304" pitchFamily="18" charset="0"/>
                        <a:ea typeface="微软雅黑" panose="020B0503020204020204" charset="-122"/>
                        <a:cs typeface="Times New Roman" panose="02020603050405020304" pitchFamily="18" charset="0"/>
                      </a:endParaRPr>
                    </a:p>
                  </a:txBody>
                  <a:tcPr marL="68540" marR="6854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矩形 8"/>
          <p:cNvSpPr/>
          <p:nvPr>
            <p:custDataLst>
              <p:tags r:id="rId5"/>
            </p:custDataLst>
          </p:nvPr>
        </p:nvSpPr>
        <p:spPr>
          <a:xfrm>
            <a:off x="5201918" y="2606081"/>
            <a:ext cx="1317625" cy="491490"/>
          </a:xfrm>
          <a:prstGeom prst="rect">
            <a:avLst/>
          </a:prstGeom>
        </p:spPr>
        <p:txBody>
          <a:bodyPr wrap="none">
            <a:spAutoFit/>
          </a:bodyPr>
          <a:lstStyle/>
          <a:p>
            <a:r>
              <a:rPr lang="en-US" altLang="zh-CN" sz="2600" b="1" kern="100">
                <a:solidFill>
                  <a:srgbClr val="FF0000"/>
                </a:solidFill>
                <a:latin typeface="Times New Roman" panose="02020603050405020304" pitchFamily="18" charset="0"/>
                <a:ea typeface="微软雅黑" panose="020B0503020204020204" charset="-122"/>
                <a:cs typeface="Courier New" panose="02070309020205020404" pitchFamily="49" charset="0"/>
              </a:rPr>
              <a:t>Br</a:t>
            </a:r>
            <a:r>
              <a:rPr lang="en-US" altLang="zh-CN" sz="2600" b="1" kern="100" baseline="-25000">
                <a:solidFill>
                  <a:srgbClr val="FF0000"/>
                </a:solidFill>
                <a:latin typeface="Times New Roman" panose="02020603050405020304" pitchFamily="18" charset="0"/>
                <a:ea typeface="微软雅黑" panose="020B0503020204020204" charset="-122"/>
                <a:cs typeface="Courier New" panose="02070309020205020404" pitchFamily="49" charset="0"/>
              </a:rPr>
              <a:t>2</a:t>
            </a:r>
            <a:r>
              <a:rPr lang="zh-CN" altLang="en-US"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rPr>
              <a:t>蒸气</a:t>
            </a:r>
            <a:endParaRPr lang="zh-CN" altLang="en-US"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0" name="矩形 9"/>
          <p:cNvSpPr/>
          <p:nvPr>
            <p:custDataLst>
              <p:tags r:id="rId6"/>
            </p:custDataLst>
          </p:nvPr>
        </p:nvSpPr>
        <p:spPr>
          <a:xfrm>
            <a:off x="7639269" y="2595074"/>
            <a:ext cx="3170555" cy="491490"/>
          </a:xfrm>
          <a:prstGeom prst="rect">
            <a:avLst/>
          </a:prstGeom>
        </p:spPr>
        <p:txBody>
          <a:bodyPr wrap="none">
            <a:spAutoFit/>
          </a:bodyPr>
          <a:lstStyle/>
          <a:p>
            <a:r>
              <a:rPr lang="zh-CN" altLang="en-US"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rPr>
              <a:t>溴水或溴的</a:t>
            </a:r>
            <a:r>
              <a:rPr lang="en-US" altLang="zh-CN" sz="2600" b="1" kern="100">
                <a:solidFill>
                  <a:srgbClr val="FF0000"/>
                </a:solidFill>
                <a:latin typeface="Times New Roman" panose="02020603050405020304" pitchFamily="18" charset="0"/>
                <a:ea typeface="微软雅黑" panose="020B0503020204020204" charset="-122"/>
                <a:cs typeface="Courier New" panose="02070309020205020404" pitchFamily="49" charset="0"/>
              </a:rPr>
              <a:t>CCl</a:t>
            </a:r>
            <a:r>
              <a:rPr lang="en-US" altLang="zh-CN" sz="2600" b="1" kern="100" baseline="-25000">
                <a:solidFill>
                  <a:srgbClr val="FF0000"/>
                </a:solidFill>
                <a:latin typeface="Times New Roman" panose="02020603050405020304" pitchFamily="18" charset="0"/>
                <a:ea typeface="微软雅黑" panose="020B0503020204020204" charset="-122"/>
                <a:cs typeface="Courier New" panose="02070309020205020404" pitchFamily="49" charset="0"/>
              </a:rPr>
              <a:t>4</a:t>
            </a:r>
            <a:r>
              <a:rPr lang="zh-CN" altLang="en-US"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rPr>
              <a:t>溶液</a:t>
            </a:r>
            <a:endParaRPr lang="zh-CN" altLang="en-US"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1" name="矩形 10"/>
          <p:cNvSpPr/>
          <p:nvPr>
            <p:custDataLst>
              <p:tags r:id="rId7"/>
            </p:custDataLst>
          </p:nvPr>
        </p:nvSpPr>
        <p:spPr>
          <a:xfrm>
            <a:off x="5408299" y="3263301"/>
            <a:ext cx="843280" cy="570865"/>
          </a:xfrm>
          <a:prstGeom prst="rect">
            <a:avLst/>
          </a:prstGeom>
        </p:spPr>
        <p:txBody>
          <a:bodyPr wrap="none">
            <a:spAutoFit/>
          </a:bodyPr>
          <a:lstStyle/>
          <a:p>
            <a:pPr>
              <a:lnSpc>
                <a:spcPct val="120000"/>
              </a:lnSpc>
              <a:tabLst>
                <a:tab pos="2610485" algn="l"/>
              </a:tabLst>
              <a:defRPr/>
            </a:pPr>
            <a:r>
              <a:rPr lang="zh-CN" altLang="zh-CN"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rPr>
              <a:t>光照</a:t>
            </a:r>
            <a:endParaRPr lang="zh-CN" altLang="zh-CN"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2" name="矩形 11"/>
          <p:cNvSpPr/>
          <p:nvPr>
            <p:custDataLst>
              <p:tags r:id="rId8"/>
            </p:custDataLst>
          </p:nvPr>
        </p:nvSpPr>
        <p:spPr>
          <a:xfrm>
            <a:off x="5411354" y="3992488"/>
            <a:ext cx="843280" cy="491490"/>
          </a:xfrm>
          <a:prstGeom prst="rect">
            <a:avLst/>
          </a:prstGeom>
        </p:spPr>
        <p:txBody>
          <a:bodyPr wrap="none">
            <a:spAutoFit/>
          </a:bodyPr>
          <a:lstStyle/>
          <a:p>
            <a:r>
              <a:rPr lang="zh-CN" altLang="zh-CN"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rPr>
              <a:t>取代</a:t>
            </a:r>
            <a:endParaRPr lang="zh-CN" altLang="zh-CN"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3" name="矩形 12"/>
          <p:cNvSpPr/>
          <p:nvPr>
            <p:custDataLst>
              <p:tags r:id="rId9"/>
            </p:custDataLst>
          </p:nvPr>
        </p:nvSpPr>
        <p:spPr>
          <a:xfrm>
            <a:off x="8806294" y="3992488"/>
            <a:ext cx="843280" cy="491490"/>
          </a:xfrm>
          <a:prstGeom prst="rect">
            <a:avLst/>
          </a:prstGeom>
        </p:spPr>
        <p:txBody>
          <a:bodyPr wrap="none">
            <a:spAutoFit/>
          </a:bodyPr>
          <a:lstStyle/>
          <a:p>
            <a:r>
              <a:rPr lang="zh-CN" altLang="zh-CN"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rPr>
              <a:t>加成</a:t>
            </a:r>
            <a:endParaRPr lang="zh-CN" altLang="zh-CN"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4" name="矩形 13"/>
          <p:cNvSpPr/>
          <p:nvPr>
            <p:custDataLst>
              <p:tags r:id="rId10"/>
            </p:custDataLst>
          </p:nvPr>
        </p:nvSpPr>
        <p:spPr>
          <a:xfrm>
            <a:off x="5417818" y="5208490"/>
            <a:ext cx="843280" cy="491490"/>
          </a:xfrm>
          <a:prstGeom prst="rect">
            <a:avLst/>
          </a:prstGeom>
        </p:spPr>
        <p:txBody>
          <a:bodyPr wrap="none">
            <a:spAutoFit/>
          </a:bodyPr>
          <a:lstStyle/>
          <a:p>
            <a:r>
              <a:rPr lang="zh-CN" altLang="zh-CN"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rPr>
              <a:t>淡蓝</a:t>
            </a:r>
            <a:endParaRPr lang="zh-CN" altLang="zh-CN"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5" name="矩形 14"/>
          <p:cNvSpPr/>
          <p:nvPr>
            <p:custDataLst>
              <p:tags r:id="rId11"/>
            </p:custDataLst>
          </p:nvPr>
        </p:nvSpPr>
        <p:spPr>
          <a:xfrm>
            <a:off x="8805586" y="4935820"/>
            <a:ext cx="2494280" cy="491490"/>
          </a:xfrm>
          <a:prstGeom prst="rect">
            <a:avLst/>
          </a:prstGeom>
        </p:spPr>
        <p:txBody>
          <a:bodyPr wrap="none">
            <a:spAutoFit/>
          </a:bodyPr>
          <a:lstStyle/>
          <a:p>
            <a:pPr algn="l"/>
            <a:r>
              <a:rPr lang="zh-CN" altLang="zh-CN"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rPr>
              <a:t>明亮、伴有黑烟</a:t>
            </a:r>
            <a:endParaRPr lang="zh-CN" altLang="zh-CN"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6" name="矩形 15"/>
          <p:cNvSpPr/>
          <p:nvPr>
            <p:custDataLst>
              <p:tags r:id="rId12"/>
            </p:custDataLst>
          </p:nvPr>
        </p:nvSpPr>
        <p:spPr>
          <a:xfrm>
            <a:off x="5251201" y="5889131"/>
            <a:ext cx="1173480" cy="491490"/>
          </a:xfrm>
          <a:prstGeom prst="rect">
            <a:avLst/>
          </a:prstGeom>
        </p:spPr>
        <p:txBody>
          <a:bodyPr wrap="none">
            <a:spAutoFit/>
          </a:bodyPr>
          <a:lstStyle/>
          <a:p>
            <a:r>
              <a:rPr lang="zh-CN" altLang="zh-CN"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rPr>
              <a:t>不反应</a:t>
            </a:r>
            <a:endParaRPr lang="zh-CN" altLang="zh-CN"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8" name="矩形 17"/>
          <p:cNvSpPr/>
          <p:nvPr>
            <p:custDataLst>
              <p:tags r:id="rId13"/>
            </p:custDataLst>
          </p:nvPr>
        </p:nvSpPr>
        <p:spPr>
          <a:xfrm>
            <a:off x="7576645" y="5854917"/>
            <a:ext cx="3279775" cy="491490"/>
          </a:xfrm>
          <a:prstGeom prst="rect">
            <a:avLst/>
          </a:prstGeom>
        </p:spPr>
        <p:txBody>
          <a:bodyPr wrap="none">
            <a:spAutoFit/>
          </a:bodyPr>
          <a:lstStyle/>
          <a:p>
            <a:r>
              <a:rPr lang="zh-CN" altLang="en-US"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rPr>
              <a:t>酸性</a:t>
            </a:r>
            <a:r>
              <a:rPr lang="en-US" altLang="zh-CN" sz="2600" b="1" kern="100">
                <a:solidFill>
                  <a:srgbClr val="FF0000"/>
                </a:solidFill>
                <a:latin typeface="Times New Roman" panose="02020603050405020304" pitchFamily="18" charset="0"/>
                <a:ea typeface="微软雅黑" panose="020B0503020204020204" charset="-122"/>
                <a:cs typeface="Courier New" panose="02070309020205020404" pitchFamily="49" charset="0"/>
              </a:rPr>
              <a:t>KMnO</a:t>
            </a:r>
            <a:r>
              <a:rPr lang="en-US" altLang="zh-CN" sz="2600" b="1" kern="100" baseline="-25000">
                <a:solidFill>
                  <a:srgbClr val="FF0000"/>
                </a:solidFill>
                <a:latin typeface="Times New Roman" panose="02020603050405020304" pitchFamily="18" charset="0"/>
                <a:ea typeface="微软雅黑" panose="020B0503020204020204" charset="-122"/>
                <a:cs typeface="Courier New" panose="02070309020205020404" pitchFamily="49" charset="0"/>
              </a:rPr>
              <a:t>4</a:t>
            </a:r>
            <a:r>
              <a:rPr lang="zh-CN" altLang="en-US"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rPr>
              <a:t>溶液褪色</a:t>
            </a:r>
            <a:endParaRPr lang="zh-CN" altLang="en-US"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grpSp>
        <p:nvGrpSpPr>
          <p:cNvPr id="17" name="组合 16"/>
          <p:cNvGrpSpPr/>
          <p:nvPr>
            <p:custDataLst>
              <p:tags r:id="rId14"/>
            </p:custDataLst>
          </p:nvPr>
        </p:nvGrpSpPr>
        <p:grpSpPr>
          <a:xfrm>
            <a:off x="3437247" y="1626675"/>
            <a:ext cx="2451188" cy="1225230"/>
            <a:chOff x="3295642" y="980245"/>
            <a:chExt cx="2451188" cy="1225230"/>
          </a:xfrm>
        </p:grpSpPr>
        <p:sp>
          <p:nvSpPr>
            <p:cNvPr id="2" name="爆炸形: 14 pt  15"/>
            <p:cNvSpPr/>
            <p:nvPr>
              <p:custDataLst>
                <p:tags r:id="rId15"/>
              </p:custDataLst>
            </p:nvPr>
          </p:nvSpPr>
          <p:spPr>
            <a:xfrm>
              <a:off x="3295642" y="980245"/>
              <a:ext cx="2451188" cy="1081843"/>
            </a:xfrm>
            <a:prstGeom prst="irregularSeal2">
              <a:avLst/>
            </a:prstGeom>
            <a:solidFill>
              <a:schemeClr val="accent5">
                <a:lumMod val="40000"/>
                <a:lumOff val="60000"/>
              </a:schemeClr>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3366FF"/>
                  </a:solidFill>
                  <a:latin typeface="楷体" panose="02010609060101010101" pitchFamily="49" charset="-122"/>
                  <a:ea typeface="楷体" panose="02010609060101010101" pitchFamily="49" charset="-122"/>
                </a:rPr>
                <a:t>纯净</a:t>
              </a:r>
              <a:endParaRPr lang="zh-CN" altLang="en-US" sz="3200" b="1">
                <a:solidFill>
                  <a:srgbClr val="3366FF"/>
                </a:solidFill>
                <a:latin typeface="楷体" panose="02010609060101010101" pitchFamily="49" charset="-122"/>
                <a:ea typeface="楷体" panose="02010609060101010101" pitchFamily="49" charset="-122"/>
              </a:endParaRPr>
            </a:p>
          </p:txBody>
        </p:sp>
        <p:cxnSp>
          <p:nvCxnSpPr>
            <p:cNvPr id="3" name="连接符: 曲线 17"/>
            <p:cNvCxnSpPr>
              <a:stCxn id="2" idx="2"/>
            </p:cNvCxnSpPr>
            <p:nvPr>
              <p:custDataLst>
                <p:tags r:id="rId16"/>
              </p:custDataLst>
            </p:nvPr>
          </p:nvCxnSpPr>
          <p:spPr>
            <a:xfrm rot="16200000" flipH="1">
              <a:off x="4712485" y="1824850"/>
              <a:ext cx="281522" cy="479727"/>
            </a:xfrm>
            <a:prstGeom prst="curvedConnector2">
              <a:avLst/>
            </a:prstGeom>
            <a:ln w="19050">
              <a:solidFill>
                <a:srgbClr val="3366FF"/>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linds(horizontal)">
                                      <p:cBhvr>
                                        <p:cTn id="25" dur="500"/>
                                        <p:tgtEl>
                                          <p:spTgt spid="12"/>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linds(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linds(horizont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linds(horizontal)">
                                      <p:cBhvr>
                                        <p:cTn id="41" dur="500"/>
                                        <p:tgtEl>
                                          <p:spTgt spid="16"/>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linds(horizont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up)">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p:nvPr>
            <p:custDataLst>
              <p:tags r:id="rId1"/>
            </p:custDataLst>
          </p:nvPr>
        </p:nvSpPr>
        <p:spPr>
          <a:xfrm>
            <a:off x="2521585" y="18415"/>
            <a:ext cx="5941060" cy="521970"/>
          </a:xfrm>
          <a:prstGeom prst="rect">
            <a:avLst/>
          </a:prstGeom>
          <a:noFill/>
        </p:spPr>
        <p:txBody>
          <a:bodyPr wrap="square" rtlCol="0">
            <a:spAutoFit/>
          </a:bodyPr>
          <a:lstStyle/>
          <a:p>
            <a:r>
              <a:rPr lang="zh-CN" altLang="en-US" sz="2800" b="1" smtClean="0">
                <a:solidFill>
                  <a:srgbClr val="FF0000"/>
                </a:solidFill>
              </a:rPr>
              <a:t>探究活动：烃的分子结构与性质关系</a:t>
            </a:r>
            <a:endParaRPr lang="zh-CN" altLang="en-US" sz="2800" b="1" smtClean="0">
              <a:solidFill>
                <a:srgbClr val="FF0000"/>
              </a:solidFill>
            </a:endParaRPr>
          </a:p>
        </p:txBody>
      </p:sp>
      <p:sp>
        <p:nvSpPr>
          <p:cNvPr id="19" name="TextBox 43"/>
          <p:cNvSpPr txBox="1">
            <a:spLocks noChangeArrowheads="1"/>
          </p:cNvSpPr>
          <p:nvPr>
            <p:custDataLst>
              <p:tags r:id="rId2"/>
            </p:custDataLst>
          </p:nvPr>
        </p:nvSpPr>
        <p:spPr bwMode="auto">
          <a:xfrm>
            <a:off x="940305" y="18584"/>
            <a:ext cx="4080086"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微软雅黑" panose="020B0503020204020204" charset="-122"/>
              </a:defRPr>
            </a:lvl1pPr>
            <a:lvl2pPr marL="742950" indent="-285750">
              <a:defRPr>
                <a:solidFill>
                  <a:schemeClr val="tx1"/>
                </a:solidFill>
                <a:latin typeface="Tahoma" panose="020B0604030504040204" pitchFamily="34" charset="0"/>
                <a:ea typeface="微软雅黑" panose="020B0503020204020204" charset="-122"/>
              </a:defRPr>
            </a:lvl2pPr>
            <a:lvl3pPr marL="1143000" indent="-228600">
              <a:defRPr>
                <a:solidFill>
                  <a:schemeClr val="tx1"/>
                </a:solidFill>
                <a:latin typeface="Tahoma" panose="020B0604030504040204" pitchFamily="34" charset="0"/>
                <a:ea typeface="微软雅黑" panose="020B0503020204020204" charset="-122"/>
              </a:defRPr>
            </a:lvl3pPr>
            <a:lvl4pPr marL="1600200" indent="-228600">
              <a:defRPr>
                <a:solidFill>
                  <a:schemeClr val="tx1"/>
                </a:solidFill>
                <a:latin typeface="Tahoma" panose="020B0604030504040204" pitchFamily="34" charset="0"/>
                <a:ea typeface="微软雅黑" panose="020B0503020204020204" charset="-122"/>
              </a:defRPr>
            </a:lvl4pPr>
            <a:lvl5pPr marL="2057400" indent="-228600">
              <a:defRPr>
                <a:solidFill>
                  <a:schemeClr val="tx1"/>
                </a:solidFill>
                <a:latin typeface="Tahoma" panose="020B0604030504040204" pitchFamily="34" charset="0"/>
                <a:ea typeface="微软雅黑" panose="020B0503020204020204" charset="-122"/>
              </a:defRPr>
            </a:lvl5pPr>
            <a:lvl6pPr marL="25146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6pPr>
            <a:lvl7pPr marL="29718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7pPr>
            <a:lvl8pPr marL="34290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8pPr>
            <a:lvl9pPr marL="3886200" indent="-228600" fontAlgn="base">
              <a:spcBef>
                <a:spcPct val="0"/>
              </a:spcBef>
              <a:spcAft>
                <a:spcPct val="0"/>
              </a:spcAft>
              <a:defRPr>
                <a:solidFill>
                  <a:schemeClr val="tx1"/>
                </a:solidFill>
                <a:latin typeface="Tahoma" panose="020B0604030504040204" pitchFamily="34" charset="0"/>
                <a:ea typeface="微软雅黑" panose="020B0503020204020204" charset="-122"/>
              </a:defRPr>
            </a:lvl9pPr>
          </a:lstStyle>
          <a:p>
            <a:r>
              <a:rPr lang="zh-CN" altLang="en-US" sz="2800" b="1">
                <a:solidFill>
                  <a:srgbClr val="C00000"/>
                </a:solidFill>
                <a:latin typeface="微软雅黑" panose="020B0503020204020204" charset="-122"/>
              </a:rPr>
              <a:t>教学过程</a:t>
            </a:r>
            <a:r>
              <a:rPr lang="en-US" altLang="zh-CN" sz="2800" b="1">
                <a:solidFill>
                  <a:srgbClr val="C00000"/>
                </a:solidFill>
                <a:latin typeface="微软雅黑" panose="020B0503020204020204" charset="-122"/>
              </a:rPr>
              <a:t>-</a:t>
            </a:r>
            <a:endParaRPr lang="zh-CN" altLang="en-US" sz="2800" b="1">
              <a:solidFill>
                <a:srgbClr val="C00000"/>
              </a:solidFill>
              <a:latin typeface="微软雅黑" panose="020B0503020204020204" charset="-122"/>
            </a:endParaRPr>
          </a:p>
        </p:txBody>
      </p:sp>
      <p:sp>
        <p:nvSpPr>
          <p:cNvPr id="12" name="矩形 11"/>
          <p:cNvSpPr/>
          <p:nvPr>
            <p:custDataLst>
              <p:tags r:id="rId3"/>
            </p:custDataLst>
          </p:nvPr>
        </p:nvSpPr>
        <p:spPr>
          <a:xfrm>
            <a:off x="449677" y="629511"/>
            <a:ext cx="11292538" cy="520700"/>
          </a:xfrm>
          <a:prstGeom prst="rect">
            <a:avLst/>
          </a:prstGeom>
        </p:spPr>
        <p:txBody>
          <a:bodyPr wrap="square" lIns="121826" tIns="60911" rIns="121826" bIns="60911">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00000"/>
              </a:lnSpc>
              <a:spcAft>
                <a:spcPct val="0"/>
              </a:spcAft>
            </a:pPr>
            <a:r>
              <a:rPr lang="en-US" altLang="zh-CN" sz="2600" b="1" kern="100">
                <a:latin typeface="Times New Roman" panose="02020603050405020304" pitchFamily="18" charset="0"/>
                <a:ea typeface="微软雅黑" panose="020B0503020204020204" charset="-122"/>
              </a:rPr>
              <a:t>(2) </a:t>
            </a:r>
            <a:r>
              <a:rPr lang="zh-CN" altLang="zh-CN" sz="2600" b="1" kern="100">
                <a:latin typeface="Times New Roman" panose="02020603050405020304" pitchFamily="18" charset="0"/>
                <a:ea typeface="微软雅黑" panose="020B0503020204020204" charset="-122"/>
                <a:cs typeface="Times New Roman" panose="02020603050405020304" pitchFamily="18" charset="0"/>
              </a:rPr>
              <a:t>比较</a:t>
            </a:r>
            <a:r>
              <a:rPr lang="en-US" altLang="zh-CN" sz="2600" b="1" kern="100">
                <a:latin typeface="Times New Roman" panose="02020603050405020304" pitchFamily="18" charset="0"/>
                <a:ea typeface="微软雅黑" panose="020B0503020204020204" charset="-122"/>
              </a:rPr>
              <a:t>CH</a:t>
            </a:r>
            <a:r>
              <a:rPr lang="en-US" altLang="zh-CN" sz="2600" b="1" kern="100" baseline="-25000">
                <a:latin typeface="Times New Roman" panose="02020603050405020304" pitchFamily="18" charset="0"/>
                <a:ea typeface="微软雅黑" panose="020B0503020204020204" charset="-122"/>
              </a:rPr>
              <a:t>4</a:t>
            </a:r>
            <a:r>
              <a:rPr lang="zh-CN" altLang="zh-CN" sz="2600" b="1" kern="100">
                <a:latin typeface="Times New Roman" panose="02020603050405020304" pitchFamily="18" charset="0"/>
                <a:ea typeface="微软雅黑" panose="020B0503020204020204" charset="-122"/>
                <a:cs typeface="Times New Roman" panose="02020603050405020304" pitchFamily="18" charset="0"/>
              </a:rPr>
              <a:t>、</a:t>
            </a:r>
            <a:r>
              <a:rPr lang="en-US" altLang="zh-CN" sz="2600" b="1" kern="100">
                <a:latin typeface="Times New Roman" panose="02020603050405020304" pitchFamily="18" charset="0"/>
                <a:ea typeface="微软雅黑" panose="020B0503020204020204" charset="-122"/>
              </a:rPr>
              <a:t>CH</a:t>
            </a:r>
            <a:r>
              <a:rPr lang="en-US" altLang="zh-CN" sz="2600" b="1" kern="100" baseline="-25000">
                <a:latin typeface="Times New Roman" panose="02020603050405020304" pitchFamily="18" charset="0"/>
                <a:ea typeface="微软雅黑" panose="020B0503020204020204" charset="-122"/>
              </a:rPr>
              <a:t>2</a:t>
            </a:r>
            <a:r>
              <a:rPr lang="en-US" altLang="zh-CN" sz="2600" b="1" kern="100" spc="-80">
                <a:latin typeface="Times New Roman" panose="02020603050405020304" pitchFamily="18" charset="0"/>
                <a:ea typeface="微软雅黑" panose="020B0503020204020204" charset="-122"/>
              </a:rPr>
              <a:t>=</a:t>
            </a:r>
            <a:r>
              <a:rPr lang="en-US" altLang="zh-CN" sz="2600" b="1" kern="100">
                <a:latin typeface="Times New Roman" panose="02020603050405020304" pitchFamily="18" charset="0"/>
                <a:ea typeface="微软雅黑" panose="020B0503020204020204" charset="-122"/>
              </a:rPr>
              <a:t>=CH</a:t>
            </a:r>
            <a:r>
              <a:rPr lang="en-US" altLang="zh-CN" sz="2600" b="1" kern="100" baseline="-25000">
                <a:latin typeface="Times New Roman" panose="02020603050405020304" pitchFamily="18" charset="0"/>
                <a:ea typeface="微软雅黑" panose="020B0503020204020204" charset="-122"/>
              </a:rPr>
              <a:t>2</a:t>
            </a:r>
            <a:r>
              <a:rPr lang="zh-CN" altLang="zh-CN" sz="2600" b="1" kern="100">
                <a:latin typeface="Times New Roman" panose="02020603050405020304" pitchFamily="18" charset="0"/>
                <a:ea typeface="微软雅黑" panose="020B0503020204020204" charset="-122"/>
                <a:cs typeface="Times New Roman" panose="02020603050405020304" pitchFamily="18" charset="0"/>
              </a:rPr>
              <a:t>的化学性质，分析其化学性质与二者结构的关系？</a:t>
            </a:r>
            <a:endParaRPr lang="zh-CN" altLang="zh-CN" sz="2600" b="1" kern="100">
              <a:effectLst/>
              <a:latin typeface="宋体" panose="02010600030101010101" pitchFamily="2" charset="-122"/>
              <a:ea typeface="宋体" panose="02010600030101010101" pitchFamily="2" charset="-122"/>
              <a:cs typeface="Courier New" panose="02070309020205020404" pitchFamily="49" charset="0"/>
            </a:endParaRPr>
          </a:p>
        </p:txBody>
      </p:sp>
      <p:graphicFrame>
        <p:nvGraphicFramePr>
          <p:cNvPr id="2" name="表格 1"/>
          <p:cNvGraphicFramePr>
            <a:graphicFrameLocks noGrp="1"/>
          </p:cNvGraphicFramePr>
          <p:nvPr>
            <p:custDataLst>
              <p:tags r:id="rId4"/>
            </p:custDataLst>
          </p:nvPr>
        </p:nvGraphicFramePr>
        <p:xfrm>
          <a:off x="594384" y="1382369"/>
          <a:ext cx="11009630" cy="2971800"/>
        </p:xfrm>
        <a:graphic>
          <a:graphicData uri="http://schemas.openxmlformats.org/drawingml/2006/table">
            <a:tbl>
              <a:tblPr/>
              <a:tblGrid>
                <a:gridCol w="2590165"/>
                <a:gridCol w="3453765"/>
                <a:gridCol w="4965700"/>
              </a:tblGrid>
              <a:tr h="2970530">
                <a:tc>
                  <a:txBody>
                    <a:bodyPr wrap="square"/>
                    <a:lstStyle/>
                    <a:p>
                      <a:pPr algn="ctr">
                        <a:lnSpc>
                          <a:spcPct val="150000"/>
                        </a:lnSpc>
                        <a:spcAft>
                          <a:spcPct val="0"/>
                        </a:spcAft>
                      </a:pPr>
                      <a:r>
                        <a:rPr lang="zh-CN" sz="2600" b="1" kern="100">
                          <a:effectLst/>
                          <a:latin typeface="Times New Roman" panose="02020603050405020304" pitchFamily="18" charset="0"/>
                          <a:ea typeface="微软雅黑" panose="020B0503020204020204" charset="-122"/>
                          <a:cs typeface="Times New Roman" panose="02020603050405020304" pitchFamily="18" charset="0"/>
                        </a:rPr>
                        <a:t>性质和结构关系</a:t>
                      </a:r>
                      <a:endParaRPr lang="zh-CN" sz="2600" b="1" kern="100">
                        <a:effectLst/>
                        <a:latin typeface="Times New Roman" panose="02020603050405020304" pitchFamily="18" charset="0"/>
                        <a:ea typeface="微软雅黑" panose="020B0503020204020204" charset="-122"/>
                        <a:cs typeface="Times New Roman" panose="02020603050405020304" pitchFamily="18" charset="0"/>
                      </a:endParaRPr>
                    </a:p>
                  </a:txBody>
                  <a:tcPr marL="41830" marR="4183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marL="71755" algn="l">
                        <a:lnSpc>
                          <a:spcPct val="150000"/>
                        </a:lnSpc>
                        <a:spcAft>
                          <a:spcPct val="0"/>
                        </a:spcAft>
                      </a:pPr>
                      <a:r>
                        <a:rPr lang="en-US" sz="2600" b="1" kern="100">
                          <a:effectLst/>
                          <a:latin typeface="Times New Roman" panose="02020603050405020304" pitchFamily="18" charset="0"/>
                          <a:ea typeface="微软雅黑" panose="020B0503020204020204" charset="-122"/>
                          <a:cs typeface="Courier New" panose="02070309020205020404" pitchFamily="49" charset="0"/>
                        </a:rPr>
                        <a:t>CH</a:t>
                      </a:r>
                      <a:r>
                        <a:rPr lang="en-US" sz="2600" b="1" kern="100" baseline="-25000">
                          <a:effectLst/>
                          <a:latin typeface="Times New Roman" panose="02020603050405020304" pitchFamily="18" charset="0"/>
                          <a:ea typeface="微软雅黑" panose="020B0503020204020204" charset="-122"/>
                          <a:cs typeface="Courier New" panose="02070309020205020404" pitchFamily="49" charset="0"/>
                        </a:rPr>
                        <a:t>4</a:t>
                      </a:r>
                      <a:r>
                        <a:rPr lang="zh-CN" sz="2600" b="1" kern="100">
                          <a:effectLst/>
                          <a:latin typeface="Times New Roman" panose="02020603050405020304" pitchFamily="18" charset="0"/>
                          <a:ea typeface="微软雅黑" panose="020B0503020204020204" charset="-122"/>
                          <a:cs typeface="Times New Roman" panose="02020603050405020304" pitchFamily="18" charset="0"/>
                        </a:rPr>
                        <a:t>分子中的碳原子为</a:t>
                      </a:r>
                      <a:endParaRPr lang="en-US" altLang="zh-CN" sz="2600" b="1" kern="100">
                        <a:effectLst/>
                        <a:latin typeface="Times New Roman" panose="02020603050405020304" pitchFamily="18" charset="0"/>
                        <a:ea typeface="微软雅黑" panose="020B0503020204020204" charset="-122"/>
                        <a:cs typeface="Times New Roman" panose="02020603050405020304" pitchFamily="18" charset="0"/>
                      </a:endParaRPr>
                    </a:p>
                    <a:p>
                      <a:pPr marL="71755" algn="l">
                        <a:lnSpc>
                          <a:spcPct val="150000"/>
                        </a:lnSpc>
                        <a:spcAft>
                          <a:spcPct val="0"/>
                        </a:spcAft>
                      </a:pPr>
                      <a:r>
                        <a:rPr lang="en-US" altLang="zh-CN" sz="2600" b="1" u="sng" kern="100">
                          <a:effectLst/>
                          <a:latin typeface="Times New Roman" panose="02020603050405020304" pitchFamily="18" charset="0"/>
                          <a:ea typeface="微软雅黑" panose="020B0503020204020204" charset="-122"/>
                          <a:cs typeface="Times New Roman" panose="02020603050405020304" pitchFamily="18" charset="0"/>
                        </a:rPr>
                        <a:t>          </a:t>
                      </a:r>
                      <a:r>
                        <a:rPr lang="zh-CN" sz="2600" b="1" kern="100">
                          <a:effectLst/>
                          <a:latin typeface="Times New Roman" panose="02020603050405020304" pitchFamily="18" charset="0"/>
                          <a:ea typeface="微软雅黑" panose="020B0503020204020204" charset="-122"/>
                          <a:cs typeface="Times New Roman" panose="02020603050405020304" pitchFamily="18" charset="0"/>
                        </a:rPr>
                        <a:t>结构，所成的键为</a:t>
                      </a:r>
                      <a:r>
                        <a:rPr lang="en-US" altLang="zh-CN" sz="2600" b="1" u="sng" kern="100">
                          <a:effectLst/>
                          <a:latin typeface="Times New Roman" panose="02020603050405020304" pitchFamily="18" charset="0"/>
                          <a:ea typeface="微软雅黑" panose="020B0503020204020204" charset="-122"/>
                          <a:cs typeface="Times New Roman" panose="02020603050405020304" pitchFamily="18" charset="0"/>
                        </a:rPr>
                        <a:t>         </a:t>
                      </a:r>
                      <a:r>
                        <a:rPr lang="zh-CN" sz="2600" b="1" kern="100">
                          <a:effectLst/>
                          <a:latin typeface="Times New Roman" panose="02020603050405020304" pitchFamily="18" charset="0"/>
                          <a:ea typeface="微软雅黑" panose="020B0503020204020204" charset="-122"/>
                          <a:cs typeface="Times New Roman" panose="02020603050405020304" pitchFamily="18" charset="0"/>
                        </a:rPr>
                        <a:t>，性质</a:t>
                      </a:r>
                      <a:r>
                        <a:rPr lang="en-US" altLang="zh-CN" sz="2600" b="1" u="sng" kern="100">
                          <a:effectLst/>
                          <a:latin typeface="Times New Roman" panose="02020603050405020304" pitchFamily="18" charset="0"/>
                          <a:ea typeface="微软雅黑" panose="020B0503020204020204" charset="-122"/>
                          <a:cs typeface="Times New Roman" panose="02020603050405020304" pitchFamily="18" charset="0"/>
                        </a:rPr>
                        <a:t>          </a:t>
                      </a:r>
                      <a:r>
                        <a:rPr lang="zh-CN" sz="2600" b="1" kern="100">
                          <a:effectLst/>
                          <a:latin typeface="Times New Roman" panose="02020603050405020304" pitchFamily="18" charset="0"/>
                          <a:ea typeface="微软雅黑" panose="020B0503020204020204" charset="-122"/>
                          <a:cs typeface="Times New Roman" panose="02020603050405020304" pitchFamily="18" charset="0"/>
                        </a:rPr>
                        <a:t>，主要发生</a:t>
                      </a:r>
                      <a:r>
                        <a:rPr lang="en-US" altLang="zh-CN" sz="2600" b="1" u="sng" kern="100">
                          <a:effectLst/>
                          <a:latin typeface="Times New Roman" panose="02020603050405020304" pitchFamily="18" charset="0"/>
                          <a:ea typeface="微软雅黑" panose="020B0503020204020204" charset="-122"/>
                          <a:cs typeface="Times New Roman" panose="02020603050405020304" pitchFamily="18" charset="0"/>
                        </a:rPr>
                        <a:t>         </a:t>
                      </a:r>
                      <a:r>
                        <a:rPr lang="zh-CN" sz="2600" b="1" kern="100">
                          <a:effectLst/>
                          <a:latin typeface="Times New Roman" panose="02020603050405020304" pitchFamily="18" charset="0"/>
                          <a:ea typeface="微软雅黑" panose="020B0503020204020204" charset="-122"/>
                          <a:cs typeface="Times New Roman" panose="02020603050405020304" pitchFamily="18" charset="0"/>
                        </a:rPr>
                        <a:t>反应</a:t>
                      </a:r>
                      <a:endParaRPr lang="zh-CN" sz="2600" b="1" kern="100">
                        <a:effectLst/>
                        <a:latin typeface="宋体" panose="02010600030101010101" pitchFamily="2" charset="-122"/>
                        <a:ea typeface="宋体" panose="02010600030101010101" pitchFamily="2" charset="-122"/>
                        <a:cs typeface="Courier New" panose="02070309020205020404" pitchFamily="49" charset="0"/>
                      </a:endParaRPr>
                    </a:p>
                  </a:txBody>
                  <a:tcPr marL="41830" marR="4183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wrap="square"/>
                    <a:lstStyle/>
                    <a:p>
                      <a:pPr marL="71755" algn="l">
                        <a:lnSpc>
                          <a:spcPct val="150000"/>
                        </a:lnSpc>
                        <a:spcAft>
                          <a:spcPct val="0"/>
                        </a:spcAft>
                      </a:pPr>
                      <a:r>
                        <a:rPr lang="en-US" sz="2600" b="1" kern="100">
                          <a:effectLst/>
                          <a:latin typeface="Times New Roman" panose="02020603050405020304" pitchFamily="18" charset="0"/>
                          <a:ea typeface="微软雅黑" panose="020B0503020204020204" charset="-122"/>
                          <a:cs typeface="Courier New" panose="02070309020205020404" pitchFamily="49" charset="0"/>
                        </a:rPr>
                        <a:t>CH</a:t>
                      </a:r>
                      <a:r>
                        <a:rPr lang="en-US" sz="2600" b="1" kern="100" baseline="-25000">
                          <a:effectLst/>
                          <a:latin typeface="Times New Roman" panose="02020603050405020304" pitchFamily="18" charset="0"/>
                          <a:ea typeface="微软雅黑" panose="020B0503020204020204" charset="-122"/>
                          <a:cs typeface="Courier New" panose="02070309020205020404" pitchFamily="49" charset="0"/>
                        </a:rPr>
                        <a:t>2</a:t>
                      </a:r>
                      <a:r>
                        <a:rPr lang="en-US" sz="2600" b="1" kern="100" spc="-80">
                          <a:effectLst/>
                          <a:latin typeface="Times New Roman" panose="02020603050405020304" pitchFamily="18" charset="0"/>
                          <a:ea typeface="微软雅黑" panose="020B0503020204020204" charset="-122"/>
                          <a:cs typeface="Courier New" panose="02070309020205020404" pitchFamily="49" charset="0"/>
                        </a:rPr>
                        <a:t>==</a:t>
                      </a:r>
                      <a:r>
                        <a:rPr lang="en-US" sz="2600" b="1" kern="100">
                          <a:effectLst/>
                          <a:latin typeface="Times New Roman" panose="02020603050405020304" pitchFamily="18" charset="0"/>
                          <a:ea typeface="微软雅黑" panose="020B0503020204020204" charset="-122"/>
                          <a:cs typeface="Courier New" panose="02070309020205020404" pitchFamily="49" charset="0"/>
                        </a:rPr>
                        <a:t>CH</a:t>
                      </a:r>
                      <a:r>
                        <a:rPr lang="en-US" sz="2600" b="1" kern="100" baseline="-25000">
                          <a:effectLst/>
                          <a:latin typeface="Times New Roman" panose="02020603050405020304" pitchFamily="18" charset="0"/>
                          <a:ea typeface="微软雅黑" panose="020B0503020204020204" charset="-122"/>
                          <a:cs typeface="Courier New" panose="02070309020205020404" pitchFamily="49" charset="0"/>
                        </a:rPr>
                        <a:t>2</a:t>
                      </a:r>
                      <a:r>
                        <a:rPr lang="zh-CN" sz="2600" b="1" kern="100">
                          <a:effectLst/>
                          <a:latin typeface="Times New Roman" panose="02020603050405020304" pitchFamily="18" charset="0"/>
                          <a:ea typeface="微软雅黑" panose="020B0503020204020204" charset="-122"/>
                          <a:cs typeface="Times New Roman" panose="02020603050405020304" pitchFamily="18" charset="0"/>
                        </a:rPr>
                        <a:t>分子中的碳原子为</a:t>
                      </a:r>
                      <a:r>
                        <a:rPr lang="en-US" altLang="zh-CN" sz="2600" b="1" u="none" kern="100">
                          <a:effectLst/>
                          <a:latin typeface="Times New Roman" panose="02020603050405020304" pitchFamily="18" charset="0"/>
                          <a:ea typeface="微软雅黑" panose="020B0503020204020204" charset="-122"/>
                          <a:cs typeface="Times New Roman" panose="02020603050405020304" pitchFamily="18" charset="0"/>
                        </a:rPr>
                        <a:t>___</a:t>
                      </a:r>
                      <a:endParaRPr lang="en-US" altLang="zh-CN" sz="2600" b="1" u="none" kern="100">
                        <a:effectLst/>
                        <a:latin typeface="Times New Roman" panose="02020603050405020304" pitchFamily="18" charset="0"/>
                        <a:ea typeface="微软雅黑" panose="020B0503020204020204" charset="-122"/>
                        <a:cs typeface="Times New Roman" panose="02020603050405020304" pitchFamily="18" charset="0"/>
                      </a:endParaRPr>
                    </a:p>
                    <a:p>
                      <a:pPr marL="71755" algn="l">
                        <a:lnSpc>
                          <a:spcPct val="150000"/>
                        </a:lnSpc>
                        <a:spcAft>
                          <a:spcPct val="0"/>
                        </a:spcAft>
                      </a:pPr>
                      <a:r>
                        <a:rPr lang="en-US" altLang="zh-CN" sz="2600" b="1" u="sng" kern="100">
                          <a:effectLst/>
                          <a:latin typeface="Times New Roman" panose="02020603050405020304" pitchFamily="18" charset="0"/>
                          <a:ea typeface="微软雅黑" panose="020B0503020204020204" charset="-122"/>
                          <a:cs typeface="Times New Roman" panose="02020603050405020304" pitchFamily="18" charset="0"/>
                        </a:rPr>
                        <a:t>         </a:t>
                      </a:r>
                      <a:r>
                        <a:rPr lang="zh-CN" sz="2600" b="1" kern="100" spc="-100" baseline="0">
                          <a:effectLst/>
                          <a:latin typeface="Times New Roman" panose="02020603050405020304" pitchFamily="18" charset="0"/>
                          <a:ea typeface="微软雅黑" panose="020B0503020204020204" charset="-122"/>
                          <a:cs typeface="Times New Roman" panose="02020603050405020304" pitchFamily="18" charset="0"/>
                        </a:rPr>
                        <a:t>结构，所成的键为</a:t>
                      </a:r>
                      <a:r>
                        <a:rPr lang="en-US" altLang="zh-CN" sz="2600" b="1" u="sng" kern="100" spc="-100" baseline="0">
                          <a:effectLst/>
                          <a:latin typeface="Times New Roman" panose="02020603050405020304" pitchFamily="18" charset="0"/>
                          <a:ea typeface="微软雅黑" panose="020B0503020204020204" charset="-122"/>
                          <a:cs typeface="Times New Roman" panose="02020603050405020304" pitchFamily="18" charset="0"/>
                        </a:rPr>
                        <a:t>                  </a:t>
                      </a:r>
                      <a:r>
                        <a:rPr lang="zh-CN" sz="2600" b="1" kern="100" spc="-100" baseline="0">
                          <a:effectLst/>
                          <a:latin typeface="Times New Roman" panose="02020603050405020304" pitchFamily="18" charset="0"/>
                          <a:ea typeface="微软雅黑" panose="020B0503020204020204" charset="-122"/>
                          <a:cs typeface="Times New Roman" panose="02020603050405020304" pitchFamily="18" charset="0"/>
                        </a:rPr>
                        <a:t>，</a:t>
                      </a:r>
                      <a:r>
                        <a:rPr lang="zh-CN" sz="2600" b="1" kern="100">
                          <a:effectLst/>
                          <a:latin typeface="Times New Roman" panose="02020603050405020304" pitchFamily="18" charset="0"/>
                          <a:ea typeface="微软雅黑" panose="020B0503020204020204" charset="-122"/>
                          <a:cs typeface="Times New Roman" panose="02020603050405020304" pitchFamily="18" charset="0"/>
                        </a:rPr>
                        <a:t>其中一个键容易断裂，性质活泼，主要发生</a:t>
                      </a:r>
                      <a:r>
                        <a:rPr lang="en-US" altLang="zh-CN" sz="2600" b="1" u="sng" kern="100">
                          <a:effectLst/>
                          <a:latin typeface="Times New Roman" panose="02020603050405020304" pitchFamily="18" charset="0"/>
                          <a:ea typeface="微软雅黑" panose="020B0503020204020204" charset="-122"/>
                          <a:cs typeface="Times New Roman" panose="02020603050405020304" pitchFamily="18" charset="0"/>
                        </a:rPr>
                        <a:t>                  </a:t>
                      </a:r>
                      <a:r>
                        <a:rPr lang="zh-CN" sz="2600" b="1" kern="100">
                          <a:effectLst/>
                          <a:latin typeface="Times New Roman" panose="02020603050405020304" pitchFamily="18" charset="0"/>
                          <a:ea typeface="微软雅黑" panose="020B0503020204020204" charset="-122"/>
                          <a:cs typeface="Times New Roman" panose="02020603050405020304" pitchFamily="18" charset="0"/>
                        </a:rPr>
                        <a:t>、</a:t>
                      </a:r>
                      <a:r>
                        <a:rPr lang="en-US" altLang="zh-CN" sz="2600" b="1" u="sng" kern="100">
                          <a:effectLst/>
                          <a:latin typeface="Times New Roman" panose="02020603050405020304" pitchFamily="18" charset="0"/>
                          <a:ea typeface="微软雅黑" panose="020B0503020204020204" charset="-122"/>
                          <a:cs typeface="Times New Roman" panose="02020603050405020304" pitchFamily="18" charset="0"/>
                        </a:rPr>
                        <a:t>         </a:t>
                      </a:r>
                      <a:r>
                        <a:rPr lang="zh-CN" sz="2600" b="1" kern="100">
                          <a:effectLst/>
                          <a:latin typeface="Times New Roman" panose="02020603050405020304" pitchFamily="18" charset="0"/>
                          <a:ea typeface="微软雅黑" panose="020B0503020204020204" charset="-122"/>
                          <a:cs typeface="Times New Roman" panose="02020603050405020304" pitchFamily="18" charset="0"/>
                        </a:rPr>
                        <a:t>反应</a:t>
                      </a:r>
                      <a:endParaRPr lang="zh-CN" sz="2600" b="1" kern="100">
                        <a:effectLst/>
                        <a:latin typeface="宋体" panose="02010600030101010101" pitchFamily="2" charset="-122"/>
                        <a:ea typeface="宋体" panose="02010600030101010101" pitchFamily="2" charset="-122"/>
                        <a:cs typeface="Courier New" panose="02070309020205020404" pitchFamily="49" charset="0"/>
                      </a:endParaRPr>
                    </a:p>
                  </a:txBody>
                  <a:tcPr marL="41830" marR="4183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矩形 2"/>
          <p:cNvSpPr/>
          <p:nvPr>
            <p:custDataLst>
              <p:tags r:id="rId5"/>
            </p:custDataLst>
          </p:nvPr>
        </p:nvSpPr>
        <p:spPr>
          <a:xfrm>
            <a:off x="3323168" y="2131678"/>
            <a:ext cx="843280" cy="491490"/>
          </a:xfrm>
          <a:prstGeom prst="rect">
            <a:avLst/>
          </a:prstGeom>
        </p:spPr>
        <p:txBody>
          <a:bodyPr wrap="none">
            <a:spAutoFit/>
          </a:bodyPr>
          <a:lstStyle/>
          <a:p>
            <a:r>
              <a:rPr lang="zh-CN" altLang="zh-CN"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rPr>
              <a:t>饱和</a:t>
            </a:r>
            <a:endParaRPr lang="zh-CN" altLang="zh-CN"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7" name="矩形 6"/>
          <p:cNvSpPr/>
          <p:nvPr>
            <p:custDataLst>
              <p:tags r:id="rId6"/>
            </p:custDataLst>
          </p:nvPr>
        </p:nvSpPr>
        <p:spPr>
          <a:xfrm>
            <a:off x="3718212" y="2881390"/>
            <a:ext cx="843280" cy="491490"/>
          </a:xfrm>
          <a:prstGeom prst="rect">
            <a:avLst/>
          </a:prstGeom>
        </p:spPr>
        <p:txBody>
          <a:bodyPr wrap="none">
            <a:spAutoFit/>
          </a:bodyPr>
          <a:lstStyle/>
          <a:p>
            <a:r>
              <a:rPr lang="zh-CN" altLang="zh-CN"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rPr>
              <a:t>单键</a:t>
            </a:r>
            <a:endParaRPr lang="zh-CN" altLang="zh-CN"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9" name="矩形 8"/>
          <p:cNvSpPr/>
          <p:nvPr>
            <p:custDataLst>
              <p:tags r:id="rId7"/>
            </p:custDataLst>
          </p:nvPr>
        </p:nvSpPr>
        <p:spPr>
          <a:xfrm>
            <a:off x="5404524" y="2881387"/>
            <a:ext cx="843280" cy="491490"/>
          </a:xfrm>
          <a:prstGeom prst="rect">
            <a:avLst/>
          </a:prstGeom>
        </p:spPr>
        <p:txBody>
          <a:bodyPr wrap="none">
            <a:spAutoFit/>
          </a:bodyPr>
          <a:lstStyle/>
          <a:p>
            <a:r>
              <a:rPr lang="zh-CN" altLang="zh-CN"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rPr>
              <a:t>稳定</a:t>
            </a:r>
            <a:endParaRPr lang="zh-CN" altLang="zh-CN"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0" name="矩形 9"/>
          <p:cNvSpPr/>
          <p:nvPr>
            <p:custDataLst>
              <p:tags r:id="rId8"/>
            </p:custDataLst>
          </p:nvPr>
        </p:nvSpPr>
        <p:spPr>
          <a:xfrm>
            <a:off x="4658595" y="3555782"/>
            <a:ext cx="843280" cy="491490"/>
          </a:xfrm>
          <a:prstGeom prst="rect">
            <a:avLst/>
          </a:prstGeom>
        </p:spPr>
        <p:txBody>
          <a:bodyPr wrap="none">
            <a:spAutoFit/>
          </a:bodyPr>
          <a:lstStyle/>
          <a:p>
            <a:r>
              <a:rPr lang="zh-CN" altLang="zh-CN"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rPr>
              <a:t>取代</a:t>
            </a:r>
            <a:endParaRPr lang="zh-CN" altLang="zh-CN"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4" name="矩形 13"/>
          <p:cNvSpPr/>
          <p:nvPr>
            <p:custDataLst>
              <p:tags r:id="rId9"/>
            </p:custDataLst>
          </p:nvPr>
        </p:nvSpPr>
        <p:spPr>
          <a:xfrm>
            <a:off x="6659517" y="2309195"/>
            <a:ext cx="944880" cy="398780"/>
          </a:xfrm>
          <a:prstGeom prst="rect">
            <a:avLst/>
          </a:prstGeom>
        </p:spPr>
        <p:txBody>
          <a:bodyPr wrap="none">
            <a:spAutoFit/>
          </a:bodyPr>
          <a:lstStyle/>
          <a:p>
            <a:pPr lvl="0" algn="l"/>
            <a:r>
              <a:rPr lang="zh-CN" altLang="zh-CN" sz="2000" b="1" kern="10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不</a:t>
            </a:r>
            <a:r>
              <a:rPr lang="zh-CN" altLang="zh-CN" sz="2000" b="1" kern="100">
                <a:solidFill>
                  <a:srgbClr val="FF0000"/>
                </a:solidFill>
                <a:latin typeface="Times New Roman" panose="02020603050405020304" pitchFamily="18" charset="0"/>
                <a:ea typeface="微软雅黑" panose="020B0503020204020204" charset="-122"/>
                <a:cs typeface="Times New Roman" panose="02020603050405020304" pitchFamily="18" charset="0"/>
              </a:rPr>
              <a:t>饱和</a:t>
            </a:r>
            <a:endParaRPr lang="zh-CN" altLang="zh-CN" sz="2000" b="1" kern="1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5" name="矩形 14"/>
          <p:cNvSpPr/>
          <p:nvPr>
            <p:custDataLst>
              <p:tags r:id="rId10"/>
            </p:custDataLst>
          </p:nvPr>
        </p:nvSpPr>
        <p:spPr>
          <a:xfrm>
            <a:off x="9952755" y="2263158"/>
            <a:ext cx="1452880" cy="491490"/>
          </a:xfrm>
          <a:prstGeom prst="rect">
            <a:avLst/>
          </a:prstGeom>
        </p:spPr>
        <p:txBody>
          <a:bodyPr wrap="none">
            <a:spAutoFit/>
          </a:bodyPr>
          <a:lstStyle/>
          <a:p>
            <a:r>
              <a:rPr lang="zh-CN" altLang="zh-CN" sz="2600" b="1" kern="100" spc="-100">
                <a:solidFill>
                  <a:srgbClr val="FF0000"/>
                </a:solidFill>
                <a:latin typeface="Times New Roman" panose="02020603050405020304" pitchFamily="18" charset="0"/>
                <a:ea typeface="微软雅黑" panose="020B0503020204020204" charset="-122"/>
                <a:cs typeface="Times New Roman" panose="02020603050405020304" pitchFamily="18" charset="0"/>
              </a:rPr>
              <a:t>碳碳双键</a:t>
            </a:r>
            <a:endParaRPr lang="zh-CN" altLang="zh-CN" sz="2600" b="1" kern="100" spc="-1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7" name="矩形 16"/>
          <p:cNvSpPr/>
          <p:nvPr>
            <p:custDataLst>
              <p:tags r:id="rId11"/>
            </p:custDataLst>
          </p:nvPr>
        </p:nvSpPr>
        <p:spPr>
          <a:xfrm>
            <a:off x="8078931" y="3447581"/>
            <a:ext cx="1503680" cy="491490"/>
          </a:xfrm>
          <a:prstGeom prst="rect">
            <a:avLst/>
          </a:prstGeom>
        </p:spPr>
        <p:txBody>
          <a:bodyPr wrap="none">
            <a:spAutoFit/>
          </a:bodyPr>
          <a:lstStyle/>
          <a:p>
            <a:r>
              <a:rPr lang="zh-CN" altLang="zh-CN"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rPr>
              <a:t>加成反应</a:t>
            </a:r>
            <a:endParaRPr lang="zh-CN" altLang="zh-CN" sz="2600" b="1" kern="1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8" name="矩形 17"/>
          <p:cNvSpPr/>
          <p:nvPr>
            <p:custDataLst>
              <p:tags r:id="rId12"/>
            </p:custDataLst>
          </p:nvPr>
        </p:nvSpPr>
        <p:spPr>
          <a:xfrm>
            <a:off x="9830894" y="3447580"/>
            <a:ext cx="843280" cy="491490"/>
          </a:xfrm>
          <a:prstGeom prst="rect">
            <a:avLst/>
          </a:prstGeom>
        </p:spPr>
        <p:txBody>
          <a:bodyPr wrap="none">
            <a:spAutoFit/>
          </a:bodyPr>
          <a:lstStyle/>
          <a:p>
            <a:pPr algn="l"/>
            <a:r>
              <a:rPr lang="zh-CN" altLang="en-US" sz="2600" b="1">
                <a:solidFill>
                  <a:srgbClr val="FF0000"/>
                </a:solidFill>
                <a:latin typeface="Arial Black" panose="020B0A04020102020204" pitchFamily="34" charset="0"/>
                <a:sym typeface="+mn-ea"/>
              </a:rPr>
              <a:t>氧化</a:t>
            </a:r>
            <a:endParaRPr lang="zh-CN" altLang="en-US" sz="2600" b="1" kern="100">
              <a:solidFill>
                <a:srgbClr val="FF0000"/>
              </a:solidFill>
              <a:latin typeface="Arial Black" panose="020B0A04020102020204" pitchFamily="34" charset="0"/>
              <a:ea typeface="微软雅黑" panose="020B0503020204020204" charset="-122"/>
              <a:cs typeface="Times New Roman" panose="02020603050405020304" pitchFamily="18" charset="0"/>
              <a:sym typeface="+mn-ea"/>
            </a:endParaRPr>
          </a:p>
        </p:txBody>
      </p:sp>
      <p:sp>
        <p:nvSpPr>
          <p:cNvPr id="21" name="Text Box 8"/>
          <p:cNvSpPr txBox="1">
            <a:spLocks noChangeArrowheads="1"/>
          </p:cNvSpPr>
          <p:nvPr>
            <p:custDataLst>
              <p:tags r:id="rId13"/>
            </p:custDataLst>
          </p:nvPr>
        </p:nvSpPr>
        <p:spPr bwMode="auto">
          <a:xfrm>
            <a:off x="593725" y="4477385"/>
            <a:ext cx="11148695" cy="953135"/>
          </a:xfrm>
          <a:prstGeom prst="rect">
            <a:avLst/>
          </a:prstGeom>
          <a:solidFill>
            <a:schemeClr val="accent5">
              <a:lumMod val="20000"/>
              <a:lumOff val="80000"/>
            </a:schemeClr>
          </a:solidFill>
          <a:ln>
            <a:noFill/>
          </a:ln>
          <a:effectLst/>
        </p:spPr>
        <p:txBody>
          <a:bodyPr wrap="square">
            <a:spAutoFit/>
          </a:bodyPr>
          <a:lstStyle>
            <a:lvl1pPr eaLnBrk="0" hangingPunct="0">
              <a:defRPr sz="2800" b="1">
                <a:solidFill>
                  <a:schemeClr val="tx1"/>
                </a:solidFill>
                <a:latin typeface="Arial" panose="020B0604020202020204" pitchFamily="34" charset="0"/>
                <a:ea typeface="黑体" panose="02010609060101010101" charset="-122"/>
              </a:defRPr>
            </a:lvl1pPr>
            <a:lvl2pPr marL="742950" indent="-285750" eaLnBrk="0" hangingPunct="0">
              <a:defRPr sz="2800" b="1">
                <a:solidFill>
                  <a:schemeClr val="tx1"/>
                </a:solidFill>
                <a:latin typeface="Arial" panose="020B0604020202020204" pitchFamily="34" charset="0"/>
                <a:ea typeface="黑体" panose="02010609060101010101" charset="-122"/>
              </a:defRPr>
            </a:lvl2pPr>
            <a:lvl3pPr marL="1143000" indent="-228600" eaLnBrk="0" hangingPunct="0">
              <a:defRPr sz="2800" b="1">
                <a:solidFill>
                  <a:schemeClr val="tx1"/>
                </a:solidFill>
                <a:latin typeface="Arial" panose="020B0604020202020204" pitchFamily="34" charset="0"/>
                <a:ea typeface="黑体" panose="02010609060101010101" charset="-122"/>
              </a:defRPr>
            </a:lvl3pPr>
            <a:lvl4pPr marL="1600200" indent="-228600" eaLnBrk="0" hangingPunct="0">
              <a:defRPr sz="2800" b="1">
                <a:solidFill>
                  <a:schemeClr val="tx1"/>
                </a:solidFill>
                <a:latin typeface="Arial" panose="020B0604020202020204" pitchFamily="34" charset="0"/>
                <a:ea typeface="黑体" panose="02010609060101010101" charset="-122"/>
              </a:defRPr>
            </a:lvl4pPr>
            <a:lvl5pPr marL="2057400" indent="-228600" eaLnBrk="0" hangingPunct="0">
              <a:defRPr sz="2800" b="1">
                <a:solidFill>
                  <a:schemeClr val="tx1"/>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黑体" panose="02010609060101010101" charset="-122"/>
              </a:defRPr>
            </a:lvl9pPr>
          </a:lstStyle>
          <a:p>
            <a:pPr indent="0" algn="l" eaLnBrk="1" hangingPunct="1">
              <a:spcBef>
                <a:spcPct val="50000"/>
              </a:spcBef>
              <a:buNone/>
            </a:pPr>
            <a:r>
              <a:rPr lang="zh-CN" altLang="en-US">
                <a:solidFill>
                  <a:srgbClr val="FF0000"/>
                </a:solidFill>
                <a:latin typeface="Arial Black" panose="020B0A04020102020204" pitchFamily="34" charset="0"/>
              </a:rPr>
              <a:t>结论：</a:t>
            </a:r>
            <a:r>
              <a:rPr lang="zh-CN" altLang="en-US">
                <a:latin typeface="Arial Black" panose="020B0A04020102020204" pitchFamily="34" charset="0"/>
              </a:rPr>
              <a:t>烷烃、烯烃、</a:t>
            </a:r>
            <a:r>
              <a:rPr lang="zh-CN" altLang="en-US">
                <a:solidFill>
                  <a:srgbClr val="FF0000"/>
                </a:solidFill>
                <a:latin typeface="Arial Black" panose="020B0A04020102020204" pitchFamily="34" charset="0"/>
              </a:rPr>
              <a:t>均可燃</a:t>
            </a:r>
            <a:r>
              <a:rPr lang="zh-CN" altLang="en-US">
                <a:solidFill>
                  <a:srgbClr val="C00000"/>
                </a:solidFill>
                <a:latin typeface="Arial Black" panose="020B0A04020102020204" pitchFamily="34" charset="0"/>
              </a:rPr>
              <a:t>烧</a:t>
            </a:r>
            <a:r>
              <a:rPr lang="zh-CN" altLang="en-US">
                <a:latin typeface="Arial Black" panose="020B0A04020102020204" pitchFamily="34" charset="0"/>
              </a:rPr>
              <a:t>；其中</a:t>
            </a:r>
            <a:r>
              <a:rPr lang="zh-CN" altLang="en-US">
                <a:solidFill>
                  <a:srgbClr val="0000FF"/>
                </a:solidFill>
                <a:latin typeface="Arial Black" panose="020B0A04020102020204" pitchFamily="34" charset="0"/>
              </a:rPr>
              <a:t>烷烃易取代</a:t>
            </a:r>
            <a:r>
              <a:rPr lang="zh-CN" altLang="en-US">
                <a:latin typeface="Arial Black" panose="020B0A04020102020204" pitchFamily="34" charset="0"/>
              </a:rPr>
              <a:t>，而</a:t>
            </a:r>
            <a:r>
              <a:rPr lang="zh-CN" altLang="en-US">
                <a:solidFill>
                  <a:srgbClr val="FF0000"/>
                </a:solidFill>
                <a:latin typeface="Arial Black" panose="020B0A04020102020204" pitchFamily="34" charset="0"/>
              </a:rPr>
              <a:t>烯烃，易加成。</a:t>
            </a:r>
            <a:r>
              <a:rPr lang="en-US" altLang="zh-CN">
                <a:solidFill>
                  <a:srgbClr val="FF0000"/>
                </a:solidFill>
                <a:latin typeface="Arial Black" panose="020B0A04020102020204" pitchFamily="34" charset="0"/>
              </a:rPr>
              <a:t>     </a:t>
            </a:r>
            <a:r>
              <a:rPr lang="zh-CN" altLang="en-US">
                <a:latin typeface="Arial Black" panose="020B0A04020102020204" pitchFamily="34" charset="0"/>
              </a:rPr>
              <a:t>烯烃能与酸性高锰酸钾溶液发生</a:t>
            </a:r>
            <a:r>
              <a:rPr lang="zh-CN" altLang="en-US">
                <a:solidFill>
                  <a:srgbClr val="0000FF"/>
                </a:solidFill>
                <a:latin typeface="Arial Black" panose="020B0A04020102020204" pitchFamily="34" charset="0"/>
              </a:rPr>
              <a:t>氧化反应</a:t>
            </a:r>
            <a:r>
              <a:rPr lang="zh-CN" altLang="en-US">
                <a:latin typeface="Arial Black" panose="020B0A04020102020204" pitchFamily="34" charset="0"/>
              </a:rPr>
              <a:t>。</a:t>
            </a:r>
            <a:endParaRPr lang="zh-CN" altLang="en-US">
              <a:latin typeface="Arial Black" panose="020B0A04020102020204" pitchFamily="34" charset="0"/>
            </a:endParaRPr>
          </a:p>
        </p:txBody>
      </p:sp>
      <p:sp>
        <p:nvSpPr>
          <p:cNvPr id="6" name="矩形 5"/>
          <p:cNvSpPr/>
          <p:nvPr>
            <p:custDataLst>
              <p:tags r:id="rId14"/>
            </p:custDataLst>
          </p:nvPr>
        </p:nvSpPr>
        <p:spPr>
          <a:xfrm>
            <a:off x="449773" y="5581397"/>
            <a:ext cx="11292538" cy="520700"/>
          </a:xfrm>
          <a:prstGeom prst="rect">
            <a:avLst/>
          </a:prstGeom>
        </p:spPr>
        <p:txBody>
          <a:bodyPr wrap="square" lIns="121826" tIns="60911" rIns="121826" bIns="60911">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00000"/>
              </a:lnSpc>
              <a:spcAft>
                <a:spcPct val="0"/>
              </a:spcAft>
            </a:pPr>
            <a:r>
              <a:rPr lang="en-US" altLang="zh-CN" sz="2600" b="1" kern="100">
                <a:latin typeface="Times New Roman" panose="02020603050405020304" pitchFamily="18" charset="0"/>
                <a:ea typeface="微软雅黑" panose="020B0503020204020204" charset="-122"/>
                <a:sym typeface="+mn-ea"/>
              </a:rPr>
              <a:t>(2) </a:t>
            </a:r>
            <a:r>
              <a:rPr lang="zh-CN" altLang="en-US" sz="2600" b="1" kern="100">
                <a:latin typeface="Times New Roman" panose="02020603050405020304" pitchFamily="18" charset="0"/>
                <a:ea typeface="微软雅黑" panose="020B0503020204020204" charset="-122"/>
                <a:sym typeface="+mn-ea"/>
              </a:rPr>
              <a:t>乙炔是甲烷或乙烯的同系物吗</a:t>
            </a:r>
            <a:r>
              <a:rPr lang="zh-CN" altLang="zh-CN" sz="2600" b="1" kern="100">
                <a:latin typeface="Times New Roman" panose="02020603050405020304" pitchFamily="18" charset="0"/>
                <a:ea typeface="微软雅黑" panose="020B0503020204020204" charset="-122"/>
                <a:cs typeface="Times New Roman" panose="02020603050405020304" pitchFamily="18" charset="0"/>
              </a:rPr>
              <a:t>？为什么？</a:t>
            </a:r>
            <a:endParaRPr lang="zh-CN" altLang="zh-CN" sz="2600" b="1" kern="100">
              <a:effectLst/>
              <a:latin typeface="宋体" panose="02010600030101010101" pitchFamily="2" charset="-122"/>
              <a:ea typeface="宋体" panose="02010600030101010101" pitchFamily="2" charset="-122"/>
              <a:cs typeface="Courier New" panose="02070309020205020404" pitchFamily="49" charset="0"/>
            </a:endParaRPr>
          </a:p>
        </p:txBody>
      </p:sp>
      <p:sp>
        <p:nvSpPr>
          <p:cNvPr id="11" name="文本框 10"/>
          <p:cNvSpPr txBox="1"/>
          <p:nvPr>
            <p:custDataLst>
              <p:tags r:id="rId15"/>
            </p:custDataLst>
          </p:nvPr>
        </p:nvSpPr>
        <p:spPr>
          <a:xfrm>
            <a:off x="940172" y="6236031"/>
            <a:ext cx="9476105" cy="460375"/>
          </a:xfrm>
          <a:prstGeom prst="rect">
            <a:avLst/>
          </a:prstGeom>
          <a:noFill/>
        </p:spPr>
        <p:txBody>
          <a:bodyPr wrap="none" rtlCol="0">
            <a:spAutoFit/>
          </a:bodyPr>
          <a:lstStyle/>
          <a:p>
            <a:pPr algn="l"/>
            <a:r>
              <a:rPr lang="zh-CN" altLang="en-US" sz="2400" b="1" smtClean="0">
                <a:gradFill>
                  <a:gsLst>
                    <a:gs pos="0">
                      <a:srgbClr val="E30000"/>
                    </a:gs>
                    <a:gs pos="100000">
                      <a:srgbClr val="760303"/>
                    </a:gs>
                  </a:gsLst>
                  <a:lin scaled="0"/>
                </a:gradFill>
                <a:sym typeface="+mn-ea"/>
              </a:rPr>
              <a:t>不是，结构不相似，在分子组成上也不相差一个或若干个</a:t>
            </a:r>
            <a:r>
              <a:rPr lang="en-US" altLang="zh-CN" sz="2400" b="1" smtClean="0">
                <a:gradFill>
                  <a:gsLst>
                    <a:gs pos="0">
                      <a:srgbClr val="E30000"/>
                    </a:gs>
                    <a:gs pos="100000">
                      <a:srgbClr val="760303"/>
                    </a:gs>
                  </a:gsLst>
                  <a:lin scaled="0"/>
                </a:gradFill>
                <a:sym typeface="+mn-ea"/>
              </a:rPr>
              <a:t>CH</a:t>
            </a:r>
            <a:r>
              <a:rPr lang="en-US" altLang="zh-CN" sz="2400" b="1" baseline="-25000" smtClean="0">
                <a:gradFill>
                  <a:gsLst>
                    <a:gs pos="0">
                      <a:srgbClr val="E30000"/>
                    </a:gs>
                    <a:gs pos="100000">
                      <a:srgbClr val="760303"/>
                    </a:gs>
                  </a:gsLst>
                  <a:lin scaled="0"/>
                </a:gradFill>
                <a:sym typeface="+mn-ea"/>
              </a:rPr>
              <a:t>2</a:t>
            </a:r>
            <a:r>
              <a:rPr lang="zh-CN" altLang="en-US" sz="2400" b="1" smtClean="0">
                <a:gradFill>
                  <a:gsLst>
                    <a:gs pos="0">
                      <a:srgbClr val="E30000"/>
                    </a:gs>
                    <a:gs pos="100000">
                      <a:srgbClr val="760303"/>
                    </a:gs>
                  </a:gsLst>
                  <a:lin scaled="0"/>
                </a:gradFill>
                <a:sym typeface="+mn-ea"/>
              </a:rPr>
              <a:t>原子团。</a:t>
            </a:r>
            <a:endParaRPr lang="zh-CN" altLang="en-US" sz="2400" b="1" smtClean="0">
              <a:gradFill>
                <a:gsLst>
                  <a:gs pos="0">
                    <a:srgbClr val="E30000"/>
                  </a:gs>
                  <a:gs pos="100000">
                    <a:srgbClr val="760303"/>
                  </a:gs>
                </a:gsLst>
                <a:lin scaled="0"/>
              </a:gradFill>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linds(horizontal)">
                                      <p:cBhvr>
                                        <p:cTn id="24" dur="500"/>
                                        <p:tgtEl>
                                          <p:spTgt spid="14"/>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linds(horizontal)">
                                      <p:cBhvr>
                                        <p:cTn id="30" dur="500"/>
                                        <p:tgtEl>
                                          <p:spTgt spid="17"/>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linds(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linds(horizont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P spid="14" grpId="0"/>
      <p:bldP spid="15" grpId="0"/>
      <p:bldP spid="17" grpId="0"/>
      <p:bldP spid="18" grpId="0"/>
      <p:bldP spid="21" grpId="0" bldLvl="0" animBg="1"/>
      <p:bldP spid="6" grpId="0"/>
      <p:bldP spid="11"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AS_UNIQUEID" val="2772"/>
</p:tagLst>
</file>

<file path=ppt/tags/tag101.xml><?xml version="1.0" encoding="utf-8"?>
<p:tagLst xmlns:p="http://schemas.openxmlformats.org/presentationml/2006/main">
  <p:tag name="AS_UNIQUEID" val="2773"/>
</p:tagLst>
</file>

<file path=ppt/tags/tag102.xml><?xml version="1.0" encoding="utf-8"?>
<p:tagLst xmlns:p="http://schemas.openxmlformats.org/presentationml/2006/main">
  <p:tag name="AS_UNIQUEID" val="2774"/>
</p:tagLst>
</file>

<file path=ppt/tags/tag103.xml><?xml version="1.0" encoding="utf-8"?>
<p:tagLst xmlns:p="http://schemas.openxmlformats.org/presentationml/2006/main">
  <p:tag name="AS_UNIQUEID" val="2775"/>
</p:tagLst>
</file>

<file path=ppt/tags/tag104.xml><?xml version="1.0" encoding="utf-8"?>
<p:tagLst xmlns:p="http://schemas.openxmlformats.org/presentationml/2006/main">
  <p:tag name="AS_UNIQUEID" val="2776"/>
</p:tagLst>
</file>

<file path=ppt/tags/tag105.xml><?xml version="1.0" encoding="utf-8"?>
<p:tagLst xmlns:p="http://schemas.openxmlformats.org/presentationml/2006/main">
  <p:tag name="AS_UNIQUEID" val="2777"/>
</p:tagLst>
</file>

<file path=ppt/tags/tag106.xml><?xml version="1.0" encoding="utf-8"?>
<p:tagLst xmlns:p="http://schemas.openxmlformats.org/presentationml/2006/main">
  <p:tag name="AS_UNIQUEID" val="2778"/>
</p:tagLst>
</file>

<file path=ppt/tags/tag107.xml><?xml version="1.0" encoding="utf-8"?>
<p:tagLst xmlns:p="http://schemas.openxmlformats.org/presentationml/2006/main">
  <p:tag name="AS_UNIQUEID" val="2779"/>
</p:tagLst>
</file>

<file path=ppt/tags/tag108.xml><?xml version="1.0" encoding="utf-8"?>
<p:tagLst xmlns:p="http://schemas.openxmlformats.org/presentationml/2006/main">
  <p:tag name="AS_UNIQUEID" val="2780"/>
</p:tagLst>
</file>

<file path=ppt/tags/tag109.xml><?xml version="1.0" encoding="utf-8"?>
<p:tagLst xmlns:p="http://schemas.openxmlformats.org/presentationml/2006/main">
  <p:tag name="AS_UNIQUEID" val="278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AS_UNIQUEID" val="2782"/>
</p:tagLst>
</file>

<file path=ppt/tags/tag111.xml><?xml version="1.0" encoding="utf-8"?>
<p:tagLst xmlns:p="http://schemas.openxmlformats.org/presentationml/2006/main">
  <p:tag name="AS_UNIQUEID" val="2783"/>
</p:tagLst>
</file>

<file path=ppt/tags/tag112.xml><?xml version="1.0" encoding="utf-8"?>
<p:tagLst xmlns:p="http://schemas.openxmlformats.org/presentationml/2006/main">
  <p:tag name="AS_UNIQUEID" val="2784"/>
</p:tagLst>
</file>

<file path=ppt/tags/tag113.xml><?xml version="1.0" encoding="utf-8"?>
<p:tagLst xmlns:p="http://schemas.openxmlformats.org/presentationml/2006/main">
  <p:tag name="AS_UNIQUEID" val="2785"/>
</p:tagLst>
</file>

<file path=ppt/tags/tag114.xml><?xml version="1.0" encoding="utf-8"?>
<p:tagLst xmlns:p="http://schemas.openxmlformats.org/presentationml/2006/main">
  <p:tag name="AS_UNIQUEID" val="2786"/>
</p:tagLst>
</file>

<file path=ppt/tags/tag115.xml><?xml version="1.0" encoding="utf-8"?>
<p:tagLst xmlns:p="http://schemas.openxmlformats.org/presentationml/2006/main">
  <p:tag name="AS_UNIQUEID" val="2787"/>
</p:tagLst>
</file>

<file path=ppt/tags/tag116.xml><?xml version="1.0" encoding="utf-8"?>
<p:tagLst xmlns:p="http://schemas.openxmlformats.org/presentationml/2006/main">
  <p:tag name="AS_UNIQUEID" val="2788"/>
</p:tagLst>
</file>

<file path=ppt/tags/tag117.xml><?xml version="1.0" encoding="utf-8"?>
<p:tagLst xmlns:p="http://schemas.openxmlformats.org/presentationml/2006/main">
  <p:tag name="AS_UNIQUEID" val="2789"/>
</p:tagLst>
</file>

<file path=ppt/tags/tag118.xml><?xml version="1.0" encoding="utf-8"?>
<p:tagLst xmlns:p="http://schemas.openxmlformats.org/presentationml/2006/main">
  <p:tag name="AS_UNIQUEID" val="2790"/>
</p:tagLst>
</file>

<file path=ppt/tags/tag119.xml><?xml version="1.0" encoding="utf-8"?>
<p:tagLst xmlns:p="http://schemas.openxmlformats.org/presentationml/2006/main">
  <p:tag name="AS_UNIQUEID" val="279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AS_UNIQUEID" val="2792"/>
</p:tagLst>
</file>

<file path=ppt/tags/tag121.xml><?xml version="1.0" encoding="utf-8"?>
<p:tagLst xmlns:p="http://schemas.openxmlformats.org/presentationml/2006/main">
  <p:tag name="AS_UNIQUEID" val="2793"/>
</p:tagLst>
</file>

<file path=ppt/tags/tag122.xml><?xml version="1.0" encoding="utf-8"?>
<p:tagLst xmlns:p="http://schemas.openxmlformats.org/presentationml/2006/main">
  <p:tag name="AS_UNIQUEID" val="2393"/>
</p:tagLst>
</file>

<file path=ppt/tags/tag123.xml><?xml version="1.0" encoding="utf-8"?>
<p:tagLst xmlns:p="http://schemas.openxmlformats.org/presentationml/2006/main">
  <p:tag name="AS_UNIQUEID" val="2794"/>
</p:tagLst>
</file>

<file path=ppt/tags/tag124.xml><?xml version="1.0" encoding="utf-8"?>
<p:tagLst xmlns:p="http://schemas.openxmlformats.org/presentationml/2006/main">
  <p:tag name="AS_UNIQUEID" val="2795"/>
</p:tagLst>
</file>

<file path=ppt/tags/tag125.xml><?xml version="1.0" encoding="utf-8"?>
<p:tagLst xmlns:p="http://schemas.openxmlformats.org/presentationml/2006/main">
  <p:tag name="AS_UNIQUEID" val="2797"/>
</p:tagLst>
</file>

<file path=ppt/tags/tag126.xml><?xml version="1.0" encoding="utf-8"?>
<p:tagLst xmlns:p="http://schemas.openxmlformats.org/presentationml/2006/main">
  <p:tag name="AS_UNIQUEID" val="2572"/>
</p:tagLst>
</file>

<file path=ppt/tags/tag127.xml><?xml version="1.0" encoding="utf-8"?>
<p:tagLst xmlns:p="http://schemas.openxmlformats.org/presentationml/2006/main">
  <p:tag name="AS_UNIQUEID" val="2798"/>
</p:tagLst>
</file>

<file path=ppt/tags/tag128.xml><?xml version="1.0" encoding="utf-8"?>
<p:tagLst xmlns:p="http://schemas.openxmlformats.org/presentationml/2006/main">
  <p:tag name="AS_UNIQUEID" val="2374"/>
</p:tagLst>
</file>

<file path=ppt/tags/tag129.xml><?xml version="1.0" encoding="utf-8"?>
<p:tagLst xmlns:p="http://schemas.openxmlformats.org/presentationml/2006/main">
  <p:tag name="AS_UNIQUEID" val="2393"/>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AS_UNIQUEID" val="2394"/>
</p:tagLst>
</file>

<file path=ppt/tags/tag131.xml><?xml version="1.0" encoding="utf-8"?>
<p:tagLst xmlns:p="http://schemas.openxmlformats.org/presentationml/2006/main">
  <p:tag name="AS_UNIQUEID" val="2377"/>
</p:tagLst>
</file>

<file path=ppt/tags/tag132.xml><?xml version="1.0" encoding="utf-8"?>
<p:tagLst xmlns:p="http://schemas.openxmlformats.org/presentationml/2006/main">
  <p:tag name="AS_UNIQUEID" val="2799"/>
</p:tagLst>
</file>

<file path=ppt/tags/tag133.xml><?xml version="1.0" encoding="utf-8"?>
<p:tagLst xmlns:p="http://schemas.openxmlformats.org/presentationml/2006/main">
  <p:tag name="AS_UNIQUEID" val="2391"/>
</p:tagLst>
</file>

<file path=ppt/tags/tag134.xml><?xml version="1.0" encoding="utf-8"?>
<p:tagLst xmlns:p="http://schemas.openxmlformats.org/presentationml/2006/main">
  <p:tag name="AS_UNIQUEID" val="2395"/>
</p:tagLst>
</file>

<file path=ppt/tags/tag135.xml><?xml version="1.0" encoding="utf-8"?>
<p:tagLst xmlns:p="http://schemas.openxmlformats.org/presentationml/2006/main">
  <p:tag name="AS_UNIQUEID" val="2396"/>
</p:tagLst>
</file>

<file path=ppt/tags/tag136.xml><?xml version="1.0" encoding="utf-8"?>
<p:tagLst xmlns:p="http://schemas.openxmlformats.org/presentationml/2006/main">
  <p:tag name="AS_UNIQUEID" val="2397"/>
</p:tagLst>
</file>

<file path=ppt/tags/tag137.xml><?xml version="1.0" encoding="utf-8"?>
<p:tagLst xmlns:p="http://schemas.openxmlformats.org/presentationml/2006/main">
  <p:tag name="AS_UNIQUEID" val="2398"/>
</p:tagLst>
</file>

<file path=ppt/tags/tag138.xml><?xml version="1.0" encoding="utf-8"?>
<p:tagLst xmlns:p="http://schemas.openxmlformats.org/presentationml/2006/main">
  <p:tag name="AS_UNIQUEID" val="2378"/>
</p:tagLst>
</file>

<file path=ppt/tags/tag139.xml><?xml version="1.0" encoding="utf-8"?>
<p:tagLst xmlns:p="http://schemas.openxmlformats.org/presentationml/2006/main">
  <p:tag name="AS_UNIQUEID" val="23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AS_UNIQUEID" val="2382"/>
</p:tagLst>
</file>

<file path=ppt/tags/tag141.xml><?xml version="1.0" encoding="utf-8"?>
<p:tagLst xmlns:p="http://schemas.openxmlformats.org/presentationml/2006/main">
  <p:tag name="AS_UNIQUEID" val="2399"/>
</p:tagLst>
</file>

<file path=ppt/tags/tag142.xml><?xml version="1.0" encoding="utf-8"?>
<p:tagLst xmlns:p="http://schemas.openxmlformats.org/presentationml/2006/main">
  <p:tag name="AS_UNIQUEID" val="2400"/>
</p:tagLst>
</file>

<file path=ppt/tags/tag143.xml><?xml version="1.0" encoding="utf-8"?>
<p:tagLst xmlns:p="http://schemas.openxmlformats.org/presentationml/2006/main">
  <p:tag name="AS_UNIQUEID" val="2401"/>
</p:tagLst>
</file>

<file path=ppt/tags/tag144.xml><?xml version="1.0" encoding="utf-8"?>
<p:tagLst xmlns:p="http://schemas.openxmlformats.org/presentationml/2006/main">
  <p:tag name="AS_UNIQUEID" val="2402"/>
</p:tagLst>
</file>

<file path=ppt/tags/tag145.xml><?xml version="1.0" encoding="utf-8"?>
<p:tagLst xmlns:p="http://schemas.openxmlformats.org/presentationml/2006/main">
  <p:tag name="AS_UNIQUEID" val="2403"/>
</p:tagLst>
</file>

<file path=ppt/tags/tag146.xml><?xml version="1.0" encoding="utf-8"?>
<p:tagLst xmlns:p="http://schemas.openxmlformats.org/presentationml/2006/main">
  <p:tag name="AS_UNIQUEID" val="2404"/>
</p:tagLst>
</file>

<file path=ppt/tags/tag147.xml><?xml version="1.0" encoding="utf-8"?>
<p:tagLst xmlns:p="http://schemas.openxmlformats.org/presentationml/2006/main">
  <p:tag name="AS_UNIQUEID" val="2383"/>
</p:tagLst>
</file>

<file path=ppt/tags/tag148.xml><?xml version="1.0" encoding="utf-8"?>
<p:tagLst xmlns:p="http://schemas.openxmlformats.org/presentationml/2006/main">
  <p:tag name="AS_UNIQUEID" val="2384"/>
</p:tagLst>
</file>

<file path=ppt/tags/tag149.xml><?xml version="1.0" encoding="utf-8"?>
<p:tagLst xmlns:p="http://schemas.openxmlformats.org/presentationml/2006/main">
  <p:tag name="AS_UNIQUEID" val="2385"/>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AS_UNIQUEID" val="2386"/>
</p:tagLst>
</file>

<file path=ppt/tags/tag151.xml><?xml version="1.0" encoding="utf-8"?>
<p:tagLst xmlns:p="http://schemas.openxmlformats.org/presentationml/2006/main">
  <p:tag name="AS_UNIQUEID" val="2800"/>
</p:tagLst>
</file>

<file path=ppt/tags/tag152.xml><?xml version="1.0" encoding="utf-8"?>
<p:tagLst xmlns:p="http://schemas.openxmlformats.org/presentationml/2006/main">
  <p:tag name="AS_UNIQUEID" val="2392"/>
</p:tagLst>
</file>

<file path=ppt/tags/tag153.xml><?xml version="1.0" encoding="utf-8"?>
<p:tagLst xmlns:p="http://schemas.openxmlformats.org/presentationml/2006/main">
  <p:tag name="AS_UNIQUEID" val="2405"/>
</p:tagLst>
</file>

<file path=ppt/tags/tag154.xml><?xml version="1.0" encoding="utf-8"?>
<p:tagLst xmlns:p="http://schemas.openxmlformats.org/presentationml/2006/main">
  <p:tag name="AS_UNIQUEID" val="2406"/>
</p:tagLst>
</file>

<file path=ppt/tags/tag155.xml><?xml version="1.0" encoding="utf-8"?>
<p:tagLst xmlns:p="http://schemas.openxmlformats.org/presentationml/2006/main">
  <p:tag name="AS_UNIQUEID" val="2407"/>
</p:tagLst>
</file>

<file path=ppt/tags/tag156.xml><?xml version="1.0" encoding="utf-8"?>
<p:tagLst xmlns:p="http://schemas.openxmlformats.org/presentationml/2006/main">
  <p:tag name="AS_UNIQUEID" val="2408"/>
</p:tagLst>
</file>

<file path=ppt/tags/tag157.xml><?xml version="1.0" encoding="utf-8"?>
<p:tagLst xmlns:p="http://schemas.openxmlformats.org/presentationml/2006/main">
  <p:tag name="AS_UNIQUEID" val="2409"/>
</p:tagLst>
</file>

<file path=ppt/tags/tag158.xml><?xml version="1.0" encoding="utf-8"?>
<p:tagLst xmlns:p="http://schemas.openxmlformats.org/presentationml/2006/main">
  <p:tag name="AS_UNIQUEID" val="2410"/>
</p:tagLst>
</file>

<file path=ppt/tags/tag159.xml><?xml version="1.0" encoding="utf-8"?>
<p:tagLst xmlns:p="http://schemas.openxmlformats.org/presentationml/2006/main">
  <p:tag name="AS_UNIQUEID" val="280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AS_UNIQUEID" val="2802"/>
</p:tagLst>
</file>

<file path=ppt/tags/tag161.xml><?xml version="1.0" encoding="utf-8"?>
<p:tagLst xmlns:p="http://schemas.openxmlformats.org/presentationml/2006/main">
  <p:tag name="AS_UNIQUEID" val="1579"/>
</p:tagLst>
</file>

<file path=ppt/tags/tag162.xml><?xml version="1.0" encoding="utf-8"?>
<p:tagLst xmlns:p="http://schemas.openxmlformats.org/presentationml/2006/main">
  <p:tag name="AS_UNIQUEID" val="2803"/>
</p:tagLst>
</file>

<file path=ppt/tags/tag163.xml><?xml version="1.0" encoding="utf-8"?>
<p:tagLst xmlns:p="http://schemas.openxmlformats.org/presentationml/2006/main">
  <p:tag name="AS_UNIQUEID" val="1538"/>
</p:tagLst>
</file>

<file path=ppt/tags/tag164.xml><?xml version="1.0" encoding="utf-8"?>
<p:tagLst xmlns:p="http://schemas.openxmlformats.org/presentationml/2006/main">
  <p:tag name="AS_UNIQUEID" val="1539"/>
</p:tagLst>
</file>

<file path=ppt/tags/tag165.xml><?xml version="1.0" encoding="utf-8"?>
<p:tagLst xmlns:p="http://schemas.openxmlformats.org/presentationml/2006/main">
  <p:tag name="AS_UNIQUEID" val="1540"/>
</p:tagLst>
</file>

<file path=ppt/tags/tag166.xml><?xml version="1.0" encoding="utf-8"?>
<p:tagLst xmlns:p="http://schemas.openxmlformats.org/presentationml/2006/main">
  <p:tag name="AS_UNIQUEID" val="1581"/>
</p:tagLst>
</file>

<file path=ppt/tags/tag167.xml><?xml version="1.0" encoding="utf-8"?>
<p:tagLst xmlns:p="http://schemas.openxmlformats.org/presentationml/2006/main">
  <p:tag name="AS_UNIQUEID" val="2804"/>
</p:tagLst>
</file>

<file path=ppt/tags/tag168.xml><?xml version="1.0" encoding="utf-8"?>
<p:tagLst xmlns:p="http://schemas.openxmlformats.org/presentationml/2006/main">
  <p:tag name="AS_UNIQUEID" val="1583"/>
</p:tagLst>
</file>

<file path=ppt/tags/tag169.xml><?xml version="1.0" encoding="utf-8"?>
<p:tagLst xmlns:p="http://schemas.openxmlformats.org/presentationml/2006/main">
  <p:tag name="AS_UNIQUEID" val="2393"/>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AS_UNIQUEID" val="2393"/>
</p:tagLst>
</file>

<file path=ppt/tags/tag171.xml><?xml version="1.0" encoding="utf-8"?>
<p:tagLst xmlns:p="http://schemas.openxmlformats.org/presentationml/2006/main">
  <p:tag name="AS_UNIQUEID" val="2805"/>
</p:tagLst>
</file>

<file path=ppt/tags/tag172.xml><?xml version="1.0" encoding="utf-8"?>
<p:tagLst xmlns:p="http://schemas.openxmlformats.org/presentationml/2006/main">
  <p:tag name="AS_UNIQUEID" val="2393"/>
</p:tagLst>
</file>

<file path=ppt/tags/tag173.xml><?xml version="1.0" encoding="utf-8"?>
<p:tagLst xmlns:p="http://schemas.openxmlformats.org/presentationml/2006/main">
  <p:tag name="AS_UNIQUEID" val="2806"/>
</p:tagLst>
</file>

<file path=ppt/tags/tag174.xml><?xml version="1.0" encoding="utf-8"?>
<p:tagLst xmlns:p="http://schemas.openxmlformats.org/presentationml/2006/main">
  <p:tag name="AS_UNIQUEID" val="2807"/>
</p:tagLst>
</file>

<file path=ppt/tags/tag175.xml><?xml version="1.0" encoding="utf-8"?>
<p:tagLst xmlns:p="http://schemas.openxmlformats.org/presentationml/2006/main">
  <p:tag name="AS_UNIQUEID" val="2808"/>
</p:tagLst>
</file>

<file path=ppt/tags/tag176.xml><?xml version="1.0" encoding="utf-8"?>
<p:tagLst xmlns:p="http://schemas.openxmlformats.org/presentationml/2006/main">
  <p:tag name="AS_UNIQUEID" val="2809"/>
</p:tagLst>
</file>

<file path=ppt/tags/tag177.xml><?xml version="1.0" encoding="utf-8"?>
<p:tagLst xmlns:p="http://schemas.openxmlformats.org/presentationml/2006/main">
  <p:tag name="AS_UNIQUEID" val="2810"/>
</p:tagLst>
</file>

<file path=ppt/tags/tag178.xml><?xml version="1.0" encoding="utf-8"?>
<p:tagLst xmlns:p="http://schemas.openxmlformats.org/presentationml/2006/main">
  <p:tag name="AS_UNIQUEID" val="2812"/>
</p:tagLst>
</file>

<file path=ppt/tags/tag179.xml><?xml version="1.0" encoding="utf-8"?>
<p:tagLst xmlns:p="http://schemas.openxmlformats.org/presentationml/2006/main">
  <p:tag name="AS_UNIQUEID" val="2813"/>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AS_UNIQUEID" val="2814"/>
</p:tagLst>
</file>

<file path=ppt/tags/tag181.xml><?xml version="1.0" encoding="utf-8"?>
<p:tagLst xmlns:p="http://schemas.openxmlformats.org/presentationml/2006/main">
  <p:tag name="AS_UNIQUEID" val="2815"/>
</p:tagLst>
</file>

<file path=ppt/tags/tag182.xml><?xml version="1.0" encoding="utf-8"?>
<p:tagLst xmlns:p="http://schemas.openxmlformats.org/presentationml/2006/main">
  <p:tag name="AS_UNIQUEID" val="2816"/>
</p:tagLst>
</file>

<file path=ppt/tags/tag183.xml><?xml version="1.0" encoding="utf-8"?>
<p:tagLst xmlns:p="http://schemas.openxmlformats.org/presentationml/2006/main">
  <p:tag name="AS_UNIQUEID" val="2817"/>
</p:tagLst>
</file>

<file path=ppt/tags/tag184.xml><?xml version="1.0" encoding="utf-8"?>
<p:tagLst xmlns:p="http://schemas.openxmlformats.org/presentationml/2006/main">
  <p:tag name="AS_UNIQUEID" val="2818"/>
</p:tagLst>
</file>

<file path=ppt/tags/tag185.xml><?xml version="1.0" encoding="utf-8"?>
<p:tagLst xmlns:p="http://schemas.openxmlformats.org/presentationml/2006/main">
  <p:tag name="AS_UNIQUEID" val="2819"/>
</p:tagLst>
</file>

<file path=ppt/tags/tag186.xml><?xml version="1.0" encoding="utf-8"?>
<p:tagLst xmlns:p="http://schemas.openxmlformats.org/presentationml/2006/main">
  <p:tag name="AS_UNIQUEID" val="2820"/>
</p:tagLst>
</file>

<file path=ppt/tags/tag187.xml><?xml version="1.0" encoding="utf-8"?>
<p:tagLst xmlns:p="http://schemas.openxmlformats.org/presentationml/2006/main">
  <p:tag name="AS_UNIQUEID" val="2821"/>
</p:tagLst>
</file>

<file path=ppt/tags/tag188.xml><?xml version="1.0" encoding="utf-8"?>
<p:tagLst xmlns:p="http://schemas.openxmlformats.org/presentationml/2006/main">
  <p:tag name="AS_UNIQUEID" val="2822"/>
</p:tagLst>
</file>

<file path=ppt/tags/tag189.xml><?xml version="1.0" encoding="utf-8"?>
<p:tagLst xmlns:p="http://schemas.openxmlformats.org/presentationml/2006/main">
  <p:tag name="AS_UNIQUEID" val="2393"/>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AS_UNIQUEID" val="2823"/>
</p:tagLst>
</file>

<file path=ppt/tags/tag191.xml><?xml version="1.0" encoding="utf-8"?>
<p:tagLst xmlns:p="http://schemas.openxmlformats.org/presentationml/2006/main">
  <p:tag name="AS_UNIQUEID" val="2572"/>
</p:tagLst>
</file>

<file path=ppt/tags/tag192.xml><?xml version="1.0" encoding="utf-8"?>
<p:tagLst xmlns:p="http://schemas.openxmlformats.org/presentationml/2006/main">
  <p:tag name="AS_UNIQUEID" val="2824"/>
</p:tagLst>
</file>

<file path=ppt/tags/tag193.xml><?xml version="1.0" encoding="utf-8"?>
<p:tagLst xmlns:p="http://schemas.openxmlformats.org/presentationml/2006/main">
  <p:tag name="AS_UNIQUEID" val="2825"/>
</p:tagLst>
</file>

<file path=ppt/tags/tag194.xml><?xml version="1.0" encoding="utf-8"?>
<p:tagLst xmlns:p="http://schemas.openxmlformats.org/presentationml/2006/main">
  <p:tag name="AS_UNIQUEID" val="2572"/>
</p:tagLst>
</file>

<file path=ppt/tags/tag195.xml><?xml version="1.0" encoding="utf-8"?>
<p:tagLst xmlns:p="http://schemas.openxmlformats.org/presentationml/2006/main">
  <p:tag name="AS_UNIQUEID" val="2827"/>
  <p:tag name="KSO_WM_UNIT_TABLE_BEAUTIFY" val="smartTable{55ddc06f-9264-4739-b831-a2e3a9c88f27}"/>
  <p:tag name="TABLE_ENDDRAG_ORIGIN_RECT" val="899*446"/>
  <p:tag name="TABLE_ENDDRAG_RECT" val="43*56*899*446"/>
</p:tagLst>
</file>

<file path=ppt/tags/tag196.xml><?xml version="1.0" encoding="utf-8"?>
<p:tagLst xmlns:p="http://schemas.openxmlformats.org/presentationml/2006/main">
  <p:tag name="AS_UNIQUEID" val="2828"/>
</p:tagLst>
</file>

<file path=ppt/tags/tag197.xml><?xml version="1.0" encoding="utf-8"?>
<p:tagLst xmlns:p="http://schemas.openxmlformats.org/presentationml/2006/main">
  <p:tag name="AS_UNIQUEID" val="2829"/>
</p:tagLst>
</file>

<file path=ppt/tags/tag198.xml><?xml version="1.0" encoding="utf-8"?>
<p:tagLst xmlns:p="http://schemas.openxmlformats.org/presentationml/2006/main">
  <p:tag name="AS_UNIQUEID" val="2830"/>
</p:tagLst>
</file>

<file path=ppt/tags/tag199.xml><?xml version="1.0" encoding="utf-8"?>
<p:tagLst xmlns:p="http://schemas.openxmlformats.org/presentationml/2006/main">
  <p:tag name="AS_UNIQUEID" val="283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AS_UNIQUEID" val="2832"/>
</p:tagLst>
</file>

<file path=ppt/tags/tag201.xml><?xml version="1.0" encoding="utf-8"?>
<p:tagLst xmlns:p="http://schemas.openxmlformats.org/presentationml/2006/main">
  <p:tag name="AS_UNIQUEID" val="2833"/>
</p:tagLst>
</file>

<file path=ppt/tags/tag202.xml><?xml version="1.0" encoding="utf-8"?>
<p:tagLst xmlns:p="http://schemas.openxmlformats.org/presentationml/2006/main">
  <p:tag name="AS_UNIQUEID" val="1121"/>
</p:tagLst>
</file>

<file path=ppt/tags/tag203.xml><?xml version="1.0" encoding="utf-8"?>
<p:tagLst xmlns:p="http://schemas.openxmlformats.org/presentationml/2006/main">
  <p:tag name="AS_UNIQUEID" val="1122"/>
</p:tagLst>
</file>

<file path=ppt/tags/tag204.xml><?xml version="1.0" encoding="utf-8"?>
<p:tagLst xmlns:p="http://schemas.openxmlformats.org/presentationml/2006/main">
  <p:tag name="AS_UNIQUEID" val="2834"/>
</p:tagLst>
</file>

<file path=ppt/tags/tag205.xml><?xml version="1.0" encoding="utf-8"?>
<p:tagLst xmlns:p="http://schemas.openxmlformats.org/presentationml/2006/main">
  <p:tag name="AS_UNIQUEID" val="2835"/>
</p:tagLst>
</file>

<file path=ppt/tags/tag206.xml><?xml version="1.0" encoding="utf-8"?>
<p:tagLst xmlns:p="http://schemas.openxmlformats.org/presentationml/2006/main">
  <p:tag name="AS_UNIQUEID" val="2836"/>
</p:tagLst>
</file>

<file path=ppt/tags/tag207.xml><?xml version="1.0" encoding="utf-8"?>
<p:tagLst xmlns:p="http://schemas.openxmlformats.org/presentationml/2006/main">
  <p:tag name="AS_UNIQUEID" val="2837"/>
</p:tagLst>
</file>

<file path=ppt/tags/tag208.xml><?xml version="1.0" encoding="utf-8"?>
<p:tagLst xmlns:p="http://schemas.openxmlformats.org/presentationml/2006/main">
  <p:tag name="AS_UNIQUEID" val="2838"/>
</p:tagLst>
</file>

<file path=ppt/tags/tag209.xml><?xml version="1.0" encoding="utf-8"?>
<p:tagLst xmlns:p="http://schemas.openxmlformats.org/presentationml/2006/main">
  <p:tag name="AS_UNIQUEID" val="2839"/>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AS_UNIQUEID" val="2840"/>
</p:tagLst>
</file>

<file path=ppt/tags/tag211.xml><?xml version="1.0" encoding="utf-8"?>
<p:tagLst xmlns:p="http://schemas.openxmlformats.org/presentationml/2006/main">
  <p:tag name="AS_UNIQUEID" val="2841"/>
</p:tagLst>
</file>

<file path=ppt/tags/tag212.xml><?xml version="1.0" encoding="utf-8"?>
<p:tagLst xmlns:p="http://schemas.openxmlformats.org/presentationml/2006/main">
  <p:tag name="AS_UNIQUEID" val="2842"/>
</p:tagLst>
</file>

<file path=ppt/tags/tag213.xml><?xml version="1.0" encoding="utf-8"?>
<p:tagLst xmlns:p="http://schemas.openxmlformats.org/presentationml/2006/main">
  <p:tag name="AS_UNIQUEID" val="2843"/>
</p:tagLst>
</file>

<file path=ppt/tags/tag214.xml><?xml version="1.0" encoding="utf-8"?>
<p:tagLst xmlns:p="http://schemas.openxmlformats.org/presentationml/2006/main">
  <p:tag name="AS_UNIQUEID" val="2844"/>
</p:tagLst>
</file>

<file path=ppt/tags/tag215.xml><?xml version="1.0" encoding="utf-8"?>
<p:tagLst xmlns:p="http://schemas.openxmlformats.org/presentationml/2006/main">
  <p:tag name="AS_UNIQUEID" val="2845"/>
</p:tagLst>
</file>

<file path=ppt/tags/tag216.xml><?xml version="1.0" encoding="utf-8"?>
<p:tagLst xmlns:p="http://schemas.openxmlformats.org/presentationml/2006/main">
  <p:tag name="AS_UNIQUEID" val="2846"/>
</p:tagLst>
</file>

<file path=ppt/tags/tag217.xml><?xml version="1.0" encoding="utf-8"?>
<p:tagLst xmlns:p="http://schemas.openxmlformats.org/presentationml/2006/main">
  <p:tag name="AS_UNIQUEID" val="2847"/>
</p:tagLst>
</file>

<file path=ppt/tags/tag218.xml><?xml version="1.0" encoding="utf-8"?>
<p:tagLst xmlns:p="http://schemas.openxmlformats.org/presentationml/2006/main">
  <p:tag name="AS_UNIQUEID" val="2848"/>
</p:tagLst>
</file>

<file path=ppt/tags/tag219.xml><?xml version="1.0" encoding="utf-8"?>
<p:tagLst xmlns:p="http://schemas.openxmlformats.org/presentationml/2006/main">
  <p:tag name="AS_UNIQUEID" val="2849"/>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AS_UNIQUEID" val="2850"/>
</p:tagLst>
</file>

<file path=ppt/tags/tag221.xml><?xml version="1.0" encoding="utf-8"?>
<p:tagLst xmlns:p="http://schemas.openxmlformats.org/presentationml/2006/main">
  <p:tag name="AS_UNIQUEID" val="2851"/>
</p:tagLst>
</file>

<file path=ppt/tags/tag222.xml><?xml version="1.0" encoding="utf-8"?>
<p:tagLst xmlns:p="http://schemas.openxmlformats.org/presentationml/2006/main">
  <p:tag name="AS_UNIQUEID" val="2852"/>
</p:tagLst>
</file>

<file path=ppt/tags/tag223.xml><?xml version="1.0" encoding="utf-8"?>
<p:tagLst xmlns:p="http://schemas.openxmlformats.org/presentationml/2006/main">
  <p:tag name="AS_UNIQUEID" val="2572"/>
</p:tagLst>
</file>

<file path=ppt/tags/tag224.xml><?xml version="1.0" encoding="utf-8"?>
<p:tagLst xmlns:p="http://schemas.openxmlformats.org/presentationml/2006/main">
  <p:tag name="AS_UNIQUEID" val="2854"/>
</p:tagLst>
</file>

<file path=ppt/tags/tag225.xml><?xml version="1.0" encoding="utf-8"?>
<p:tagLst xmlns:p="http://schemas.openxmlformats.org/presentationml/2006/main">
  <p:tag name="AS_UNIQUEID" val="1840"/>
</p:tagLst>
</file>

<file path=ppt/tags/tag226.xml><?xml version="1.0" encoding="utf-8"?>
<p:tagLst xmlns:p="http://schemas.openxmlformats.org/presentationml/2006/main">
  <p:tag name="AS_UNIQUEID" val="2169"/>
  <p:tag name="KSO_WM_UNIT_TABLE_BEAUTIFY" val="smartTable{b27f3dec-fb55-418e-af12-2d0345a1a545}"/>
</p:tagLst>
</file>

<file path=ppt/tags/tag227.xml><?xml version="1.0" encoding="utf-8"?>
<p:tagLst xmlns:p="http://schemas.openxmlformats.org/presentationml/2006/main">
  <p:tag name="AS_UNIQUEID" val="2170"/>
</p:tagLst>
</file>

<file path=ppt/tags/tag228.xml><?xml version="1.0" encoding="utf-8"?>
<p:tagLst xmlns:p="http://schemas.openxmlformats.org/presentationml/2006/main">
  <p:tag name="AS_UNIQUEID" val="2171"/>
</p:tagLst>
</file>

<file path=ppt/tags/tag229.xml><?xml version="1.0" encoding="utf-8"?>
<p:tagLst xmlns:p="http://schemas.openxmlformats.org/presentationml/2006/main">
  <p:tag name="AS_UNIQUEID" val="2172"/>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AS_UNIQUEID" val="2173"/>
</p:tagLst>
</file>

<file path=ppt/tags/tag231.xml><?xml version="1.0" encoding="utf-8"?>
<p:tagLst xmlns:p="http://schemas.openxmlformats.org/presentationml/2006/main">
  <p:tag name="AS_UNIQUEID" val="2174"/>
</p:tagLst>
</file>

<file path=ppt/tags/tag232.xml><?xml version="1.0" encoding="utf-8"?>
<p:tagLst xmlns:p="http://schemas.openxmlformats.org/presentationml/2006/main">
  <p:tag name="AS_UNIQUEID" val="2175"/>
</p:tagLst>
</file>

<file path=ppt/tags/tag233.xml><?xml version="1.0" encoding="utf-8"?>
<p:tagLst xmlns:p="http://schemas.openxmlformats.org/presentationml/2006/main">
  <p:tag name="AS_UNIQUEID" val="2176"/>
</p:tagLst>
</file>

<file path=ppt/tags/tag234.xml><?xml version="1.0" encoding="utf-8"?>
<p:tagLst xmlns:p="http://schemas.openxmlformats.org/presentationml/2006/main">
  <p:tag name="AS_UNIQUEID" val="2177"/>
</p:tagLst>
</file>

<file path=ppt/tags/tag235.xml><?xml version="1.0" encoding="utf-8"?>
<p:tagLst xmlns:p="http://schemas.openxmlformats.org/presentationml/2006/main">
  <p:tag name="AS_UNIQUEID" val="2178"/>
</p:tagLst>
</file>

<file path=ppt/tags/tag236.xml><?xml version="1.0" encoding="utf-8"?>
<p:tagLst xmlns:p="http://schemas.openxmlformats.org/presentationml/2006/main">
  <p:tag name="AS_UNIQUEID" val="2855"/>
</p:tagLst>
</file>

<file path=ppt/tags/tag237.xml><?xml version="1.0" encoding="utf-8"?>
<p:tagLst xmlns:p="http://schemas.openxmlformats.org/presentationml/2006/main">
  <p:tag name="AS_UNIQUEID" val="2856"/>
</p:tagLst>
</file>

<file path=ppt/tags/tag238.xml><?xml version="1.0" encoding="utf-8"?>
<p:tagLst xmlns:p="http://schemas.openxmlformats.org/presentationml/2006/main">
  <p:tag name="AS_UNIQUEID" val="2857"/>
</p:tagLst>
</file>

<file path=ppt/tags/tag239.xml><?xml version="1.0" encoding="utf-8"?>
<p:tagLst xmlns:p="http://schemas.openxmlformats.org/presentationml/2006/main">
  <p:tag name="AS_UNIQUEID" val="2859"/>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AS_UNIQUEID" val="2572"/>
</p:tagLst>
</file>

<file path=ppt/tags/tag241.xml><?xml version="1.0" encoding="utf-8"?>
<p:tagLst xmlns:p="http://schemas.openxmlformats.org/presentationml/2006/main">
  <p:tag name="AS_UNIQUEID" val="2190"/>
</p:tagLst>
</file>

<file path=ppt/tags/tag242.xml><?xml version="1.0" encoding="utf-8"?>
<p:tagLst xmlns:p="http://schemas.openxmlformats.org/presentationml/2006/main">
  <p:tag name="AS_UNIQUEID" val="2181"/>
</p:tagLst>
</file>

<file path=ppt/tags/tag243.xml><?xml version="1.0" encoding="utf-8"?>
<p:tagLst xmlns:p="http://schemas.openxmlformats.org/presentationml/2006/main">
  <p:tag name="AS_UNIQUEID" val="2182"/>
</p:tagLst>
</file>

<file path=ppt/tags/tag244.xml><?xml version="1.0" encoding="utf-8"?>
<p:tagLst xmlns:p="http://schemas.openxmlformats.org/presentationml/2006/main">
  <p:tag name="AS_UNIQUEID" val="2183"/>
</p:tagLst>
</file>

<file path=ppt/tags/tag245.xml><?xml version="1.0" encoding="utf-8"?>
<p:tagLst xmlns:p="http://schemas.openxmlformats.org/presentationml/2006/main">
  <p:tag name="AS_UNIQUEID" val="2184"/>
</p:tagLst>
</file>

<file path=ppt/tags/tag246.xml><?xml version="1.0" encoding="utf-8"?>
<p:tagLst xmlns:p="http://schemas.openxmlformats.org/presentationml/2006/main">
  <p:tag name="AS_UNIQUEID" val="2185"/>
</p:tagLst>
</file>

<file path=ppt/tags/tag247.xml><?xml version="1.0" encoding="utf-8"?>
<p:tagLst xmlns:p="http://schemas.openxmlformats.org/presentationml/2006/main">
  <p:tag name="AS_UNIQUEID" val="2186"/>
</p:tagLst>
</file>

<file path=ppt/tags/tag248.xml><?xml version="1.0" encoding="utf-8"?>
<p:tagLst xmlns:p="http://schemas.openxmlformats.org/presentationml/2006/main">
  <p:tag name="AS_UNIQUEID" val="2187"/>
</p:tagLst>
</file>

<file path=ppt/tags/tag249.xml><?xml version="1.0" encoding="utf-8"?>
<p:tagLst xmlns:p="http://schemas.openxmlformats.org/presentationml/2006/main">
  <p:tag name="AS_UNIQUEID" val="2188"/>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AS_UNIQUEID" val="2189"/>
</p:tagLst>
</file>

<file path=ppt/tags/tag251.xml><?xml version="1.0" encoding="utf-8"?>
<p:tagLst xmlns:p="http://schemas.openxmlformats.org/presentationml/2006/main">
  <p:tag name="AS_UNIQUEID" val="2193"/>
</p:tagLst>
</file>

<file path=ppt/tags/tag252.xml><?xml version="1.0" encoding="utf-8"?>
<p:tagLst xmlns:p="http://schemas.openxmlformats.org/presentationml/2006/main">
  <p:tag name="AS_UNIQUEID" val="2191"/>
</p:tagLst>
</file>

<file path=ppt/tags/tag253.xml><?xml version="1.0" encoding="utf-8"?>
<p:tagLst xmlns:p="http://schemas.openxmlformats.org/presentationml/2006/main">
  <p:tag name="AS_UNIQUEID" val="1841"/>
</p:tagLst>
</file>

<file path=ppt/tags/tag254.xml><?xml version="1.0" encoding="utf-8"?>
<p:tagLst xmlns:p="http://schemas.openxmlformats.org/presentationml/2006/main">
  <p:tag name="AS_UNIQUEID" val="2572"/>
</p:tagLst>
</file>

<file path=ppt/tags/tag255.xml><?xml version="1.0" encoding="utf-8"?>
<p:tagLst xmlns:p="http://schemas.openxmlformats.org/presentationml/2006/main">
  <p:tag name="AS_UNIQUEID" val="462"/>
</p:tagLst>
</file>

<file path=ppt/tags/tag256.xml><?xml version="1.0" encoding="utf-8"?>
<p:tagLst xmlns:p="http://schemas.openxmlformats.org/presentationml/2006/main">
  <p:tag name="AS_UNIQUEID" val="463"/>
</p:tagLst>
</file>

<file path=ppt/tags/tag257.xml><?xml version="1.0" encoding="utf-8"?>
<p:tagLst xmlns:p="http://schemas.openxmlformats.org/presentationml/2006/main">
  <p:tag name="AS_UNIQUEID" val="464"/>
</p:tagLst>
</file>

<file path=ppt/tags/tag258.xml><?xml version="1.0" encoding="utf-8"?>
<p:tagLst xmlns:p="http://schemas.openxmlformats.org/presentationml/2006/main">
  <p:tag name="AS_UNIQUEID" val="465"/>
</p:tagLst>
</file>

<file path=ppt/tags/tag259.xml><?xml version="1.0" encoding="utf-8"?>
<p:tagLst xmlns:p="http://schemas.openxmlformats.org/presentationml/2006/main">
  <p:tag name="AS_UNIQUEID" val="479"/>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AS_UNIQUEID" val="480"/>
</p:tagLst>
</file>

<file path=ppt/tags/tag261.xml><?xml version="1.0" encoding="utf-8"?>
<p:tagLst xmlns:p="http://schemas.openxmlformats.org/presentationml/2006/main">
  <p:tag name="AS_UNIQUEID" val="481"/>
</p:tagLst>
</file>

<file path=ppt/tags/tag262.xml><?xml version="1.0" encoding="utf-8"?>
<p:tagLst xmlns:p="http://schemas.openxmlformats.org/presentationml/2006/main">
  <p:tag name="AS_UNIQUEID" val="482"/>
</p:tagLst>
</file>

<file path=ppt/tags/tag263.xml><?xml version="1.0" encoding="utf-8"?>
<p:tagLst xmlns:p="http://schemas.openxmlformats.org/presentationml/2006/main">
  <p:tag name="AS_UNIQUEID" val="483"/>
</p:tagLst>
</file>

<file path=ppt/tags/tag264.xml><?xml version="1.0" encoding="utf-8"?>
<p:tagLst xmlns:p="http://schemas.openxmlformats.org/presentationml/2006/main">
  <p:tag name="AS_UNIQUEID" val="485"/>
</p:tagLst>
</file>

<file path=ppt/tags/tag265.xml><?xml version="1.0" encoding="utf-8"?>
<p:tagLst xmlns:p="http://schemas.openxmlformats.org/presentationml/2006/main">
  <p:tag name="AS_UNIQUEID" val="2861"/>
</p:tagLst>
</file>

<file path=ppt/tags/tag266.xml><?xml version="1.0" encoding="utf-8"?>
<p:tagLst xmlns:p="http://schemas.openxmlformats.org/presentationml/2006/main">
  <p:tag name="AS_UNIQUEID" val="2862"/>
</p:tagLst>
</file>

<file path=ppt/tags/tag267.xml><?xml version="1.0" encoding="utf-8"?>
<p:tagLst xmlns:p="http://schemas.openxmlformats.org/presentationml/2006/main">
  <p:tag name="AS_UNIQUEID" val="2863"/>
</p:tagLst>
</file>

<file path=ppt/tags/tag268.xml><?xml version="1.0" encoding="utf-8"?>
<p:tagLst xmlns:p="http://schemas.openxmlformats.org/presentationml/2006/main">
  <p:tag name="AS_UNIQUEID" val="2864"/>
</p:tagLst>
</file>

<file path=ppt/tags/tag269.xml><?xml version="1.0" encoding="utf-8"?>
<p:tagLst xmlns:p="http://schemas.openxmlformats.org/presentationml/2006/main">
  <p:tag name="AS_UNIQUEID" val="2572"/>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AS_UNIQUEID" val="462"/>
</p:tagLst>
</file>

<file path=ppt/tags/tag271.xml><?xml version="1.0" encoding="utf-8"?>
<p:tagLst xmlns:p="http://schemas.openxmlformats.org/presentationml/2006/main">
  <p:tag name="AS_UNIQUEID" val="2866"/>
</p:tagLst>
</file>

<file path=ppt/tags/tag272.xml><?xml version="1.0" encoding="utf-8"?>
<p:tagLst xmlns:p="http://schemas.openxmlformats.org/presentationml/2006/main">
  <p:tag name="AS_UNIQUEID" val="2128"/>
</p:tagLst>
</file>

<file path=ppt/tags/tag273.xml><?xml version="1.0" encoding="utf-8"?>
<p:tagLst xmlns:p="http://schemas.openxmlformats.org/presentationml/2006/main">
  <p:tag name="AS_UNIQUEID" val="1193"/>
</p:tagLst>
</file>

<file path=ppt/tags/tag274.xml><?xml version="1.0" encoding="utf-8"?>
<p:tagLst xmlns:p="http://schemas.openxmlformats.org/presentationml/2006/main">
  <p:tag name="AS_UNIQUEID" val="1194"/>
</p:tagLst>
</file>

<file path=ppt/tags/tag275.xml><?xml version="1.0" encoding="utf-8"?>
<p:tagLst xmlns:p="http://schemas.openxmlformats.org/presentationml/2006/main">
  <p:tag name="AS_UNIQUEID" val="2127"/>
</p:tagLst>
</file>

<file path=ppt/tags/tag276.xml><?xml version="1.0" encoding="utf-8"?>
<p:tagLst xmlns:p="http://schemas.openxmlformats.org/presentationml/2006/main">
  <p:tag name="AS_UNIQUEID" val="2867"/>
</p:tagLst>
</file>

<file path=ppt/tags/tag277.xml><?xml version="1.0" encoding="utf-8"?>
<p:tagLst xmlns:p="http://schemas.openxmlformats.org/presentationml/2006/main">
  <p:tag name="AS_UNIQUEID" val="2868"/>
</p:tagLst>
</file>

<file path=ppt/tags/tag278.xml><?xml version="1.0" encoding="utf-8"?>
<p:tagLst xmlns:p="http://schemas.openxmlformats.org/presentationml/2006/main">
  <p:tag name="AS_UNIQUEID" val="2130"/>
</p:tagLst>
</file>

<file path=ppt/tags/tag279.xml><?xml version="1.0" encoding="utf-8"?>
<p:tagLst xmlns:p="http://schemas.openxmlformats.org/presentationml/2006/main">
  <p:tag name="AS_UNIQUEID" val="1197"/>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AS_UNIQUEID" val="2131"/>
</p:tagLst>
</file>

<file path=ppt/tags/tag281.xml><?xml version="1.0" encoding="utf-8"?>
<p:tagLst xmlns:p="http://schemas.openxmlformats.org/presentationml/2006/main">
  <p:tag name="AS_UNIQUEID" val="1198"/>
</p:tagLst>
</file>

<file path=ppt/tags/tag282.xml><?xml version="1.0" encoding="utf-8"?>
<p:tagLst xmlns:p="http://schemas.openxmlformats.org/presentationml/2006/main">
  <p:tag name="AS_UNIQUEID" val="1199"/>
</p:tagLst>
</file>

<file path=ppt/tags/tag283.xml><?xml version="1.0" encoding="utf-8"?>
<p:tagLst xmlns:p="http://schemas.openxmlformats.org/presentationml/2006/main">
  <p:tag name="AS_UNIQUEID" val="1200"/>
</p:tagLst>
</file>

<file path=ppt/tags/tag284.xml><?xml version="1.0" encoding="utf-8"?>
<p:tagLst xmlns:p="http://schemas.openxmlformats.org/presentationml/2006/main">
  <p:tag name="AS_UNIQUEID" val="2132"/>
</p:tagLst>
</file>

<file path=ppt/tags/tag285.xml><?xml version="1.0" encoding="utf-8"?>
<p:tagLst xmlns:p="http://schemas.openxmlformats.org/presentationml/2006/main">
  <p:tag name="AS_UNIQUEID" val="1201"/>
</p:tagLst>
</file>

<file path=ppt/tags/tag286.xml><?xml version="1.0" encoding="utf-8"?>
<p:tagLst xmlns:p="http://schemas.openxmlformats.org/presentationml/2006/main">
  <p:tag name="AS_UNIQUEID" val="2133"/>
</p:tagLst>
</file>

<file path=ppt/tags/tag287.xml><?xml version="1.0" encoding="utf-8"?>
<p:tagLst xmlns:p="http://schemas.openxmlformats.org/presentationml/2006/main">
  <p:tag name="AS_UNIQUEID" val="1202"/>
</p:tagLst>
</file>

<file path=ppt/tags/tag288.xml><?xml version="1.0" encoding="utf-8"?>
<p:tagLst xmlns:p="http://schemas.openxmlformats.org/presentationml/2006/main">
  <p:tag name="AS_UNIQUEID" val="1203"/>
</p:tagLst>
</file>

<file path=ppt/tags/tag289.xml><?xml version="1.0" encoding="utf-8"?>
<p:tagLst xmlns:p="http://schemas.openxmlformats.org/presentationml/2006/main">
  <p:tag name="AS_UNIQUEID" val="1204"/>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AS_UNIQUEID" val="2869"/>
</p:tagLst>
</file>

<file path=ppt/tags/tag291.xml><?xml version="1.0" encoding="utf-8"?>
<p:tagLst xmlns:p="http://schemas.openxmlformats.org/presentationml/2006/main">
  <p:tag name="AS_UNIQUEID" val="2472"/>
</p:tagLst>
</file>

<file path=ppt/tags/tag292.xml><?xml version="1.0" encoding="utf-8"?>
<p:tagLst xmlns:p="http://schemas.openxmlformats.org/presentationml/2006/main">
  <p:tag name="AS_UNIQUEID" val="1599"/>
</p:tagLst>
</file>

<file path=ppt/tags/tag293.xml><?xml version="1.0" encoding="utf-8"?>
<p:tagLst xmlns:p="http://schemas.openxmlformats.org/presentationml/2006/main">
  <p:tag name="AS_UNIQUEID" val="1600"/>
</p:tagLst>
</file>

<file path=ppt/tags/tag294.xml><?xml version="1.0" encoding="utf-8"?>
<p:tagLst xmlns:p="http://schemas.openxmlformats.org/presentationml/2006/main">
  <p:tag name="AS_UNIQUEID" val="1690"/>
  <p:tag name="KSO_WM_BEAUTIFY_FLAG" val=""/>
</p:tagLst>
</file>

<file path=ppt/tags/tag295.xml><?xml version="1.0" encoding="utf-8"?>
<p:tagLst xmlns:p="http://schemas.openxmlformats.org/presentationml/2006/main">
  <p:tag name="AS_UNIQUEID" val="1600"/>
  <p:tag name="KSO_WM_BEAUTIFY_FLAG" val=""/>
</p:tagLst>
</file>

<file path=ppt/tags/tag296.xml><?xml version="1.0" encoding="utf-8"?>
<p:tagLst xmlns:p="http://schemas.openxmlformats.org/presentationml/2006/main">
  <p:tag name="AS_UNIQUEID" val="2872"/>
</p:tagLst>
</file>

<file path=ppt/tags/tag297.xml><?xml version="1.0" encoding="utf-8"?>
<p:tagLst xmlns:p="http://schemas.openxmlformats.org/presentationml/2006/main">
  <p:tag name="AS_UNIQUEID" val="2873"/>
</p:tagLst>
</file>

<file path=ppt/tags/tag298.xml><?xml version="1.0" encoding="utf-8"?>
<p:tagLst xmlns:p="http://schemas.openxmlformats.org/presentationml/2006/main">
  <p:tag name="AS_UNIQUEID" val="2874"/>
</p:tagLst>
</file>

<file path=ppt/tags/tag299.xml><?xml version="1.0" encoding="utf-8"?>
<p:tagLst xmlns:p="http://schemas.openxmlformats.org/presentationml/2006/main">
  <p:tag name="AS_UNIQUEID" val="2875"/>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AS_UNIQUEID" val="2877"/>
</p:tagLst>
</file>

<file path=ppt/tags/tag301.xml><?xml version="1.0" encoding="utf-8"?>
<p:tagLst xmlns:p="http://schemas.openxmlformats.org/presentationml/2006/main">
  <p:tag name="AS_UNIQUEID" val="324"/>
</p:tagLst>
</file>

<file path=ppt/tags/tag302.xml><?xml version="1.0" encoding="utf-8"?>
<p:tagLst xmlns:p="http://schemas.openxmlformats.org/presentationml/2006/main">
  <p:tag name="AS_UNIQUEID" val="1978"/>
  <p:tag name="KSO_WM_MEDIACOVER_FLAG" val="1"/>
  <p:tag name="KSO_WM_UNIT_MEDIACOVER_BTN_POS" val="c"/>
  <p:tag name="KSO_WM_UNIT_MEDIACOVER_BTN_STATE" val="1"/>
  <p:tag name="KSO_WM_UNIT_MEDIACOVER_BTN_STYLE" val="ee0bc779c1f3d7f3e90c96344320e69a"/>
  <p:tag name="KSO_WM_UNIT_MEDIACOVER_BTNRECT" val="5921*4692*0*0"/>
  <p:tag name="KSO_WM_UNIT_MEDIACOVER_RGB" val="000000"/>
  <p:tag name="KSO_WM_UNIT_MEDIACOVER_STYLEID" val="1"/>
  <p:tag name="KSO_WM_UNIT_MEDIACOVER_TEXTSTATE" val="0"/>
  <p:tag name="KSO_WM_UNIT_MEDIACOVER_TRANSPARENCY" val="0.5"/>
</p:tagLst>
</file>

<file path=ppt/tags/tag303.xml><?xml version="1.0" encoding="utf-8"?>
<p:tagLst xmlns:p="http://schemas.openxmlformats.org/presentationml/2006/main">
  <p:tag name="AS_UNIQUEID" val="2878"/>
</p:tagLst>
</file>

<file path=ppt/tags/tag304.xml><?xml version="1.0" encoding="utf-8"?>
<p:tagLst xmlns:p="http://schemas.openxmlformats.org/presentationml/2006/main">
  <p:tag name="AS_UNIQUEID" val="325"/>
</p:tagLst>
</file>

<file path=ppt/tags/tag305.xml><?xml version="1.0" encoding="utf-8"?>
<p:tagLst xmlns:p="http://schemas.openxmlformats.org/presentationml/2006/main">
  <p:tag name="AS_UNIQUEID" val="2880"/>
</p:tagLst>
</file>

<file path=ppt/tags/tag306.xml><?xml version="1.0" encoding="utf-8"?>
<p:tagLst xmlns:p="http://schemas.openxmlformats.org/presentationml/2006/main">
  <p:tag name="AS_UNIQUEID" val="2881"/>
</p:tagLst>
</file>

<file path=ppt/tags/tag307.xml><?xml version="1.0" encoding="utf-8"?>
<p:tagLst xmlns:p="http://schemas.openxmlformats.org/presentationml/2006/main">
  <p:tag name="AS_UNIQUEID" val="2882"/>
</p:tagLst>
</file>

<file path=ppt/tags/tag308.xml><?xml version="1.0" encoding="utf-8"?>
<p:tagLst xmlns:p="http://schemas.openxmlformats.org/presentationml/2006/main">
  <p:tag name="AS_UNIQUEID" val="2883"/>
</p:tagLst>
</file>

<file path=ppt/tags/tag309.xml><?xml version="1.0" encoding="utf-8"?>
<p:tagLst xmlns:p="http://schemas.openxmlformats.org/presentationml/2006/main">
  <p:tag name="AS_UNIQUEID" val="2884"/>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AS_UNIQUEID" val="2885"/>
</p:tagLst>
</file>

<file path=ppt/tags/tag311.xml><?xml version="1.0" encoding="utf-8"?>
<p:tagLst xmlns:p="http://schemas.openxmlformats.org/presentationml/2006/main">
  <p:tag name="AS_UNIQUEID" val="2886"/>
</p:tagLst>
</file>

<file path=ppt/tags/tag312.xml><?xml version="1.0" encoding="utf-8"?>
<p:tagLst xmlns:p="http://schemas.openxmlformats.org/presentationml/2006/main">
  <p:tag name="AS_UNIQUEID" val="2887"/>
</p:tagLst>
</file>

<file path=ppt/tags/tag313.xml><?xml version="1.0" encoding="utf-8"?>
<p:tagLst xmlns:p="http://schemas.openxmlformats.org/presentationml/2006/main">
  <p:tag name="AS_UNIQUEID" val="2888"/>
</p:tagLst>
</file>

<file path=ppt/tags/tag314.xml><?xml version="1.0" encoding="utf-8"?>
<p:tagLst xmlns:p="http://schemas.openxmlformats.org/presentationml/2006/main">
  <p:tag name="AS_UNIQUEID" val="2889"/>
</p:tagLst>
</file>

<file path=ppt/tags/tag315.xml><?xml version="1.0" encoding="utf-8"?>
<p:tagLst xmlns:p="http://schemas.openxmlformats.org/presentationml/2006/main">
  <p:tag name="AS_UNIQUEID" val="2890"/>
</p:tagLst>
</file>

<file path=ppt/tags/tag316.xml><?xml version="1.0" encoding="utf-8"?>
<p:tagLst xmlns:p="http://schemas.openxmlformats.org/presentationml/2006/main">
  <p:tag name="AS_UNIQUEID" val="813"/>
</p:tagLst>
</file>

<file path=ppt/tags/tag317.xml><?xml version="1.0" encoding="utf-8"?>
<p:tagLst xmlns:p="http://schemas.openxmlformats.org/presentationml/2006/main">
  <p:tag name="AS_UNIQUEID" val="2572"/>
</p:tagLst>
</file>

<file path=ppt/tags/tag318.xml><?xml version="1.0" encoding="utf-8"?>
<p:tagLst xmlns:p="http://schemas.openxmlformats.org/presentationml/2006/main">
  <p:tag name="AS_UNIQUEID" val="814"/>
</p:tagLst>
</file>

<file path=ppt/tags/tag319.xml><?xml version="1.0" encoding="utf-8"?>
<p:tagLst xmlns:p="http://schemas.openxmlformats.org/presentationml/2006/main">
  <p:tag name="AS_UNIQUEID" val="815"/>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AS_UNIQUEID" val="816"/>
</p:tagLst>
</file>

<file path=ppt/tags/tag321.xml><?xml version="1.0" encoding="utf-8"?>
<p:tagLst xmlns:p="http://schemas.openxmlformats.org/presentationml/2006/main">
  <p:tag name="AS_UNIQUEID" val="405"/>
</p:tagLst>
</file>

<file path=ppt/tags/tag322.xml><?xml version="1.0" encoding="utf-8"?>
<p:tagLst xmlns:p="http://schemas.openxmlformats.org/presentationml/2006/main">
  <p:tag name="AS_UNIQUEID" val="1797"/>
</p:tagLst>
</file>

<file path=ppt/tags/tag323.xml><?xml version="1.0" encoding="utf-8"?>
<p:tagLst xmlns:p="http://schemas.openxmlformats.org/presentationml/2006/main">
  <p:tag name="AS_UNIQUEID" val="2895"/>
</p:tagLst>
</file>

<file path=ppt/tags/tag324.xml><?xml version="1.0" encoding="utf-8"?>
<p:tagLst xmlns:p="http://schemas.openxmlformats.org/presentationml/2006/main">
  <p:tag name="AS_UNIQUEID" val="433"/>
</p:tagLst>
</file>

<file path=ppt/tags/tag325.xml><?xml version="1.0" encoding="utf-8"?>
<p:tagLst xmlns:p="http://schemas.openxmlformats.org/presentationml/2006/main">
  <p:tag name="AS_UNIQUEID" val="1609"/>
</p:tagLst>
</file>

<file path=ppt/tags/tag326.xml><?xml version="1.0" encoding="utf-8"?>
<p:tagLst xmlns:p="http://schemas.openxmlformats.org/presentationml/2006/main">
  <p:tag name="AS_UNIQUEID" val="2896"/>
</p:tagLst>
</file>

<file path=ppt/tags/tag327.xml><?xml version="1.0" encoding="utf-8"?>
<p:tagLst xmlns:p="http://schemas.openxmlformats.org/presentationml/2006/main">
  <p:tag name="AS_UNIQUEID" val="1801"/>
</p:tagLst>
</file>

<file path=ppt/tags/tag328.xml><?xml version="1.0" encoding="utf-8"?>
<p:tagLst xmlns:p="http://schemas.openxmlformats.org/presentationml/2006/main">
  <p:tag name="AS_UNIQUEID" val="1801"/>
</p:tagLst>
</file>

<file path=ppt/tags/tag329.xml><?xml version="1.0" encoding="utf-8"?>
<p:tagLst xmlns:p="http://schemas.openxmlformats.org/presentationml/2006/main">
  <p:tag name="AS_UNIQUEID" val="2897"/>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AS_UNIQUEID" val="2898"/>
</p:tagLst>
</file>

<file path=ppt/tags/tag331.xml><?xml version="1.0" encoding="utf-8"?>
<p:tagLst xmlns:p="http://schemas.openxmlformats.org/presentationml/2006/main">
  <p:tag name="AS_UNIQUEID" val="2899"/>
</p:tagLst>
</file>

<file path=ppt/tags/tag332.xml><?xml version="1.0" encoding="utf-8"?>
<p:tagLst xmlns:p="http://schemas.openxmlformats.org/presentationml/2006/main">
  <p:tag name="AS_UNIQUEID" val="2892"/>
</p:tagLst>
</file>

<file path=ppt/tags/tag333.xml><?xml version="1.0" encoding="utf-8"?>
<p:tagLst xmlns:p="http://schemas.openxmlformats.org/presentationml/2006/main">
  <p:tag name="AS_UNIQUEID" val="2893"/>
</p:tagLst>
</file>

<file path=ppt/tags/tag334.xml><?xml version="1.0" encoding="utf-8"?>
<p:tagLst xmlns:p="http://schemas.openxmlformats.org/presentationml/2006/main">
  <p:tag name="AS_UNIQUEID" val="2572"/>
</p:tagLst>
</file>

<file path=ppt/tags/tag335.xml><?xml version="1.0" encoding="utf-8"?>
<p:tagLst xmlns:p="http://schemas.openxmlformats.org/presentationml/2006/main">
  <p:tag name="AS_UNIQUEID" val="2423"/>
</p:tagLst>
</file>

<file path=ppt/tags/tag336.xml><?xml version="1.0" encoding="utf-8"?>
<p:tagLst xmlns:p="http://schemas.openxmlformats.org/presentationml/2006/main">
  <p:tag name="AS_UNIQUEID" val="1801"/>
</p:tagLst>
</file>

<file path=ppt/tags/tag337.xml><?xml version="1.0" encoding="utf-8"?>
<p:tagLst xmlns:p="http://schemas.openxmlformats.org/presentationml/2006/main">
  <p:tag name="AS_UNIQUEID" val="2904"/>
</p:tagLst>
</file>

<file path=ppt/tags/tag338.xml><?xml version="1.0" encoding="utf-8"?>
<p:tagLst xmlns:p="http://schemas.openxmlformats.org/presentationml/2006/main">
  <p:tag name="AS_UNIQUEID" val="2905"/>
</p:tagLst>
</file>

<file path=ppt/tags/tag339.xml><?xml version="1.0" encoding="utf-8"?>
<p:tagLst xmlns:p="http://schemas.openxmlformats.org/presentationml/2006/main">
  <p:tag name="AS_UNIQUEID" val="2906"/>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AS_UNIQUEID" val="2901"/>
</p:tagLst>
</file>

<file path=ppt/tags/tag341.xml><?xml version="1.0" encoding="utf-8"?>
<p:tagLst xmlns:p="http://schemas.openxmlformats.org/presentationml/2006/main">
  <p:tag name="AS_UNIQUEID" val="2902"/>
</p:tagLst>
</file>

<file path=ppt/tags/tag342.xml><?xml version="1.0" encoding="utf-8"?>
<p:tagLst xmlns:p="http://schemas.openxmlformats.org/presentationml/2006/main">
  <p:tag name="AS_UNIQUEID" val="3"/>
</p:tagLst>
</file>

<file path=ppt/tags/tag343.xml><?xml version="1.0" encoding="utf-8"?>
<p:tagLst xmlns:p="http://schemas.openxmlformats.org/presentationml/2006/main">
  <p:tag name="AS_UNIQUEID" val="1687"/>
</p:tagLst>
</file>

<file path=ppt/tags/tag344.xml><?xml version="1.0" encoding="utf-8"?>
<p:tagLst xmlns:p="http://schemas.openxmlformats.org/presentationml/2006/main">
  <p:tag name="AS_UNIQUEID" val="121"/>
</p:tagLst>
</file>

<file path=ppt/tags/tag345.xml><?xml version="1.0" encoding="utf-8"?>
<p:tagLst xmlns:p="http://schemas.openxmlformats.org/presentationml/2006/main">
  <p:tag name="AS_UNIQUEID" val="2908"/>
</p:tagLst>
</file>

<file path=ppt/tags/tag346.xml><?xml version="1.0" encoding="utf-8"?>
<p:tagLst xmlns:p="http://schemas.openxmlformats.org/presentationml/2006/main">
  <p:tag name="AS_UNIQUEID" val="2910"/>
</p:tagLst>
</file>

<file path=ppt/tags/tag347.xml><?xml version="1.0" encoding="utf-8"?>
<p:tagLst xmlns:p="http://schemas.openxmlformats.org/presentationml/2006/main">
  <p:tag name="AS_UNIQUEID" val="2911"/>
</p:tagLst>
</file>

<file path=ppt/tags/tag348.xml><?xml version="1.0" encoding="utf-8"?>
<p:tagLst xmlns:p="http://schemas.openxmlformats.org/presentationml/2006/main">
  <p:tag name="AS_UNIQUEID" val="2572"/>
</p:tagLst>
</file>

<file path=ppt/tags/tag349.xml><?xml version="1.0" encoding="utf-8"?>
<p:tagLst xmlns:p="http://schemas.openxmlformats.org/presentationml/2006/main">
  <p:tag name="AS_UNIQUEID" val="2913"/>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AS_UNIQUEID" val="2914"/>
</p:tagLst>
</file>

<file path=ppt/tags/tag351.xml><?xml version="1.0" encoding="utf-8"?>
<p:tagLst xmlns:p="http://schemas.openxmlformats.org/presentationml/2006/main">
  <p:tag name="AS_UNIQUEID" val="2915"/>
</p:tagLst>
</file>

<file path=ppt/tags/tag352.xml><?xml version="1.0" encoding="utf-8"?>
<p:tagLst xmlns:p="http://schemas.openxmlformats.org/presentationml/2006/main">
  <p:tag name="AS_UNIQUEID" val="2916"/>
</p:tagLst>
</file>

<file path=ppt/tags/tag353.xml><?xml version="1.0" encoding="utf-8"?>
<p:tagLst xmlns:p="http://schemas.openxmlformats.org/presentationml/2006/main">
  <p:tag name="AS_UNIQUEID" val="2917"/>
</p:tagLst>
</file>

<file path=ppt/tags/tag354.xml><?xml version="1.0" encoding="utf-8"?>
<p:tagLst xmlns:p="http://schemas.openxmlformats.org/presentationml/2006/main">
  <p:tag name="AS_UNIQUEID" val="2918"/>
</p:tagLst>
</file>

<file path=ppt/tags/tag355.xml><?xml version="1.0" encoding="utf-8"?>
<p:tagLst xmlns:p="http://schemas.openxmlformats.org/presentationml/2006/main">
  <p:tag name="AS_UNIQUEID" val="2919"/>
</p:tagLst>
</file>

<file path=ppt/tags/tag356.xml><?xml version="1.0" encoding="utf-8"?>
<p:tagLst xmlns:p="http://schemas.openxmlformats.org/presentationml/2006/main">
  <p:tag name="AS_UNIQUEID" val="2920"/>
</p:tagLst>
</file>

<file path=ppt/tags/tag357.xml><?xml version="1.0" encoding="utf-8"?>
<p:tagLst xmlns:p="http://schemas.openxmlformats.org/presentationml/2006/main">
  <p:tag name="AS_UNIQUEID" val="2921"/>
</p:tagLst>
</file>

<file path=ppt/tags/tag358.xml><?xml version="1.0" encoding="utf-8"?>
<p:tagLst xmlns:p="http://schemas.openxmlformats.org/presentationml/2006/main">
  <p:tag name="AS_UNIQUEID" val="2922"/>
</p:tagLst>
</file>

<file path=ppt/tags/tag359.xml><?xml version="1.0" encoding="utf-8"?>
<p:tagLst xmlns:p="http://schemas.openxmlformats.org/presentationml/2006/main">
  <p:tag name="AS_UNIQUEID" val="2923"/>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AS_UNIQUEID" val="2924"/>
</p:tagLst>
</file>

<file path=ppt/tags/tag361.xml><?xml version="1.0" encoding="utf-8"?>
<p:tagLst xmlns:p="http://schemas.openxmlformats.org/presentationml/2006/main">
  <p:tag name="AS_UNIQUEID" val="2925"/>
</p:tagLst>
</file>

<file path=ppt/tags/tag362.xml><?xml version="1.0" encoding="utf-8"?>
<p:tagLst xmlns:p="http://schemas.openxmlformats.org/presentationml/2006/main">
  <p:tag name="AS_UNIQUEID" val="2926"/>
</p:tagLst>
</file>

<file path=ppt/tags/tag363.xml><?xml version="1.0" encoding="utf-8"?>
<p:tagLst xmlns:p="http://schemas.openxmlformats.org/presentationml/2006/main">
  <p:tag name="AS_UNIQUEID" val="2927"/>
</p:tagLst>
</file>

<file path=ppt/tags/tag364.xml><?xml version="1.0" encoding="utf-8"?>
<p:tagLst xmlns:p="http://schemas.openxmlformats.org/presentationml/2006/main">
  <p:tag name="AS_UNIQUEID" val="2928"/>
</p:tagLst>
</file>

<file path=ppt/tags/tag365.xml><?xml version="1.0" encoding="utf-8"?>
<p:tagLst xmlns:p="http://schemas.openxmlformats.org/presentationml/2006/main">
  <p:tag name="AS_UNIQUEID" val="2929"/>
</p:tagLst>
</file>

<file path=ppt/tags/tag366.xml><?xml version="1.0" encoding="utf-8"?>
<p:tagLst xmlns:p="http://schemas.openxmlformats.org/presentationml/2006/main">
  <p:tag name="AS_UNIQUEID" val="2930"/>
</p:tagLst>
</file>

<file path=ppt/tags/tag367.xml><?xml version="1.0" encoding="utf-8"?>
<p:tagLst xmlns:p="http://schemas.openxmlformats.org/presentationml/2006/main">
  <p:tag name="AS_UNIQUEID" val="2931"/>
</p:tagLst>
</file>

<file path=ppt/tags/tag368.xml><?xml version="1.0" encoding="utf-8"?>
<p:tagLst xmlns:p="http://schemas.openxmlformats.org/presentationml/2006/main">
  <p:tag name="AS_UNIQUEID" val="2932"/>
</p:tagLst>
</file>

<file path=ppt/tags/tag369.xml><?xml version="1.0" encoding="utf-8"?>
<p:tagLst xmlns:p="http://schemas.openxmlformats.org/presentationml/2006/main">
  <p:tag name="AS_UNIQUEID" val="2933"/>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AS_UNIQUEID" val="2934"/>
</p:tagLst>
</file>

<file path=ppt/tags/tag371.xml><?xml version="1.0" encoding="utf-8"?>
<p:tagLst xmlns:p="http://schemas.openxmlformats.org/presentationml/2006/main">
  <p:tag name="AS_UNIQUEID" val="2935"/>
</p:tagLst>
</file>

<file path=ppt/tags/tag372.xml><?xml version="1.0" encoding="utf-8"?>
<p:tagLst xmlns:p="http://schemas.openxmlformats.org/presentationml/2006/main">
  <p:tag name="AS_UNIQUEID" val="2936"/>
</p:tagLst>
</file>

<file path=ppt/tags/tag373.xml><?xml version="1.0" encoding="utf-8"?>
<p:tagLst xmlns:p="http://schemas.openxmlformats.org/presentationml/2006/main">
  <p:tag name="AS_UNIQUEID" val="2937"/>
</p:tagLst>
</file>

<file path=ppt/tags/tag374.xml><?xml version="1.0" encoding="utf-8"?>
<p:tagLst xmlns:p="http://schemas.openxmlformats.org/presentationml/2006/main">
  <p:tag name="AS_UNIQUEID" val="2938"/>
</p:tagLst>
</file>

<file path=ppt/tags/tag375.xml><?xml version="1.0" encoding="utf-8"?>
<p:tagLst xmlns:p="http://schemas.openxmlformats.org/presentationml/2006/main">
  <p:tag name="AS_UNIQUEID" val="2939"/>
</p:tagLst>
</file>

<file path=ppt/tags/tag376.xml><?xml version="1.0" encoding="utf-8"?>
<p:tagLst xmlns:p="http://schemas.openxmlformats.org/presentationml/2006/main">
  <p:tag name="AS_UNIQUEID" val="2940"/>
</p:tagLst>
</file>

<file path=ppt/tags/tag377.xml><?xml version="1.0" encoding="utf-8"?>
<p:tagLst xmlns:p="http://schemas.openxmlformats.org/presentationml/2006/main">
  <p:tag name="AS_UNIQUEID" val="2941"/>
</p:tagLst>
</file>

<file path=ppt/tags/tag378.xml><?xml version="1.0" encoding="utf-8"?>
<p:tagLst xmlns:p="http://schemas.openxmlformats.org/presentationml/2006/main">
  <p:tag name="AS_UNIQUEID" val="2942"/>
</p:tagLst>
</file>

<file path=ppt/tags/tag379.xml><?xml version="1.0" encoding="utf-8"?>
<p:tagLst xmlns:p="http://schemas.openxmlformats.org/presentationml/2006/main">
  <p:tag name="AS_UNIQUEID" val="2943"/>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AS_UNIQUEID" val="2944"/>
</p:tagLst>
</file>

<file path=ppt/tags/tag381.xml><?xml version="1.0" encoding="utf-8"?>
<p:tagLst xmlns:p="http://schemas.openxmlformats.org/presentationml/2006/main">
  <p:tag name="AS_UNIQUEID" val="2945"/>
</p:tagLst>
</file>

<file path=ppt/tags/tag382.xml><?xml version="1.0" encoding="utf-8"?>
<p:tagLst xmlns:p="http://schemas.openxmlformats.org/presentationml/2006/main">
  <p:tag name="AS_UNIQUEID" val="2572"/>
</p:tagLst>
</file>

<file path=ppt/tags/tag383.xml><?xml version="1.0" encoding="utf-8"?>
<p:tagLst xmlns:p="http://schemas.openxmlformats.org/presentationml/2006/main">
  <p:tag name="AS_UNIQUEID" val="2002"/>
</p:tagLst>
</file>

<file path=ppt/tags/tag384.xml><?xml version="1.0" encoding="utf-8"?>
<p:tagLst xmlns:p="http://schemas.openxmlformats.org/presentationml/2006/main">
  <p:tag name="AS_UNIQUEID" val="2947"/>
</p:tagLst>
</file>

<file path=ppt/tags/tag385.xml><?xml version="1.0" encoding="utf-8"?>
<p:tagLst xmlns:p="http://schemas.openxmlformats.org/presentationml/2006/main">
  <p:tag name="AS_UNIQUEID" val="2948"/>
</p:tagLst>
</file>

<file path=ppt/tags/tag386.xml><?xml version="1.0" encoding="utf-8"?>
<p:tagLst xmlns:p="http://schemas.openxmlformats.org/presentationml/2006/main">
  <p:tag name="AS_UNIQUEID" val="2949"/>
</p:tagLst>
</file>

<file path=ppt/tags/tag387.xml><?xml version="1.0" encoding="utf-8"?>
<p:tagLst xmlns:p="http://schemas.openxmlformats.org/presentationml/2006/main">
  <p:tag name="AS_UNIQUEID" val="2950"/>
</p:tagLst>
</file>

<file path=ppt/tags/tag388.xml><?xml version="1.0" encoding="utf-8"?>
<p:tagLst xmlns:p="http://schemas.openxmlformats.org/presentationml/2006/main">
  <p:tag name="AS_UNIQUEID" val="2951"/>
</p:tagLst>
</file>

<file path=ppt/tags/tag389.xml><?xml version="1.0" encoding="utf-8"?>
<p:tagLst xmlns:p="http://schemas.openxmlformats.org/presentationml/2006/main">
  <p:tag name="AS_UNIQUEID" val="2952"/>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AS_UNIQUEID" val="2953"/>
</p:tagLst>
</file>

<file path=ppt/tags/tag391.xml><?xml version="1.0" encoding="utf-8"?>
<p:tagLst xmlns:p="http://schemas.openxmlformats.org/presentationml/2006/main">
  <p:tag name="AS_UNIQUEID" val="2954"/>
</p:tagLst>
</file>

<file path=ppt/tags/tag392.xml><?xml version="1.0" encoding="utf-8"?>
<p:tagLst xmlns:p="http://schemas.openxmlformats.org/presentationml/2006/main">
  <p:tag name="AS_UNIQUEID" val="2572"/>
</p:tagLst>
</file>

<file path=ppt/tags/tag393.xml><?xml version="1.0" encoding="utf-8"?>
<p:tagLst xmlns:p="http://schemas.openxmlformats.org/presentationml/2006/main">
  <p:tag name="AS_UNIQUEID" val="2960"/>
</p:tagLst>
</file>

<file path=ppt/tags/tag394.xml><?xml version="1.0" encoding="utf-8"?>
<p:tagLst xmlns:p="http://schemas.openxmlformats.org/presentationml/2006/main">
  <p:tag name="AS_UNIQUEID" val="2961"/>
</p:tagLst>
</file>

<file path=ppt/tags/tag395.xml><?xml version="1.0" encoding="utf-8"?>
<p:tagLst xmlns:p="http://schemas.openxmlformats.org/presentationml/2006/main">
  <p:tag name="AS_UNIQUEID" val="2962"/>
</p:tagLst>
</file>

<file path=ppt/tags/tag396.xml><?xml version="1.0" encoding="utf-8"?>
<p:tagLst xmlns:p="http://schemas.openxmlformats.org/presentationml/2006/main">
  <p:tag name="AS_UNIQUEID" val="2572"/>
</p:tagLst>
</file>

<file path=ppt/tags/tag397.xml><?xml version="1.0" encoding="utf-8"?>
<p:tagLst xmlns:p="http://schemas.openxmlformats.org/presentationml/2006/main">
  <p:tag name="AS_UNIQUEID" val="2956"/>
</p:tagLst>
</file>

<file path=ppt/tags/tag398.xml><?xml version="1.0" encoding="utf-8"?>
<p:tagLst xmlns:p="http://schemas.openxmlformats.org/presentationml/2006/main">
  <p:tag name="AS_UNIQUEID" val="2957"/>
</p:tagLst>
</file>

<file path=ppt/tags/tag399.xml><?xml version="1.0" encoding="utf-8"?>
<p:tagLst xmlns:p="http://schemas.openxmlformats.org/presentationml/2006/main">
  <p:tag name="AS_UNIQUEID" val="2958"/>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AS_UNIQUEID" val="2964"/>
</p:tagLst>
</file>

<file path=ppt/tags/tag401.xml><?xml version="1.0" encoding="utf-8"?>
<p:tagLst xmlns:p="http://schemas.openxmlformats.org/presentationml/2006/main">
  <p:tag name="AS_UNIQUEID" val="2965"/>
</p:tagLst>
</file>

<file path=ppt/tags/tag402.xml><?xml version="1.0" encoding="utf-8"?>
<p:tagLst xmlns:p="http://schemas.openxmlformats.org/presentationml/2006/main">
  <p:tag name="AS_UNIQUEID" val="2966"/>
</p:tagLst>
</file>

<file path=ppt/tags/tag403.xml><?xml version="1.0" encoding="utf-8"?>
<p:tagLst xmlns:p="http://schemas.openxmlformats.org/presentationml/2006/main">
  <p:tag name="AS_UNIQUEID" val="2967"/>
</p:tagLst>
</file>

<file path=ppt/tags/tag404.xml><?xml version="1.0" encoding="utf-8"?>
<p:tagLst xmlns:p="http://schemas.openxmlformats.org/presentationml/2006/main">
  <p:tag name="AS_UNIQUEID" val="2968"/>
</p:tagLst>
</file>

<file path=ppt/tags/tag405.xml><?xml version="1.0" encoding="utf-8"?>
<p:tagLst xmlns:p="http://schemas.openxmlformats.org/presentationml/2006/main">
  <p:tag name="AS_UNIQUEID" val="2969"/>
</p:tagLst>
</file>

<file path=ppt/tags/tag406.xml><?xml version="1.0" encoding="utf-8"?>
<p:tagLst xmlns:p="http://schemas.openxmlformats.org/presentationml/2006/main">
  <p:tag name="AS_UNIQUEID" val="1853"/>
</p:tagLst>
</file>

<file path=ppt/tags/tag407.xml><?xml version="1.0" encoding="utf-8"?>
<p:tagLst xmlns:p="http://schemas.openxmlformats.org/presentationml/2006/main">
  <p:tag name="AS_UNIQUEID" val="1615"/>
</p:tagLst>
</file>

<file path=ppt/tags/tag408.xml><?xml version="1.0" encoding="utf-8"?>
<p:tagLst xmlns:p="http://schemas.openxmlformats.org/presentationml/2006/main">
  <p:tag name="AS_UNIQUEID" val="1616"/>
</p:tagLst>
</file>

<file path=ppt/tags/tag409.xml><?xml version="1.0" encoding="utf-8"?>
<p:tagLst xmlns:p="http://schemas.openxmlformats.org/presentationml/2006/main">
  <p:tag name="AS_UNIQUEID" val="1617"/>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AS_UNIQUEID" val="1618"/>
</p:tagLst>
</file>

<file path=ppt/tags/tag411.xml><?xml version="1.0" encoding="utf-8"?>
<p:tagLst xmlns:p="http://schemas.openxmlformats.org/presentationml/2006/main">
  <p:tag name="AS_UNIQUEID" val="1619"/>
</p:tagLst>
</file>

<file path=ppt/tags/tag412.xml><?xml version="1.0" encoding="utf-8"?>
<p:tagLst xmlns:p="http://schemas.openxmlformats.org/presentationml/2006/main">
  <p:tag name="AS_UNIQUEID" val="1620"/>
</p:tagLst>
</file>

<file path=ppt/tags/tag413.xml><?xml version="1.0" encoding="utf-8"?>
<p:tagLst xmlns:p="http://schemas.openxmlformats.org/presentationml/2006/main">
  <p:tag name="AS_UNIQUEID" val="1621"/>
</p:tagLst>
</file>

<file path=ppt/tags/tag414.xml><?xml version="1.0" encoding="utf-8"?>
<p:tagLst xmlns:p="http://schemas.openxmlformats.org/presentationml/2006/main">
  <p:tag name="AS_UNIQUEID" val="1622"/>
</p:tagLst>
</file>

<file path=ppt/tags/tag415.xml><?xml version="1.0" encoding="utf-8"?>
<p:tagLst xmlns:p="http://schemas.openxmlformats.org/presentationml/2006/main">
  <p:tag name="AS_UNIQUEID" val="1623"/>
</p:tagLst>
</file>

<file path=ppt/tags/tag416.xml><?xml version="1.0" encoding="utf-8"?>
<p:tagLst xmlns:p="http://schemas.openxmlformats.org/presentationml/2006/main">
  <p:tag name="AS_UNIQUEID" val="1624"/>
</p:tagLst>
</file>

<file path=ppt/tags/tag417.xml><?xml version="1.0" encoding="utf-8"?>
<p:tagLst xmlns:p="http://schemas.openxmlformats.org/presentationml/2006/main">
  <p:tag name="AS_UNIQUEID" val="1625"/>
</p:tagLst>
</file>

<file path=ppt/tags/tag418.xml><?xml version="1.0" encoding="utf-8"?>
<p:tagLst xmlns:p="http://schemas.openxmlformats.org/presentationml/2006/main">
  <p:tag name="AS_UNIQUEID" val="2209"/>
</p:tagLst>
</file>

<file path=ppt/tags/tag419.xml><?xml version="1.0" encoding="utf-8"?>
<p:tagLst xmlns:p="http://schemas.openxmlformats.org/presentationml/2006/main">
  <p:tag name="AS_UNIQUEID" val="2572"/>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AS_UNIQUEID" val="2972"/>
</p:tagLst>
</file>

<file path=ppt/tags/tag421.xml><?xml version="1.0" encoding="utf-8"?>
<p:tagLst xmlns:p="http://schemas.openxmlformats.org/presentationml/2006/main">
  <p:tag name="AS_UNIQUEID" val="2973"/>
</p:tagLst>
</file>

<file path=ppt/tags/tag422.xml><?xml version="1.0" encoding="utf-8"?>
<p:tagLst xmlns:p="http://schemas.openxmlformats.org/presentationml/2006/main">
  <p:tag name="AS_UNIQUEID" val="2974"/>
</p:tagLst>
</file>

<file path=ppt/tags/tag423.xml><?xml version="1.0" encoding="utf-8"?>
<p:tagLst xmlns:p="http://schemas.openxmlformats.org/presentationml/2006/main">
  <p:tag name="AS_UNIQUEID" val="2975"/>
</p:tagLst>
</file>

<file path=ppt/tags/tag424.xml><?xml version="1.0" encoding="utf-8"?>
<p:tagLst xmlns:p="http://schemas.openxmlformats.org/presentationml/2006/main">
  <p:tag name="AS_UNIQUEID" val="2976"/>
</p:tagLst>
</file>

<file path=ppt/tags/tag425.xml><?xml version="1.0" encoding="utf-8"?>
<p:tagLst xmlns:p="http://schemas.openxmlformats.org/presentationml/2006/main">
  <p:tag name="AS_UNIQUEID" val="2977"/>
</p:tagLst>
</file>

<file path=ppt/tags/tag426.xml><?xml version="1.0" encoding="utf-8"?>
<p:tagLst xmlns:p="http://schemas.openxmlformats.org/presentationml/2006/main">
  <p:tag name="AS_UNIQUEID" val="2978"/>
</p:tagLst>
</file>

<file path=ppt/tags/tag427.xml><?xml version="1.0" encoding="utf-8"?>
<p:tagLst xmlns:p="http://schemas.openxmlformats.org/presentationml/2006/main">
  <p:tag name="AS_UNIQUEID" val="2440"/>
</p:tagLst>
</file>

<file path=ppt/tags/tag428.xml><?xml version="1.0" encoding="utf-8"?>
<p:tagLst xmlns:p="http://schemas.openxmlformats.org/presentationml/2006/main">
  <p:tag name="AS_UNIQUEID" val="2441"/>
</p:tagLst>
</file>

<file path=ppt/tags/tag429.xml><?xml version="1.0" encoding="utf-8"?>
<p:tagLst xmlns:p="http://schemas.openxmlformats.org/presentationml/2006/main">
  <p:tag name="AS_UNIQUEID" val="2442"/>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AS_UNIQUEID" val="2443"/>
</p:tagLst>
</file>

<file path=ppt/tags/tag431.xml><?xml version="1.0" encoding="utf-8"?>
<p:tagLst xmlns:p="http://schemas.openxmlformats.org/presentationml/2006/main">
  <p:tag name="AS_UNIQUEID" val="2444"/>
</p:tagLst>
</file>

<file path=ppt/tags/tag432.xml><?xml version="1.0" encoding="utf-8"?>
<p:tagLst xmlns:p="http://schemas.openxmlformats.org/presentationml/2006/main">
  <p:tag name="AS_UNIQUEID" val="2445"/>
</p:tagLst>
</file>

<file path=ppt/tags/tag433.xml><?xml version="1.0" encoding="utf-8"?>
<p:tagLst xmlns:p="http://schemas.openxmlformats.org/presentationml/2006/main">
  <p:tag name="AS_UNIQUEID" val="2446"/>
</p:tagLst>
</file>

<file path=ppt/tags/tag434.xml><?xml version="1.0" encoding="utf-8"?>
<p:tagLst xmlns:p="http://schemas.openxmlformats.org/presentationml/2006/main">
  <p:tag name="AS_UNIQUEID" val="2447"/>
</p:tagLst>
</file>

<file path=ppt/tags/tag435.xml><?xml version="1.0" encoding="utf-8"?>
<p:tagLst xmlns:p="http://schemas.openxmlformats.org/presentationml/2006/main">
  <p:tag name="AS_UNIQUEID" val="526"/>
</p:tagLst>
</file>

<file path=ppt/tags/tag436.xml><?xml version="1.0" encoding="utf-8"?>
<p:tagLst xmlns:p="http://schemas.openxmlformats.org/presentationml/2006/main">
  <p:tag name="AS_UNIQUEID" val="527"/>
</p:tagLst>
</file>

<file path=ppt/tags/tag437.xml><?xml version="1.0" encoding="utf-8"?>
<p:tagLst xmlns:p="http://schemas.openxmlformats.org/presentationml/2006/main">
  <p:tag name="AS_UNIQUEID" val="2979"/>
</p:tagLst>
</file>

<file path=ppt/tags/tag438.xml><?xml version="1.0" encoding="utf-8"?>
<p:tagLst xmlns:p="http://schemas.openxmlformats.org/presentationml/2006/main">
  <p:tag name="AS_UNIQUEID" val="2981"/>
</p:tagLst>
</file>

<file path=ppt/tags/tag439.xml><?xml version="1.0" encoding="utf-8"?>
<p:tagLst xmlns:p="http://schemas.openxmlformats.org/presentationml/2006/main">
  <p:tag name="AS_UNIQUEID" val="2982"/>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AS_UNIQUEID" val="2983"/>
</p:tagLst>
</file>

<file path=ppt/tags/tag441.xml><?xml version="1.0" encoding="utf-8"?>
<p:tagLst xmlns:p="http://schemas.openxmlformats.org/presentationml/2006/main">
  <p:tag name="AS_UNIQUEID" val="2984"/>
</p:tagLst>
</file>

<file path=ppt/tags/tag442.xml><?xml version="1.0" encoding="utf-8"?>
<p:tagLst xmlns:p="http://schemas.openxmlformats.org/presentationml/2006/main">
  <p:tag name="AS_UNIQUEID" val="2985"/>
</p:tagLst>
</file>

<file path=ppt/tags/tag443.xml><?xml version="1.0" encoding="utf-8"?>
<p:tagLst xmlns:p="http://schemas.openxmlformats.org/presentationml/2006/main">
  <p:tag name="AS_UNIQUEID" val="2986"/>
</p:tagLst>
</file>

<file path=ppt/tags/tag444.xml><?xml version="1.0" encoding="utf-8"?>
<p:tagLst xmlns:p="http://schemas.openxmlformats.org/presentationml/2006/main">
  <p:tag name="AS_UNIQUEID" val="2987"/>
</p:tagLst>
</file>

<file path=ppt/tags/tag445.xml><?xml version="1.0" encoding="utf-8"?>
<p:tagLst xmlns:p="http://schemas.openxmlformats.org/presentationml/2006/main">
  <p:tag name="AS_UNIQUEID" val="2988"/>
</p:tagLst>
</file>

<file path=ppt/tags/tag446.xml><?xml version="1.0" encoding="utf-8"?>
<p:tagLst xmlns:p="http://schemas.openxmlformats.org/presentationml/2006/main">
  <p:tag name="AS_UNIQUEID" val="2989"/>
</p:tagLst>
</file>

<file path=ppt/tags/tag447.xml><?xml version="1.0" encoding="utf-8"?>
<p:tagLst xmlns:p="http://schemas.openxmlformats.org/presentationml/2006/main">
  <p:tag name="AS_UNIQUEID" val="2990"/>
</p:tagLst>
</file>

<file path=ppt/tags/tag448.xml><?xml version="1.0" encoding="utf-8"?>
<p:tagLst xmlns:p="http://schemas.openxmlformats.org/presentationml/2006/main">
  <p:tag name="AS_UNIQUEID" val="2991"/>
</p:tagLst>
</file>

<file path=ppt/tags/tag449.xml><?xml version="1.0" encoding="utf-8"?>
<p:tagLst xmlns:p="http://schemas.openxmlformats.org/presentationml/2006/main">
  <p:tag name="AS_UNIQUEID" val="2992"/>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0.xml><?xml version="1.0" encoding="utf-8"?>
<p:tagLst xmlns:p="http://schemas.openxmlformats.org/presentationml/2006/main">
  <p:tag name="AS_UNIQUEID" val="2993"/>
</p:tagLst>
</file>

<file path=ppt/tags/tag451.xml><?xml version="1.0" encoding="utf-8"?>
<p:tagLst xmlns:p="http://schemas.openxmlformats.org/presentationml/2006/main">
  <p:tag name="AS_UNIQUEID" val="2994"/>
</p:tagLst>
</file>

<file path=ppt/tags/tag452.xml><?xml version="1.0" encoding="utf-8"?>
<p:tagLst xmlns:p="http://schemas.openxmlformats.org/presentationml/2006/main">
  <p:tag name="AS_UNIQUEID" val="2995"/>
</p:tagLst>
</file>

<file path=ppt/tags/tag453.xml><?xml version="1.0" encoding="utf-8"?>
<p:tagLst xmlns:p="http://schemas.openxmlformats.org/presentationml/2006/main">
  <p:tag name="AS_UNIQUEID" val="2996"/>
</p:tagLst>
</file>

<file path=ppt/tags/tag454.xml><?xml version="1.0" encoding="utf-8"?>
<p:tagLst xmlns:p="http://schemas.openxmlformats.org/presentationml/2006/main">
  <p:tag name="AS_UNIQUEID" val="2997"/>
</p:tagLst>
</file>

<file path=ppt/tags/tag455.xml><?xml version="1.0" encoding="utf-8"?>
<p:tagLst xmlns:p="http://schemas.openxmlformats.org/presentationml/2006/main">
  <p:tag name="AS_UNIQUEID" val="2998"/>
</p:tagLst>
</file>

<file path=ppt/tags/tag456.xml><?xml version="1.0" encoding="utf-8"?>
<p:tagLst xmlns:p="http://schemas.openxmlformats.org/presentationml/2006/main">
  <p:tag name="AS_UNIQUEID" val="2999"/>
</p:tagLst>
</file>

<file path=ppt/tags/tag457.xml><?xml version="1.0" encoding="utf-8"?>
<p:tagLst xmlns:p="http://schemas.openxmlformats.org/presentationml/2006/main">
  <p:tag name="AS_UNIQUEID" val="3000"/>
</p:tagLst>
</file>

<file path=ppt/tags/tag458.xml><?xml version="1.0" encoding="utf-8"?>
<p:tagLst xmlns:p="http://schemas.openxmlformats.org/presentationml/2006/main">
  <p:tag name="AS_UNIQUEID" val="3001"/>
</p:tagLst>
</file>

<file path=ppt/tags/tag459.xml><?xml version="1.0" encoding="utf-8"?>
<p:tagLst xmlns:p="http://schemas.openxmlformats.org/presentationml/2006/main">
  <p:tag name="AS_UNIQUEID" val="3002"/>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0.xml><?xml version="1.0" encoding="utf-8"?>
<p:tagLst xmlns:p="http://schemas.openxmlformats.org/presentationml/2006/main">
  <p:tag name="AS_UNIQUEID" val="3003"/>
</p:tagLst>
</file>

<file path=ppt/tags/tag461.xml><?xml version="1.0" encoding="utf-8"?>
<p:tagLst xmlns:p="http://schemas.openxmlformats.org/presentationml/2006/main">
  <p:tag name="AS_UNIQUEID" val="3004"/>
</p:tagLst>
</file>

<file path=ppt/tags/tag462.xml><?xml version="1.0" encoding="utf-8"?>
<p:tagLst xmlns:p="http://schemas.openxmlformats.org/presentationml/2006/main">
  <p:tag name="AS_UNIQUEID" val="535"/>
</p:tagLst>
</file>

<file path=ppt/tags/tag463.xml><?xml version="1.0" encoding="utf-8"?>
<p:tagLst xmlns:p="http://schemas.openxmlformats.org/presentationml/2006/main">
  <p:tag name="AS_UNIQUEID" val="2572"/>
</p:tagLst>
</file>

<file path=ppt/tags/tag464.xml><?xml version="1.0" encoding="utf-8"?>
<p:tagLst xmlns:p="http://schemas.openxmlformats.org/presentationml/2006/main">
  <p:tag name="AS_UNIQUEID" val="545"/>
</p:tagLst>
</file>

<file path=ppt/tags/tag465.xml><?xml version="1.0" encoding="utf-8"?>
<p:tagLst xmlns:p="http://schemas.openxmlformats.org/presentationml/2006/main">
  <p:tag name="AS_UNIQUEID" val="391"/>
</p:tagLst>
</file>

<file path=ppt/tags/tag466.xml><?xml version="1.0" encoding="utf-8"?>
<p:tagLst xmlns:p="http://schemas.openxmlformats.org/presentationml/2006/main">
  <p:tag name="AS_UNIQUEID" val="536"/>
</p:tagLst>
</file>

<file path=ppt/tags/tag467.xml><?xml version="1.0" encoding="utf-8"?>
<p:tagLst xmlns:p="http://schemas.openxmlformats.org/presentationml/2006/main">
  <p:tag name="AS_UNIQUEID" val="3006"/>
</p:tagLst>
</file>

<file path=ppt/tags/tag468.xml><?xml version="1.0" encoding="utf-8"?>
<p:tagLst xmlns:p="http://schemas.openxmlformats.org/presentationml/2006/main">
  <p:tag name="AS_UNIQUEID" val="3007"/>
</p:tagLst>
</file>

<file path=ppt/tags/tag469.xml><?xml version="1.0" encoding="utf-8"?>
<p:tagLst xmlns:p="http://schemas.openxmlformats.org/presentationml/2006/main">
  <p:tag name="AS_UNIQUEID" val="3008"/>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0.xml><?xml version="1.0" encoding="utf-8"?>
<p:tagLst xmlns:p="http://schemas.openxmlformats.org/presentationml/2006/main">
  <p:tag name="AS_UNIQUEID" val="3009"/>
</p:tagLst>
</file>

<file path=ppt/tags/tag471.xml><?xml version="1.0" encoding="utf-8"?>
<p:tagLst xmlns:p="http://schemas.openxmlformats.org/presentationml/2006/main">
  <p:tag name="AS_UNIQUEID" val="3010"/>
</p:tagLst>
</file>

<file path=ppt/tags/tag472.xml><?xml version="1.0" encoding="utf-8"?>
<p:tagLst xmlns:p="http://schemas.openxmlformats.org/presentationml/2006/main">
  <p:tag name="AS_UNIQUEID" val="3011"/>
</p:tagLst>
</file>

<file path=ppt/tags/tag473.xml><?xml version="1.0" encoding="utf-8"?>
<p:tagLst xmlns:p="http://schemas.openxmlformats.org/presentationml/2006/main">
  <p:tag name="AS_UNIQUEID" val="543"/>
</p:tagLst>
</file>

<file path=ppt/tags/tag474.xml><?xml version="1.0" encoding="utf-8"?>
<p:tagLst xmlns:p="http://schemas.openxmlformats.org/presentationml/2006/main">
  <p:tag name="AS_UNIQUEID" val="544"/>
</p:tagLst>
</file>

<file path=ppt/tags/tag475.xml><?xml version="1.0" encoding="utf-8"?>
<p:tagLst xmlns:p="http://schemas.openxmlformats.org/presentationml/2006/main">
  <p:tag name="AS_UNIQUEID" val="2572"/>
</p:tagLst>
</file>

<file path=ppt/tags/tag476.xml><?xml version="1.0" encoding="utf-8"?>
<p:tagLst xmlns:p="http://schemas.openxmlformats.org/presentationml/2006/main">
  <p:tag name="AS_UNIQUEID" val="3013"/>
</p:tagLst>
</file>

<file path=ppt/tags/tag477.xml><?xml version="1.0" encoding="utf-8"?>
<p:tagLst xmlns:p="http://schemas.openxmlformats.org/presentationml/2006/main">
  <p:tag name="AS_UNIQUEID" val="3014"/>
</p:tagLst>
</file>

<file path=ppt/tags/tag478.xml><?xml version="1.0" encoding="utf-8"?>
<p:tagLst xmlns:p="http://schemas.openxmlformats.org/presentationml/2006/main">
  <p:tag name="AS_UNIQUEID" val="558"/>
</p:tagLst>
</file>

<file path=ppt/tags/tag479.xml><?xml version="1.0" encoding="utf-8"?>
<p:tagLst xmlns:p="http://schemas.openxmlformats.org/presentationml/2006/main">
  <p:tag name="AS_UNIQUEID" val="863"/>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0.xml><?xml version="1.0" encoding="utf-8"?>
<p:tagLst xmlns:p="http://schemas.openxmlformats.org/presentationml/2006/main">
  <p:tag name="AS_UNIQUEID" val="3015"/>
</p:tagLst>
</file>

<file path=ppt/tags/tag481.xml><?xml version="1.0" encoding="utf-8"?>
<p:tagLst xmlns:p="http://schemas.openxmlformats.org/presentationml/2006/main">
  <p:tag name="AS_UNIQUEID" val="3016"/>
</p:tagLst>
</file>

<file path=ppt/tags/tag482.xml><?xml version="1.0" encoding="utf-8"?>
<p:tagLst xmlns:p="http://schemas.openxmlformats.org/presentationml/2006/main">
  <p:tag name="AS_UNIQUEID" val="3017"/>
</p:tagLst>
</file>

<file path=ppt/tags/tag483.xml><?xml version="1.0" encoding="utf-8"?>
<p:tagLst xmlns:p="http://schemas.openxmlformats.org/presentationml/2006/main">
  <p:tag name="AS_UNIQUEID" val="3018"/>
</p:tagLst>
</file>

<file path=ppt/tags/tag484.xml><?xml version="1.0" encoding="utf-8"?>
<p:tagLst xmlns:p="http://schemas.openxmlformats.org/presentationml/2006/main">
  <p:tag name="AS_UNIQUEID" val="969"/>
</p:tagLst>
</file>

<file path=ppt/tags/tag485.xml><?xml version="1.0" encoding="utf-8"?>
<p:tagLst xmlns:p="http://schemas.openxmlformats.org/presentationml/2006/main">
  <p:tag name="AS_UNIQUEID" val="121"/>
</p:tagLst>
</file>

<file path=ppt/tags/tag486.xml><?xml version="1.0" encoding="utf-8"?>
<p:tagLst xmlns:p="http://schemas.openxmlformats.org/presentationml/2006/main">
  <p:tag name="AS_UNIQUEID" val="3019"/>
</p:tagLst>
</file>

<file path=ppt/tags/tag487.xml><?xml version="1.0" encoding="utf-8"?>
<p:tagLst xmlns:p="http://schemas.openxmlformats.org/presentationml/2006/main">
  <p:tag name="AS_UNIQUEID" val="3020"/>
</p:tagLst>
</file>

<file path=ppt/tags/tag488.xml><?xml version="1.0" encoding="utf-8"?>
<p:tagLst xmlns:p="http://schemas.openxmlformats.org/presentationml/2006/main">
  <p:tag name="AS_UNIQUEID" val="3021"/>
</p:tagLst>
</file>

<file path=ppt/tags/tag489.xml><?xml version="1.0" encoding="utf-8"?>
<p:tagLst xmlns:p="http://schemas.openxmlformats.org/presentationml/2006/main">
  <p:tag name="AS_UNIQUEID" val="3022"/>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0.xml><?xml version="1.0" encoding="utf-8"?>
<p:tagLst xmlns:p="http://schemas.openxmlformats.org/presentationml/2006/main">
  <p:tag name="AS_UNIQUEID" val="3023"/>
</p:tagLst>
</file>

<file path=ppt/tags/tag491.xml><?xml version="1.0" encoding="utf-8"?>
<p:tagLst xmlns:p="http://schemas.openxmlformats.org/presentationml/2006/main">
  <p:tag name="AS_UNIQUEID" val="3025"/>
  <p:tag name="KSO_WM_UNIT_PLACING_PICTURE_USER_VIEWPORT" val="{&quot;height&quot;:10221,&quot;width&quot;:10106}"/>
</p:tagLst>
</file>

<file path=ppt/tags/tag492.xml><?xml version="1.0" encoding="utf-8"?>
<p:tagLst xmlns:p="http://schemas.openxmlformats.org/presentationml/2006/main">
  <p:tag name="AS_UNIQUEID" val="3026"/>
</p:tagLst>
</file>

<file path=ppt/tags/tag493.xml><?xml version="1.0" encoding="utf-8"?>
<p:tagLst xmlns:p="http://schemas.openxmlformats.org/presentationml/2006/main">
  <p:tag name="AS_UNIQUEID" val="970"/>
</p:tagLst>
</file>

<file path=ppt/tags/tag494.xml><?xml version="1.0" encoding="utf-8"?>
<p:tagLst xmlns:p="http://schemas.openxmlformats.org/presentationml/2006/main">
  <p:tag name="AS_UNIQUEID" val="971"/>
</p:tagLst>
</file>

<file path=ppt/tags/tag495.xml><?xml version="1.0" encoding="utf-8"?>
<p:tagLst xmlns:p="http://schemas.openxmlformats.org/presentationml/2006/main">
  <p:tag name="AS_UNIQUEID" val="3027"/>
</p:tagLst>
</file>

<file path=ppt/tags/tag496.xml><?xml version="1.0" encoding="utf-8"?>
<p:tagLst xmlns:p="http://schemas.openxmlformats.org/presentationml/2006/main">
  <p:tag name="AS_UNIQUEID" val="3028"/>
</p:tagLst>
</file>

<file path=ppt/tags/tag497.xml><?xml version="1.0" encoding="utf-8"?>
<p:tagLst xmlns:p="http://schemas.openxmlformats.org/presentationml/2006/main">
  <p:tag name="AS_UNIQUEID" val="3029"/>
</p:tagLst>
</file>

<file path=ppt/tags/tag498.xml><?xml version="1.0" encoding="utf-8"?>
<p:tagLst xmlns:p="http://schemas.openxmlformats.org/presentationml/2006/main">
  <p:tag name="AS_UNIQUEID" val="3030"/>
</p:tagLst>
</file>

<file path=ppt/tags/tag499.xml><?xml version="1.0" encoding="utf-8"?>
<p:tagLst xmlns:p="http://schemas.openxmlformats.org/presentationml/2006/main">
  <p:tag name="AS_UNIQUEID" val="303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00.xml><?xml version="1.0" encoding="utf-8"?>
<p:tagLst xmlns:p="http://schemas.openxmlformats.org/presentationml/2006/main">
  <p:tag name="AS_UNIQUEID" val="3032"/>
</p:tagLst>
</file>

<file path=ppt/tags/tag501.xml><?xml version="1.0" encoding="utf-8"?>
<p:tagLst xmlns:p="http://schemas.openxmlformats.org/presentationml/2006/main">
  <p:tag name="AS_UNIQUEID" val="3033"/>
</p:tagLst>
</file>

<file path=ppt/tags/tag502.xml><?xml version="1.0" encoding="utf-8"?>
<p:tagLst xmlns:p="http://schemas.openxmlformats.org/presentationml/2006/main">
  <p:tag name="AS_UNIQUEID" val="2465"/>
</p:tagLst>
</file>

<file path=ppt/tags/tag503.xml><?xml version="1.0" encoding="utf-8"?>
<p:tagLst xmlns:p="http://schemas.openxmlformats.org/presentationml/2006/main">
  <p:tag name="AS_UNIQUEID" val="2466"/>
</p:tagLst>
</file>

<file path=ppt/tags/tag504.xml><?xml version="1.0" encoding="utf-8"?>
<p:tagLst xmlns:p="http://schemas.openxmlformats.org/presentationml/2006/main">
  <p:tag name="AS_UNIQUEID" val="2467"/>
</p:tagLst>
</file>

<file path=ppt/tags/tag505.xml><?xml version="1.0" encoding="utf-8"?>
<p:tagLst xmlns:p="http://schemas.openxmlformats.org/presentationml/2006/main">
  <p:tag name="AS_UNIQUEID" val="2468"/>
</p:tagLst>
</file>

<file path=ppt/tags/tag506.xml><?xml version="1.0" encoding="utf-8"?>
<p:tagLst xmlns:p="http://schemas.openxmlformats.org/presentationml/2006/main">
  <p:tag name="AS_UNIQUEID" val="2469"/>
</p:tagLst>
</file>

<file path=ppt/tags/tag507.xml><?xml version="1.0" encoding="utf-8"?>
<p:tagLst xmlns:p="http://schemas.openxmlformats.org/presentationml/2006/main">
  <p:tag name="AS_UNIQUEID" val="2470"/>
</p:tagLst>
</file>

<file path=ppt/tags/tag508.xml><?xml version="1.0" encoding="utf-8"?>
<p:tagLst xmlns:p="http://schemas.openxmlformats.org/presentationml/2006/main">
  <p:tag name="AS_UNIQUEID" val="2471"/>
</p:tagLst>
</file>

<file path=ppt/tags/tag509.xml><?xml version="1.0" encoding="utf-8"?>
<p:tagLst xmlns:p="http://schemas.openxmlformats.org/presentationml/2006/main">
  <p:tag name="AS_UNIQUEID" val="2472"/>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0.xml><?xml version="1.0" encoding="utf-8"?>
<p:tagLst xmlns:p="http://schemas.openxmlformats.org/presentationml/2006/main">
  <p:tag name="AS_UNIQUEID" val="2473"/>
</p:tagLst>
</file>

<file path=ppt/tags/tag511.xml><?xml version="1.0" encoding="utf-8"?>
<p:tagLst xmlns:p="http://schemas.openxmlformats.org/presentationml/2006/main">
  <p:tag name="AS_UNIQUEID" val="2474"/>
</p:tagLst>
</file>

<file path=ppt/tags/tag512.xml><?xml version="1.0" encoding="utf-8"?>
<p:tagLst xmlns:p="http://schemas.openxmlformats.org/presentationml/2006/main">
  <p:tag name="AS_UNIQUEID" val="2475"/>
</p:tagLst>
</file>

<file path=ppt/tags/tag513.xml><?xml version="1.0" encoding="utf-8"?>
<p:tagLst xmlns:p="http://schemas.openxmlformats.org/presentationml/2006/main">
  <p:tag name="AS_UNIQUEID" val="2476"/>
</p:tagLst>
</file>

<file path=ppt/tags/tag514.xml><?xml version="1.0" encoding="utf-8"?>
<p:tagLst xmlns:p="http://schemas.openxmlformats.org/presentationml/2006/main">
  <p:tag name="AS_UNIQUEID" val="2572"/>
</p:tagLst>
</file>

<file path=ppt/tags/tag515.xml><?xml version="1.0" encoding="utf-8"?>
<p:tagLst xmlns:p="http://schemas.openxmlformats.org/presentationml/2006/main">
  <p:tag name="AS_UNIQUEID" val="560"/>
</p:tagLst>
</file>

<file path=ppt/tags/tag516.xml><?xml version="1.0" encoding="utf-8"?>
<p:tagLst xmlns:p="http://schemas.openxmlformats.org/presentationml/2006/main">
  <p:tag name="AS_UNIQUEID" val="561"/>
</p:tagLst>
</file>

<file path=ppt/tags/tag517.xml><?xml version="1.0" encoding="utf-8"?>
<p:tagLst xmlns:p="http://schemas.openxmlformats.org/presentationml/2006/main">
  <p:tag name="AS_UNIQUEID" val="562"/>
</p:tagLst>
</file>

<file path=ppt/tags/tag518.xml><?xml version="1.0" encoding="utf-8"?>
<p:tagLst xmlns:p="http://schemas.openxmlformats.org/presentationml/2006/main">
  <p:tag name="AS_UNIQUEID" val="563"/>
</p:tagLst>
</file>

<file path=ppt/tags/tag519.xml><?xml version="1.0" encoding="utf-8"?>
<p:tagLst xmlns:p="http://schemas.openxmlformats.org/presentationml/2006/main">
  <p:tag name="AS_UNIQUEID" val="564"/>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0.xml><?xml version="1.0" encoding="utf-8"?>
<p:tagLst xmlns:p="http://schemas.openxmlformats.org/presentationml/2006/main">
  <p:tag name="AS_UNIQUEID" val="565"/>
</p:tagLst>
</file>

<file path=ppt/tags/tag521.xml><?xml version="1.0" encoding="utf-8"?>
<p:tagLst xmlns:p="http://schemas.openxmlformats.org/presentationml/2006/main">
  <p:tag name="AS_UNIQUEID" val="566"/>
</p:tagLst>
</file>

<file path=ppt/tags/tag522.xml><?xml version="1.0" encoding="utf-8"?>
<p:tagLst xmlns:p="http://schemas.openxmlformats.org/presentationml/2006/main">
  <p:tag name="AS_UNIQUEID" val="567"/>
</p:tagLst>
</file>

<file path=ppt/tags/tag523.xml><?xml version="1.0" encoding="utf-8"?>
<p:tagLst xmlns:p="http://schemas.openxmlformats.org/presentationml/2006/main">
  <p:tag name="AS_UNIQUEID" val="568"/>
</p:tagLst>
</file>

<file path=ppt/tags/tag524.xml><?xml version="1.0" encoding="utf-8"?>
<p:tagLst xmlns:p="http://schemas.openxmlformats.org/presentationml/2006/main">
  <p:tag name="AS_UNIQUEID" val="2572"/>
</p:tagLst>
</file>

<file path=ppt/tags/tag525.xml><?xml version="1.0" encoding="utf-8"?>
<p:tagLst xmlns:p="http://schemas.openxmlformats.org/presentationml/2006/main">
  <p:tag name="AS_UNIQUEID" val="570"/>
</p:tagLst>
</file>

<file path=ppt/tags/tag526.xml><?xml version="1.0" encoding="utf-8"?>
<p:tagLst xmlns:p="http://schemas.openxmlformats.org/presentationml/2006/main">
  <p:tag name="AS_UNIQUEID" val="3037"/>
</p:tagLst>
</file>

<file path=ppt/tags/tag527.xml><?xml version="1.0" encoding="utf-8"?>
<p:tagLst xmlns:p="http://schemas.openxmlformats.org/presentationml/2006/main">
  <p:tag name="AS_UNIQUEID" val="574"/>
</p:tagLst>
</file>

<file path=ppt/tags/tag528.xml><?xml version="1.0" encoding="utf-8"?>
<p:tagLst xmlns:p="http://schemas.openxmlformats.org/presentationml/2006/main">
  <p:tag name="AS_UNIQUEID" val="571"/>
</p:tagLst>
</file>

<file path=ppt/tags/tag529.xml><?xml version="1.0" encoding="utf-8"?>
<p:tagLst xmlns:p="http://schemas.openxmlformats.org/presentationml/2006/main">
  <p:tag name="AS_UNIQUEID" val="572"/>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0.xml><?xml version="1.0" encoding="utf-8"?>
<p:tagLst xmlns:p="http://schemas.openxmlformats.org/presentationml/2006/main">
  <p:tag name="AS_UNIQUEID" val="902"/>
</p:tagLst>
</file>

<file path=ppt/tags/tag531.xml><?xml version="1.0" encoding="utf-8"?>
<p:tagLst xmlns:p="http://schemas.openxmlformats.org/presentationml/2006/main">
  <p:tag name="AS_UNIQUEID" val="905"/>
</p:tagLst>
</file>

<file path=ppt/tags/tag532.xml><?xml version="1.0" encoding="utf-8"?>
<p:tagLst xmlns:p="http://schemas.openxmlformats.org/presentationml/2006/main">
  <p:tag name="AS_UNIQUEID" val="903"/>
</p:tagLst>
</file>

<file path=ppt/tags/tag533.xml><?xml version="1.0" encoding="utf-8"?>
<p:tagLst xmlns:p="http://schemas.openxmlformats.org/presentationml/2006/main">
  <p:tag name="AS_UNIQUEID" val="904"/>
</p:tagLst>
</file>

<file path=ppt/tags/tag534.xml><?xml version="1.0" encoding="utf-8"?>
<p:tagLst xmlns:p="http://schemas.openxmlformats.org/presentationml/2006/main">
  <p:tag name="AS_UNIQUEID" val="2572"/>
</p:tagLst>
</file>

<file path=ppt/tags/tag535.xml><?xml version="1.0" encoding="utf-8"?>
<p:tagLst xmlns:p="http://schemas.openxmlformats.org/presentationml/2006/main">
  <p:tag name="AS_UNIQUEID" val="391"/>
</p:tagLst>
</file>

<file path=ppt/tags/tag536.xml><?xml version="1.0" encoding="utf-8"?>
<p:tagLst xmlns:p="http://schemas.openxmlformats.org/presentationml/2006/main">
  <p:tag name="AS_UNIQUEID" val="2545"/>
</p:tagLst>
</file>

<file path=ppt/tags/tag537.xml><?xml version="1.0" encoding="utf-8"?>
<p:tagLst xmlns:p="http://schemas.openxmlformats.org/presentationml/2006/main">
  <p:tag name="AS_UNIQUEID" val="1642"/>
</p:tagLst>
</file>

<file path=ppt/tags/tag538.xml><?xml version="1.0" encoding="utf-8"?>
<p:tagLst xmlns:p="http://schemas.openxmlformats.org/presentationml/2006/main">
  <p:tag name="AS_UNIQUEID" val="1643"/>
</p:tagLst>
</file>

<file path=ppt/tags/tag539.xml><?xml version="1.0" encoding="utf-8"?>
<p:tagLst xmlns:p="http://schemas.openxmlformats.org/presentationml/2006/main">
  <p:tag name="AS_UNIQUEID" val="1644"/>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0.xml><?xml version="1.0" encoding="utf-8"?>
<p:tagLst xmlns:p="http://schemas.openxmlformats.org/presentationml/2006/main">
  <p:tag name="AS_UNIQUEID" val="1645"/>
</p:tagLst>
</file>

<file path=ppt/tags/tag541.xml><?xml version="1.0" encoding="utf-8"?>
<p:tagLst xmlns:p="http://schemas.openxmlformats.org/presentationml/2006/main">
  <p:tag name="AS_UNIQUEID" val="2548"/>
</p:tagLst>
</file>

<file path=ppt/tags/tag542.xml><?xml version="1.0" encoding="utf-8"?>
<p:tagLst xmlns:p="http://schemas.openxmlformats.org/presentationml/2006/main">
  <p:tag name="AS_UNIQUEID" val="889"/>
</p:tagLst>
</file>

<file path=ppt/tags/tag543.xml><?xml version="1.0" encoding="utf-8"?>
<p:tagLst xmlns:p="http://schemas.openxmlformats.org/presentationml/2006/main">
  <p:tag name="AS_UNIQUEID" val="2553"/>
</p:tagLst>
</file>

<file path=ppt/tags/tag544.xml><?xml version="1.0" encoding="utf-8"?>
<p:tagLst xmlns:p="http://schemas.openxmlformats.org/presentationml/2006/main">
  <p:tag name="AS_UNIQUEID" val="3039"/>
</p:tagLst>
</file>

<file path=ppt/tags/tag545.xml><?xml version="1.0" encoding="utf-8"?>
<p:tagLst xmlns:p="http://schemas.openxmlformats.org/presentationml/2006/main">
  <p:tag name="AS_UNIQUEID" val="3040"/>
</p:tagLst>
</file>

<file path=ppt/tags/tag546.xml><?xml version="1.0" encoding="utf-8"?>
<p:tagLst xmlns:p="http://schemas.openxmlformats.org/presentationml/2006/main">
  <p:tag name="AS_UNIQUEID" val="980"/>
</p:tagLst>
</file>

<file path=ppt/tags/tag547.xml><?xml version="1.0" encoding="utf-8"?>
<p:tagLst xmlns:p="http://schemas.openxmlformats.org/presentationml/2006/main">
  <p:tag name="AS_UNIQUEID" val="981"/>
</p:tagLst>
</file>

<file path=ppt/tags/tag548.xml><?xml version="1.0" encoding="utf-8"?>
<p:tagLst xmlns:p="http://schemas.openxmlformats.org/presentationml/2006/main">
  <p:tag name="AS_UNIQUEID" val="977"/>
</p:tagLst>
</file>

<file path=ppt/tags/tag549.xml><?xml version="1.0" encoding="utf-8"?>
<p:tagLst xmlns:p="http://schemas.openxmlformats.org/presentationml/2006/main">
  <p:tag name="AS_UNIQUEID" val="1646"/>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0.xml><?xml version="1.0" encoding="utf-8"?>
<p:tagLst xmlns:p="http://schemas.openxmlformats.org/presentationml/2006/main">
  <p:tag name="AS_UNIQUEID" val="1647"/>
</p:tagLst>
</file>

<file path=ppt/tags/tag551.xml><?xml version="1.0" encoding="utf-8"?>
<p:tagLst xmlns:p="http://schemas.openxmlformats.org/presentationml/2006/main">
  <p:tag name="AS_UNIQUEID" val="1648"/>
</p:tagLst>
</file>

<file path=ppt/tags/tag552.xml><?xml version="1.0" encoding="utf-8"?>
<p:tagLst xmlns:p="http://schemas.openxmlformats.org/presentationml/2006/main">
  <p:tag name="AS_UNIQUEID" val="1649"/>
</p:tagLst>
</file>

<file path=ppt/tags/tag553.xml><?xml version="1.0" encoding="utf-8"?>
<p:tagLst xmlns:p="http://schemas.openxmlformats.org/presentationml/2006/main">
  <p:tag name="AS_UNIQUEID" val="1650"/>
</p:tagLst>
</file>

<file path=ppt/tags/tag554.xml><?xml version="1.0" encoding="utf-8"?>
<p:tagLst xmlns:p="http://schemas.openxmlformats.org/presentationml/2006/main">
  <p:tag name="AS_UNIQUEID" val="1651"/>
</p:tagLst>
</file>

<file path=ppt/tags/tag555.xml><?xml version="1.0" encoding="utf-8"?>
<p:tagLst xmlns:p="http://schemas.openxmlformats.org/presentationml/2006/main">
  <p:tag name="AS_UNIQUEID" val="1652"/>
</p:tagLst>
</file>

<file path=ppt/tags/tag556.xml><?xml version="1.0" encoding="utf-8"?>
<p:tagLst xmlns:p="http://schemas.openxmlformats.org/presentationml/2006/main">
  <p:tag name="AS_UNIQUEID" val="1653"/>
</p:tagLst>
</file>

<file path=ppt/tags/tag557.xml><?xml version="1.0" encoding="utf-8"?>
<p:tagLst xmlns:p="http://schemas.openxmlformats.org/presentationml/2006/main">
  <p:tag name="AS_UNIQUEID" val="1654"/>
</p:tagLst>
</file>

<file path=ppt/tags/tag558.xml><?xml version="1.0" encoding="utf-8"?>
<p:tagLst xmlns:p="http://schemas.openxmlformats.org/presentationml/2006/main">
  <p:tag name="AS_UNIQUEID" val="1655"/>
</p:tagLst>
</file>

<file path=ppt/tags/tag559.xml><?xml version="1.0" encoding="utf-8"?>
<p:tagLst xmlns:p="http://schemas.openxmlformats.org/presentationml/2006/main">
  <p:tag name="AS_UNIQUEID" val="1005"/>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0.xml><?xml version="1.0" encoding="utf-8"?>
<p:tagLst xmlns:p="http://schemas.openxmlformats.org/presentationml/2006/main">
  <p:tag name="AS_UNIQUEID" val="1006"/>
</p:tagLst>
</file>

<file path=ppt/tags/tag561.xml><?xml version="1.0" encoding="utf-8"?>
<p:tagLst xmlns:p="http://schemas.openxmlformats.org/presentationml/2006/main">
  <p:tag name="AS_UNIQUEID" val="433"/>
</p:tagLst>
</file>

<file path=ppt/tags/tag562.xml><?xml version="1.0" encoding="utf-8"?>
<p:tagLst xmlns:p="http://schemas.openxmlformats.org/presentationml/2006/main">
  <p:tag name="AS_UNIQUEID" val="1007"/>
</p:tagLst>
</file>

<file path=ppt/tags/tag563.xml><?xml version="1.0" encoding="utf-8"?>
<p:tagLst xmlns:p="http://schemas.openxmlformats.org/presentationml/2006/main">
  <p:tag name="AS_UNIQUEID" val="1008"/>
</p:tagLst>
</file>

<file path=ppt/tags/tag564.xml><?xml version="1.0" encoding="utf-8"?>
<p:tagLst xmlns:p="http://schemas.openxmlformats.org/presentationml/2006/main">
  <p:tag name="AS_UNIQUEID" val="1009"/>
</p:tagLst>
</file>

<file path=ppt/tags/tag565.xml><?xml version="1.0" encoding="utf-8"?>
<p:tagLst xmlns:p="http://schemas.openxmlformats.org/presentationml/2006/main">
  <p:tag name="AS_UNIQUEID" val="1010"/>
</p:tagLst>
</file>

<file path=ppt/tags/tag566.xml><?xml version="1.0" encoding="utf-8"?>
<p:tagLst xmlns:p="http://schemas.openxmlformats.org/presentationml/2006/main">
  <p:tag name="AS_UNIQUEID" val="1011"/>
</p:tagLst>
</file>

<file path=ppt/tags/tag567.xml><?xml version="1.0" encoding="utf-8"?>
<p:tagLst xmlns:p="http://schemas.openxmlformats.org/presentationml/2006/main">
  <p:tag name="AS_UNIQUEID" val="1012"/>
</p:tagLst>
</file>

<file path=ppt/tags/tag568.xml><?xml version="1.0" encoding="utf-8"?>
<p:tagLst xmlns:p="http://schemas.openxmlformats.org/presentationml/2006/main">
  <p:tag name="AS_UNIQUEID" val="1013"/>
</p:tagLst>
</file>

<file path=ppt/tags/tag569.xml><?xml version="1.0" encoding="utf-8"?>
<p:tagLst xmlns:p="http://schemas.openxmlformats.org/presentationml/2006/main">
  <p:tag name="AS_UNIQUEID" val="1014"/>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70.xml><?xml version="1.0" encoding="utf-8"?>
<p:tagLst xmlns:p="http://schemas.openxmlformats.org/presentationml/2006/main">
  <p:tag name="AS_UNIQUEID" val="1015"/>
</p:tagLst>
</file>

<file path=ppt/tags/tag571.xml><?xml version="1.0" encoding="utf-8"?>
<p:tagLst xmlns:p="http://schemas.openxmlformats.org/presentationml/2006/main">
  <p:tag name="AS_UNIQUEID" val="1016"/>
</p:tagLst>
</file>

<file path=ppt/tags/tag572.xml><?xml version="1.0" encoding="utf-8"?>
<p:tagLst xmlns:p="http://schemas.openxmlformats.org/presentationml/2006/main">
  <p:tag name="AS_UNIQUEID" val="1643"/>
</p:tagLst>
</file>

<file path=ppt/tags/tag573.xml><?xml version="1.0" encoding="utf-8"?>
<p:tagLst xmlns:p="http://schemas.openxmlformats.org/presentationml/2006/main">
  <p:tag name="AS_UNIQUEID" val="3041"/>
</p:tagLst>
</file>

<file path=ppt/tags/tag574.xml><?xml version="1.0" encoding="utf-8"?>
<p:tagLst xmlns:p="http://schemas.openxmlformats.org/presentationml/2006/main">
  <p:tag name="AS_UNIQUEID" val="756"/>
</p:tagLst>
</file>

<file path=ppt/tags/tag575.xml><?xml version="1.0" encoding="utf-8"?>
<p:tagLst xmlns:p="http://schemas.openxmlformats.org/presentationml/2006/main">
  <p:tag name="AS_UNIQUEID" val="1931"/>
</p:tagLst>
</file>

<file path=ppt/tags/tag576.xml><?xml version="1.0" encoding="utf-8"?>
<p:tagLst xmlns:p="http://schemas.openxmlformats.org/presentationml/2006/main">
  <p:tag name="AS_UNIQUEID" val="3043"/>
</p:tagLst>
</file>

<file path=ppt/tags/tag577.xml><?xml version="1.0" encoding="utf-8"?>
<p:tagLst xmlns:p="http://schemas.openxmlformats.org/presentationml/2006/main">
  <p:tag name="AS_UNIQUEID" val="3044"/>
</p:tagLst>
</file>

<file path=ppt/tags/tag578.xml><?xml version="1.0" encoding="utf-8"?>
<p:tagLst xmlns:p="http://schemas.openxmlformats.org/presentationml/2006/main">
  <p:tag name="AS_UNIQUEID" val="3045"/>
</p:tagLst>
</file>

<file path=ppt/tags/tag579.xml><?xml version="1.0" encoding="utf-8"?>
<p:tagLst xmlns:p="http://schemas.openxmlformats.org/presentationml/2006/main">
  <p:tag name="AS_UNIQUEID" val="304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0.xml><?xml version="1.0" encoding="utf-8"?>
<p:tagLst xmlns:p="http://schemas.openxmlformats.org/presentationml/2006/main">
  <p:tag name="AS_UNIQUEID" val="3047"/>
</p:tagLst>
</file>

<file path=ppt/tags/tag581.xml><?xml version="1.0" encoding="utf-8"?>
<p:tagLst xmlns:p="http://schemas.openxmlformats.org/presentationml/2006/main">
  <p:tag name="AS_UNIQUEID" val="2572"/>
</p:tagLst>
</file>

<file path=ppt/tags/tag582.xml><?xml version="1.0" encoding="utf-8"?>
<p:tagLst xmlns:p="http://schemas.openxmlformats.org/presentationml/2006/main">
  <p:tag name="AS_UNIQUEID" val="590"/>
</p:tagLst>
</file>

<file path=ppt/tags/tag583.xml><?xml version="1.0" encoding="utf-8"?>
<p:tagLst xmlns:p="http://schemas.openxmlformats.org/presentationml/2006/main">
  <p:tag name="AS_UNIQUEID" val="585"/>
</p:tagLst>
</file>

<file path=ppt/tags/tag584.xml><?xml version="1.0" encoding="utf-8"?>
<p:tagLst xmlns:p="http://schemas.openxmlformats.org/presentationml/2006/main">
  <p:tag name="AS_UNIQUEID" val="586"/>
</p:tagLst>
</file>

<file path=ppt/tags/tag585.xml><?xml version="1.0" encoding="utf-8"?>
<p:tagLst xmlns:p="http://schemas.openxmlformats.org/presentationml/2006/main">
  <p:tag name="AS_UNIQUEID" val="587"/>
</p:tagLst>
</file>

<file path=ppt/tags/tag586.xml><?xml version="1.0" encoding="utf-8"?>
<p:tagLst xmlns:p="http://schemas.openxmlformats.org/presentationml/2006/main">
  <p:tag name="AS_UNIQUEID" val="588"/>
</p:tagLst>
</file>

<file path=ppt/tags/tag587.xml><?xml version="1.0" encoding="utf-8"?>
<p:tagLst xmlns:p="http://schemas.openxmlformats.org/presentationml/2006/main">
  <p:tag name="AS_UNIQUEID" val="589"/>
</p:tagLst>
</file>

<file path=ppt/tags/tag588.xml><?xml version="1.0" encoding="utf-8"?>
<p:tagLst xmlns:p="http://schemas.openxmlformats.org/presentationml/2006/main">
  <p:tag name="AS_UNIQUEID" val="592"/>
</p:tagLst>
</file>

<file path=ppt/tags/tag589.xml><?xml version="1.0" encoding="utf-8"?>
<p:tagLst xmlns:p="http://schemas.openxmlformats.org/presentationml/2006/main">
  <p:tag name="AS_UNIQUEID" val="257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0.xml><?xml version="1.0" encoding="utf-8"?>
<p:tagLst xmlns:p="http://schemas.openxmlformats.org/presentationml/2006/main">
  <p:tag name="AS_UNIQUEID" val="590"/>
</p:tagLst>
</file>

<file path=ppt/tags/tag591.xml><?xml version="1.0" encoding="utf-8"?>
<p:tagLst xmlns:p="http://schemas.openxmlformats.org/presentationml/2006/main">
  <p:tag name="AS_UNIQUEID" val="610"/>
</p:tagLst>
</file>

<file path=ppt/tags/tag592.xml><?xml version="1.0" encoding="utf-8"?>
<p:tagLst xmlns:p="http://schemas.openxmlformats.org/presentationml/2006/main">
  <p:tag name="AS_UNIQUEID" val="593"/>
</p:tagLst>
</file>

<file path=ppt/tags/tag593.xml><?xml version="1.0" encoding="utf-8"?>
<p:tagLst xmlns:p="http://schemas.openxmlformats.org/presentationml/2006/main">
  <p:tag name="AS_UNIQUEID" val="594"/>
</p:tagLst>
</file>

<file path=ppt/tags/tag594.xml><?xml version="1.0" encoding="utf-8"?>
<p:tagLst xmlns:p="http://schemas.openxmlformats.org/presentationml/2006/main">
  <p:tag name="AS_UNIQUEID" val="595"/>
</p:tagLst>
</file>

<file path=ppt/tags/tag595.xml><?xml version="1.0" encoding="utf-8"?>
<p:tagLst xmlns:p="http://schemas.openxmlformats.org/presentationml/2006/main">
  <p:tag name="AS_UNIQUEID" val="596"/>
</p:tagLst>
</file>

<file path=ppt/tags/tag596.xml><?xml version="1.0" encoding="utf-8"?>
<p:tagLst xmlns:p="http://schemas.openxmlformats.org/presentationml/2006/main">
  <p:tag name="AS_UNIQUEID" val="597"/>
</p:tagLst>
</file>

<file path=ppt/tags/tag597.xml><?xml version="1.0" encoding="utf-8"?>
<p:tagLst xmlns:p="http://schemas.openxmlformats.org/presentationml/2006/main">
  <p:tag name="AS_UNIQUEID" val="598"/>
</p:tagLst>
</file>

<file path=ppt/tags/tag598.xml><?xml version="1.0" encoding="utf-8"?>
<p:tagLst xmlns:p="http://schemas.openxmlformats.org/presentationml/2006/main">
  <p:tag name="AS_UNIQUEID" val="599"/>
</p:tagLst>
</file>

<file path=ppt/tags/tag599.xml><?xml version="1.0" encoding="utf-8"?>
<p:tagLst xmlns:p="http://schemas.openxmlformats.org/presentationml/2006/main">
  <p:tag name="AS_UNIQUEID" val="600"/>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0.xml><?xml version="1.0" encoding="utf-8"?>
<p:tagLst xmlns:p="http://schemas.openxmlformats.org/presentationml/2006/main">
  <p:tag name="AS_UNIQUEID" val="609"/>
</p:tagLst>
</file>

<file path=ppt/tags/tag601.xml><?xml version="1.0" encoding="utf-8"?>
<p:tagLst xmlns:p="http://schemas.openxmlformats.org/presentationml/2006/main">
  <p:tag name="AS_UNIQUEID" val="1021"/>
</p:tagLst>
</file>

<file path=ppt/tags/tag602.xml><?xml version="1.0" encoding="utf-8"?>
<p:tagLst xmlns:p="http://schemas.openxmlformats.org/presentationml/2006/main">
  <p:tag name="AS_UNIQUEID" val="3053"/>
</p:tagLst>
</file>

<file path=ppt/tags/tag603.xml><?xml version="1.0" encoding="utf-8"?>
<p:tagLst xmlns:p="http://schemas.openxmlformats.org/presentationml/2006/main">
  <p:tag name="AS_UNIQUEID" val="3054"/>
</p:tagLst>
</file>

<file path=ppt/tags/tag604.xml><?xml version="1.0" encoding="utf-8"?>
<p:tagLst xmlns:p="http://schemas.openxmlformats.org/presentationml/2006/main">
  <p:tag name="AS_UNIQUEID" val="3055"/>
</p:tagLst>
</file>

<file path=ppt/tags/tag605.xml><?xml version="1.0" encoding="utf-8"?>
<p:tagLst xmlns:p="http://schemas.openxmlformats.org/presentationml/2006/main">
  <p:tag name="AS_UNIQUEID" val="3056"/>
</p:tagLst>
</file>

<file path=ppt/tags/tag606.xml><?xml version="1.0" encoding="utf-8"?>
<p:tagLst xmlns:p="http://schemas.openxmlformats.org/presentationml/2006/main">
  <p:tag name="AS_UNIQUEID" val="3057"/>
</p:tagLst>
</file>

<file path=ppt/tags/tag607.xml><?xml version="1.0" encoding="utf-8"?>
<p:tagLst xmlns:p="http://schemas.openxmlformats.org/presentationml/2006/main">
  <p:tag name="AS_UNIQUEID" val="3058"/>
</p:tagLst>
</file>

<file path=ppt/tags/tag608.xml><?xml version="1.0" encoding="utf-8"?>
<p:tagLst xmlns:p="http://schemas.openxmlformats.org/presentationml/2006/main">
  <p:tag name="AS_UNIQUEID" val="3059"/>
</p:tagLst>
</file>

<file path=ppt/tags/tag609.xml><?xml version="1.0" encoding="utf-8"?>
<p:tagLst xmlns:p="http://schemas.openxmlformats.org/presentationml/2006/main">
  <p:tag name="AS_UNIQUEID" val="3060"/>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0.xml><?xml version="1.0" encoding="utf-8"?>
<p:tagLst xmlns:p="http://schemas.openxmlformats.org/presentationml/2006/main">
  <p:tag name="AS_UNIQUEID" val="3061"/>
</p:tagLst>
</file>

<file path=ppt/tags/tag611.xml><?xml version="1.0" encoding="utf-8"?>
<p:tagLst xmlns:p="http://schemas.openxmlformats.org/presentationml/2006/main">
  <p:tag name="AS_UNIQUEID" val="3062"/>
</p:tagLst>
</file>

<file path=ppt/tags/tag612.xml><?xml version="1.0" encoding="utf-8"?>
<p:tagLst xmlns:p="http://schemas.openxmlformats.org/presentationml/2006/main">
  <p:tag name="AS_UNIQUEID" val="3063"/>
</p:tagLst>
</file>

<file path=ppt/tags/tag613.xml><?xml version="1.0" encoding="utf-8"?>
<p:tagLst xmlns:p="http://schemas.openxmlformats.org/presentationml/2006/main">
  <p:tag name="AS_UNIQUEID" val="3064"/>
</p:tagLst>
</file>

<file path=ppt/tags/tag614.xml><?xml version="1.0" encoding="utf-8"?>
<p:tagLst xmlns:p="http://schemas.openxmlformats.org/presentationml/2006/main">
  <p:tag name="AS_UNIQUEID" val="3065"/>
</p:tagLst>
</file>

<file path=ppt/tags/tag615.xml><?xml version="1.0" encoding="utf-8"?>
<p:tagLst xmlns:p="http://schemas.openxmlformats.org/presentationml/2006/main">
  <p:tag name="AS_UNIQUEID" val="3066"/>
</p:tagLst>
</file>

<file path=ppt/tags/tag616.xml><?xml version="1.0" encoding="utf-8"?>
<p:tagLst xmlns:p="http://schemas.openxmlformats.org/presentationml/2006/main">
  <p:tag name="AS_UNIQUEID" val="3067"/>
</p:tagLst>
</file>

<file path=ppt/tags/tag617.xml><?xml version="1.0" encoding="utf-8"?>
<p:tagLst xmlns:p="http://schemas.openxmlformats.org/presentationml/2006/main">
  <p:tag name="AS_UNIQUEID" val="3068"/>
</p:tagLst>
</file>

<file path=ppt/tags/tag618.xml><?xml version="1.0" encoding="utf-8"?>
<p:tagLst xmlns:p="http://schemas.openxmlformats.org/presentationml/2006/main">
  <p:tag name="AS_UNIQUEID" val="930"/>
</p:tagLst>
</file>

<file path=ppt/tags/tag619.xml><?xml version="1.0" encoding="utf-8"?>
<p:tagLst xmlns:p="http://schemas.openxmlformats.org/presentationml/2006/main">
  <p:tag name="AS_UNIQUEID" val="931"/>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20.xml><?xml version="1.0" encoding="utf-8"?>
<p:tagLst xmlns:p="http://schemas.openxmlformats.org/presentationml/2006/main">
  <p:tag name="AS_UNIQUEID" val="932"/>
</p:tagLst>
</file>

<file path=ppt/tags/tag621.xml><?xml version="1.0" encoding="utf-8"?>
<p:tagLst xmlns:p="http://schemas.openxmlformats.org/presentationml/2006/main">
  <p:tag name="AS_UNIQUEID" val="933"/>
</p:tagLst>
</file>

<file path=ppt/tags/tag622.xml><?xml version="1.0" encoding="utf-8"?>
<p:tagLst xmlns:p="http://schemas.openxmlformats.org/presentationml/2006/main">
  <p:tag name="AS_UNIQUEID" val="934"/>
</p:tagLst>
</file>

<file path=ppt/tags/tag623.xml><?xml version="1.0" encoding="utf-8"?>
<p:tagLst xmlns:p="http://schemas.openxmlformats.org/presentationml/2006/main">
  <p:tag name="AS_UNIQUEID" val="935"/>
</p:tagLst>
</file>

<file path=ppt/tags/tag624.xml><?xml version="1.0" encoding="utf-8"?>
<p:tagLst xmlns:p="http://schemas.openxmlformats.org/presentationml/2006/main">
  <p:tag name="AS_UNIQUEID" val="3069"/>
</p:tagLst>
</file>

<file path=ppt/tags/tag625.xml><?xml version="1.0" encoding="utf-8"?>
<p:tagLst xmlns:p="http://schemas.openxmlformats.org/presentationml/2006/main">
  <p:tag name="AS_UNIQUEID" val="601"/>
</p:tagLst>
</file>

<file path=ppt/tags/tag626.xml><?xml version="1.0" encoding="utf-8"?>
<p:tagLst xmlns:p="http://schemas.openxmlformats.org/presentationml/2006/main">
  <p:tag name="AS_UNIQUEID" val="602"/>
</p:tagLst>
</file>

<file path=ppt/tags/tag627.xml><?xml version="1.0" encoding="utf-8"?>
<p:tagLst xmlns:p="http://schemas.openxmlformats.org/presentationml/2006/main">
  <p:tag name="AS_UNIQUEID" val="603"/>
</p:tagLst>
</file>

<file path=ppt/tags/tag628.xml><?xml version="1.0" encoding="utf-8"?>
<p:tagLst xmlns:p="http://schemas.openxmlformats.org/presentationml/2006/main">
  <p:tag name="AS_UNIQUEID" val="604"/>
</p:tagLst>
</file>

<file path=ppt/tags/tag629.xml><?xml version="1.0" encoding="utf-8"?>
<p:tagLst xmlns:p="http://schemas.openxmlformats.org/presentationml/2006/main">
  <p:tag name="AS_UNIQUEID" val="605"/>
</p:tagLst>
</file>

<file path=ppt/tags/tag63.xml><?xml version="1.0" encoding="utf-8"?>
<p:tagLst xmlns:p="http://schemas.openxmlformats.org/presentationml/2006/main">
  <p:tag name="KSO_WM_UNIT_PLACING_PICTURE_USER_VIEWPORT" val="{&quot;height&quot;:3893.8960629921257,&quot;width&quot;:4569.327559055118}"/>
</p:tagLst>
</file>

<file path=ppt/tags/tag630.xml><?xml version="1.0" encoding="utf-8"?>
<p:tagLst xmlns:p="http://schemas.openxmlformats.org/presentationml/2006/main">
  <p:tag name="AS_UNIQUEID" val="606"/>
</p:tagLst>
</file>

<file path=ppt/tags/tag631.xml><?xml version="1.0" encoding="utf-8"?>
<p:tagLst xmlns:p="http://schemas.openxmlformats.org/presentationml/2006/main">
  <p:tag name="AS_UNIQUEID" val="608"/>
</p:tagLst>
</file>

<file path=ppt/tags/tag632.xml><?xml version="1.0" encoding="utf-8"?>
<p:tagLst xmlns:p="http://schemas.openxmlformats.org/presentationml/2006/main">
  <p:tag name="AS_UNIQUEID" val="3070"/>
</p:tagLst>
</file>

<file path=ppt/tags/tag633.xml><?xml version="1.0" encoding="utf-8"?>
<p:tagLst xmlns:p="http://schemas.openxmlformats.org/presentationml/2006/main">
  <p:tag name="AS_UNIQUEID" val="3071"/>
</p:tagLst>
</file>

<file path=ppt/tags/tag634.xml><?xml version="1.0" encoding="utf-8"?>
<p:tagLst xmlns:p="http://schemas.openxmlformats.org/presentationml/2006/main">
  <p:tag name="AS_UNIQUEID" val="1684"/>
</p:tagLst>
</file>

<file path=ppt/tags/tag635.xml><?xml version="1.0" encoding="utf-8"?>
<p:tagLst xmlns:p="http://schemas.openxmlformats.org/presentationml/2006/main">
  <p:tag name="AS_UNIQUEID" val="1685"/>
</p:tagLst>
</file>

<file path=ppt/tags/tag636.xml><?xml version="1.0" encoding="utf-8"?>
<p:tagLst xmlns:p="http://schemas.openxmlformats.org/presentationml/2006/main">
  <p:tag name="AS_UNIQUEID" val="3050"/>
</p:tagLst>
</file>

<file path=ppt/tags/tag637.xml><?xml version="1.0" encoding="utf-8"?>
<p:tagLst xmlns:p="http://schemas.openxmlformats.org/presentationml/2006/main">
  <p:tag name="AS_UNIQUEID" val="3051"/>
</p:tagLst>
</file>

<file path=ppt/tags/tag638.xml><?xml version="1.0" encoding="utf-8"?>
<p:tagLst xmlns:p="http://schemas.openxmlformats.org/presentationml/2006/main">
  <p:tag name="AS_UNIQUEID" val="3073"/>
</p:tagLst>
</file>

<file path=ppt/tags/tag639.xml><?xml version="1.0" encoding="utf-8"?>
<p:tagLst xmlns:p="http://schemas.openxmlformats.org/presentationml/2006/main">
  <p:tag name="AS_UNIQUEID" val="3074"/>
</p:tagLst>
</file>

<file path=ppt/tags/tag64.xml><?xml version="1.0" encoding="utf-8"?>
<p:tagLst xmlns:p="http://schemas.openxmlformats.org/presentationml/2006/main">
  <p:tag name="KSO_WM_UNIT_PLACING_PICTURE_USER_VIEWPORT" val="{&quot;height&quot;:9600,&quot;width&quot;:9600}"/>
</p:tagLst>
</file>

<file path=ppt/tags/tag640.xml><?xml version="1.0" encoding="utf-8"?>
<p:tagLst xmlns:p="http://schemas.openxmlformats.org/presentationml/2006/main">
  <p:tag name="AS_UNIQUEID" val="3076"/>
</p:tagLst>
</file>

<file path=ppt/tags/tag641.xml><?xml version="1.0" encoding="utf-8"?>
<p:tagLst xmlns:p="http://schemas.openxmlformats.org/presentationml/2006/main">
  <p:tag name="AS_UNIQUEID" val="3077"/>
</p:tagLst>
</file>

<file path=ppt/tags/tag642.xml><?xml version="1.0" encoding="utf-8"?>
<p:tagLst xmlns:p="http://schemas.openxmlformats.org/presentationml/2006/main">
  <p:tag name="AS_UNIQUEID" val="3078"/>
</p:tagLst>
</file>

<file path=ppt/tags/tag643.xml><?xml version="1.0" encoding="utf-8"?>
<p:tagLst xmlns:p="http://schemas.openxmlformats.org/presentationml/2006/main">
  <p:tag name="AS_UNIQUEID" val="3079"/>
</p:tagLst>
</file>

<file path=ppt/tags/tag644.xml><?xml version="1.0" encoding="utf-8"?>
<p:tagLst xmlns:p="http://schemas.openxmlformats.org/presentationml/2006/main">
  <p:tag name="AS_UNIQUEID" val="3080"/>
</p:tagLst>
</file>

<file path=ppt/tags/tag645.xml><?xml version="1.0" encoding="utf-8"?>
<p:tagLst xmlns:p="http://schemas.openxmlformats.org/presentationml/2006/main">
  <p:tag name="AS_UNIQUEID" val="3081"/>
</p:tagLst>
</file>

<file path=ppt/tags/tag646.xml><?xml version="1.0" encoding="utf-8"?>
<p:tagLst xmlns:p="http://schemas.openxmlformats.org/presentationml/2006/main">
  <p:tag name="AS_UNIQUEID" val="3082"/>
</p:tagLst>
</file>

<file path=ppt/tags/tag647.xml><?xml version="1.0" encoding="utf-8"?>
<p:tagLst xmlns:p="http://schemas.openxmlformats.org/presentationml/2006/main">
  <p:tag name="AS_UNIQUEID" val="3083"/>
</p:tagLst>
</file>

<file path=ppt/tags/tag648.xml><?xml version="1.0" encoding="utf-8"?>
<p:tagLst xmlns:p="http://schemas.openxmlformats.org/presentationml/2006/main">
  <p:tag name="AS_UNIQUEID" val="3084"/>
</p:tagLst>
</file>

<file path=ppt/tags/tag649.xml><?xml version="1.0" encoding="utf-8"?>
<p:tagLst xmlns:p="http://schemas.openxmlformats.org/presentationml/2006/main">
  <p:tag name="AS_UNIQUEID" val="3085"/>
</p:tagLst>
</file>

<file path=ppt/tags/tag65.xml><?xml version="1.0" encoding="utf-8"?>
<p:tagLst xmlns:p="http://schemas.openxmlformats.org/presentationml/2006/main">
  <p:tag name="AS_UNIQUEID" val="2642"/>
</p:tagLst>
</file>

<file path=ppt/tags/tag650.xml><?xml version="1.0" encoding="utf-8"?>
<p:tagLst xmlns:p="http://schemas.openxmlformats.org/presentationml/2006/main">
  <p:tag name="AS_UNIQUEID" val="955"/>
</p:tagLst>
</file>

<file path=ppt/tags/tag651.xml><?xml version="1.0" encoding="utf-8"?>
<p:tagLst xmlns:p="http://schemas.openxmlformats.org/presentationml/2006/main">
  <p:tag name="AS_UNIQUEID" val="956"/>
</p:tagLst>
</file>

<file path=ppt/tags/tag652.xml><?xml version="1.0" encoding="utf-8"?>
<p:tagLst xmlns:p="http://schemas.openxmlformats.org/presentationml/2006/main">
  <p:tag name="AS_UNIQUEID" val="957"/>
</p:tagLst>
</file>

<file path=ppt/tags/tag653.xml><?xml version="1.0" encoding="utf-8"?>
<p:tagLst xmlns:p="http://schemas.openxmlformats.org/presentationml/2006/main">
  <p:tag name="AS_UNIQUEID" val="958"/>
</p:tagLst>
</file>

<file path=ppt/tags/tag654.xml><?xml version="1.0" encoding="utf-8"?>
<p:tagLst xmlns:p="http://schemas.openxmlformats.org/presentationml/2006/main">
  <p:tag name="AS_UNIQUEID" val="959"/>
</p:tagLst>
</file>

<file path=ppt/tags/tag655.xml><?xml version="1.0" encoding="utf-8"?>
<p:tagLst xmlns:p="http://schemas.openxmlformats.org/presentationml/2006/main">
  <p:tag name="AS_UNIQUEID" val="952"/>
</p:tagLst>
</file>

<file path=ppt/tags/tag656.xml><?xml version="1.0" encoding="utf-8"?>
<p:tagLst xmlns:p="http://schemas.openxmlformats.org/presentationml/2006/main">
  <p:tag name="AS_UNIQUEID" val="953"/>
</p:tagLst>
</file>

<file path=ppt/tags/tag657.xml><?xml version="1.0" encoding="utf-8"?>
<p:tagLst xmlns:p="http://schemas.openxmlformats.org/presentationml/2006/main">
  <p:tag name="AS_UNIQUEID" val="2572"/>
</p:tagLst>
</file>

<file path=ppt/tags/tag658.xml><?xml version="1.0" encoding="utf-8"?>
<p:tagLst xmlns:p="http://schemas.openxmlformats.org/presentationml/2006/main">
  <p:tag name="AS_UNIQUEID" val="3089"/>
</p:tagLst>
</file>

<file path=ppt/tags/tag659.xml><?xml version="1.0" encoding="utf-8"?>
<p:tagLst xmlns:p="http://schemas.openxmlformats.org/presentationml/2006/main">
  <p:tag name="AS_UNIQUEID" val="949"/>
</p:tagLst>
</file>

<file path=ppt/tags/tag66.xml><?xml version="1.0" encoding="utf-8"?>
<p:tagLst xmlns:p="http://schemas.openxmlformats.org/presentationml/2006/main">
  <p:tag name="AS_UNIQUEID" val="2572"/>
</p:tagLst>
</file>

<file path=ppt/tags/tag660.xml><?xml version="1.0" encoding="utf-8"?>
<p:tagLst xmlns:p="http://schemas.openxmlformats.org/presentationml/2006/main">
  <p:tag name="AS_UNIQUEID" val="950"/>
</p:tagLst>
</file>

<file path=ppt/tags/tag661.xml><?xml version="1.0" encoding="utf-8"?>
<p:tagLst xmlns:p="http://schemas.openxmlformats.org/presentationml/2006/main">
  <p:tag name="AS_UNIQUEID" val="2208"/>
</p:tagLst>
</file>

<file path=ppt/tags/tag662.xml><?xml version="1.0" encoding="utf-8"?>
<p:tagLst xmlns:p="http://schemas.openxmlformats.org/presentationml/2006/main">
  <p:tag name="AS_UNIQUEID" val="1615"/>
</p:tagLst>
</file>

<file path=ppt/tags/tag663.xml><?xml version="1.0" encoding="utf-8"?>
<p:tagLst xmlns:p="http://schemas.openxmlformats.org/presentationml/2006/main">
  <p:tag name="AS_UNIQUEID" val="1616"/>
</p:tagLst>
</file>

<file path=ppt/tags/tag664.xml><?xml version="1.0" encoding="utf-8"?>
<p:tagLst xmlns:p="http://schemas.openxmlformats.org/presentationml/2006/main">
  <p:tag name="AS_UNIQUEID" val="1617"/>
</p:tagLst>
</file>

<file path=ppt/tags/tag665.xml><?xml version="1.0" encoding="utf-8"?>
<p:tagLst xmlns:p="http://schemas.openxmlformats.org/presentationml/2006/main">
  <p:tag name="AS_UNIQUEID" val="1618"/>
</p:tagLst>
</file>

<file path=ppt/tags/tag666.xml><?xml version="1.0" encoding="utf-8"?>
<p:tagLst xmlns:p="http://schemas.openxmlformats.org/presentationml/2006/main">
  <p:tag name="AS_UNIQUEID" val="1619"/>
</p:tagLst>
</file>

<file path=ppt/tags/tag667.xml><?xml version="1.0" encoding="utf-8"?>
<p:tagLst xmlns:p="http://schemas.openxmlformats.org/presentationml/2006/main">
  <p:tag name="AS_UNIQUEID" val="1621"/>
</p:tagLst>
</file>

<file path=ppt/tags/tag668.xml><?xml version="1.0" encoding="utf-8"?>
<p:tagLst xmlns:p="http://schemas.openxmlformats.org/presentationml/2006/main">
  <p:tag name="AS_UNIQUEID" val="1622"/>
</p:tagLst>
</file>

<file path=ppt/tags/tag669.xml><?xml version="1.0" encoding="utf-8"?>
<p:tagLst xmlns:p="http://schemas.openxmlformats.org/presentationml/2006/main">
  <p:tag name="AS_UNIQUEID" val="1623"/>
</p:tagLst>
</file>

<file path=ppt/tags/tag67.xml><?xml version="1.0" encoding="utf-8"?>
<p:tagLst xmlns:p="http://schemas.openxmlformats.org/presentationml/2006/main">
  <p:tag name="AS_UNIQUEID" val="2571"/>
</p:tagLst>
</file>

<file path=ppt/tags/tag670.xml><?xml version="1.0" encoding="utf-8"?>
<p:tagLst xmlns:p="http://schemas.openxmlformats.org/presentationml/2006/main">
  <p:tag name="AS_UNIQUEID" val="3092"/>
</p:tagLst>
</file>

<file path=ppt/tags/tag671.xml><?xml version="1.0" encoding="utf-8"?>
<p:tagLst xmlns:p="http://schemas.openxmlformats.org/presentationml/2006/main">
  <p:tag name="AS_UNIQUEID" val="3093"/>
</p:tagLst>
</file>

<file path=ppt/tags/tag672.xml><?xml version="1.0" encoding="utf-8"?>
<p:tagLst xmlns:p="http://schemas.openxmlformats.org/presentationml/2006/main">
  <p:tag name="AS_UNIQUEID" val="1621"/>
</p:tagLst>
</file>

<file path=ppt/tags/tag673.xml><?xml version="1.0" encoding="utf-8"?>
<p:tagLst xmlns:p="http://schemas.openxmlformats.org/presentationml/2006/main">
  <p:tag name="AS_UNIQUEID" val="3094"/>
</p:tagLst>
</file>

<file path=ppt/tags/tag674.xml><?xml version="1.0" encoding="utf-8"?>
<p:tagLst xmlns:p="http://schemas.openxmlformats.org/presentationml/2006/main">
  <p:tag name="AS_UNIQUEID" val="3095"/>
</p:tagLst>
</file>

<file path=ppt/tags/tag675.xml><?xml version="1.0" encoding="utf-8"?>
<p:tagLst xmlns:p="http://schemas.openxmlformats.org/presentationml/2006/main">
  <p:tag name="AS_UNIQUEID" val="3096"/>
</p:tagLst>
</file>

<file path=ppt/tags/tag676.xml><?xml version="1.0" encoding="utf-8"?>
<p:tagLst xmlns:p="http://schemas.openxmlformats.org/presentationml/2006/main">
  <p:tag name="AS_UNIQUEID" val="3097"/>
</p:tagLst>
</file>

<file path=ppt/tags/tag677.xml><?xml version="1.0" encoding="utf-8"?>
<p:tagLst xmlns:p="http://schemas.openxmlformats.org/presentationml/2006/main">
  <p:tag name="AS_UNIQUEID" val="3098"/>
</p:tagLst>
</file>

<file path=ppt/tags/tag678.xml><?xml version="1.0" encoding="utf-8"?>
<p:tagLst xmlns:p="http://schemas.openxmlformats.org/presentationml/2006/main">
  <p:tag name="AS_UNIQUEID" val="946"/>
</p:tagLst>
</file>

<file path=ppt/tags/tag679.xml><?xml version="1.0" encoding="utf-8"?>
<p:tagLst xmlns:p="http://schemas.openxmlformats.org/presentationml/2006/main">
  <p:tag name="AS_UNIQUEID" val="947"/>
</p:tagLst>
</file>

<file path=ppt/tags/tag68.xml><?xml version="1.0" encoding="utf-8"?>
<p:tagLst xmlns:p="http://schemas.openxmlformats.org/presentationml/2006/main">
  <p:tag name="AS_UNIQUEID" val="2755"/>
</p:tagLst>
</file>

<file path=ppt/tags/tag680.xml><?xml version="1.0" encoding="utf-8"?>
<p:tagLst xmlns:p="http://schemas.openxmlformats.org/presentationml/2006/main">
  <p:tag name="AS_UNIQUEID" val="2572"/>
</p:tagLst>
</file>

<file path=ppt/tags/tag681.xml><?xml version="1.0" encoding="utf-8"?>
<p:tagLst xmlns:p="http://schemas.openxmlformats.org/presentationml/2006/main">
  <p:tag name="AS_UNIQUEID" val="618"/>
</p:tagLst>
</file>

<file path=ppt/tags/tag682.xml><?xml version="1.0" encoding="utf-8"?>
<p:tagLst xmlns:p="http://schemas.openxmlformats.org/presentationml/2006/main">
  <p:tag name="AS_UNIQUEID" val="3101"/>
</p:tagLst>
</file>

<file path=ppt/tags/tag683.xml><?xml version="1.0" encoding="utf-8"?>
<p:tagLst xmlns:p="http://schemas.openxmlformats.org/presentationml/2006/main">
  <p:tag name="AS_UNIQUEID" val="3102"/>
</p:tagLst>
</file>

<file path=ppt/tags/tag684.xml><?xml version="1.0" encoding="utf-8"?>
<p:tagLst xmlns:p="http://schemas.openxmlformats.org/presentationml/2006/main">
  <p:tag name="AS_UNIQUEID" val="3103"/>
</p:tagLst>
</file>

<file path=ppt/tags/tag685.xml><?xml version="1.0" encoding="utf-8"?>
<p:tagLst xmlns:p="http://schemas.openxmlformats.org/presentationml/2006/main">
  <p:tag name="AS_UNIQUEID" val="1695"/>
</p:tagLst>
</file>

<file path=ppt/tags/tag686.xml><?xml version="1.0" encoding="utf-8"?>
<p:tagLst xmlns:p="http://schemas.openxmlformats.org/presentationml/2006/main">
  <p:tag name="AS_UNIQUEID" val="3104"/>
</p:tagLst>
</file>

<file path=ppt/tags/tag687.xml><?xml version="1.0" encoding="utf-8"?>
<p:tagLst xmlns:p="http://schemas.openxmlformats.org/presentationml/2006/main">
  <p:tag name="AS_UNIQUEID" val="1522"/>
</p:tagLst>
</file>

<file path=ppt/tags/tag688.xml><?xml version="1.0" encoding="utf-8"?>
<p:tagLst xmlns:p="http://schemas.openxmlformats.org/presentationml/2006/main">
  <p:tag name="AS_UNIQUEID" val="1535"/>
</p:tagLst>
</file>

<file path=ppt/tags/tag689.xml><?xml version="1.0" encoding="utf-8"?>
<p:tagLst xmlns:p="http://schemas.openxmlformats.org/presentationml/2006/main">
  <p:tag name="AS_UNIQUEID" val="1536"/>
</p:tagLst>
</file>

<file path=ppt/tags/tag69.xml><?xml version="1.0" encoding="utf-8"?>
<p:tagLst xmlns:p="http://schemas.openxmlformats.org/presentationml/2006/main">
  <p:tag name="AS_UNIQUEID" val="2756"/>
</p:tagLst>
</file>

<file path=ppt/tags/tag690.xml><?xml version="1.0" encoding="utf-8"?>
<p:tagLst xmlns:p="http://schemas.openxmlformats.org/presentationml/2006/main">
  <p:tag name="AS_UNIQUEID" val="1537"/>
</p:tagLst>
</file>

<file path=ppt/tags/tag691.xml><?xml version="1.0" encoding="utf-8"?>
<p:tagLst xmlns:p="http://schemas.openxmlformats.org/presentationml/2006/main">
  <p:tag name="AS_UNIQUEID" val="1538"/>
</p:tagLst>
</file>

<file path=ppt/tags/tag692.xml><?xml version="1.0" encoding="utf-8"?>
<p:tagLst xmlns:p="http://schemas.openxmlformats.org/presentationml/2006/main">
  <p:tag name="AS_UNIQUEID" val="1539"/>
</p:tagLst>
</file>

<file path=ppt/tags/tag693.xml><?xml version="1.0" encoding="utf-8"?>
<p:tagLst xmlns:p="http://schemas.openxmlformats.org/presentationml/2006/main">
  <p:tag name="AS_UNIQUEID" val="1540"/>
</p:tagLst>
</file>

<file path=ppt/tags/tag694.xml><?xml version="1.0" encoding="utf-8"?>
<p:tagLst xmlns:p="http://schemas.openxmlformats.org/presentationml/2006/main">
  <p:tag name="AS_UNIQUEID" val="1541"/>
</p:tagLst>
</file>

<file path=ppt/tags/tag695.xml><?xml version="1.0" encoding="utf-8"?>
<p:tagLst xmlns:p="http://schemas.openxmlformats.org/presentationml/2006/main">
  <p:tag name="AS_UNIQUEID" val="1542"/>
</p:tagLst>
</file>

<file path=ppt/tags/tag696.xml><?xml version="1.0" encoding="utf-8"?>
<p:tagLst xmlns:p="http://schemas.openxmlformats.org/presentationml/2006/main">
  <p:tag name="AS_UNIQUEID" val="3106"/>
</p:tagLst>
</file>

<file path=ppt/tags/tag697.xml><?xml version="1.0" encoding="utf-8"?>
<p:tagLst xmlns:p="http://schemas.openxmlformats.org/presentationml/2006/main">
  <p:tag name="AS_UNIQUEID" val="3107"/>
</p:tagLst>
</file>

<file path=ppt/tags/tag698.xml><?xml version="1.0" encoding="utf-8"?>
<p:tagLst xmlns:p="http://schemas.openxmlformats.org/presentationml/2006/main">
  <p:tag name="AS_UNIQUEID" val="3108"/>
</p:tagLst>
</file>

<file path=ppt/tags/tag699.xml><?xml version="1.0" encoding="utf-8"?>
<p:tagLst xmlns:p="http://schemas.openxmlformats.org/presentationml/2006/main">
  <p:tag name="AS_UNIQUEID" val="3109"/>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AS_UNIQUEID" val="2757"/>
</p:tagLst>
</file>

<file path=ppt/tags/tag700.xml><?xml version="1.0" encoding="utf-8"?>
<p:tagLst xmlns:p="http://schemas.openxmlformats.org/presentationml/2006/main">
  <p:tag name="AS_UNIQUEID" val="3110"/>
</p:tagLst>
</file>

<file path=ppt/tags/tag701.xml><?xml version="1.0" encoding="utf-8"?>
<p:tagLst xmlns:p="http://schemas.openxmlformats.org/presentationml/2006/main">
  <p:tag name="AS_UNIQUEID" val="3111"/>
</p:tagLst>
</file>

<file path=ppt/tags/tag702.xml><?xml version="1.0" encoding="utf-8"?>
<p:tagLst xmlns:p="http://schemas.openxmlformats.org/presentationml/2006/main">
  <p:tag name="AS_UNIQUEID" val="2572"/>
</p:tagLst>
</file>

<file path=ppt/tags/tag703.xml><?xml version="1.0" encoding="utf-8"?>
<p:tagLst xmlns:p="http://schemas.openxmlformats.org/presentationml/2006/main">
  <p:tag name="AS_UNIQUEID" val="3113"/>
</p:tagLst>
</file>

<file path=ppt/tags/tag704.xml><?xml version="1.0" encoding="utf-8"?>
<p:tagLst xmlns:p="http://schemas.openxmlformats.org/presentationml/2006/main">
  <p:tag name="AS_UNIQUEID" val="3114"/>
</p:tagLst>
</file>

<file path=ppt/tags/tag705.xml><?xml version="1.0" encoding="utf-8"?>
<p:tagLst xmlns:p="http://schemas.openxmlformats.org/presentationml/2006/main">
  <p:tag name="AS_UNIQUEID" val="2385"/>
</p:tagLst>
</file>

<file path=ppt/tags/tag706.xml><?xml version="1.0" encoding="utf-8"?>
<p:tagLst xmlns:p="http://schemas.openxmlformats.org/presentationml/2006/main">
  <p:tag name="AS_UNIQUEID" val="1538"/>
</p:tagLst>
</file>

<file path=ppt/tags/tag707.xml><?xml version="1.0" encoding="utf-8"?>
<p:tagLst xmlns:p="http://schemas.openxmlformats.org/presentationml/2006/main">
  <p:tag name="AS_UNIQUEID" val="1539"/>
</p:tagLst>
</file>

<file path=ppt/tags/tag708.xml><?xml version="1.0" encoding="utf-8"?>
<p:tagLst xmlns:p="http://schemas.openxmlformats.org/presentationml/2006/main">
  <p:tag name="AS_UNIQUEID" val="1540"/>
</p:tagLst>
</file>

<file path=ppt/tags/tag709.xml><?xml version="1.0" encoding="utf-8"?>
<p:tagLst xmlns:p="http://schemas.openxmlformats.org/presentationml/2006/main">
  <p:tag name="AS_UNIQUEID" val="3115"/>
</p:tagLst>
</file>

<file path=ppt/tags/tag71.xml><?xml version="1.0" encoding="utf-8"?>
<p:tagLst xmlns:p="http://schemas.openxmlformats.org/presentationml/2006/main">
  <p:tag name="AS_UNIQUEID" val="2758"/>
</p:tagLst>
</file>

<file path=ppt/tags/tag710.xml><?xml version="1.0" encoding="utf-8"?>
<p:tagLst xmlns:p="http://schemas.openxmlformats.org/presentationml/2006/main">
  <p:tag name="AS_UNIQUEID" val="3116"/>
</p:tagLst>
</file>

<file path=ppt/tags/tag711.xml><?xml version="1.0" encoding="utf-8"?>
<p:tagLst xmlns:p="http://schemas.openxmlformats.org/presentationml/2006/main">
  <p:tag name="AS_UNIQUEID" val="3117"/>
</p:tagLst>
</file>

<file path=ppt/tags/tag712.xml><?xml version="1.0" encoding="utf-8"?>
<p:tagLst xmlns:p="http://schemas.openxmlformats.org/presentationml/2006/main">
  <p:tag name="AS_UNIQUEID" val="3118"/>
</p:tagLst>
</file>

<file path=ppt/tags/tag713.xml><?xml version="1.0" encoding="utf-8"?>
<p:tagLst xmlns:p="http://schemas.openxmlformats.org/presentationml/2006/main">
  <p:tag name="AS_UNIQUEID" val="965"/>
</p:tagLst>
</file>

<file path=ppt/tags/tag714.xml><?xml version="1.0" encoding="utf-8"?>
<p:tagLst xmlns:p="http://schemas.openxmlformats.org/presentationml/2006/main">
  <p:tag name="AS_UNIQUEID" val="964"/>
</p:tagLst>
</file>

<file path=ppt/tags/tag715.xml><?xml version="1.0" encoding="utf-8"?>
<p:tagLst xmlns:p="http://schemas.openxmlformats.org/presentationml/2006/main">
  <p:tag name="AS_UNIQUEID" val="965"/>
</p:tagLst>
</file>

<file path=ppt/tags/tag716.xml><?xml version="1.0" encoding="utf-8"?>
<p:tagLst xmlns:p="http://schemas.openxmlformats.org/presentationml/2006/main">
  <p:tag name="AS_UNIQUEID" val="966"/>
</p:tagLst>
</file>

<file path=ppt/tags/tag717.xml><?xml version="1.0" encoding="utf-8"?>
<p:tagLst xmlns:p="http://schemas.openxmlformats.org/presentationml/2006/main">
  <p:tag name="AS_UNIQUEID" val="967"/>
</p:tagLst>
</file>

<file path=ppt/tags/tag718.xml><?xml version="1.0" encoding="utf-8"?>
<p:tagLst xmlns:p="http://schemas.openxmlformats.org/presentationml/2006/main">
  <p:tag name="AS_UNIQUEID" val="3119"/>
</p:tagLst>
</file>

<file path=ppt/tags/tag719.xml><?xml version="1.0" encoding="utf-8"?>
<p:tagLst xmlns:p="http://schemas.openxmlformats.org/presentationml/2006/main">
  <p:tag name="AS_UNIQUEID" val="3120"/>
</p:tagLst>
</file>

<file path=ppt/tags/tag72.xml><?xml version="1.0" encoding="utf-8"?>
<p:tagLst xmlns:p="http://schemas.openxmlformats.org/presentationml/2006/main">
  <p:tag name="AS_UNIQUEID" val="2759"/>
</p:tagLst>
</file>

<file path=ppt/tags/tag720.xml><?xml version="1.0" encoding="utf-8"?>
<p:tagLst xmlns:p="http://schemas.openxmlformats.org/presentationml/2006/main">
  <p:tag name="AS_UNIQUEID" val="974"/>
</p:tagLst>
</file>

<file path=ppt/tags/tag721.xml><?xml version="1.0" encoding="utf-8"?>
<p:tagLst xmlns:p="http://schemas.openxmlformats.org/presentationml/2006/main">
  <p:tag name="AS_UNIQUEID" val="975"/>
</p:tagLst>
</file>

<file path=ppt/tags/tag722.xml><?xml version="1.0" encoding="utf-8"?>
<p:tagLst xmlns:p="http://schemas.openxmlformats.org/presentationml/2006/main">
  <p:tag name="AS_UNIQUEID" val="976"/>
</p:tagLst>
</file>

<file path=ppt/tags/tag723.xml><?xml version="1.0" encoding="utf-8"?>
<p:tagLst xmlns:p="http://schemas.openxmlformats.org/presentationml/2006/main">
  <p:tag name="AS_UNIQUEID" val="977"/>
</p:tagLst>
</file>

<file path=ppt/tags/tag724.xml><?xml version="1.0" encoding="utf-8"?>
<p:tagLst xmlns:p="http://schemas.openxmlformats.org/presentationml/2006/main">
  <p:tag name="AS_UNIQUEID" val="3121"/>
</p:tagLst>
</file>

<file path=ppt/tags/tag725.xml><?xml version="1.0" encoding="utf-8"?>
<p:tagLst xmlns:p="http://schemas.openxmlformats.org/presentationml/2006/main">
  <p:tag name="AS_UNIQUEID" val="3122"/>
</p:tagLst>
</file>

<file path=ppt/tags/tag726.xml><?xml version="1.0" encoding="utf-8"?>
<p:tagLst xmlns:p="http://schemas.openxmlformats.org/presentationml/2006/main">
  <p:tag name="AS_UNIQUEID" val="3123"/>
</p:tagLst>
</file>

<file path=ppt/tags/tag727.xml><?xml version="1.0" encoding="utf-8"?>
<p:tagLst xmlns:p="http://schemas.openxmlformats.org/presentationml/2006/main">
  <p:tag name="AS_UNIQUEID" val="3124"/>
</p:tagLst>
</file>

<file path=ppt/tags/tag728.xml><?xml version="1.0" encoding="utf-8"?>
<p:tagLst xmlns:p="http://schemas.openxmlformats.org/presentationml/2006/main">
  <p:tag name="AS_UNIQUEID" val="3125"/>
</p:tagLst>
</file>

<file path=ppt/tags/tag729.xml><?xml version="1.0" encoding="utf-8"?>
<p:tagLst xmlns:p="http://schemas.openxmlformats.org/presentationml/2006/main">
  <p:tag name="AS_UNIQUEID" val="2572"/>
</p:tagLst>
</file>

<file path=ppt/tags/tag73.xml><?xml version="1.0" encoding="utf-8"?>
<p:tagLst xmlns:p="http://schemas.openxmlformats.org/presentationml/2006/main">
  <p:tag name="AS_UNIQUEID" val="2760"/>
</p:tagLst>
</file>

<file path=ppt/tags/tag730.xml><?xml version="1.0" encoding="utf-8"?>
<p:tagLst xmlns:p="http://schemas.openxmlformats.org/presentationml/2006/main">
  <p:tag name="AS_UNIQUEID" val="2492"/>
</p:tagLst>
</file>

<file path=ppt/tags/tag731.xml><?xml version="1.0" encoding="utf-8"?>
<p:tagLst xmlns:p="http://schemas.openxmlformats.org/presentationml/2006/main">
  <p:tag name="AS_UNIQUEID" val="2493"/>
</p:tagLst>
</file>

<file path=ppt/tags/tag732.xml><?xml version="1.0" encoding="utf-8"?>
<p:tagLst xmlns:p="http://schemas.openxmlformats.org/presentationml/2006/main">
  <p:tag name="AS_UNIQUEID" val="2494"/>
</p:tagLst>
</file>

<file path=ppt/tags/tag733.xml><?xml version="1.0" encoding="utf-8"?>
<p:tagLst xmlns:p="http://schemas.openxmlformats.org/presentationml/2006/main">
  <p:tag name="AS_UNIQUEID" val="2495"/>
</p:tagLst>
</file>

<file path=ppt/tags/tag734.xml><?xml version="1.0" encoding="utf-8"?>
<p:tagLst xmlns:p="http://schemas.openxmlformats.org/presentationml/2006/main">
  <p:tag name="AS_UNIQUEID" val="2496"/>
</p:tagLst>
</file>

<file path=ppt/tags/tag735.xml><?xml version="1.0" encoding="utf-8"?>
<p:tagLst xmlns:p="http://schemas.openxmlformats.org/presentationml/2006/main">
  <p:tag name="AS_UNIQUEID" val="2497"/>
</p:tagLst>
</file>

<file path=ppt/tags/tag736.xml><?xml version="1.0" encoding="utf-8"?>
<p:tagLst xmlns:p="http://schemas.openxmlformats.org/presentationml/2006/main">
  <p:tag name="AS_UNIQUEID" val="2498"/>
</p:tagLst>
</file>

<file path=ppt/tags/tag737.xml><?xml version="1.0" encoding="utf-8"?>
<p:tagLst xmlns:p="http://schemas.openxmlformats.org/presentationml/2006/main">
  <p:tag name="AS_UNIQUEID" val="2499"/>
</p:tagLst>
</file>

<file path=ppt/tags/tag738.xml><?xml version="1.0" encoding="utf-8"?>
<p:tagLst xmlns:p="http://schemas.openxmlformats.org/presentationml/2006/main">
  <p:tag name="AS_UNIQUEID" val="2502"/>
</p:tagLst>
</file>

<file path=ppt/tags/tag739.xml><?xml version="1.0" encoding="utf-8"?>
<p:tagLst xmlns:p="http://schemas.openxmlformats.org/presentationml/2006/main">
  <p:tag name="AS_UNIQUEID" val="2503"/>
</p:tagLst>
</file>

<file path=ppt/tags/tag74.xml><?xml version="1.0" encoding="utf-8"?>
<p:tagLst xmlns:p="http://schemas.openxmlformats.org/presentationml/2006/main">
  <p:tag name="AS_UNIQUEID" val="2761"/>
</p:tagLst>
</file>

<file path=ppt/tags/tag740.xml><?xml version="1.0" encoding="utf-8"?>
<p:tagLst xmlns:p="http://schemas.openxmlformats.org/presentationml/2006/main">
  <p:tag name="AS_UNIQUEID" val="2504"/>
</p:tagLst>
</file>

<file path=ppt/tags/tag741.xml><?xml version="1.0" encoding="utf-8"?>
<p:tagLst xmlns:p="http://schemas.openxmlformats.org/presentationml/2006/main">
  <p:tag name="AS_UNIQUEID" val="2505"/>
</p:tagLst>
</file>

<file path=ppt/tags/tag742.xml><?xml version="1.0" encoding="utf-8"?>
<p:tagLst xmlns:p="http://schemas.openxmlformats.org/presentationml/2006/main">
  <p:tag name="AS_UNIQUEID" val="3127"/>
</p:tagLst>
</file>

<file path=ppt/tags/tag743.xml><?xml version="1.0" encoding="utf-8"?>
<p:tagLst xmlns:p="http://schemas.openxmlformats.org/presentationml/2006/main">
  <p:tag name="AS_UNIQUEID" val="2500"/>
</p:tagLst>
</file>

<file path=ppt/tags/tag744.xml><?xml version="1.0" encoding="utf-8"?>
<p:tagLst xmlns:p="http://schemas.openxmlformats.org/presentationml/2006/main">
  <p:tag name="AS_UNIQUEID" val="2488"/>
</p:tagLst>
</file>

<file path=ppt/tags/tag745.xml><?xml version="1.0" encoding="utf-8"?>
<p:tagLst xmlns:p="http://schemas.openxmlformats.org/presentationml/2006/main">
  <p:tag name="AS_UNIQUEID" val="2485"/>
</p:tagLst>
</file>

<file path=ppt/tags/tag746.xml><?xml version="1.0" encoding="utf-8"?>
<p:tagLst xmlns:p="http://schemas.openxmlformats.org/presentationml/2006/main">
  <p:tag name="AS_UNIQUEID" val="2486"/>
</p:tagLst>
</file>

<file path=ppt/tags/tag747.xml><?xml version="1.0" encoding="utf-8"?>
<p:tagLst xmlns:p="http://schemas.openxmlformats.org/presentationml/2006/main">
  <p:tag name="AS_UNIQUEID" val="2487"/>
</p:tagLst>
</file>

<file path=ppt/tags/tag748.xml><?xml version="1.0" encoding="utf-8"?>
<p:tagLst xmlns:p="http://schemas.openxmlformats.org/presentationml/2006/main">
  <p:tag name="AS_UNIQUEID" val="2506"/>
</p:tagLst>
</file>

<file path=ppt/tags/tag749.xml><?xml version="1.0" encoding="utf-8"?>
<p:tagLst xmlns:p="http://schemas.openxmlformats.org/presentationml/2006/main">
  <p:tag name="AS_UNIQUEID" val="3128"/>
</p:tagLst>
</file>

<file path=ppt/tags/tag75.xml><?xml version="1.0" encoding="utf-8"?>
<p:tagLst xmlns:p="http://schemas.openxmlformats.org/presentationml/2006/main">
  <p:tag name="AS_UNIQUEID" val="2642"/>
</p:tagLst>
</file>

<file path=ppt/tags/tag750.xml><?xml version="1.0" encoding="utf-8"?>
<p:tagLst xmlns:p="http://schemas.openxmlformats.org/presentationml/2006/main">
  <p:tag name="AS_UNIQUEID" val="3129"/>
</p:tagLst>
</file>

<file path=ppt/tags/tag751.xml><?xml version="1.0" encoding="utf-8"?>
<p:tagLst xmlns:p="http://schemas.openxmlformats.org/presentationml/2006/main">
  <p:tag name="AS_UNIQUEID" val="3130"/>
</p:tagLst>
</file>

<file path=ppt/tags/tag752.xml><?xml version="1.0" encoding="utf-8"?>
<p:tagLst xmlns:p="http://schemas.openxmlformats.org/presentationml/2006/main">
  <p:tag name="AS_UNIQUEID" val="3131"/>
</p:tagLst>
</file>

<file path=ppt/tags/tag753.xml><?xml version="1.0" encoding="utf-8"?>
<p:tagLst xmlns:p="http://schemas.openxmlformats.org/presentationml/2006/main">
  <p:tag name="AS_UNIQUEID" val="2511"/>
</p:tagLst>
</file>

<file path=ppt/tags/tag754.xml><?xml version="1.0" encoding="utf-8"?>
<p:tagLst xmlns:p="http://schemas.openxmlformats.org/presentationml/2006/main">
  <p:tag name="AS_UNIQUEID" val="3132"/>
</p:tagLst>
</file>

<file path=ppt/tags/tag755.xml><?xml version="1.0" encoding="utf-8"?>
<p:tagLst xmlns:p="http://schemas.openxmlformats.org/presentationml/2006/main">
  <p:tag name="AS_UNIQUEID" val="2548"/>
</p:tagLst>
</file>

<file path=ppt/tags/tag756.xml><?xml version="1.0" encoding="utf-8"?>
<p:tagLst xmlns:p="http://schemas.openxmlformats.org/presentationml/2006/main">
  <p:tag name="AS_UNIQUEID" val="2572"/>
</p:tagLst>
</file>

<file path=ppt/tags/tag757.xml><?xml version="1.0" encoding="utf-8"?>
<p:tagLst xmlns:p="http://schemas.openxmlformats.org/presentationml/2006/main">
  <p:tag name="AS_UNIQUEID" val="2508"/>
</p:tagLst>
</file>

<file path=ppt/tags/tag758.xml><?xml version="1.0" encoding="utf-8"?>
<p:tagLst xmlns:p="http://schemas.openxmlformats.org/presentationml/2006/main">
  <p:tag name="AS_UNIQUEID" val="2509"/>
</p:tagLst>
</file>

<file path=ppt/tags/tag759.xml><?xml version="1.0" encoding="utf-8"?>
<p:tagLst xmlns:p="http://schemas.openxmlformats.org/presentationml/2006/main">
  <p:tag name="AS_UNIQUEID" val="2510"/>
</p:tagLst>
</file>

<file path=ppt/tags/tag76.xml><?xml version="1.0" encoding="utf-8"?>
<p:tagLst xmlns:p="http://schemas.openxmlformats.org/presentationml/2006/main">
  <p:tag name="AS_UNIQUEID" val="2572"/>
</p:tagLst>
</file>

<file path=ppt/tags/tag760.xml><?xml version="1.0" encoding="utf-8"?>
<p:tagLst xmlns:p="http://schemas.openxmlformats.org/presentationml/2006/main">
  <p:tag name="AS_UNIQUEID" val="2511"/>
</p:tagLst>
</file>

<file path=ppt/tags/tag761.xml><?xml version="1.0" encoding="utf-8"?>
<p:tagLst xmlns:p="http://schemas.openxmlformats.org/presentationml/2006/main">
  <p:tag name="AS_UNIQUEID" val="2512"/>
</p:tagLst>
</file>

<file path=ppt/tags/tag762.xml><?xml version="1.0" encoding="utf-8"?>
<p:tagLst xmlns:p="http://schemas.openxmlformats.org/presentationml/2006/main">
  <p:tag name="AS_UNIQUEID" val="2513"/>
</p:tagLst>
</file>

<file path=ppt/tags/tag763.xml><?xml version="1.0" encoding="utf-8"?>
<p:tagLst xmlns:p="http://schemas.openxmlformats.org/presentationml/2006/main">
  <p:tag name="AS_UNIQUEID" val="2514"/>
</p:tagLst>
</file>

<file path=ppt/tags/tag764.xml><?xml version="1.0" encoding="utf-8"?>
<p:tagLst xmlns:p="http://schemas.openxmlformats.org/presentationml/2006/main">
  <p:tag name="AS_UNIQUEID" val="2515"/>
</p:tagLst>
</file>

<file path=ppt/tags/tag765.xml><?xml version="1.0" encoding="utf-8"?>
<p:tagLst xmlns:p="http://schemas.openxmlformats.org/presentationml/2006/main">
  <p:tag name="AS_UNIQUEID" val="2516"/>
</p:tagLst>
</file>

<file path=ppt/tags/tag766.xml><?xml version="1.0" encoding="utf-8"?>
<p:tagLst xmlns:p="http://schemas.openxmlformats.org/presentationml/2006/main">
  <p:tag name="AS_UNIQUEID" val="2517"/>
</p:tagLst>
</file>

<file path=ppt/tags/tag767.xml><?xml version="1.0" encoding="utf-8"?>
<p:tagLst xmlns:p="http://schemas.openxmlformats.org/presentationml/2006/main">
  <p:tag name="AS_UNIQUEID" val="2518"/>
</p:tagLst>
</file>

<file path=ppt/tags/tag768.xml><?xml version="1.0" encoding="utf-8"?>
<p:tagLst xmlns:p="http://schemas.openxmlformats.org/presentationml/2006/main">
  <p:tag name="AS_UNIQUEID" val="2519"/>
</p:tagLst>
</file>

<file path=ppt/tags/tag769.xml><?xml version="1.0" encoding="utf-8"?>
<p:tagLst xmlns:p="http://schemas.openxmlformats.org/presentationml/2006/main">
  <p:tag name="AS_UNIQUEID" val="2520"/>
</p:tagLst>
</file>

<file path=ppt/tags/tag77.xml><?xml version="1.0" encoding="utf-8"?>
<p:tagLst xmlns:p="http://schemas.openxmlformats.org/presentationml/2006/main">
  <p:tag name="AS_UNIQUEID" val="2571"/>
</p:tagLst>
</file>

<file path=ppt/tags/tag770.xml><?xml version="1.0" encoding="utf-8"?>
<p:tagLst xmlns:p="http://schemas.openxmlformats.org/presentationml/2006/main">
  <p:tag name="AS_UNIQUEID" val="2521"/>
</p:tagLst>
</file>

<file path=ppt/tags/tag771.xml><?xml version="1.0" encoding="utf-8"?>
<p:tagLst xmlns:p="http://schemas.openxmlformats.org/presentationml/2006/main">
  <p:tag name="AS_UNIQUEID" val="2522"/>
</p:tagLst>
</file>

<file path=ppt/tags/tag772.xml><?xml version="1.0" encoding="utf-8"?>
<p:tagLst xmlns:p="http://schemas.openxmlformats.org/presentationml/2006/main">
  <p:tag name="AS_UNIQUEID" val="2523"/>
</p:tagLst>
</file>

<file path=ppt/tags/tag773.xml><?xml version="1.0" encoding="utf-8"?>
<p:tagLst xmlns:p="http://schemas.openxmlformats.org/presentationml/2006/main">
  <p:tag name="AS_UNIQUEID" val="2524"/>
</p:tagLst>
</file>

<file path=ppt/tags/tag774.xml><?xml version="1.0" encoding="utf-8"?>
<p:tagLst xmlns:p="http://schemas.openxmlformats.org/presentationml/2006/main">
  <p:tag name="AS_UNIQUEID" val="2525"/>
</p:tagLst>
</file>

<file path=ppt/tags/tag775.xml><?xml version="1.0" encoding="utf-8"?>
<p:tagLst xmlns:p="http://schemas.openxmlformats.org/presentationml/2006/main">
  <p:tag name="AS_UNIQUEID" val="2526"/>
</p:tagLst>
</file>

<file path=ppt/tags/tag776.xml><?xml version="1.0" encoding="utf-8"?>
<p:tagLst xmlns:p="http://schemas.openxmlformats.org/presentationml/2006/main">
  <p:tag name="AS_UNIQUEID" val="2527"/>
</p:tagLst>
</file>

<file path=ppt/tags/tag777.xml><?xml version="1.0" encoding="utf-8"?>
<p:tagLst xmlns:p="http://schemas.openxmlformats.org/presentationml/2006/main">
  <p:tag name="AS_UNIQUEID" val="2528"/>
</p:tagLst>
</file>

<file path=ppt/tags/tag778.xml><?xml version="1.0" encoding="utf-8"?>
<p:tagLst xmlns:p="http://schemas.openxmlformats.org/presentationml/2006/main">
  <p:tag name="AS_UNIQUEID" val="2529"/>
</p:tagLst>
</file>

<file path=ppt/tags/tag779.xml><?xml version="1.0" encoding="utf-8"?>
<p:tagLst xmlns:p="http://schemas.openxmlformats.org/presentationml/2006/main">
  <p:tag name="AS_UNIQUEID" val="2530"/>
</p:tagLst>
</file>

<file path=ppt/tags/tag78.xml><?xml version="1.0" encoding="utf-8"?>
<p:tagLst xmlns:p="http://schemas.openxmlformats.org/presentationml/2006/main">
  <p:tag name="AS_UNIQUEID" val="1306"/>
</p:tagLst>
</file>

<file path=ppt/tags/tag780.xml><?xml version="1.0" encoding="utf-8"?>
<p:tagLst xmlns:p="http://schemas.openxmlformats.org/presentationml/2006/main">
  <p:tag name="AS_UNIQUEID" val="2531"/>
</p:tagLst>
</file>

<file path=ppt/tags/tag781.xml><?xml version="1.0" encoding="utf-8"?>
<p:tagLst xmlns:p="http://schemas.openxmlformats.org/presentationml/2006/main">
  <p:tag name="AS_UNIQUEID" val="2532"/>
</p:tagLst>
</file>

<file path=ppt/tags/tag782.xml><?xml version="1.0" encoding="utf-8"?>
<p:tagLst xmlns:p="http://schemas.openxmlformats.org/presentationml/2006/main">
  <p:tag name="AS_UNIQUEID" val="2533"/>
</p:tagLst>
</file>

<file path=ppt/tags/tag783.xml><?xml version="1.0" encoding="utf-8"?>
<p:tagLst xmlns:p="http://schemas.openxmlformats.org/presentationml/2006/main">
  <p:tag name="AS_UNIQUEID" val="2534"/>
</p:tagLst>
</file>

<file path=ppt/tags/tag784.xml><?xml version="1.0" encoding="utf-8"?>
<p:tagLst xmlns:p="http://schemas.openxmlformats.org/presentationml/2006/main">
  <p:tag name="AS_UNIQUEID" val="2535"/>
</p:tagLst>
</file>

<file path=ppt/tags/tag785.xml><?xml version="1.0" encoding="utf-8"?>
<p:tagLst xmlns:p="http://schemas.openxmlformats.org/presentationml/2006/main">
  <p:tag name="AS_UNIQUEID" val="2536"/>
</p:tagLst>
</file>

<file path=ppt/tags/tag786.xml><?xml version="1.0" encoding="utf-8"?>
<p:tagLst xmlns:p="http://schemas.openxmlformats.org/presentationml/2006/main">
  <p:tag name="AS_UNIQUEID" val="2537"/>
</p:tagLst>
</file>

<file path=ppt/tags/tag787.xml><?xml version="1.0" encoding="utf-8"?>
<p:tagLst xmlns:p="http://schemas.openxmlformats.org/presentationml/2006/main">
  <p:tag name="AS_UNIQUEID" val="2538"/>
</p:tagLst>
</file>

<file path=ppt/tags/tag788.xml><?xml version="1.0" encoding="utf-8"?>
<p:tagLst xmlns:p="http://schemas.openxmlformats.org/presentationml/2006/main">
  <p:tag name="AS_UNIQUEID" val="3134"/>
</p:tagLst>
</file>

<file path=ppt/tags/tag789.xml><?xml version="1.0" encoding="utf-8"?>
<p:tagLst xmlns:p="http://schemas.openxmlformats.org/presentationml/2006/main">
  <p:tag name="AS_UNIQUEID" val="3135"/>
</p:tagLst>
</file>

<file path=ppt/tags/tag79.xml><?xml version="1.0" encoding="utf-8"?>
<p:tagLst xmlns:p="http://schemas.openxmlformats.org/presentationml/2006/main">
  <p:tag name="AS_UNIQUEID" val="1307"/>
</p:tagLst>
</file>

<file path=ppt/tags/tag790.xml><?xml version="1.0" encoding="utf-8"?>
<p:tagLst xmlns:p="http://schemas.openxmlformats.org/presentationml/2006/main">
  <p:tag name="AS_UNIQUEID" val="3136"/>
</p:tagLst>
</file>

<file path=ppt/tags/tag791.xml><?xml version="1.0" encoding="utf-8"?>
<p:tagLst xmlns:p="http://schemas.openxmlformats.org/presentationml/2006/main">
  <p:tag name="AS_UNIQUEID" val="3137"/>
</p:tagLst>
</file>

<file path=ppt/tags/tag792.xml><?xml version="1.0" encoding="utf-8"?>
<p:tagLst xmlns:p="http://schemas.openxmlformats.org/presentationml/2006/main">
  <p:tag name="AS_UNIQUEID" val="2572"/>
</p:tagLst>
</file>

<file path=ppt/tags/tag793.xml><?xml version="1.0" encoding="utf-8"?>
<p:tagLst xmlns:p="http://schemas.openxmlformats.org/presentationml/2006/main">
  <p:tag name="AS_UNIQUEID" val="3139"/>
</p:tagLst>
</file>

<file path=ppt/tags/tag794.xml><?xml version="1.0" encoding="utf-8"?>
<p:tagLst xmlns:p="http://schemas.openxmlformats.org/presentationml/2006/main">
  <p:tag name="AS_UNIQUEID" val="1236"/>
</p:tagLst>
</file>

<file path=ppt/tags/tag795.xml><?xml version="1.0" encoding="utf-8"?>
<p:tagLst xmlns:p="http://schemas.openxmlformats.org/presentationml/2006/main">
  <p:tag name="AS_UNIQUEID" val="1237"/>
</p:tagLst>
</file>

<file path=ppt/tags/tag796.xml><?xml version="1.0" encoding="utf-8"?>
<p:tagLst xmlns:p="http://schemas.openxmlformats.org/presentationml/2006/main">
  <p:tag name="AS_UNIQUEID" val="1238"/>
</p:tagLst>
</file>

<file path=ppt/tags/tag797.xml><?xml version="1.0" encoding="utf-8"?>
<p:tagLst xmlns:p="http://schemas.openxmlformats.org/presentationml/2006/main">
  <p:tag name="AS_UNIQUEID" val="1239"/>
</p:tagLst>
</file>

<file path=ppt/tags/tag798.xml><?xml version="1.0" encoding="utf-8"?>
<p:tagLst xmlns:p="http://schemas.openxmlformats.org/presentationml/2006/main">
  <p:tag name="AS_UNIQUEID" val="1240"/>
</p:tagLst>
</file>

<file path=ppt/tags/tag799.xml><?xml version="1.0" encoding="utf-8"?>
<p:tagLst xmlns:p="http://schemas.openxmlformats.org/presentationml/2006/main">
  <p:tag name="AS_UNIQUEID" val="124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AS_UNIQUEID" val="1308"/>
</p:tagLst>
</file>

<file path=ppt/tags/tag800.xml><?xml version="1.0" encoding="utf-8"?>
<p:tagLst xmlns:p="http://schemas.openxmlformats.org/presentationml/2006/main">
  <p:tag name="AS_UNIQUEID" val="1242"/>
</p:tagLst>
</file>

<file path=ppt/tags/tag801.xml><?xml version="1.0" encoding="utf-8"?>
<p:tagLst xmlns:p="http://schemas.openxmlformats.org/presentationml/2006/main">
  <p:tag name="AS_UNIQUEID" val="1243"/>
</p:tagLst>
</file>

<file path=ppt/tags/tag802.xml><?xml version="1.0" encoding="utf-8"?>
<p:tagLst xmlns:p="http://schemas.openxmlformats.org/presentationml/2006/main">
  <p:tag name="AS_UNIQUEID" val="1244"/>
</p:tagLst>
</file>

<file path=ppt/tags/tag803.xml><?xml version="1.0" encoding="utf-8"?>
<p:tagLst xmlns:p="http://schemas.openxmlformats.org/presentationml/2006/main">
  <p:tag name="AS_UNIQUEID" val="1245"/>
</p:tagLst>
</file>

<file path=ppt/tags/tag804.xml><?xml version="1.0" encoding="utf-8"?>
<p:tagLst xmlns:p="http://schemas.openxmlformats.org/presentationml/2006/main">
  <p:tag name="AS_UNIQUEID" val="1246"/>
</p:tagLst>
</file>

<file path=ppt/tags/tag805.xml><?xml version="1.0" encoding="utf-8"?>
<p:tagLst xmlns:p="http://schemas.openxmlformats.org/presentationml/2006/main">
  <p:tag name="AS_UNIQUEID" val="1247"/>
</p:tagLst>
</file>

<file path=ppt/tags/tag806.xml><?xml version="1.0" encoding="utf-8"?>
<p:tagLst xmlns:p="http://schemas.openxmlformats.org/presentationml/2006/main">
  <p:tag name="AS_UNIQUEID" val="1248"/>
</p:tagLst>
</file>

<file path=ppt/tags/tag807.xml><?xml version="1.0" encoding="utf-8"?>
<p:tagLst xmlns:p="http://schemas.openxmlformats.org/presentationml/2006/main">
  <p:tag name="AS_UNIQUEID" val="1249"/>
</p:tagLst>
</file>

<file path=ppt/tags/tag808.xml><?xml version="1.0" encoding="utf-8"?>
<p:tagLst xmlns:p="http://schemas.openxmlformats.org/presentationml/2006/main">
  <p:tag name="AS_UNIQUEID" val="1250"/>
</p:tagLst>
</file>

<file path=ppt/tags/tag809.xml><?xml version="1.0" encoding="utf-8"?>
<p:tagLst xmlns:p="http://schemas.openxmlformats.org/presentationml/2006/main">
  <p:tag name="AS_UNIQUEID" val="1251"/>
</p:tagLst>
</file>

<file path=ppt/tags/tag81.xml><?xml version="1.0" encoding="utf-8"?>
<p:tagLst xmlns:p="http://schemas.openxmlformats.org/presentationml/2006/main">
  <p:tag name="AS_UNIQUEID" val="1309"/>
</p:tagLst>
</file>

<file path=ppt/tags/tag810.xml><?xml version="1.0" encoding="utf-8"?>
<p:tagLst xmlns:p="http://schemas.openxmlformats.org/presentationml/2006/main">
  <p:tag name="AS_UNIQUEID" val="1252"/>
</p:tagLst>
</file>

<file path=ppt/tags/tag811.xml><?xml version="1.0" encoding="utf-8"?>
<p:tagLst xmlns:p="http://schemas.openxmlformats.org/presentationml/2006/main">
  <p:tag name="AS_UNIQUEID" val="1253"/>
</p:tagLst>
</file>

<file path=ppt/tags/tag812.xml><?xml version="1.0" encoding="utf-8"?>
<p:tagLst xmlns:p="http://schemas.openxmlformats.org/presentationml/2006/main">
  <p:tag name="AS_UNIQUEID" val="1254"/>
</p:tagLst>
</file>

<file path=ppt/tags/tag813.xml><?xml version="1.0" encoding="utf-8"?>
<p:tagLst xmlns:p="http://schemas.openxmlformats.org/presentationml/2006/main">
  <p:tag name="AS_UNIQUEID" val="1255"/>
</p:tagLst>
</file>

<file path=ppt/tags/tag814.xml><?xml version="1.0" encoding="utf-8"?>
<p:tagLst xmlns:p="http://schemas.openxmlformats.org/presentationml/2006/main">
  <p:tag name="AS_UNIQUEID" val="1256"/>
</p:tagLst>
</file>

<file path=ppt/tags/tag815.xml><?xml version="1.0" encoding="utf-8"?>
<p:tagLst xmlns:p="http://schemas.openxmlformats.org/presentationml/2006/main">
  <p:tag name="AS_UNIQUEID" val="1257"/>
</p:tagLst>
</file>

<file path=ppt/tags/tag816.xml><?xml version="1.0" encoding="utf-8"?>
<p:tagLst xmlns:p="http://schemas.openxmlformats.org/presentationml/2006/main">
  <p:tag name="AS_UNIQUEID" val="1258"/>
</p:tagLst>
</file>

<file path=ppt/tags/tag817.xml><?xml version="1.0" encoding="utf-8"?>
<p:tagLst xmlns:p="http://schemas.openxmlformats.org/presentationml/2006/main">
  <p:tag name="AS_UNIQUEID" val="1259"/>
</p:tagLst>
</file>

<file path=ppt/tags/tag818.xml><?xml version="1.0" encoding="utf-8"?>
<p:tagLst xmlns:p="http://schemas.openxmlformats.org/presentationml/2006/main">
  <p:tag name="AS_UNIQUEID" val="1260"/>
</p:tagLst>
</file>

<file path=ppt/tags/tag819.xml><?xml version="1.0" encoding="utf-8"?>
<p:tagLst xmlns:p="http://schemas.openxmlformats.org/presentationml/2006/main">
  <p:tag name="AS_UNIQUEID" val="1261"/>
</p:tagLst>
</file>

<file path=ppt/tags/tag82.xml><?xml version="1.0" encoding="utf-8"?>
<p:tagLst xmlns:p="http://schemas.openxmlformats.org/presentationml/2006/main">
  <p:tag name="AS_UNIQUEID" val="1310"/>
</p:tagLst>
</file>

<file path=ppt/tags/tag820.xml><?xml version="1.0" encoding="utf-8"?>
<p:tagLst xmlns:p="http://schemas.openxmlformats.org/presentationml/2006/main">
  <p:tag name="AS_UNIQUEID" val="1262"/>
</p:tagLst>
</file>

<file path=ppt/tags/tag821.xml><?xml version="1.0" encoding="utf-8"?>
<p:tagLst xmlns:p="http://schemas.openxmlformats.org/presentationml/2006/main">
  <p:tag name="AS_UNIQUEID" val="1263"/>
</p:tagLst>
</file>

<file path=ppt/tags/tag822.xml><?xml version="1.0" encoding="utf-8"?>
<p:tagLst xmlns:p="http://schemas.openxmlformats.org/presentationml/2006/main">
  <p:tag name="AS_UNIQUEID" val="1264"/>
</p:tagLst>
</file>

<file path=ppt/tags/tag823.xml><?xml version="1.0" encoding="utf-8"?>
<p:tagLst xmlns:p="http://schemas.openxmlformats.org/presentationml/2006/main">
  <p:tag name="AS_UNIQUEID" val="1265"/>
</p:tagLst>
</file>

<file path=ppt/tags/tag824.xml><?xml version="1.0" encoding="utf-8"?>
<p:tagLst xmlns:p="http://schemas.openxmlformats.org/presentationml/2006/main">
  <p:tag name="AS_UNIQUEID" val="985"/>
</p:tagLst>
</file>

<file path=ppt/tags/tag825.xml><?xml version="1.0" encoding="utf-8"?>
<p:tagLst xmlns:p="http://schemas.openxmlformats.org/presentationml/2006/main">
  <p:tag name="AS_UNIQUEID" val="986"/>
</p:tagLst>
</file>

<file path=ppt/tags/tag826.xml><?xml version="1.0" encoding="utf-8"?>
<p:tagLst xmlns:p="http://schemas.openxmlformats.org/presentationml/2006/main">
  <p:tag name="AS_UNIQUEID" val="987"/>
</p:tagLst>
</file>

<file path=ppt/tags/tag827.xml><?xml version="1.0" encoding="utf-8"?>
<p:tagLst xmlns:p="http://schemas.openxmlformats.org/presentationml/2006/main">
  <p:tag name="AS_UNIQUEID" val="988"/>
</p:tagLst>
</file>

<file path=ppt/tags/tag828.xml><?xml version="1.0" encoding="utf-8"?>
<p:tagLst xmlns:p="http://schemas.openxmlformats.org/presentationml/2006/main">
  <p:tag name="AS_UNIQUEID" val="989"/>
</p:tagLst>
</file>

<file path=ppt/tags/tag829.xml><?xml version="1.0" encoding="utf-8"?>
<p:tagLst xmlns:p="http://schemas.openxmlformats.org/presentationml/2006/main">
  <p:tag name="AS_UNIQUEID" val="990"/>
</p:tagLst>
</file>

<file path=ppt/tags/tag83.xml><?xml version="1.0" encoding="utf-8"?>
<p:tagLst xmlns:p="http://schemas.openxmlformats.org/presentationml/2006/main">
  <p:tag name="AS_UNIQUEID" val="1311"/>
</p:tagLst>
</file>

<file path=ppt/tags/tag830.xml><?xml version="1.0" encoding="utf-8"?>
<p:tagLst xmlns:p="http://schemas.openxmlformats.org/presentationml/2006/main">
  <p:tag name="AS_UNIQUEID" val="991"/>
</p:tagLst>
</file>

<file path=ppt/tags/tag831.xml><?xml version="1.0" encoding="utf-8"?>
<p:tagLst xmlns:p="http://schemas.openxmlformats.org/presentationml/2006/main">
  <p:tag name="AS_UNIQUEID" val="992"/>
</p:tagLst>
</file>

<file path=ppt/tags/tag832.xml><?xml version="1.0" encoding="utf-8"?>
<p:tagLst xmlns:p="http://schemas.openxmlformats.org/presentationml/2006/main">
  <p:tag name="AS_UNIQUEID" val="993"/>
</p:tagLst>
</file>

<file path=ppt/tags/tag833.xml><?xml version="1.0" encoding="utf-8"?>
<p:tagLst xmlns:p="http://schemas.openxmlformats.org/presentationml/2006/main">
  <p:tag name="AS_UNIQUEID" val="994"/>
</p:tagLst>
</file>

<file path=ppt/tags/tag834.xml><?xml version="1.0" encoding="utf-8"?>
<p:tagLst xmlns:p="http://schemas.openxmlformats.org/presentationml/2006/main">
  <p:tag name="AS_UNIQUEID" val="995"/>
</p:tagLst>
</file>

<file path=ppt/tags/tag835.xml><?xml version="1.0" encoding="utf-8"?>
<p:tagLst xmlns:p="http://schemas.openxmlformats.org/presentationml/2006/main">
  <p:tag name="AS_UNIQUEID" val="996"/>
</p:tagLst>
</file>

<file path=ppt/tags/tag836.xml><?xml version="1.0" encoding="utf-8"?>
<p:tagLst xmlns:p="http://schemas.openxmlformats.org/presentationml/2006/main">
  <p:tag name="AS_UNIQUEID" val="997"/>
</p:tagLst>
</file>

<file path=ppt/tags/tag837.xml><?xml version="1.0" encoding="utf-8"?>
<p:tagLst xmlns:p="http://schemas.openxmlformats.org/presentationml/2006/main">
  <p:tag name="AS_UNIQUEID" val="1265"/>
</p:tagLst>
</file>

<file path=ppt/tags/tag838.xml><?xml version="1.0" encoding="utf-8"?>
<p:tagLst xmlns:p="http://schemas.openxmlformats.org/presentationml/2006/main">
  <p:tag name="AS_UNIQUEID" val="1009"/>
</p:tagLst>
</file>

<file path=ppt/tags/tag839.xml><?xml version="1.0" encoding="utf-8"?>
<p:tagLst xmlns:p="http://schemas.openxmlformats.org/presentationml/2006/main">
  <p:tag name="AS_UNIQUEID" val="2572"/>
</p:tagLst>
</file>

<file path=ppt/tags/tag84.xml><?xml version="1.0" encoding="utf-8"?>
<p:tagLst xmlns:p="http://schemas.openxmlformats.org/presentationml/2006/main">
  <p:tag name="AS_UNIQUEID" val="1306"/>
</p:tagLst>
</file>

<file path=ppt/tags/tag840.xml><?xml version="1.0" encoding="utf-8"?>
<p:tagLst xmlns:p="http://schemas.openxmlformats.org/presentationml/2006/main">
  <p:tag name="AS_UNIQUEID" val="1267"/>
</p:tagLst>
</file>

<file path=ppt/tags/tag841.xml><?xml version="1.0" encoding="utf-8"?>
<p:tagLst xmlns:p="http://schemas.openxmlformats.org/presentationml/2006/main">
  <p:tag name="AS_UNIQUEID" val="1268"/>
</p:tagLst>
</file>

<file path=ppt/tags/tag842.xml><?xml version="1.0" encoding="utf-8"?>
<p:tagLst xmlns:p="http://schemas.openxmlformats.org/presentationml/2006/main">
  <p:tag name="AS_UNIQUEID" val="1269"/>
</p:tagLst>
</file>

<file path=ppt/tags/tag843.xml><?xml version="1.0" encoding="utf-8"?>
<p:tagLst xmlns:p="http://schemas.openxmlformats.org/presentationml/2006/main">
  <p:tag name="AS_UNIQUEID" val="1270"/>
</p:tagLst>
</file>

<file path=ppt/tags/tag844.xml><?xml version="1.0" encoding="utf-8"?>
<p:tagLst xmlns:p="http://schemas.openxmlformats.org/presentationml/2006/main">
  <p:tag name="AS_UNIQUEID" val="1271"/>
</p:tagLst>
</file>

<file path=ppt/tags/tag845.xml><?xml version="1.0" encoding="utf-8"?>
<p:tagLst xmlns:p="http://schemas.openxmlformats.org/presentationml/2006/main">
  <p:tag name="AS_UNIQUEID" val="1272"/>
</p:tagLst>
</file>

<file path=ppt/tags/tag846.xml><?xml version="1.0" encoding="utf-8"?>
<p:tagLst xmlns:p="http://schemas.openxmlformats.org/presentationml/2006/main">
  <p:tag name="AS_UNIQUEID" val="1273"/>
</p:tagLst>
</file>

<file path=ppt/tags/tag847.xml><?xml version="1.0" encoding="utf-8"?>
<p:tagLst xmlns:p="http://schemas.openxmlformats.org/presentationml/2006/main">
  <p:tag name="AS_UNIQUEID" val="1274"/>
</p:tagLst>
</file>

<file path=ppt/tags/tag848.xml><?xml version="1.0" encoding="utf-8"?>
<p:tagLst xmlns:p="http://schemas.openxmlformats.org/presentationml/2006/main">
  <p:tag name="AS_UNIQUEID" val="1275"/>
</p:tagLst>
</file>

<file path=ppt/tags/tag849.xml><?xml version="1.0" encoding="utf-8"?>
<p:tagLst xmlns:p="http://schemas.openxmlformats.org/presentationml/2006/main">
  <p:tag name="AS_UNIQUEID" val="1276"/>
</p:tagLst>
</file>

<file path=ppt/tags/tag85.xml><?xml version="1.0" encoding="utf-8"?>
<p:tagLst xmlns:p="http://schemas.openxmlformats.org/presentationml/2006/main">
  <p:tag name="AS_UNIQUEID" val="1307"/>
</p:tagLst>
</file>

<file path=ppt/tags/tag850.xml><?xml version="1.0" encoding="utf-8"?>
<p:tagLst xmlns:p="http://schemas.openxmlformats.org/presentationml/2006/main">
  <p:tag name="AS_UNIQUEID" val="1277"/>
</p:tagLst>
</file>

<file path=ppt/tags/tag851.xml><?xml version="1.0" encoding="utf-8"?>
<p:tagLst xmlns:p="http://schemas.openxmlformats.org/presentationml/2006/main">
  <p:tag name="AS_UNIQUEID" val="1278"/>
</p:tagLst>
</file>

<file path=ppt/tags/tag852.xml><?xml version="1.0" encoding="utf-8"?>
<p:tagLst xmlns:p="http://schemas.openxmlformats.org/presentationml/2006/main">
  <p:tag name="AS_UNIQUEID" val="1279"/>
</p:tagLst>
</file>

<file path=ppt/tags/tag853.xml><?xml version="1.0" encoding="utf-8"?>
<p:tagLst xmlns:p="http://schemas.openxmlformats.org/presentationml/2006/main">
  <p:tag name="AS_UNIQUEID" val="1280"/>
</p:tagLst>
</file>

<file path=ppt/tags/tag854.xml><?xml version="1.0" encoding="utf-8"?>
<p:tagLst xmlns:p="http://schemas.openxmlformats.org/presentationml/2006/main">
  <p:tag name="AS_UNIQUEID" val="1281"/>
</p:tagLst>
</file>

<file path=ppt/tags/tag855.xml><?xml version="1.0" encoding="utf-8"?>
<p:tagLst xmlns:p="http://schemas.openxmlformats.org/presentationml/2006/main">
  <p:tag name="AS_UNIQUEID" val="1282"/>
</p:tagLst>
</file>

<file path=ppt/tags/tag856.xml><?xml version="1.0" encoding="utf-8"?>
<p:tagLst xmlns:p="http://schemas.openxmlformats.org/presentationml/2006/main">
  <p:tag name="AS_UNIQUEID" val="1283"/>
</p:tagLst>
</file>

<file path=ppt/tags/tag857.xml><?xml version="1.0" encoding="utf-8"?>
<p:tagLst xmlns:p="http://schemas.openxmlformats.org/presentationml/2006/main">
  <p:tag name="AS_UNIQUEID" val="1284"/>
</p:tagLst>
</file>

<file path=ppt/tags/tag858.xml><?xml version="1.0" encoding="utf-8"?>
<p:tagLst xmlns:p="http://schemas.openxmlformats.org/presentationml/2006/main">
  <p:tag name="AS_UNIQUEID" val="1285"/>
</p:tagLst>
</file>

<file path=ppt/tags/tag859.xml><?xml version="1.0" encoding="utf-8"?>
<p:tagLst xmlns:p="http://schemas.openxmlformats.org/presentationml/2006/main">
  <p:tag name="AS_UNIQUEID" val="1286"/>
</p:tagLst>
</file>

<file path=ppt/tags/tag86.xml><?xml version="1.0" encoding="utf-8"?>
<p:tagLst xmlns:p="http://schemas.openxmlformats.org/presentationml/2006/main">
  <p:tag name="AS_UNIQUEID" val="1308"/>
</p:tagLst>
</file>

<file path=ppt/tags/tag860.xml><?xml version="1.0" encoding="utf-8"?>
<p:tagLst xmlns:p="http://schemas.openxmlformats.org/presentationml/2006/main">
  <p:tag name="AS_UNIQUEID" val="1287"/>
</p:tagLst>
</file>

<file path=ppt/tags/tag861.xml><?xml version="1.0" encoding="utf-8"?>
<p:tagLst xmlns:p="http://schemas.openxmlformats.org/presentationml/2006/main">
  <p:tag name="AS_UNIQUEID" val="1288"/>
</p:tagLst>
</file>

<file path=ppt/tags/tag862.xml><?xml version="1.0" encoding="utf-8"?>
<p:tagLst xmlns:p="http://schemas.openxmlformats.org/presentationml/2006/main">
  <p:tag name="AS_UNIQUEID" val="1289"/>
</p:tagLst>
</file>

<file path=ppt/tags/tag863.xml><?xml version="1.0" encoding="utf-8"?>
<p:tagLst xmlns:p="http://schemas.openxmlformats.org/presentationml/2006/main">
  <p:tag name="AS_UNIQUEID" val="3141"/>
</p:tagLst>
</file>

<file path=ppt/tags/tag864.xml><?xml version="1.0" encoding="utf-8"?>
<p:tagLst xmlns:p="http://schemas.openxmlformats.org/presentationml/2006/main">
  <p:tag name="AS_UNIQUEID" val="1031"/>
</p:tagLst>
</file>

<file path=ppt/tags/tag865.xml><?xml version="1.0" encoding="utf-8"?>
<p:tagLst xmlns:p="http://schemas.openxmlformats.org/presentationml/2006/main">
  <p:tag name="AS_UNIQUEID" val="1049"/>
</p:tagLst>
</file>

<file path=ppt/tags/tag866.xml><?xml version="1.0" encoding="utf-8"?>
<p:tagLst xmlns:p="http://schemas.openxmlformats.org/presentationml/2006/main">
  <p:tag name="AS_UNIQUEID" val="3142"/>
</p:tagLst>
</file>

<file path=ppt/tags/tag867.xml><?xml version="1.0" encoding="utf-8"?>
<p:tagLst xmlns:p="http://schemas.openxmlformats.org/presentationml/2006/main">
  <p:tag name="AS_UNIQUEID" val="2572"/>
</p:tagLst>
</file>

<file path=ppt/tags/tag868.xml><?xml version="1.0" encoding="utf-8"?>
<p:tagLst xmlns:p="http://schemas.openxmlformats.org/presentationml/2006/main">
  <p:tag name="AS_UNIQUEID" val="3144"/>
</p:tagLst>
</file>

<file path=ppt/tags/tag869.xml><?xml version="1.0" encoding="utf-8"?>
<p:tagLst xmlns:p="http://schemas.openxmlformats.org/presentationml/2006/main">
  <p:tag name="AS_UNIQUEID" val="3145"/>
</p:tagLst>
</file>

<file path=ppt/tags/tag87.xml><?xml version="1.0" encoding="utf-8"?>
<p:tagLst xmlns:p="http://schemas.openxmlformats.org/presentationml/2006/main">
  <p:tag name="AS_UNIQUEID" val="1309"/>
</p:tagLst>
</file>

<file path=ppt/tags/tag870.xml><?xml version="1.0" encoding="utf-8"?>
<p:tagLst xmlns:p="http://schemas.openxmlformats.org/presentationml/2006/main">
  <p:tag name="AS_UNIQUEID" val="3146"/>
</p:tagLst>
</file>

<file path=ppt/tags/tag871.xml><?xml version="1.0" encoding="utf-8"?>
<p:tagLst xmlns:p="http://schemas.openxmlformats.org/presentationml/2006/main">
  <p:tag name="AS_UNIQUEID" val="3147"/>
</p:tagLst>
</file>

<file path=ppt/tags/tag872.xml><?xml version="1.0" encoding="utf-8"?>
<p:tagLst xmlns:p="http://schemas.openxmlformats.org/presentationml/2006/main">
  <p:tag name="AS_UNIQUEID" val="3148"/>
</p:tagLst>
</file>

<file path=ppt/tags/tag873.xml><?xml version="1.0" encoding="utf-8"?>
<p:tagLst xmlns:p="http://schemas.openxmlformats.org/presentationml/2006/main">
  <p:tag name="AS_UNIQUEID" val="3149"/>
</p:tagLst>
</file>

<file path=ppt/tags/tag874.xml><?xml version="1.0" encoding="utf-8"?>
<p:tagLst xmlns:p="http://schemas.openxmlformats.org/presentationml/2006/main">
  <p:tag name="AS_UNIQUEID" val="3150"/>
</p:tagLst>
</file>

<file path=ppt/tags/tag875.xml><?xml version="1.0" encoding="utf-8"?>
<p:tagLst xmlns:p="http://schemas.openxmlformats.org/presentationml/2006/main">
  <p:tag name="AS_UNIQUEID" val="3151"/>
</p:tagLst>
</file>

<file path=ppt/tags/tag876.xml><?xml version="1.0" encoding="utf-8"?>
<p:tagLst xmlns:p="http://schemas.openxmlformats.org/presentationml/2006/main">
  <p:tag name="AS_UNIQUEID" val="3152"/>
</p:tagLst>
</file>

<file path=ppt/tags/tag877.xml><?xml version="1.0" encoding="utf-8"?>
<p:tagLst xmlns:p="http://schemas.openxmlformats.org/presentationml/2006/main">
  <p:tag name="AS_UNIQUEID" val="3153"/>
</p:tagLst>
</file>

<file path=ppt/tags/tag878.xml><?xml version="1.0" encoding="utf-8"?>
<p:tagLst xmlns:p="http://schemas.openxmlformats.org/presentationml/2006/main">
  <p:tag name="AS_UNIQUEID" val="3154"/>
</p:tagLst>
</file>

<file path=ppt/tags/tag879.xml><?xml version="1.0" encoding="utf-8"?>
<p:tagLst xmlns:p="http://schemas.openxmlformats.org/presentationml/2006/main">
  <p:tag name="AS_UNIQUEID" val="3155"/>
</p:tagLst>
</file>

<file path=ppt/tags/tag88.xml><?xml version="1.0" encoding="utf-8"?>
<p:tagLst xmlns:p="http://schemas.openxmlformats.org/presentationml/2006/main">
  <p:tag name="AS_UNIQUEID" val="1310"/>
</p:tagLst>
</file>

<file path=ppt/tags/tag880.xml><?xml version="1.0" encoding="utf-8"?>
<p:tagLst xmlns:p="http://schemas.openxmlformats.org/presentationml/2006/main">
  <p:tag name="AS_UNIQUEID" val="3156"/>
</p:tagLst>
</file>

<file path=ppt/tags/tag881.xml><?xml version="1.0" encoding="utf-8"?>
<p:tagLst xmlns:p="http://schemas.openxmlformats.org/presentationml/2006/main">
  <p:tag name="AS_UNIQUEID" val="3157"/>
</p:tagLst>
</file>

<file path=ppt/tags/tag882.xml><?xml version="1.0" encoding="utf-8"?>
<p:tagLst xmlns:p="http://schemas.openxmlformats.org/presentationml/2006/main">
  <p:tag name="AS_UNIQUEID" val="3158"/>
</p:tagLst>
</file>

<file path=ppt/tags/tag883.xml><?xml version="1.0" encoding="utf-8"?>
<p:tagLst xmlns:p="http://schemas.openxmlformats.org/presentationml/2006/main">
  <p:tag name="AS_UNIQUEID" val="3159"/>
</p:tagLst>
</file>

<file path=ppt/tags/tag884.xml><?xml version="1.0" encoding="utf-8"?>
<p:tagLst xmlns:p="http://schemas.openxmlformats.org/presentationml/2006/main">
  <p:tag name="AS_UNIQUEID" val="3160"/>
</p:tagLst>
</file>

<file path=ppt/tags/tag885.xml><?xml version="1.0" encoding="utf-8"?>
<p:tagLst xmlns:p="http://schemas.openxmlformats.org/presentationml/2006/main">
  <p:tag name="AS_UNIQUEID" val="1014"/>
</p:tagLst>
</file>

<file path=ppt/tags/tag886.xml><?xml version="1.0" encoding="utf-8"?>
<p:tagLst xmlns:p="http://schemas.openxmlformats.org/presentationml/2006/main">
  <p:tag name="AS_UNIQUEID" val="1015"/>
</p:tagLst>
</file>

<file path=ppt/tags/tag887.xml><?xml version="1.0" encoding="utf-8"?>
<p:tagLst xmlns:p="http://schemas.openxmlformats.org/presentationml/2006/main">
  <p:tag name="AS_UNIQUEID" val="1016"/>
</p:tagLst>
</file>

<file path=ppt/tags/tag888.xml><?xml version="1.0" encoding="utf-8"?>
<p:tagLst xmlns:p="http://schemas.openxmlformats.org/presentationml/2006/main">
  <p:tag name="AS_UNIQUEID" val="1017"/>
</p:tagLst>
</file>

<file path=ppt/tags/tag889.xml><?xml version="1.0" encoding="utf-8"?>
<p:tagLst xmlns:p="http://schemas.openxmlformats.org/presentationml/2006/main">
  <p:tag name="AS_UNIQUEID" val="1018"/>
</p:tagLst>
</file>

<file path=ppt/tags/tag89.xml><?xml version="1.0" encoding="utf-8"?>
<p:tagLst xmlns:p="http://schemas.openxmlformats.org/presentationml/2006/main">
  <p:tag name="AS_UNIQUEID" val="1311"/>
</p:tagLst>
</file>

<file path=ppt/tags/tag890.xml><?xml version="1.0" encoding="utf-8"?>
<p:tagLst xmlns:p="http://schemas.openxmlformats.org/presentationml/2006/main">
  <p:tag name="AS_UNIQUEID" val="1019"/>
</p:tagLst>
</file>

<file path=ppt/tags/tag891.xml><?xml version="1.0" encoding="utf-8"?>
<p:tagLst xmlns:p="http://schemas.openxmlformats.org/presentationml/2006/main">
  <p:tag name="AS_UNIQUEID" val="1020"/>
</p:tagLst>
</file>

<file path=ppt/tags/tag892.xml><?xml version="1.0" encoding="utf-8"?>
<p:tagLst xmlns:p="http://schemas.openxmlformats.org/presentationml/2006/main">
  <p:tag name="AS_UNIQUEID" val="1021"/>
</p:tagLst>
</file>

<file path=ppt/tags/tag893.xml><?xml version="1.0" encoding="utf-8"?>
<p:tagLst xmlns:p="http://schemas.openxmlformats.org/presentationml/2006/main">
  <p:tag name="AS_UNIQUEID" val="1022"/>
</p:tagLst>
</file>

<file path=ppt/tags/tag894.xml><?xml version="1.0" encoding="utf-8"?>
<p:tagLst xmlns:p="http://schemas.openxmlformats.org/presentationml/2006/main">
  <p:tag name="AS_UNIQUEID" val="1023"/>
</p:tagLst>
</file>

<file path=ppt/tags/tag895.xml><?xml version="1.0" encoding="utf-8"?>
<p:tagLst xmlns:p="http://schemas.openxmlformats.org/presentationml/2006/main">
  <p:tag name="AS_UNIQUEID" val="1024"/>
</p:tagLst>
</file>

<file path=ppt/tags/tag896.xml><?xml version="1.0" encoding="utf-8"?>
<p:tagLst xmlns:p="http://schemas.openxmlformats.org/presentationml/2006/main">
  <p:tag name="AS_UNIQUEID" val="1025"/>
</p:tagLst>
</file>

<file path=ppt/tags/tag897.xml><?xml version="1.0" encoding="utf-8"?>
<p:tagLst xmlns:p="http://schemas.openxmlformats.org/presentationml/2006/main">
  <p:tag name="AS_UNIQUEID" val="1026"/>
</p:tagLst>
</file>

<file path=ppt/tags/tag898.xml><?xml version="1.0" encoding="utf-8"?>
<p:tagLst xmlns:p="http://schemas.openxmlformats.org/presentationml/2006/main">
  <p:tag name="AS_UNIQUEID" val="1027"/>
</p:tagLst>
</file>

<file path=ppt/tags/tag899.xml><?xml version="1.0" encoding="utf-8"?>
<p:tagLst xmlns:p="http://schemas.openxmlformats.org/presentationml/2006/main">
  <p:tag name="AS_UNIQUEID" val="1028"/>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AS_UNIQUEID" val="1306"/>
</p:tagLst>
</file>

<file path=ppt/tags/tag900.xml><?xml version="1.0" encoding="utf-8"?>
<p:tagLst xmlns:p="http://schemas.openxmlformats.org/presentationml/2006/main">
  <p:tag name="AS_UNIQUEID" val="1029"/>
</p:tagLst>
</file>

<file path=ppt/tags/tag901.xml><?xml version="1.0" encoding="utf-8"?>
<p:tagLst xmlns:p="http://schemas.openxmlformats.org/presentationml/2006/main">
  <p:tag name="AS_UNIQUEID" val="3161"/>
</p:tagLst>
</file>

<file path=ppt/tags/tag902.xml><?xml version="1.0" encoding="utf-8"?>
<p:tagLst xmlns:p="http://schemas.openxmlformats.org/presentationml/2006/main">
  <p:tag name="COMMONDATA" val="eyJoZGlkIjoiOGIwNjkxMjI0ZmIyNzkyZTBlNWFmNzFhNDAyNDViZjkifQ=="/>
  <p:tag name="KSO_WPP_MARK_KEY" val="62724a82-dd59-4b3a-a4ed-b9e32d5dbbce"/>
</p:tagLst>
</file>

<file path=ppt/tags/tag91.xml><?xml version="1.0" encoding="utf-8"?>
<p:tagLst xmlns:p="http://schemas.openxmlformats.org/presentationml/2006/main">
  <p:tag name="AS_UNIQUEID" val="1307"/>
</p:tagLst>
</file>

<file path=ppt/tags/tag92.xml><?xml version="1.0" encoding="utf-8"?>
<p:tagLst xmlns:p="http://schemas.openxmlformats.org/presentationml/2006/main">
  <p:tag name="AS_UNIQUEID" val="1308"/>
</p:tagLst>
</file>

<file path=ppt/tags/tag93.xml><?xml version="1.0" encoding="utf-8"?>
<p:tagLst xmlns:p="http://schemas.openxmlformats.org/presentationml/2006/main">
  <p:tag name="AS_UNIQUEID" val="1309"/>
</p:tagLst>
</file>

<file path=ppt/tags/tag94.xml><?xml version="1.0" encoding="utf-8"?>
<p:tagLst xmlns:p="http://schemas.openxmlformats.org/presentationml/2006/main">
  <p:tag name="AS_UNIQUEID" val="1310"/>
</p:tagLst>
</file>

<file path=ppt/tags/tag95.xml><?xml version="1.0" encoding="utf-8"?>
<p:tagLst xmlns:p="http://schemas.openxmlformats.org/presentationml/2006/main">
  <p:tag name="AS_UNIQUEID" val="1311"/>
</p:tagLst>
</file>

<file path=ppt/tags/tag96.xml><?xml version="1.0" encoding="utf-8"?>
<p:tagLst xmlns:p="http://schemas.openxmlformats.org/presentationml/2006/main">
  <p:tag name="AS_UNIQUEID" val="2117"/>
</p:tagLst>
</file>

<file path=ppt/tags/tag97.xml><?xml version="1.0" encoding="utf-8"?>
<p:tagLst xmlns:p="http://schemas.openxmlformats.org/presentationml/2006/main">
  <p:tag name="AS_UNIQUEID" val="2118"/>
</p:tagLst>
</file>

<file path=ppt/tags/tag98.xml><?xml version="1.0" encoding="utf-8"?>
<p:tagLst xmlns:p="http://schemas.openxmlformats.org/presentationml/2006/main">
  <p:tag name="AS_UNIQUEID" val="2119"/>
</p:tagLst>
</file>

<file path=ppt/tags/tag99.xml><?xml version="1.0" encoding="utf-8"?>
<p:tagLst xmlns:p="http://schemas.openxmlformats.org/presentationml/2006/main">
  <p:tag name="AS_UNIQUEID" val="2572"/>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10201</Words>
  <Application>WPS 演示</Application>
  <PresentationFormat>宽屏</PresentationFormat>
  <Paragraphs>1106</Paragraphs>
  <Slides>51</Slides>
  <Notes>0</Notes>
  <HiddenSlides>0</HiddenSlides>
  <MMClips>0</MMClips>
  <ScaleCrop>false</ScaleCrop>
  <HeadingPairs>
    <vt:vector size="6" baseType="variant">
      <vt:variant>
        <vt:lpstr>已用的字体</vt:lpstr>
      </vt:variant>
      <vt:variant>
        <vt:i4>34</vt:i4>
      </vt:variant>
      <vt:variant>
        <vt:lpstr>主题</vt:lpstr>
      </vt:variant>
      <vt:variant>
        <vt:i4>1</vt:i4>
      </vt:variant>
      <vt:variant>
        <vt:lpstr>幻灯片标题</vt:lpstr>
      </vt:variant>
      <vt:variant>
        <vt:i4>51</vt:i4>
      </vt:variant>
    </vt:vector>
  </HeadingPairs>
  <TitlesOfParts>
    <vt:vector size="86" baseType="lpstr">
      <vt:lpstr>Arial</vt:lpstr>
      <vt:lpstr>宋体</vt:lpstr>
      <vt:lpstr>Wingdings</vt:lpstr>
      <vt:lpstr>Wingdings</vt:lpstr>
      <vt:lpstr>微软雅黑</vt:lpstr>
      <vt:lpstr>Times New Roman</vt:lpstr>
      <vt:lpstr>Calibri</vt:lpstr>
      <vt:lpstr>Arial Unicode MS</vt:lpstr>
      <vt:lpstr>华文新魏</vt:lpstr>
      <vt:lpstr>Tahoma</vt:lpstr>
      <vt:lpstr>黑体</vt:lpstr>
      <vt:lpstr>Arial Black</vt:lpstr>
      <vt:lpstr>Times New Roman</vt:lpstr>
      <vt:lpstr>方正中等线简体</vt:lpstr>
      <vt:lpstr>宋体-方正超大字符集</vt:lpstr>
      <vt:lpstr>Courier New</vt:lpstr>
      <vt:lpstr>Calibri</vt:lpstr>
      <vt:lpstr>楷体</vt:lpstr>
      <vt:lpstr>华文楷体</vt:lpstr>
      <vt:lpstr>幼圆</vt:lpstr>
      <vt:lpstr>Courier New</vt:lpstr>
      <vt:lpstr>PingFang SC</vt:lpstr>
      <vt:lpstr>Segoe Print</vt:lpstr>
      <vt:lpstr>Arial</vt:lpstr>
      <vt:lpstr>Helvetica Neue</vt:lpstr>
      <vt:lpstr>思源黑体 CN Regular</vt:lpstr>
      <vt:lpstr>Verdana</vt:lpstr>
      <vt:lpstr>方正舒体</vt:lpstr>
      <vt:lpstr>华文隶书</vt:lpstr>
      <vt:lpstr>仿宋</vt:lpstr>
      <vt:lpstr>华文中宋</vt:lpstr>
      <vt:lpstr>华文宋体</vt:lpstr>
      <vt:lpstr>华文仿宋</vt:lpstr>
      <vt:lpstr>华文彩云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课堂练习</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Administrator</cp:lastModifiedBy>
  <cp:revision>154</cp:revision>
  <dcterms:created xsi:type="dcterms:W3CDTF">2019-06-19T02:08:00Z</dcterms:created>
  <dcterms:modified xsi:type="dcterms:W3CDTF">2023-01-15T15:22:16Z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0E556855C42E4432A87928260E546C60</vt:lpwstr>
  </property>
</Properties>
</file>