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>
  <p:sldMasterIdLst>
    <p:sldMasterId id="2147483648" r:id="rId1"/>
  </p:sldMasterIdLst>
  <p:notesMasterIdLst>
    <p:notesMasterId r:id="rId4"/>
  </p:notesMasterIdLst>
  <p:handoutMasterIdLst>
    <p:handoutMasterId r:id="rId25"/>
  </p:handoutMasterIdLst>
  <p:sldIdLst>
    <p:sldId id="404" r:id="rId3"/>
    <p:sldId id="426" r:id="rId5"/>
    <p:sldId id="427" r:id="rId6"/>
    <p:sldId id="428" r:id="rId7"/>
    <p:sldId id="407" r:id="rId8"/>
    <p:sldId id="429" r:id="rId9"/>
    <p:sldId id="343" r:id="rId10"/>
    <p:sldId id="430" r:id="rId11"/>
    <p:sldId id="431" r:id="rId12"/>
    <p:sldId id="432" r:id="rId13"/>
    <p:sldId id="433" r:id="rId14"/>
    <p:sldId id="434" r:id="rId15"/>
    <p:sldId id="435" r:id="rId16"/>
    <p:sldId id="436" r:id="rId17"/>
    <p:sldId id="437" r:id="rId18"/>
    <p:sldId id="438" r:id="rId19"/>
    <p:sldId id="439" r:id="rId20"/>
    <p:sldId id="440" r:id="rId21"/>
    <p:sldId id="441" r:id="rId22"/>
    <p:sldId id="443" r:id="rId23"/>
    <p:sldId id="444" r:id="rId24"/>
  </p:sldIdLst>
  <p:sldSz cx="9144000" cy="5144770"/>
  <p:notesSz cx="6858000" cy="9144000"/>
  <p:custDataLst>
    <p:tags r:id="rId2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melia BT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melia BT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melia BT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melia BT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melia BT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melia BT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melia BT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melia BT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melia BT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72" userDrawn="1">
          <p15:clr>
            <a:srgbClr val="A4A3A4"/>
          </p15:clr>
        </p15:guide>
        <p15:guide id="2" pos="2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00CC00"/>
    <a:srgbClr val="179C31"/>
    <a:srgbClr val="187821"/>
    <a:srgbClr val="009D2D"/>
    <a:srgbClr val="009E00"/>
    <a:srgbClr val="11981F"/>
    <a:srgbClr val="0DA31B"/>
    <a:srgbClr val="4BF4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97" autoAdjust="0"/>
    <p:restoredTop sz="94660"/>
  </p:normalViewPr>
  <p:slideViewPr>
    <p:cSldViewPr showGuides="1">
      <p:cViewPr varScale="1">
        <p:scale>
          <a:sx n="105" d="100"/>
          <a:sy n="105" d="100"/>
        </p:scale>
        <p:origin x="136" y="363"/>
      </p:cViewPr>
      <p:guideLst>
        <p:guide orient="horz" pos="1672"/>
        <p:guide pos="29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2856" y="-90"/>
      </p:cViewPr>
      <p:guideLst>
        <p:guide orient="horz" pos="2971"/>
        <p:guide pos="219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gs" Target="tags/tag6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 sz="1200" b="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 b="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>
              <a:defRPr sz="1200" b="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 b="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45009425-7D28-4AE9-9390-D1E329DD12CE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 sz="1200" b="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 b="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2588" y="685800"/>
            <a:ext cx="60928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zh-CN" noProof="0"/>
              <a:t>Click to edit Master text styles</a:t>
            </a:r>
            <a:endParaRPr lang="en-US" altLang="zh-CN" noProof="0"/>
          </a:p>
          <a:p>
            <a:pPr lvl="1"/>
            <a:r>
              <a:rPr lang="en-US" altLang="zh-CN" noProof="0"/>
              <a:t>Second level</a:t>
            </a:r>
            <a:endParaRPr lang="en-US" altLang="zh-CN" noProof="0"/>
          </a:p>
          <a:p>
            <a:pPr lvl="2"/>
            <a:r>
              <a:rPr lang="en-US" altLang="zh-CN" noProof="0"/>
              <a:t>Third level</a:t>
            </a:r>
            <a:endParaRPr lang="en-US" altLang="zh-CN" noProof="0"/>
          </a:p>
          <a:p>
            <a:pPr lvl="3"/>
            <a:r>
              <a:rPr lang="en-US" altLang="zh-CN" noProof="0"/>
              <a:t>Fourth level</a:t>
            </a:r>
            <a:endParaRPr lang="en-US" altLang="zh-CN" noProof="0"/>
          </a:p>
          <a:p>
            <a:pPr lvl="4"/>
            <a:r>
              <a:rPr lang="en-US" altLang="zh-CN" noProof="0"/>
              <a:t>Fifth level</a:t>
            </a:r>
            <a:endParaRPr lang="en-US" altLang="zh-CN" noProof="0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>
              <a:defRPr sz="1200" b="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 b="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9F96CFA8-3050-428A-B463-2A1972A380C7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D9C00E-26A7-4D7A-81B8-A354F8B88B00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048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2048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048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2048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更多模板下载地址：</a:t>
            </a:r>
            <a:r>
              <a:rPr lang="en-US" altLang="zh-CN"/>
              <a:t>http://www.pptvzaixian.com/shop/view28111.html</a:t>
            </a:r>
            <a:r>
              <a:rPr lang="zh-CN" altLang="en-US"/>
              <a:t>（复制链接到浏览器打开）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A1EFD-8A81-4A57-9A62-07AD393944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048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2048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3491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349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melia BT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melia BT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melia BT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melia BT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melia BT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melia BT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melia BT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melia BT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melia BT"/>
                <a:ea typeface="宋体" panose="02010600030101010101" pitchFamily="2" charset="-122"/>
              </a:defRPr>
            </a:lvl9pPr>
          </a:lstStyle>
          <a:p>
            <a:pPr eaLnBrk="1" hangingPunct="1"/>
            <a:fld id="{D80AE0F1-CDD0-4E65-8D96-3BE2E8C45230}" type="slidenum">
              <a:rPr lang="en-US" altLang="zh-CN" b="0" smtClean="0">
                <a:latin typeface="Arial" panose="020B0604020202020204" pitchFamily="34" charset="0"/>
                <a:ea typeface="华文细黑" panose="02010600040101010101" pitchFamily="2" charset="-122"/>
              </a:rPr>
            </a:fld>
            <a:endParaRPr lang="en-US" altLang="zh-CN" b="0">
              <a:latin typeface="Arial" panose="020B0604020202020204" pitchFamily="34" charset="0"/>
              <a:ea typeface="华文细黑" panose="0201060004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048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2048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048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2048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PhAnim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07504" y="215556"/>
            <a:ext cx="8229600" cy="349634"/>
          </a:xfrm>
        </p:spPr>
        <p:txBody>
          <a:bodyPr>
            <a:noAutofit/>
          </a:bodyPr>
          <a:lstStyle>
            <a:lvl1pPr algn="l">
              <a:defRPr sz="2000" b="1" i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791" y="4768737"/>
            <a:ext cx="2056836" cy="273274"/>
          </a:xfrm>
        </p:spPr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809" y="4768737"/>
            <a:ext cx="3086382" cy="27327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8374" y="4768737"/>
            <a:ext cx="2056836" cy="273274"/>
          </a:xfrm>
        </p:spPr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1352" y="663702"/>
            <a:ext cx="9142649" cy="10803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7" name="矩形 6"/>
          <p:cNvSpPr/>
          <p:nvPr userDrawn="1"/>
        </p:nvSpPr>
        <p:spPr>
          <a:xfrm>
            <a:off x="1351" y="663702"/>
            <a:ext cx="1399930" cy="1080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8424428" y="4713000"/>
            <a:ext cx="718624" cy="28810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8475514" y="4687733"/>
            <a:ext cx="33083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fld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 spd="med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8411"/>
            <a:ext cx="8229600" cy="855080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9" name="日期占位符 4099"/>
          <p:cNvSpPr>
            <a:spLocks noGrp="1"/>
          </p:cNvSpPr>
          <p:nvPr>
            <p:ph type="dt" sz="half" idx="2"/>
          </p:nvPr>
        </p:nvSpPr>
        <p:spPr>
          <a:xfrm>
            <a:off x="457200" y="4683885"/>
            <a:ext cx="2133600" cy="342985"/>
          </a:xfrm>
          <a:prstGeom prst="rect">
            <a:avLst/>
          </a:prstGeom>
          <a:ln>
            <a:miter/>
          </a:ln>
        </p:spPr>
        <p:txBody>
          <a:bodyPr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aramond" panose="02020404030301010803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4100"/>
          <p:cNvSpPr>
            <a:spLocks noGrp="1"/>
          </p:cNvSpPr>
          <p:nvPr>
            <p:ph type="ftr" sz="quarter" idx="3"/>
          </p:nvPr>
        </p:nvSpPr>
        <p:spPr>
          <a:xfrm>
            <a:off x="3124200" y="4687457"/>
            <a:ext cx="2895600" cy="342985"/>
          </a:xfrm>
          <a:prstGeom prst="rect">
            <a:avLst/>
          </a:prstGeom>
          <a:ln>
            <a:miter/>
          </a:ln>
        </p:spPr>
        <p:txBody>
          <a:bodyPr anchor="b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aramond" panose="02020404030301010803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4101"/>
          <p:cNvSpPr>
            <a:spLocks noGrp="1"/>
          </p:cNvSpPr>
          <p:nvPr>
            <p:ph type="sldNum" sz="quarter" idx="4"/>
          </p:nvPr>
        </p:nvSpPr>
        <p:spPr>
          <a:xfrm>
            <a:off x="6553200" y="4683885"/>
            <a:ext cx="2133600" cy="342985"/>
          </a:xfrm>
          <a:prstGeom prst="rect">
            <a:avLst/>
          </a:prstGeom>
          <a:ln>
            <a:miter/>
          </a:ln>
        </p:spPr>
        <p:txBody>
          <a:bodyPr vert="horz" wrap="square" lIns="91440" tIns="45720" rIns="91440" bIns="45720" numCol="1" anchor="b" anchorCtr="0" compatLnSpc="1"/>
          <a:lstStyle/>
          <a:p>
            <a:pPr algn="r"/>
            <a:fld id="{9A0DB2DC-4C9A-4742-B13C-FB6460FD3503}" type="slidenum">
              <a:rPr lang="zh-CN" altLang="en-US" dirty="0">
                <a:latin typeface="Garamond" panose="02020404030301010803" pitchFamily="18" charset="0"/>
              </a:rPr>
            </a:fld>
            <a:endParaRPr lang="zh-CN" altLang="en-US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  <p:transition spd="med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image" Target="../media/image1.png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med" advTm="500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3.xml"/><Relationship Id="rId1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1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.xml"/><Relationship Id="rId1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.xml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1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2.xml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.jpe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iye4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-762000" y="881090"/>
            <a:ext cx="609600" cy="609600"/>
          </a:xfrm>
          <a:prstGeom prst="rect">
            <a:avLst/>
          </a:prstGeom>
        </p:spPr>
      </p:pic>
      <p:sp>
        <p:nvSpPr>
          <p:cNvPr id="13" name="TextBox 49"/>
          <p:cNvSpPr txBox="1">
            <a:spLocks noChangeArrowheads="1"/>
          </p:cNvSpPr>
          <p:nvPr/>
        </p:nvSpPr>
        <p:spPr bwMode="auto">
          <a:xfrm>
            <a:off x="4572933" y="1848830"/>
            <a:ext cx="3383280" cy="6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91440" bIns="91440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melia BT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melia BT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melia BT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melia BT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melia BT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melia BT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melia BT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melia BT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melia BT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SzPct val="90000"/>
            </a:pPr>
            <a:r>
              <a:rPr lang="zh-CN" altLang="en-US" sz="3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世纪回望看乙酸</a:t>
            </a:r>
            <a:endParaRPr lang="zh-CN" altLang="en-US" sz="36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原创设计师QQ598969553           _1"/>
          <p:cNvSpPr/>
          <p:nvPr/>
        </p:nvSpPr>
        <p:spPr>
          <a:xfrm>
            <a:off x="1540510" y="1177290"/>
            <a:ext cx="784225" cy="671830"/>
          </a:xfrm>
          <a:custGeom>
            <a:avLst/>
            <a:gdLst/>
            <a:ahLst/>
            <a:cxnLst/>
            <a:rect l="l" t="t" r="r" b="b"/>
            <a:pathLst>
              <a:path w="1036365" h="886811">
                <a:moveTo>
                  <a:pt x="754039" y="0"/>
                </a:moveTo>
                <a:lnTo>
                  <a:pt x="1036365" y="429554"/>
                </a:lnTo>
                <a:lnTo>
                  <a:pt x="784530" y="883036"/>
                </a:lnTo>
                <a:lnTo>
                  <a:pt x="783106" y="880650"/>
                </a:lnTo>
                <a:lnTo>
                  <a:pt x="264749" y="886811"/>
                </a:lnTo>
                <a:lnTo>
                  <a:pt x="0" y="443416"/>
                </a:lnTo>
                <a:lnTo>
                  <a:pt x="242827" y="5981"/>
                </a:lnTo>
                <a:lnTo>
                  <a:pt x="241773" y="4216"/>
                </a:lnTo>
                <a:lnTo>
                  <a:pt x="243839" y="4190"/>
                </a:lnTo>
                <a:close/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</a:ln>
          <a:effectLst>
            <a:outerShdw blurRad="342900" dist="152400" dir="8100000" algn="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原创设计师QQ598969553           _2"/>
          <p:cNvSpPr/>
          <p:nvPr/>
        </p:nvSpPr>
        <p:spPr>
          <a:xfrm>
            <a:off x="1076960" y="2235200"/>
            <a:ext cx="1372870" cy="1175385"/>
          </a:xfrm>
          <a:custGeom>
            <a:avLst/>
            <a:gdLst/>
            <a:ahLst/>
            <a:cxnLst/>
            <a:rect l="l" t="t" r="r" b="b"/>
            <a:pathLst>
              <a:path w="1036365" h="886811">
                <a:moveTo>
                  <a:pt x="754039" y="0"/>
                </a:moveTo>
                <a:lnTo>
                  <a:pt x="1036365" y="429554"/>
                </a:lnTo>
                <a:lnTo>
                  <a:pt x="784530" y="883036"/>
                </a:lnTo>
                <a:lnTo>
                  <a:pt x="783106" y="880650"/>
                </a:lnTo>
                <a:lnTo>
                  <a:pt x="264749" y="886811"/>
                </a:lnTo>
                <a:lnTo>
                  <a:pt x="0" y="443416"/>
                </a:lnTo>
                <a:lnTo>
                  <a:pt x="242827" y="5981"/>
                </a:lnTo>
                <a:lnTo>
                  <a:pt x="241773" y="4216"/>
                </a:lnTo>
                <a:lnTo>
                  <a:pt x="243839" y="4190"/>
                </a:lnTo>
                <a:close/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</a:ln>
          <a:effectLst>
            <a:outerShdw blurRad="342900" dist="152400" dir="8100000" algn="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原创设计师QQ598969553           _3"/>
          <p:cNvSpPr/>
          <p:nvPr/>
        </p:nvSpPr>
        <p:spPr>
          <a:xfrm>
            <a:off x="2187575" y="1626870"/>
            <a:ext cx="1336675" cy="1144270"/>
          </a:xfrm>
          <a:custGeom>
            <a:avLst/>
            <a:gdLst/>
            <a:ahLst/>
            <a:cxnLst/>
            <a:rect l="l" t="t" r="r" b="b"/>
            <a:pathLst>
              <a:path w="1036365" h="886811">
                <a:moveTo>
                  <a:pt x="754039" y="0"/>
                </a:moveTo>
                <a:lnTo>
                  <a:pt x="1036365" y="429554"/>
                </a:lnTo>
                <a:lnTo>
                  <a:pt x="784530" y="883036"/>
                </a:lnTo>
                <a:lnTo>
                  <a:pt x="783106" y="880650"/>
                </a:lnTo>
                <a:lnTo>
                  <a:pt x="264749" y="886811"/>
                </a:lnTo>
                <a:lnTo>
                  <a:pt x="0" y="443416"/>
                </a:lnTo>
                <a:lnTo>
                  <a:pt x="242827" y="5981"/>
                </a:lnTo>
                <a:lnTo>
                  <a:pt x="241773" y="4216"/>
                </a:lnTo>
                <a:lnTo>
                  <a:pt x="243839" y="4190"/>
                </a:lnTo>
                <a:close/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</a:ln>
          <a:effectLst>
            <a:outerShdw blurRad="342900" dist="152400" dir="8100000" algn="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原创设计师QQ598969553           _4"/>
          <p:cNvSpPr/>
          <p:nvPr/>
        </p:nvSpPr>
        <p:spPr>
          <a:xfrm>
            <a:off x="919480" y="3258185"/>
            <a:ext cx="434975" cy="372110"/>
          </a:xfrm>
          <a:custGeom>
            <a:avLst/>
            <a:gdLst/>
            <a:ahLst/>
            <a:cxnLst/>
            <a:rect l="l" t="t" r="r" b="b"/>
            <a:pathLst>
              <a:path w="1036365" h="886811">
                <a:moveTo>
                  <a:pt x="754039" y="0"/>
                </a:moveTo>
                <a:lnTo>
                  <a:pt x="1036365" y="429554"/>
                </a:lnTo>
                <a:lnTo>
                  <a:pt x="784530" y="883036"/>
                </a:lnTo>
                <a:lnTo>
                  <a:pt x="783106" y="880650"/>
                </a:lnTo>
                <a:lnTo>
                  <a:pt x="264749" y="886811"/>
                </a:lnTo>
                <a:lnTo>
                  <a:pt x="0" y="443416"/>
                </a:lnTo>
                <a:lnTo>
                  <a:pt x="242827" y="5981"/>
                </a:lnTo>
                <a:lnTo>
                  <a:pt x="241773" y="4216"/>
                </a:lnTo>
                <a:lnTo>
                  <a:pt x="243839" y="4190"/>
                </a:lnTo>
                <a:close/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</a:ln>
          <a:effectLst>
            <a:outerShdw blurRad="342900" dist="152400" dir="8100000" algn="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原创设计师QQ598969553           _8"/>
          <p:cNvSpPr/>
          <p:nvPr/>
        </p:nvSpPr>
        <p:spPr>
          <a:xfrm>
            <a:off x="1006475" y="1437005"/>
            <a:ext cx="534670" cy="457835"/>
          </a:xfrm>
          <a:custGeom>
            <a:avLst/>
            <a:gdLst/>
            <a:ahLst/>
            <a:cxnLst/>
            <a:rect l="l" t="t" r="r" b="b"/>
            <a:pathLst>
              <a:path w="1036365" h="886811">
                <a:moveTo>
                  <a:pt x="754039" y="0"/>
                </a:moveTo>
                <a:lnTo>
                  <a:pt x="1036365" y="429554"/>
                </a:lnTo>
                <a:lnTo>
                  <a:pt x="784530" y="883036"/>
                </a:lnTo>
                <a:lnTo>
                  <a:pt x="783106" y="880650"/>
                </a:lnTo>
                <a:lnTo>
                  <a:pt x="264749" y="886811"/>
                </a:lnTo>
                <a:lnTo>
                  <a:pt x="0" y="443416"/>
                </a:lnTo>
                <a:lnTo>
                  <a:pt x="242827" y="5981"/>
                </a:lnTo>
                <a:lnTo>
                  <a:pt x="241773" y="4216"/>
                </a:lnTo>
                <a:lnTo>
                  <a:pt x="243839" y="4190"/>
                </a:lnTo>
                <a:close/>
              </a:path>
            </a:pathLst>
          </a:custGeom>
          <a:solidFill>
            <a:srgbClr val="0070C0"/>
          </a:solidFill>
          <a:ln w="12700">
            <a:gradFill flip="none" rotWithShape="1">
              <a:gsLst>
                <a:gs pos="0">
                  <a:srgbClr val="FCFDFD"/>
                </a:gs>
                <a:gs pos="100000">
                  <a:srgbClr val="CFD4D0"/>
                </a:gs>
              </a:gsLst>
              <a:lin ang="8100000" scaled="1"/>
              <a:tileRect/>
            </a:gradFill>
          </a:ln>
          <a:effectLst>
            <a:outerShdw blurRad="342900" dist="152400" dir="8100000" algn="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原创设计师QQ598969553           _9"/>
          <p:cNvSpPr/>
          <p:nvPr/>
        </p:nvSpPr>
        <p:spPr>
          <a:xfrm>
            <a:off x="2402205" y="996315"/>
            <a:ext cx="421640" cy="361315"/>
          </a:xfrm>
          <a:custGeom>
            <a:avLst/>
            <a:gdLst/>
            <a:ahLst/>
            <a:cxnLst/>
            <a:rect l="l" t="t" r="r" b="b"/>
            <a:pathLst>
              <a:path w="1036365" h="886811">
                <a:moveTo>
                  <a:pt x="754039" y="0"/>
                </a:moveTo>
                <a:lnTo>
                  <a:pt x="1036365" y="429554"/>
                </a:lnTo>
                <a:lnTo>
                  <a:pt x="784530" y="883036"/>
                </a:lnTo>
                <a:lnTo>
                  <a:pt x="783106" y="880650"/>
                </a:lnTo>
                <a:lnTo>
                  <a:pt x="264749" y="886811"/>
                </a:lnTo>
                <a:lnTo>
                  <a:pt x="0" y="443416"/>
                </a:lnTo>
                <a:lnTo>
                  <a:pt x="242827" y="5981"/>
                </a:lnTo>
                <a:lnTo>
                  <a:pt x="241773" y="4216"/>
                </a:lnTo>
                <a:lnTo>
                  <a:pt x="243839" y="4190"/>
                </a:lnTo>
                <a:close/>
              </a:path>
            </a:pathLst>
          </a:custGeom>
          <a:solidFill>
            <a:srgbClr val="0070C0"/>
          </a:solidFill>
          <a:ln w="12700">
            <a:gradFill flip="none" rotWithShape="1">
              <a:gsLst>
                <a:gs pos="0">
                  <a:srgbClr val="FCFDFD"/>
                </a:gs>
                <a:gs pos="100000">
                  <a:srgbClr val="CFD4D0"/>
                </a:gs>
              </a:gsLst>
              <a:lin ang="8100000" scaled="1"/>
              <a:tileRect/>
            </a:gradFill>
          </a:ln>
          <a:effectLst>
            <a:outerShdw blurRad="342900" dist="152400" dir="8100000" algn="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原创设计师QQ598969553           _10"/>
          <p:cNvSpPr/>
          <p:nvPr/>
        </p:nvSpPr>
        <p:spPr>
          <a:xfrm>
            <a:off x="2353945" y="3093720"/>
            <a:ext cx="254000" cy="217170"/>
          </a:xfrm>
          <a:custGeom>
            <a:avLst/>
            <a:gdLst/>
            <a:ahLst/>
            <a:cxnLst/>
            <a:rect l="l" t="t" r="r" b="b"/>
            <a:pathLst>
              <a:path w="1036365" h="886811">
                <a:moveTo>
                  <a:pt x="754039" y="0"/>
                </a:moveTo>
                <a:lnTo>
                  <a:pt x="1036365" y="429554"/>
                </a:lnTo>
                <a:lnTo>
                  <a:pt x="784530" y="883036"/>
                </a:lnTo>
                <a:lnTo>
                  <a:pt x="783106" y="880650"/>
                </a:lnTo>
                <a:lnTo>
                  <a:pt x="264749" y="886811"/>
                </a:lnTo>
                <a:lnTo>
                  <a:pt x="0" y="443416"/>
                </a:lnTo>
                <a:lnTo>
                  <a:pt x="242827" y="5981"/>
                </a:lnTo>
                <a:lnTo>
                  <a:pt x="241773" y="4216"/>
                </a:lnTo>
                <a:lnTo>
                  <a:pt x="243839" y="4190"/>
                </a:lnTo>
                <a:close/>
              </a:path>
            </a:pathLst>
          </a:custGeom>
          <a:solidFill>
            <a:srgbClr val="0070C0"/>
          </a:solidFill>
          <a:ln w="12700">
            <a:gradFill flip="none" rotWithShape="1">
              <a:gsLst>
                <a:gs pos="0">
                  <a:srgbClr val="FCFDFD"/>
                </a:gs>
                <a:gs pos="100000">
                  <a:srgbClr val="CFD4D0"/>
                </a:gs>
              </a:gsLst>
              <a:lin ang="8100000" scaled="1"/>
              <a:tileRect/>
            </a:gradFill>
          </a:ln>
          <a:effectLst>
            <a:outerShdw blurRad="342900" dist="152400" dir="8100000" algn="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原创设计师QQ598969553           _11"/>
          <p:cNvSpPr/>
          <p:nvPr/>
        </p:nvSpPr>
        <p:spPr>
          <a:xfrm>
            <a:off x="2649855" y="3117215"/>
            <a:ext cx="741045" cy="633730"/>
          </a:xfrm>
          <a:custGeom>
            <a:avLst/>
            <a:gdLst/>
            <a:ahLst/>
            <a:cxnLst/>
            <a:rect l="l" t="t" r="r" b="b"/>
            <a:pathLst>
              <a:path w="1036365" h="886811">
                <a:moveTo>
                  <a:pt x="754039" y="0"/>
                </a:moveTo>
                <a:lnTo>
                  <a:pt x="1036365" y="429554"/>
                </a:lnTo>
                <a:lnTo>
                  <a:pt x="784530" y="883036"/>
                </a:lnTo>
                <a:lnTo>
                  <a:pt x="783106" y="880650"/>
                </a:lnTo>
                <a:lnTo>
                  <a:pt x="264749" y="886811"/>
                </a:lnTo>
                <a:lnTo>
                  <a:pt x="0" y="443416"/>
                </a:lnTo>
                <a:lnTo>
                  <a:pt x="242827" y="5981"/>
                </a:lnTo>
                <a:lnTo>
                  <a:pt x="241773" y="4216"/>
                </a:lnTo>
                <a:lnTo>
                  <a:pt x="243839" y="4190"/>
                </a:lnTo>
                <a:close/>
              </a:path>
            </a:pathLst>
          </a:custGeom>
          <a:gradFill flip="none" rotWithShape="1">
            <a:gsLst>
              <a:gs pos="0">
                <a:srgbClr val="C9CBC8"/>
              </a:gs>
              <a:gs pos="100000">
                <a:srgbClr val="FCFCFC"/>
              </a:gs>
            </a:gsLst>
            <a:lin ang="8100000" scaled="1"/>
            <a:tileRect/>
          </a:gradFill>
          <a:ln w="12700">
            <a:gradFill flip="none" rotWithShape="1">
              <a:gsLst>
                <a:gs pos="0">
                  <a:srgbClr val="FCFDFD"/>
                </a:gs>
                <a:gs pos="100000">
                  <a:srgbClr val="CFD4D0"/>
                </a:gs>
              </a:gsLst>
              <a:lin ang="8100000" scaled="1"/>
              <a:tileRect/>
            </a:gradFill>
          </a:ln>
          <a:effectLst>
            <a:outerShdw blurRad="342900" dist="152400" dir="8100000" algn="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原创设计师QQ598969553           _12"/>
          <p:cNvSpPr/>
          <p:nvPr/>
        </p:nvSpPr>
        <p:spPr>
          <a:xfrm>
            <a:off x="3343910" y="1310005"/>
            <a:ext cx="741045" cy="633730"/>
          </a:xfrm>
          <a:custGeom>
            <a:avLst/>
            <a:gdLst/>
            <a:ahLst/>
            <a:cxnLst/>
            <a:rect l="l" t="t" r="r" b="b"/>
            <a:pathLst>
              <a:path w="1036365" h="886811">
                <a:moveTo>
                  <a:pt x="754039" y="0"/>
                </a:moveTo>
                <a:lnTo>
                  <a:pt x="1036365" y="429554"/>
                </a:lnTo>
                <a:lnTo>
                  <a:pt x="784530" y="883036"/>
                </a:lnTo>
                <a:lnTo>
                  <a:pt x="783106" y="880650"/>
                </a:lnTo>
                <a:lnTo>
                  <a:pt x="264749" y="886811"/>
                </a:lnTo>
                <a:lnTo>
                  <a:pt x="0" y="443416"/>
                </a:lnTo>
                <a:lnTo>
                  <a:pt x="242827" y="5981"/>
                </a:lnTo>
                <a:lnTo>
                  <a:pt x="241773" y="4216"/>
                </a:lnTo>
                <a:lnTo>
                  <a:pt x="243839" y="4190"/>
                </a:lnTo>
                <a:close/>
              </a:path>
            </a:pathLst>
          </a:custGeom>
          <a:gradFill flip="none" rotWithShape="1">
            <a:gsLst>
              <a:gs pos="0">
                <a:srgbClr val="C9CBC8"/>
              </a:gs>
              <a:gs pos="100000">
                <a:srgbClr val="FCFCFC"/>
              </a:gs>
            </a:gsLst>
            <a:lin ang="8100000" scaled="1"/>
            <a:tileRect/>
          </a:gradFill>
          <a:ln w="12700">
            <a:gradFill flip="none" rotWithShape="1">
              <a:gsLst>
                <a:gs pos="0">
                  <a:srgbClr val="FCFDFD"/>
                </a:gs>
                <a:gs pos="100000">
                  <a:srgbClr val="CFD4D0"/>
                </a:gs>
              </a:gsLst>
              <a:lin ang="8100000" scaled="1"/>
              <a:tileRect/>
            </a:gradFill>
          </a:ln>
          <a:effectLst>
            <a:outerShdw blurRad="342900" dist="152400" dir="8100000" algn="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原创设计师QQ598969553           _13"/>
          <p:cNvSpPr/>
          <p:nvPr/>
        </p:nvSpPr>
        <p:spPr>
          <a:xfrm>
            <a:off x="3524250" y="3869055"/>
            <a:ext cx="254000" cy="217170"/>
          </a:xfrm>
          <a:custGeom>
            <a:avLst/>
            <a:gdLst/>
            <a:ahLst/>
            <a:cxnLst/>
            <a:rect l="l" t="t" r="r" b="b"/>
            <a:pathLst>
              <a:path w="1036365" h="886811">
                <a:moveTo>
                  <a:pt x="754039" y="0"/>
                </a:moveTo>
                <a:lnTo>
                  <a:pt x="1036365" y="429554"/>
                </a:lnTo>
                <a:lnTo>
                  <a:pt x="784530" y="883036"/>
                </a:lnTo>
                <a:lnTo>
                  <a:pt x="783106" y="880650"/>
                </a:lnTo>
                <a:lnTo>
                  <a:pt x="264749" y="886811"/>
                </a:lnTo>
                <a:lnTo>
                  <a:pt x="0" y="443416"/>
                </a:lnTo>
                <a:lnTo>
                  <a:pt x="242827" y="5981"/>
                </a:lnTo>
                <a:lnTo>
                  <a:pt x="241773" y="4216"/>
                </a:lnTo>
                <a:lnTo>
                  <a:pt x="243839" y="4190"/>
                </a:lnTo>
                <a:close/>
              </a:path>
            </a:pathLst>
          </a:custGeom>
          <a:solidFill>
            <a:srgbClr val="0070C0"/>
          </a:solidFill>
          <a:ln w="12700">
            <a:gradFill flip="none" rotWithShape="1">
              <a:gsLst>
                <a:gs pos="0">
                  <a:srgbClr val="FCFDFD"/>
                </a:gs>
                <a:gs pos="100000">
                  <a:srgbClr val="CFD4D0"/>
                </a:gs>
              </a:gsLst>
              <a:lin ang="8100000" scaled="1"/>
              <a:tileRect/>
            </a:gradFill>
          </a:ln>
          <a:effectLst>
            <a:outerShdw blurRad="342900" dist="152400" dir="8100000" algn="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原创设计师QQ598969553           _14"/>
          <p:cNvSpPr/>
          <p:nvPr/>
        </p:nvSpPr>
        <p:spPr>
          <a:xfrm>
            <a:off x="1273810" y="3616960"/>
            <a:ext cx="421640" cy="361315"/>
          </a:xfrm>
          <a:custGeom>
            <a:avLst/>
            <a:gdLst/>
            <a:ahLst/>
            <a:cxnLst/>
            <a:rect l="l" t="t" r="r" b="b"/>
            <a:pathLst>
              <a:path w="1036365" h="886811">
                <a:moveTo>
                  <a:pt x="754039" y="0"/>
                </a:moveTo>
                <a:lnTo>
                  <a:pt x="1036365" y="429554"/>
                </a:lnTo>
                <a:lnTo>
                  <a:pt x="784530" y="883036"/>
                </a:lnTo>
                <a:lnTo>
                  <a:pt x="783106" y="880650"/>
                </a:lnTo>
                <a:lnTo>
                  <a:pt x="264749" y="886811"/>
                </a:lnTo>
                <a:lnTo>
                  <a:pt x="0" y="443416"/>
                </a:lnTo>
                <a:lnTo>
                  <a:pt x="242827" y="5981"/>
                </a:lnTo>
                <a:lnTo>
                  <a:pt x="241773" y="4216"/>
                </a:lnTo>
                <a:lnTo>
                  <a:pt x="243839" y="4190"/>
                </a:lnTo>
                <a:close/>
              </a:path>
            </a:pathLst>
          </a:custGeom>
          <a:solidFill>
            <a:srgbClr val="0070C0"/>
          </a:solidFill>
          <a:ln w="12700">
            <a:gradFill flip="none" rotWithShape="1">
              <a:gsLst>
                <a:gs pos="0">
                  <a:srgbClr val="FCFDFD"/>
                </a:gs>
                <a:gs pos="100000">
                  <a:srgbClr val="CFD4D0"/>
                </a:gs>
              </a:gsLst>
              <a:lin ang="8100000" scaled="1"/>
              <a:tileRect/>
            </a:gradFill>
          </a:ln>
          <a:effectLst>
            <a:outerShdw blurRad="342900" dist="152400" dir="8100000" algn="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原创设计师QQ598969553           _15"/>
          <p:cNvSpPr/>
          <p:nvPr/>
        </p:nvSpPr>
        <p:spPr>
          <a:xfrm>
            <a:off x="415290" y="2199005"/>
            <a:ext cx="424815" cy="363220"/>
          </a:xfrm>
          <a:custGeom>
            <a:avLst/>
            <a:gdLst/>
            <a:ahLst/>
            <a:cxnLst/>
            <a:rect l="l" t="t" r="r" b="b"/>
            <a:pathLst>
              <a:path w="1036365" h="886811">
                <a:moveTo>
                  <a:pt x="754039" y="0"/>
                </a:moveTo>
                <a:lnTo>
                  <a:pt x="1036365" y="429554"/>
                </a:lnTo>
                <a:lnTo>
                  <a:pt x="784530" y="883036"/>
                </a:lnTo>
                <a:lnTo>
                  <a:pt x="783106" y="880650"/>
                </a:lnTo>
                <a:lnTo>
                  <a:pt x="264749" y="886811"/>
                </a:lnTo>
                <a:lnTo>
                  <a:pt x="0" y="443416"/>
                </a:lnTo>
                <a:lnTo>
                  <a:pt x="242827" y="5981"/>
                </a:lnTo>
                <a:lnTo>
                  <a:pt x="241773" y="4216"/>
                </a:lnTo>
                <a:lnTo>
                  <a:pt x="243839" y="4190"/>
                </a:lnTo>
                <a:close/>
              </a:path>
            </a:pathLst>
          </a:custGeom>
          <a:gradFill flip="none" rotWithShape="1">
            <a:gsLst>
              <a:gs pos="0">
                <a:srgbClr val="C9CBC8"/>
              </a:gs>
              <a:gs pos="100000">
                <a:srgbClr val="FCFCFC"/>
              </a:gs>
            </a:gsLst>
            <a:lin ang="8100000" scaled="1"/>
            <a:tileRect/>
          </a:gradFill>
          <a:ln w="12700">
            <a:gradFill flip="none" rotWithShape="1">
              <a:gsLst>
                <a:gs pos="0">
                  <a:srgbClr val="FCFDFD"/>
                </a:gs>
                <a:gs pos="100000">
                  <a:srgbClr val="CFD4D0"/>
                </a:gs>
              </a:gsLst>
              <a:lin ang="8100000" scaled="1"/>
              <a:tileRect/>
            </a:gradFill>
          </a:ln>
          <a:effectLst>
            <a:outerShdw blurRad="342900" dist="152400" dir="8100000" algn="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>
            <a:grpSpLocks noChangeAspect="1"/>
          </p:cNvGrpSpPr>
          <p:nvPr/>
        </p:nvGrpSpPr>
        <p:grpSpPr>
          <a:xfrm>
            <a:off x="-391715" y="1249601"/>
            <a:ext cx="4374356" cy="2625328"/>
            <a:chOff x="4188648" y="1076325"/>
            <a:chExt cx="7533609" cy="4521693"/>
          </a:xfrm>
        </p:grpSpPr>
        <p:sp>
          <p:nvSpPr>
            <p:cNvPr id="26" name="同侧圆角矩形 25"/>
            <p:cNvSpPr/>
            <p:nvPr/>
          </p:nvSpPr>
          <p:spPr>
            <a:xfrm rot="2700000">
              <a:off x="6515453" y="391213"/>
              <a:ext cx="2880000" cy="7533609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00000">
                  <a:schemeClr val="tx1">
                    <a:lumMod val="65000"/>
                    <a:lumOff val="35000"/>
                    <a:alpha val="60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椭圆 31"/>
            <p:cNvSpPr>
              <a:spLocks noChangeAspect="1"/>
            </p:cNvSpPr>
            <p:nvPr/>
          </p:nvSpPr>
          <p:spPr>
            <a:xfrm>
              <a:off x="8435274" y="1076325"/>
              <a:ext cx="2593907" cy="2592028"/>
            </a:xfrm>
            <a:prstGeom prst="ellipse">
              <a:avLst/>
            </a:prstGeom>
            <a:blipFill rotWithShape="1">
              <a:blip r:embed="rId1"/>
              <a:stretch>
                <a:fillRect/>
              </a:stretch>
            </a:blipFill>
            <a:ln>
              <a:noFill/>
            </a:ln>
            <a:effectLst>
              <a:outerShdw blurRad="635000" dist="101600" dir="81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3" name="组合 32"/>
          <p:cNvGrpSpPr>
            <a:grpSpLocks noChangeAspect="1"/>
          </p:cNvGrpSpPr>
          <p:nvPr/>
        </p:nvGrpSpPr>
        <p:grpSpPr>
          <a:xfrm>
            <a:off x="-477440" y="1286510"/>
            <a:ext cx="2230040" cy="1431131"/>
            <a:chOff x="4053855" y="1076325"/>
            <a:chExt cx="7533609" cy="4835750"/>
          </a:xfrm>
        </p:grpSpPr>
        <p:sp>
          <p:nvSpPr>
            <p:cNvPr id="34" name="同侧圆角矩形 33"/>
            <p:cNvSpPr/>
            <p:nvPr/>
          </p:nvSpPr>
          <p:spPr>
            <a:xfrm rot="2700000">
              <a:off x="6225760" y="550370"/>
              <a:ext cx="3189800" cy="7533609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00000">
                  <a:schemeClr val="tx1">
                    <a:lumMod val="65000"/>
                    <a:lumOff val="35000"/>
                    <a:alpha val="60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椭圆 34"/>
            <p:cNvSpPr>
              <a:spLocks noChangeAspect="1"/>
            </p:cNvSpPr>
            <p:nvPr/>
          </p:nvSpPr>
          <p:spPr>
            <a:xfrm>
              <a:off x="8438071" y="1076325"/>
              <a:ext cx="2590306" cy="2590868"/>
            </a:xfrm>
            <a:prstGeom prst="ellipse">
              <a:avLst/>
            </a:prstGeom>
            <a:gradFill flip="none"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635000" dist="101600" dir="81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6" name="组合 35"/>
          <p:cNvGrpSpPr>
            <a:grpSpLocks noChangeAspect="1"/>
          </p:cNvGrpSpPr>
          <p:nvPr/>
        </p:nvGrpSpPr>
        <p:grpSpPr>
          <a:xfrm>
            <a:off x="2458641" y="672148"/>
            <a:ext cx="1156097" cy="729854"/>
            <a:chOff x="1046936" y="3837242"/>
            <a:chExt cx="3960000" cy="2498909"/>
          </a:xfrm>
        </p:grpSpPr>
        <p:sp>
          <p:nvSpPr>
            <p:cNvPr id="37" name="同侧圆角矩形 36"/>
            <p:cNvSpPr/>
            <p:nvPr/>
          </p:nvSpPr>
          <p:spPr>
            <a:xfrm rot="2700000">
              <a:off x="2137580" y="3466796"/>
              <a:ext cx="1778711" cy="3960000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00000">
                  <a:schemeClr val="tx1">
                    <a:lumMod val="65000"/>
                    <a:lumOff val="35000"/>
                    <a:alpha val="60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椭圆 37"/>
            <p:cNvSpPr>
              <a:spLocks noChangeAspect="1"/>
            </p:cNvSpPr>
            <p:nvPr/>
          </p:nvSpPr>
          <p:spPr>
            <a:xfrm>
              <a:off x="3289985" y="3837242"/>
              <a:ext cx="1362143" cy="136155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635000" dist="101600" dir="81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9" name="组合 38"/>
          <p:cNvGrpSpPr>
            <a:grpSpLocks noChangeAspect="1"/>
          </p:cNvGrpSpPr>
          <p:nvPr/>
        </p:nvGrpSpPr>
        <p:grpSpPr>
          <a:xfrm>
            <a:off x="214313" y="3429635"/>
            <a:ext cx="2326481" cy="1431131"/>
            <a:chOff x="1049976" y="3837242"/>
            <a:chExt cx="3960000" cy="2435845"/>
          </a:xfrm>
        </p:grpSpPr>
        <p:sp>
          <p:nvSpPr>
            <p:cNvPr id="40" name="同侧圆角矩形 39"/>
            <p:cNvSpPr/>
            <p:nvPr/>
          </p:nvSpPr>
          <p:spPr>
            <a:xfrm rot="2700000">
              <a:off x="2206724" y="3469835"/>
              <a:ext cx="1646504" cy="3960000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00000">
                  <a:schemeClr val="tx1">
                    <a:lumMod val="65000"/>
                    <a:lumOff val="35000"/>
                    <a:alpha val="60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椭圆 40"/>
            <p:cNvSpPr>
              <a:spLocks noChangeAspect="1"/>
            </p:cNvSpPr>
            <p:nvPr/>
          </p:nvSpPr>
          <p:spPr>
            <a:xfrm>
              <a:off x="3289383" y="3837242"/>
              <a:ext cx="1363909" cy="136180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635000" dist="101600" dir="81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733675" y="3078401"/>
            <a:ext cx="1156097" cy="728663"/>
            <a:chOff x="4419908" y="5668908"/>
            <a:chExt cx="1540318" cy="972000"/>
          </a:xfrm>
        </p:grpSpPr>
        <p:sp>
          <p:nvSpPr>
            <p:cNvPr id="43" name="同侧圆角矩形 42"/>
            <p:cNvSpPr/>
            <p:nvPr/>
          </p:nvSpPr>
          <p:spPr>
            <a:xfrm rot="2700000">
              <a:off x="4844134" y="5524817"/>
              <a:ext cx="691865" cy="1540318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00000">
                  <a:schemeClr val="tx1">
                    <a:lumMod val="65000"/>
                    <a:lumOff val="35000"/>
                    <a:alpha val="60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椭圆 43"/>
            <p:cNvSpPr>
              <a:spLocks noChangeAspect="1"/>
            </p:cNvSpPr>
            <p:nvPr/>
          </p:nvSpPr>
          <p:spPr>
            <a:xfrm>
              <a:off x="5292384" y="5668908"/>
              <a:ext cx="529831" cy="530471"/>
            </a:xfrm>
            <a:prstGeom prst="ellipse">
              <a:avLst/>
            </a:prstGeom>
            <a:gradFill flip="none"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635000" dist="101600" dir="81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4106466" y="1069816"/>
            <a:ext cx="2287905" cy="5988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300" kern="1200" cap="none" spc="0" normalizeH="0" baseline="0" noProof="0" dirty="0">
                <a:solidFill>
                  <a:schemeClr val="accent3">
                    <a:lumMod val="50000"/>
                  </a:schemeClr>
                </a:solidFill>
                <a:latin typeface="方正正纤黑简体" pitchFamily="2" charset="-122"/>
                <a:ea typeface="方正正纤黑简体" pitchFamily="2" charset="-122"/>
                <a:cs typeface="+mn-cs"/>
              </a:rPr>
              <a:t>乙酸的妙用</a:t>
            </a:r>
            <a:endParaRPr kumimoji="0" lang="zh-CN" altLang="en-US" sz="3300" kern="1200" cap="none" spc="0" normalizeH="0" baseline="0" noProof="0" dirty="0">
              <a:solidFill>
                <a:schemeClr val="accent3">
                  <a:lumMod val="50000"/>
                </a:schemeClr>
              </a:solidFill>
              <a:latin typeface="方正正纤黑简体" pitchFamily="2" charset="-122"/>
              <a:ea typeface="方正正纤黑简体" pitchFamily="2" charset="-122"/>
              <a:cs typeface="+mn-cs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933429" y="2094468"/>
            <a:ext cx="4625579" cy="18897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just" defTabSz="914400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kern="1200" cap="none" spc="0" normalizeH="0" baseline="0" noProof="0" dirty="0">
                <a:solidFill>
                  <a:schemeClr val="accent3">
                    <a:lumMod val="75000"/>
                  </a:schemeClr>
                </a:solidFill>
                <a:latin typeface="方正正纤黑简体" pitchFamily="2" charset="-122"/>
                <a:ea typeface="方正正纤黑简体" pitchFamily="2" charset="-122"/>
                <a:cs typeface="+mn-cs"/>
              </a:rPr>
              <a:t>3</a:t>
            </a:r>
            <a:r>
              <a:rPr kumimoji="0" lang="zh-CN" altLang="en-US" sz="1800" kern="1200" cap="none" spc="0" normalizeH="0" baseline="0" noProof="0" dirty="0">
                <a:solidFill>
                  <a:schemeClr val="accent3">
                    <a:lumMod val="75000"/>
                  </a:schemeClr>
                </a:solidFill>
                <a:latin typeface="方正正纤黑简体" pitchFamily="2" charset="-122"/>
                <a:ea typeface="方正正纤黑简体" pitchFamily="2" charset="-122"/>
                <a:cs typeface="+mn-cs"/>
              </a:rPr>
              <a:t>、除鱼腥：在烹调鱼时，如果加一点醋，可除鱼腥味。用醋清洗刀、案等也能去腥。</a:t>
            </a:r>
            <a:endParaRPr kumimoji="0" lang="zh-CN" altLang="en-US" sz="1800" kern="1200" cap="none" spc="0" normalizeH="0" baseline="0" noProof="0" dirty="0">
              <a:solidFill>
                <a:schemeClr val="accent3">
                  <a:lumMod val="75000"/>
                </a:schemeClr>
              </a:solidFill>
              <a:latin typeface="方正正纤黑简体" pitchFamily="2" charset="-122"/>
              <a:ea typeface="方正正纤黑简体" pitchFamily="2" charset="-122"/>
              <a:cs typeface="+mn-cs"/>
            </a:endParaRPr>
          </a:p>
          <a:p>
            <a:pPr marR="0" algn="just" defTabSz="914400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kern="1200" cap="none" spc="0" normalizeH="0" baseline="0" noProof="0" dirty="0">
                <a:solidFill>
                  <a:schemeClr val="accent3">
                    <a:lumMod val="75000"/>
                  </a:schemeClr>
                </a:solidFill>
                <a:latin typeface="方正正纤黑简体" pitchFamily="2" charset="-122"/>
                <a:ea typeface="方正正纤黑简体" pitchFamily="2" charset="-122"/>
                <a:cs typeface="+mn-cs"/>
              </a:rPr>
              <a:t>往往我们在做红烧鱼时，不仅放醋，还要放酒，这样做出来的菜香味异常浓烈，特别能勾起食欲，这是为什么呢？</a:t>
            </a:r>
            <a:endParaRPr kumimoji="0" lang="zh-CN" altLang="en-US" sz="1800" kern="1200" cap="none" spc="0" normalizeH="0" baseline="0" noProof="0" dirty="0">
              <a:solidFill>
                <a:schemeClr val="accent3">
                  <a:lumMod val="75000"/>
                </a:schemeClr>
              </a:solidFill>
              <a:latin typeface="方正正纤黑简体" pitchFamily="2" charset="-122"/>
              <a:ea typeface="方正正纤黑简体" pitchFamily="2" charset="-122"/>
              <a:cs typeface="+mn-cs"/>
            </a:endParaRPr>
          </a:p>
        </p:txBody>
      </p:sp>
      <p:sp>
        <p:nvSpPr>
          <p:cNvPr id="19" name="矩形 18"/>
          <p:cNvSpPr/>
          <p:nvPr>
            <p:custDataLst>
              <p:tags r:id="rId2"/>
            </p:custDataLst>
          </p:nvPr>
        </p:nvSpPr>
        <p:spPr>
          <a:xfrm>
            <a:off x="-447675" y="-256540"/>
            <a:ext cx="276225" cy="114300"/>
          </a:xfrm>
          <a:prstGeom prst="rect">
            <a:avLst/>
          </a:prstGeom>
          <a:solidFill>
            <a:srgbClr val="52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Tm="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19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6" name="文本框 13349"/>
          <p:cNvSpPr txBox="1"/>
          <p:nvPr/>
        </p:nvSpPr>
        <p:spPr>
          <a:xfrm>
            <a:off x="1216025" y="139700"/>
            <a:ext cx="2066290" cy="4140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>
            <a:solidFill>
              <a:srgbClr val="0033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1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charset="-122"/>
              </a:rPr>
              <a:t>乙酸的化学性质</a:t>
            </a:r>
            <a:endParaRPr lang="zh-CN" altLang="en-US" sz="21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32" name="椭圆 31"/>
          <p:cNvSpPr>
            <a:spLocks noChangeAspect="1"/>
          </p:cNvSpPr>
          <p:nvPr/>
        </p:nvSpPr>
        <p:spPr>
          <a:xfrm>
            <a:off x="164465" y="69850"/>
            <a:ext cx="956945" cy="956310"/>
          </a:xfrm>
          <a:prstGeom prst="ellipse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  <a:effectLst>
            <a:outerShdw blurRad="635000" dist="1016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980" y="201930"/>
            <a:ext cx="4382770" cy="251777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48665" y="1085850"/>
            <a:ext cx="3629025" cy="14204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60000"/>
              </a:lnSpc>
              <a:spcBef>
                <a:spcPct val="50000"/>
              </a:spcBef>
            </a:pPr>
            <a:r>
              <a:rPr lang="zh-CN" altLang="en-US" dirty="0">
                <a:latin typeface="Arial" panose="020B0604020202020204" pitchFamily="34" charset="0"/>
                <a:sym typeface="+mn-ea"/>
              </a:rPr>
              <a:t>料酒中的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乙醇</a:t>
            </a:r>
            <a:r>
              <a:rPr lang="zh-CN" altLang="en-US" dirty="0">
                <a:latin typeface="Arial" panose="020B0604020202020204" pitchFamily="34" charset="0"/>
                <a:sym typeface="+mn-ea"/>
              </a:rPr>
              <a:t>和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乙酸，在烹饪过程中</a:t>
            </a:r>
            <a:r>
              <a:rPr lang="zh-CN" altLang="en-US" dirty="0">
                <a:latin typeface="Arial" panose="020B0604020202020204" pitchFamily="34" charset="0"/>
                <a:sym typeface="+mn-ea"/>
              </a:rPr>
              <a:t>反应，生成一种有特殊香味叫做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乙酸乙酯</a:t>
            </a:r>
            <a:r>
              <a:rPr lang="zh-CN" altLang="en-US" dirty="0">
                <a:latin typeface="Arial" panose="020B0604020202020204" pitchFamily="34" charset="0"/>
                <a:sym typeface="+mn-ea"/>
              </a:rPr>
              <a:t>的物质。</a:t>
            </a:r>
            <a:endParaRPr lang="zh-CN" altLang="en-US"/>
          </a:p>
        </p:txBody>
      </p:sp>
      <p:sp>
        <p:nvSpPr>
          <p:cNvPr id="10245" name="文本框 10244"/>
          <p:cNvSpPr txBox="1"/>
          <p:nvPr/>
        </p:nvSpPr>
        <p:spPr>
          <a:xfrm>
            <a:off x="304800" y="3042920"/>
            <a:ext cx="8588375" cy="590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>
              <a:lnSpc>
                <a:spcPct val="160000"/>
              </a:lnSpc>
              <a:spcBef>
                <a:spcPct val="50000"/>
              </a:spcBef>
            </a:pPr>
            <a:r>
              <a:rPr lang="zh-CN" altLang="en-US" sz="2400" b="1" dirty="0">
                <a:solidFill>
                  <a:srgbClr val="CC0000"/>
                </a:solidFill>
                <a:latin typeface="Arial" panose="020B0604020202020204" pitchFamily="34" charset="0"/>
              </a:rPr>
              <a:t>能否通过改变反应条件快速生成乙酸乙酯呢？</a:t>
            </a:r>
            <a:endParaRPr lang="zh-CN" altLang="en-US" sz="2400" b="1" dirty="0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  <p:sp>
        <p:nvSpPr>
          <p:cNvPr id="10246" name="文本框 10245"/>
          <p:cNvSpPr txBox="1"/>
          <p:nvPr/>
        </p:nvSpPr>
        <p:spPr>
          <a:xfrm>
            <a:off x="304800" y="3827145"/>
            <a:ext cx="8458200" cy="4921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>
              <a:lnSpc>
                <a:spcPct val="160000"/>
              </a:lnSpc>
              <a:spcBef>
                <a:spcPct val="50000"/>
              </a:spcBef>
            </a:pPr>
            <a:r>
              <a:rPr lang="zh-CN" altLang="en-US" sz="2000" b="1" dirty="0">
                <a:latin typeface="Arial" panose="020B0604020202020204" pitchFamily="34" charset="0"/>
              </a:rPr>
              <a:t>能。以浓硫酸为催化剂，加热下可快速生成乙酸乙酯</a:t>
            </a:r>
            <a:endParaRPr lang="zh-CN" altLang="en-US" sz="2000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/>
      <p:bldP spid="102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对象 11265"/>
          <p:cNvGraphicFramePr>
            <a:graphicFrameLocks noChangeAspect="1"/>
          </p:cNvGraphicFramePr>
          <p:nvPr/>
        </p:nvGraphicFramePr>
        <p:xfrm>
          <a:off x="1385101" y="2156755"/>
          <a:ext cx="3829995" cy="2988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" r:id="rId1" imgW="5114925" imgH="5124450" progId="Paint.Picture">
                  <p:embed/>
                </p:oleObj>
              </mc:Choice>
              <mc:Fallback>
                <p:oleObj name="" r:id="rId1" imgW="5114925" imgH="5124450" progId="Paint.Picture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2">
                        <a:lum bright="32001" contrast="76000"/>
                      </a:blip>
                      <a:stretch>
                        <a:fillRect/>
                      </a:stretch>
                    </p:blipFill>
                    <p:spPr>
                      <a:xfrm>
                        <a:off x="1385101" y="2156755"/>
                        <a:ext cx="3829995" cy="298801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矩形标注 11266"/>
          <p:cNvSpPr/>
          <p:nvPr/>
        </p:nvSpPr>
        <p:spPr>
          <a:xfrm rot="-10767126">
            <a:off x="5371107" y="2458057"/>
            <a:ext cx="2629549" cy="1836397"/>
          </a:xfrm>
          <a:prstGeom prst="wedgeRectCallout">
            <a:avLst>
              <a:gd name="adj1" fmla="val 108412"/>
              <a:gd name="adj2" fmla="val -34829"/>
            </a:avLst>
          </a:prstGeom>
          <a:solidFill>
            <a:schemeClr val="bg1"/>
          </a:solidFill>
          <a:ln w="76200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 lIns="0" tIns="0" rIns="0" bIns="0"/>
          <a:lstStyle/>
          <a:p>
            <a:pPr>
              <a:lnSpc>
                <a:spcPct val="160000"/>
              </a:lnSpc>
            </a:pPr>
            <a:r>
              <a:rPr lang="zh-CN" alt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</a:rPr>
              <a:t>饱和碳酸钠溶液的液面上有透明的</a:t>
            </a:r>
            <a:r>
              <a:rPr lang="zh-CN" altLang="en-US" sz="1800" b="1" dirty="0">
                <a:solidFill>
                  <a:srgbClr val="FF3300"/>
                </a:solidFill>
                <a:latin typeface="Arial" panose="020B0604020202020204" pitchFamily="34" charset="0"/>
                <a:ea typeface="黑体" panose="02010609060101010101" charset="-122"/>
              </a:rPr>
              <a:t>油状液体</a:t>
            </a:r>
            <a:r>
              <a:rPr lang="zh-CN" altLang="en-US" sz="1800" b="1" dirty="0">
                <a:solidFill>
                  <a:srgbClr val="DE4C0A"/>
                </a:solidFill>
                <a:latin typeface="Arial" panose="020B0604020202020204" pitchFamily="34" charset="0"/>
                <a:ea typeface="黑体" panose="02010609060101010101" charset="-122"/>
              </a:rPr>
              <a:t>，</a:t>
            </a:r>
            <a:r>
              <a:rPr lang="zh-CN" alt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</a:rPr>
              <a:t>并可闻到</a:t>
            </a:r>
            <a:r>
              <a:rPr lang="zh-CN" altLang="en-US" sz="1800" b="1" dirty="0">
                <a:solidFill>
                  <a:srgbClr val="FF3300"/>
                </a:solidFill>
                <a:latin typeface="Arial" panose="020B0604020202020204" pitchFamily="34" charset="0"/>
                <a:ea typeface="黑体" panose="02010609060101010101" charset="-122"/>
              </a:rPr>
              <a:t>香味</a:t>
            </a:r>
            <a:r>
              <a:rPr lang="zh-CN" altLang="en-US" sz="1800" b="1" dirty="0">
                <a:solidFill>
                  <a:srgbClr val="DE4C0A"/>
                </a:solidFill>
                <a:latin typeface="Arial" panose="020B0604020202020204" pitchFamily="34" charset="0"/>
                <a:ea typeface="黑体" panose="02010609060101010101" charset="-122"/>
              </a:rPr>
              <a:t>。</a:t>
            </a:r>
            <a:r>
              <a:rPr lang="zh-CN" altLang="en-US" sz="1800" b="1" dirty="0">
                <a:solidFill>
                  <a:srgbClr val="FF3300"/>
                </a:solidFill>
                <a:latin typeface="Times New Roman" panose="02020603050405020304" pitchFamily="18" charset="0"/>
                <a:ea typeface="黑体" panose="02010609060101010101" charset="-122"/>
              </a:rPr>
              <a:t>乙酸乙酯</a:t>
            </a:r>
            <a:r>
              <a:rPr lang="zh-CN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charset="-122"/>
              </a:rPr>
              <a:t>：</a:t>
            </a:r>
            <a:r>
              <a:rPr lang="en-US" altLang="zh-CN" sz="18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CH</a:t>
            </a:r>
            <a:r>
              <a:rPr lang="en-US" altLang="zh-CN" sz="12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3</a:t>
            </a:r>
            <a:r>
              <a:rPr lang="en-US" altLang="zh-CN" sz="18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COOCH</a:t>
            </a:r>
            <a:r>
              <a:rPr lang="en-US" altLang="zh-CN" sz="12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2</a:t>
            </a:r>
            <a:r>
              <a:rPr lang="en-US" altLang="zh-CN" sz="18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CH</a:t>
            </a:r>
            <a:r>
              <a:rPr lang="en-US" altLang="zh-CN" sz="12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3</a:t>
            </a:r>
            <a:endParaRPr lang="en-US" altLang="zh-CN" sz="1200" b="1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11268" name="文本框 11267"/>
          <p:cNvSpPr txBox="1"/>
          <p:nvPr/>
        </p:nvSpPr>
        <p:spPr>
          <a:xfrm>
            <a:off x="1142153" y="1707778"/>
            <a:ext cx="4936360" cy="41402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100" b="1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3</a:t>
            </a:r>
            <a:r>
              <a:rPr lang="zh-CN" altLang="en-US" sz="2100" b="1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、用酒精灯小心加热，观察现象。</a:t>
            </a:r>
            <a:endParaRPr lang="zh-CN" altLang="en-US" sz="21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1269" name="文本框 11268"/>
          <p:cNvSpPr txBox="1"/>
          <p:nvPr/>
        </p:nvSpPr>
        <p:spPr>
          <a:xfrm>
            <a:off x="1256482" y="171492"/>
            <a:ext cx="6459545" cy="64579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100" b="1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1</a:t>
            </a:r>
            <a:r>
              <a:rPr lang="zh-CN" altLang="en-US" sz="2100" b="1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、在试管中先加入</a:t>
            </a:r>
            <a:r>
              <a:rPr lang="en-US" altLang="zh-CN" sz="2100" b="1" dirty="0">
                <a:solidFill>
                  <a:srgbClr val="FF33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3mL</a:t>
            </a:r>
            <a:r>
              <a:rPr lang="zh-CN" altLang="en-US" sz="2100" b="1" dirty="0">
                <a:solidFill>
                  <a:srgbClr val="FF33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乙醇</a:t>
            </a:r>
            <a:r>
              <a:rPr lang="zh-CN" altLang="en-US" sz="2100" b="1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，再</a:t>
            </a:r>
            <a:r>
              <a:rPr lang="zh-CN" altLang="en-US" sz="2100" b="1" dirty="0">
                <a:solidFill>
                  <a:srgbClr val="FF33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慢慢</a:t>
            </a:r>
            <a:r>
              <a:rPr lang="zh-CN" altLang="en-US" sz="2100" b="1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加入</a:t>
            </a:r>
            <a:r>
              <a:rPr lang="en-US" altLang="zh-CN" sz="2100" b="1" dirty="0">
                <a:solidFill>
                  <a:srgbClr val="FF33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2mL</a:t>
            </a:r>
            <a:r>
              <a:rPr lang="zh-CN" altLang="en-US" sz="2100" b="1" dirty="0">
                <a:solidFill>
                  <a:srgbClr val="FF33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浓硫酸，</a:t>
            </a:r>
            <a:r>
              <a:rPr lang="zh-CN" altLang="en-US" sz="2100" b="1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摇动试管混合均匀，用手感觉温度变化。</a:t>
            </a:r>
            <a:endParaRPr lang="zh-CN" altLang="en-US" sz="21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1270" name="文本框 11269"/>
          <p:cNvSpPr txBox="1"/>
          <p:nvPr/>
        </p:nvSpPr>
        <p:spPr>
          <a:xfrm>
            <a:off x="1256482" y="914626"/>
            <a:ext cx="6516709" cy="64579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100" b="1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2</a:t>
            </a:r>
            <a:r>
              <a:rPr lang="zh-CN" altLang="en-US" sz="2100" b="1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、再加入</a:t>
            </a:r>
            <a:r>
              <a:rPr lang="en-US" altLang="zh-CN" sz="2100" b="1" dirty="0">
                <a:solidFill>
                  <a:srgbClr val="FF33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2mL</a:t>
            </a:r>
            <a:r>
              <a:rPr lang="zh-CN" altLang="en-US" sz="2100" b="1" dirty="0">
                <a:solidFill>
                  <a:srgbClr val="FF33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冰醋酸</a:t>
            </a:r>
            <a:r>
              <a:rPr lang="zh-CN" altLang="en-US" sz="2100" b="1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，加入少量</a:t>
            </a:r>
            <a:r>
              <a:rPr lang="zh-CN" altLang="en-US" sz="2100" b="1" dirty="0">
                <a:solidFill>
                  <a:srgbClr val="FF33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碎瓷片，</a:t>
            </a:r>
            <a:r>
              <a:rPr lang="zh-CN" altLang="en-US" sz="2100" b="1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如图连好装置。接上导管到</a:t>
            </a:r>
            <a:r>
              <a:rPr lang="en-US" altLang="zh-CN" sz="2100" b="1" dirty="0">
                <a:solidFill>
                  <a:srgbClr val="FF33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3mL</a:t>
            </a:r>
            <a:r>
              <a:rPr lang="zh-CN" altLang="en-US" sz="2100" b="1" dirty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饱和碳酸钠</a:t>
            </a:r>
            <a:r>
              <a:rPr lang="zh-CN" altLang="en-US" sz="2100" b="1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的液面上（不接触液面）。</a:t>
            </a:r>
            <a:endParaRPr lang="zh-CN" altLang="en-US" sz="21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</p:spTree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ldLvl="0" animBg="1"/>
      <p:bldP spid="11268" grpId="0" bldLvl="0" animBg="1"/>
      <p:bldP spid="11269" grpId="0"/>
      <p:bldP spid="1127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文本框 12289"/>
          <p:cNvSpPr txBox="1"/>
          <p:nvPr/>
        </p:nvSpPr>
        <p:spPr>
          <a:xfrm>
            <a:off x="1370810" y="2172236"/>
            <a:ext cx="5830739" cy="27463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1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charset="-122"/>
              </a:rPr>
              <a:t>1</a:t>
            </a:r>
            <a:r>
              <a:rPr lang="zh-CN" altLang="en-US" sz="21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charset="-122"/>
              </a:rPr>
              <a:t>、为什么要先加酒精，后加浓硫酸？</a:t>
            </a:r>
            <a:endParaRPr lang="zh-CN" altLang="en-US" sz="21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charset="-122"/>
            </a:endParaRPr>
          </a:p>
          <a:p>
            <a:pPr>
              <a:spcBef>
                <a:spcPct val="50000"/>
              </a:spcBef>
            </a:pPr>
            <a:endParaRPr lang="zh-CN" altLang="en-US" sz="21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sz="21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charset="-122"/>
              </a:rPr>
              <a:t>2</a:t>
            </a:r>
            <a:r>
              <a:rPr lang="zh-CN" altLang="en-US" sz="21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charset="-122"/>
              </a:rPr>
              <a:t>、</a:t>
            </a:r>
            <a:r>
              <a:rPr lang="zh-CN" altLang="en-US" sz="21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乙酸乙酯为什么浮在液面上？</a:t>
            </a:r>
            <a:endParaRPr lang="zh-CN" altLang="en-US" sz="21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spcBef>
                <a:spcPct val="50000"/>
              </a:spcBef>
            </a:pPr>
            <a:endParaRPr lang="zh-CN" altLang="en-US" sz="21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sz="21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charset="-122"/>
              </a:rPr>
              <a:t>3</a:t>
            </a:r>
            <a:r>
              <a:rPr lang="zh-CN" altLang="en-US" sz="21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charset="-122"/>
              </a:rPr>
              <a:t>、为什么要</a:t>
            </a:r>
            <a:r>
              <a:rPr lang="zh-CN" altLang="en-US" sz="21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加碎瓷片？</a:t>
            </a:r>
            <a:endParaRPr lang="zh-CN" altLang="en-US" sz="21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spcBef>
                <a:spcPct val="50000"/>
              </a:spcBef>
            </a:pPr>
            <a:endParaRPr lang="zh-CN" altLang="en-US" sz="21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2291" name="文本框 12290"/>
          <p:cNvSpPr txBox="1"/>
          <p:nvPr/>
        </p:nvSpPr>
        <p:spPr>
          <a:xfrm>
            <a:off x="1370810" y="2302047"/>
            <a:ext cx="6402380" cy="51625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>
              <a:lnSpc>
                <a:spcPct val="160000"/>
              </a:lnSpc>
              <a:spcBef>
                <a:spcPct val="50000"/>
              </a:spcBef>
            </a:pPr>
            <a:r>
              <a:rPr lang="zh-CN" altLang="en-US" sz="2100" b="1" dirty="0">
                <a:latin typeface="Arial" panose="020B0604020202020204" pitchFamily="34" charset="0"/>
              </a:rPr>
              <a:t>浓硫酸稀释放出热量；若酒精加在后，则会沸腾飞溅</a:t>
            </a:r>
            <a:endParaRPr lang="zh-CN" altLang="en-US" sz="2100" b="1" dirty="0">
              <a:latin typeface="Arial" panose="020B0604020202020204" pitchFamily="34" charset="0"/>
            </a:endParaRPr>
          </a:p>
        </p:txBody>
      </p:sp>
      <p:sp>
        <p:nvSpPr>
          <p:cNvPr id="12292" name="文本框 12291"/>
          <p:cNvSpPr txBox="1"/>
          <p:nvPr/>
        </p:nvSpPr>
        <p:spPr>
          <a:xfrm>
            <a:off x="1485138" y="4458801"/>
            <a:ext cx="5087606" cy="414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100" b="1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反应物和生成物沸点低，碎瓷片防止暴沸</a:t>
            </a:r>
            <a:endParaRPr lang="zh-CN" altLang="en-US" sz="4050" dirty="0">
              <a:latin typeface="Arial" panose="020B0604020202020204" pitchFamily="34" charset="0"/>
            </a:endParaRPr>
          </a:p>
        </p:txBody>
      </p:sp>
      <p:sp>
        <p:nvSpPr>
          <p:cNvPr id="12293" name="文本框 12292"/>
          <p:cNvSpPr txBox="1"/>
          <p:nvPr/>
        </p:nvSpPr>
        <p:spPr>
          <a:xfrm>
            <a:off x="1427974" y="3601339"/>
            <a:ext cx="5542280" cy="4140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100" b="1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乙酸乙酯不溶于碳酸钠溶液，且密度比水小。</a:t>
            </a:r>
            <a:endParaRPr lang="zh-CN" altLang="en-US" sz="21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graphicFrame>
        <p:nvGraphicFramePr>
          <p:cNvPr id="12294" name="表格 12293"/>
          <p:cNvGraphicFramePr/>
          <p:nvPr/>
        </p:nvGraphicFramePr>
        <p:xfrm>
          <a:off x="1256482" y="171492"/>
          <a:ext cx="6403340" cy="1843405"/>
        </p:xfrm>
        <a:graphic>
          <a:graphicData uri="http://schemas.openxmlformats.org/drawingml/2006/table">
            <a:tbl>
              <a:tblPr/>
              <a:tblGrid>
                <a:gridCol w="1600835"/>
                <a:gridCol w="1600835"/>
                <a:gridCol w="1600835"/>
                <a:gridCol w="1600835"/>
              </a:tblGrid>
              <a:tr h="357505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69925" lvl="1" indent="-325120">
                        <a:buClr>
                          <a:schemeClr val="accent2"/>
                        </a:buClr>
                        <a:defRPr sz="2200" kern="1200"/>
                      </a:lvl2pPr>
                      <a:lvl3pPr marL="1022350" lvl="2" indent="-350520">
                        <a:buClr>
                          <a:schemeClr val="accent1"/>
                        </a:buClr>
                        <a:defRPr sz="2000" kern="1200"/>
                      </a:lvl3pPr>
                      <a:lvl4pPr marL="1339850" lvl="3" indent="-315595">
                        <a:buClr>
                          <a:schemeClr val="accent2"/>
                        </a:buClr>
                        <a:defRPr sz="1800" kern="1200"/>
                      </a:lvl4pPr>
                      <a:lvl5pPr marL="1681480" lvl="4" indent="-339725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65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物 质</a:t>
                      </a:r>
                      <a:endParaRPr lang="zh-CN" altLang="en-US" sz="165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0" marR="0" marT="0" marB="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69925" lvl="1" indent="-325120">
                        <a:buClr>
                          <a:schemeClr val="accent2"/>
                        </a:buClr>
                        <a:defRPr sz="2200" kern="1200"/>
                      </a:lvl2pPr>
                      <a:lvl3pPr marL="1022350" lvl="2" indent="-350520">
                        <a:buClr>
                          <a:schemeClr val="accent1"/>
                        </a:buClr>
                        <a:defRPr sz="2000" kern="1200"/>
                      </a:lvl3pPr>
                      <a:lvl4pPr marL="1339850" lvl="3" indent="-315595">
                        <a:buClr>
                          <a:schemeClr val="accent2"/>
                        </a:buClr>
                        <a:defRPr sz="1800" kern="1200"/>
                      </a:lvl4pPr>
                      <a:lvl5pPr marL="1681480" lvl="4" indent="-339725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沸点（</a:t>
                      </a:r>
                      <a:r>
                        <a:rPr lang="en-US" altLang="zh-CN" sz="1800" b="1" baseline="3000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0</a:t>
                      </a:r>
                      <a:r>
                        <a:rPr lang="en-US" altLang="zh-CN" sz="18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C</a:t>
                      </a: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）</a:t>
                      </a:r>
                      <a:endParaRPr lang="zh-CN" altLang="en-US" sz="180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69925" lvl="1" indent="-325120">
                        <a:buClr>
                          <a:schemeClr val="accent2"/>
                        </a:buClr>
                        <a:defRPr sz="2200" kern="1200"/>
                      </a:lvl2pPr>
                      <a:lvl3pPr marL="1022350" lvl="2" indent="-350520">
                        <a:buClr>
                          <a:schemeClr val="accent1"/>
                        </a:buClr>
                        <a:defRPr sz="2000" kern="1200"/>
                      </a:lvl3pPr>
                      <a:lvl4pPr marL="1339850" lvl="3" indent="-315595">
                        <a:buClr>
                          <a:schemeClr val="accent2"/>
                        </a:buClr>
                        <a:defRPr sz="1800" kern="1200"/>
                      </a:lvl4pPr>
                      <a:lvl5pPr marL="1681480" lvl="4" indent="-339725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密度（</a:t>
                      </a:r>
                      <a:r>
                        <a:rPr lang="en-US" altLang="zh-CN" sz="18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g/mL</a:t>
                      </a: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）</a:t>
                      </a:r>
                      <a:endParaRPr lang="zh-CN" altLang="en-US" sz="1950"/>
                    </a:p>
                  </a:txBody>
                  <a:tcPr marL="0" marR="0" marT="0" marB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69925" lvl="1" indent="-325120">
                        <a:buClr>
                          <a:schemeClr val="accent2"/>
                        </a:buClr>
                        <a:defRPr sz="2200" kern="1200"/>
                      </a:lvl2pPr>
                      <a:lvl3pPr marL="1022350" lvl="2" indent="-350520">
                        <a:buClr>
                          <a:schemeClr val="accent1"/>
                        </a:buClr>
                        <a:defRPr sz="2000" kern="1200"/>
                      </a:lvl3pPr>
                      <a:lvl4pPr marL="1339850" lvl="3" indent="-315595">
                        <a:buClr>
                          <a:schemeClr val="accent2"/>
                        </a:buClr>
                        <a:defRPr sz="1800" kern="1200"/>
                      </a:lvl4pPr>
                      <a:lvl5pPr marL="1681480" lvl="4" indent="-339725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水溶性</a:t>
                      </a:r>
                      <a:endParaRPr lang="zh-CN" altLang="en-US" sz="1950"/>
                    </a:p>
                  </a:txBody>
                  <a:tcPr marL="0" marR="0" marT="0" marB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402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69925" lvl="1" indent="-325120">
                        <a:buClr>
                          <a:schemeClr val="accent2"/>
                        </a:buClr>
                        <a:defRPr sz="2200" kern="1200"/>
                      </a:lvl2pPr>
                      <a:lvl3pPr marL="1022350" lvl="2" indent="-350520">
                        <a:buClr>
                          <a:schemeClr val="accent1"/>
                        </a:buClr>
                        <a:defRPr sz="2000" kern="1200"/>
                      </a:lvl3pPr>
                      <a:lvl4pPr marL="1339850" lvl="3" indent="-315595">
                        <a:buClr>
                          <a:schemeClr val="accent2"/>
                        </a:buClr>
                        <a:defRPr sz="1800" kern="1200"/>
                      </a:lvl4pPr>
                      <a:lvl5pPr marL="1681480" lvl="4" indent="-339725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65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乙 酸</a:t>
                      </a:r>
                      <a:endParaRPr lang="zh-CN" altLang="en-US" sz="165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0" marR="0" marT="0" marB="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69925" lvl="1" indent="-325120">
                        <a:buClr>
                          <a:schemeClr val="accent2"/>
                        </a:buClr>
                        <a:defRPr sz="2200" kern="1200"/>
                      </a:lvl2pPr>
                      <a:lvl3pPr marL="1022350" lvl="2" indent="-350520">
                        <a:buClr>
                          <a:schemeClr val="accent1"/>
                        </a:buClr>
                        <a:defRPr sz="2000" kern="1200"/>
                      </a:lvl3pPr>
                      <a:lvl4pPr marL="1339850" lvl="3" indent="-315595">
                        <a:buClr>
                          <a:schemeClr val="accent2"/>
                        </a:buClr>
                        <a:defRPr sz="1800" kern="1200"/>
                      </a:lvl4pPr>
                      <a:lvl5pPr marL="1681480" lvl="4" indent="-339725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en-US" altLang="zh-CN" sz="18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117</a:t>
                      </a: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．</a:t>
                      </a:r>
                      <a:r>
                        <a:rPr lang="en-US" altLang="zh-CN" sz="18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9</a:t>
                      </a:r>
                      <a:endParaRPr lang="en-US" altLang="zh-CN" sz="1950"/>
                    </a:p>
                  </a:txBody>
                  <a:tcPr marL="0" marR="0" marT="0" marB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69925" lvl="1" indent="-325120">
                        <a:buClr>
                          <a:schemeClr val="accent2"/>
                        </a:buClr>
                        <a:defRPr sz="2200" kern="1200"/>
                      </a:lvl2pPr>
                      <a:lvl3pPr marL="1022350" lvl="2" indent="-350520">
                        <a:buClr>
                          <a:schemeClr val="accent1"/>
                        </a:buClr>
                        <a:defRPr sz="2000" kern="1200"/>
                      </a:lvl3pPr>
                      <a:lvl4pPr marL="1339850" lvl="3" indent="-315595">
                        <a:buClr>
                          <a:schemeClr val="accent2"/>
                        </a:buClr>
                        <a:defRPr sz="1800" kern="1200"/>
                      </a:lvl4pPr>
                      <a:lvl5pPr marL="1681480" lvl="4" indent="-339725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18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1</a:t>
                      </a: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．</a:t>
                      </a:r>
                      <a:r>
                        <a:rPr lang="en-US" altLang="zh-CN" sz="18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05</a:t>
                      </a:r>
                      <a:endParaRPr lang="en-US" altLang="zh-CN" sz="180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69925" lvl="1" indent="-325120">
                        <a:buClr>
                          <a:schemeClr val="accent2"/>
                        </a:buClr>
                        <a:defRPr sz="2200" kern="1200"/>
                      </a:lvl2pPr>
                      <a:lvl3pPr marL="1022350" lvl="2" indent="-350520">
                        <a:buClr>
                          <a:schemeClr val="accent1"/>
                        </a:buClr>
                        <a:defRPr sz="2000" kern="1200"/>
                      </a:lvl3pPr>
                      <a:lvl4pPr marL="1339850" lvl="3" indent="-315595">
                        <a:buClr>
                          <a:schemeClr val="accent2"/>
                        </a:buClr>
                        <a:defRPr sz="1800" kern="1200"/>
                      </a:lvl4pPr>
                      <a:lvl5pPr marL="1681480" lvl="4" indent="-339725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易溶</a:t>
                      </a:r>
                      <a:endParaRPr lang="zh-CN" altLang="en-US" sz="180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323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69925" lvl="1" indent="-325120">
                        <a:buClr>
                          <a:schemeClr val="accent2"/>
                        </a:buClr>
                        <a:defRPr sz="2200" kern="1200"/>
                      </a:lvl2pPr>
                      <a:lvl3pPr marL="1022350" lvl="2" indent="-350520">
                        <a:buClr>
                          <a:schemeClr val="accent1"/>
                        </a:buClr>
                        <a:defRPr sz="2000" kern="1200"/>
                      </a:lvl3pPr>
                      <a:lvl4pPr marL="1339850" lvl="3" indent="-315595">
                        <a:buClr>
                          <a:schemeClr val="accent2"/>
                        </a:buClr>
                        <a:defRPr sz="1800" kern="1200"/>
                      </a:lvl4pPr>
                      <a:lvl5pPr marL="1681480" lvl="4" indent="-339725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zh-CN" altLang="en-US" sz="165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乙 醇</a:t>
                      </a:r>
                      <a:endParaRPr lang="zh-CN" altLang="en-US" sz="1950"/>
                    </a:p>
                  </a:txBody>
                  <a:tcPr marL="0" marR="0" marT="0" marB="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69925" lvl="1" indent="-325120">
                        <a:buClr>
                          <a:schemeClr val="accent2"/>
                        </a:buClr>
                        <a:defRPr sz="2200" kern="1200"/>
                      </a:lvl2pPr>
                      <a:lvl3pPr marL="1022350" lvl="2" indent="-350520">
                        <a:buClr>
                          <a:schemeClr val="accent1"/>
                        </a:buClr>
                        <a:defRPr sz="2000" kern="1200"/>
                      </a:lvl3pPr>
                      <a:lvl4pPr marL="1339850" lvl="3" indent="-315595">
                        <a:buClr>
                          <a:schemeClr val="accent2"/>
                        </a:buClr>
                        <a:defRPr sz="1800" kern="1200"/>
                      </a:lvl4pPr>
                      <a:lvl5pPr marL="1681480" lvl="4" indent="-339725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en-US" altLang="zh-CN" sz="18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78</a:t>
                      </a: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．</a:t>
                      </a:r>
                      <a:r>
                        <a:rPr lang="en-US" altLang="zh-CN" sz="18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5</a:t>
                      </a:r>
                      <a:endParaRPr lang="en-US" altLang="zh-CN" sz="1950"/>
                    </a:p>
                  </a:txBody>
                  <a:tcPr marL="0" marR="0" marT="0" marB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69925" lvl="1" indent="-325120">
                        <a:buClr>
                          <a:schemeClr val="accent2"/>
                        </a:buClr>
                        <a:defRPr sz="2200" kern="1200"/>
                      </a:lvl2pPr>
                      <a:lvl3pPr marL="1022350" lvl="2" indent="-350520">
                        <a:buClr>
                          <a:schemeClr val="accent1"/>
                        </a:buClr>
                        <a:defRPr sz="2000" kern="1200"/>
                      </a:lvl3pPr>
                      <a:lvl4pPr marL="1339850" lvl="3" indent="-315595">
                        <a:buClr>
                          <a:schemeClr val="accent2"/>
                        </a:buClr>
                        <a:defRPr sz="1800" kern="1200"/>
                      </a:lvl4pPr>
                      <a:lvl5pPr marL="1681480" lvl="4" indent="-339725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18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0</a:t>
                      </a: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．</a:t>
                      </a:r>
                      <a:r>
                        <a:rPr lang="en-US" altLang="zh-CN" sz="18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7893</a:t>
                      </a:r>
                      <a:endParaRPr lang="en-US" altLang="zh-CN" sz="180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69925" lvl="1" indent="-325120">
                        <a:buClr>
                          <a:schemeClr val="accent2"/>
                        </a:buClr>
                        <a:defRPr sz="2200" kern="1200"/>
                      </a:lvl2pPr>
                      <a:lvl3pPr marL="1022350" lvl="2" indent="-350520">
                        <a:buClr>
                          <a:schemeClr val="accent1"/>
                        </a:buClr>
                        <a:defRPr sz="2000" kern="1200"/>
                      </a:lvl3pPr>
                      <a:lvl4pPr marL="1339850" lvl="3" indent="-315595">
                        <a:buClr>
                          <a:schemeClr val="accent2"/>
                        </a:buClr>
                        <a:defRPr sz="1800" kern="1200"/>
                      </a:lvl4pPr>
                      <a:lvl5pPr marL="1681480" lvl="4" indent="-339725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易溶</a:t>
                      </a:r>
                      <a:endParaRPr lang="zh-CN" altLang="en-US" sz="1950"/>
                    </a:p>
                  </a:txBody>
                  <a:tcPr marL="0" marR="0" marT="0" marB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65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69925" lvl="1" indent="-325120">
                        <a:buClr>
                          <a:schemeClr val="accent2"/>
                        </a:buClr>
                        <a:defRPr sz="2200" kern="1200"/>
                      </a:lvl2pPr>
                      <a:lvl3pPr marL="1022350" lvl="2" indent="-350520">
                        <a:buClr>
                          <a:schemeClr val="accent1"/>
                        </a:buClr>
                        <a:defRPr sz="2000" kern="1200"/>
                      </a:lvl3pPr>
                      <a:lvl4pPr marL="1339850" lvl="3" indent="-315595">
                        <a:buClr>
                          <a:schemeClr val="accent2"/>
                        </a:buClr>
                        <a:defRPr sz="1800" kern="1200"/>
                      </a:lvl4pPr>
                      <a:lvl5pPr marL="1681480" lvl="4" indent="-339725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65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乙酸乙酯</a:t>
                      </a:r>
                      <a:endParaRPr lang="zh-CN" altLang="en-US" sz="165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0" marR="0" marT="0" marB="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69925" lvl="1" indent="-325120">
                        <a:buClr>
                          <a:schemeClr val="accent2"/>
                        </a:buClr>
                        <a:defRPr sz="2200" kern="1200"/>
                      </a:lvl2pPr>
                      <a:lvl3pPr marL="1022350" lvl="2" indent="-350520">
                        <a:buClr>
                          <a:schemeClr val="accent1"/>
                        </a:buClr>
                        <a:defRPr sz="2000" kern="1200"/>
                      </a:lvl3pPr>
                      <a:lvl4pPr marL="1339850" lvl="3" indent="-315595">
                        <a:buClr>
                          <a:schemeClr val="accent2"/>
                        </a:buClr>
                        <a:defRPr sz="1800" kern="1200"/>
                      </a:lvl4pPr>
                      <a:lvl5pPr marL="1681480" lvl="4" indent="-339725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en-US" altLang="zh-CN" sz="18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77</a:t>
                      </a:r>
                      <a:endParaRPr lang="en-US" altLang="zh-CN" sz="1950"/>
                    </a:p>
                  </a:txBody>
                  <a:tcPr marL="0" marR="0" marT="0" marB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69925" lvl="1" indent="-325120">
                        <a:buClr>
                          <a:schemeClr val="accent2"/>
                        </a:buClr>
                        <a:defRPr sz="2200" kern="1200"/>
                      </a:lvl2pPr>
                      <a:lvl3pPr marL="1022350" lvl="2" indent="-350520">
                        <a:buClr>
                          <a:schemeClr val="accent1"/>
                        </a:buClr>
                        <a:defRPr sz="2000" kern="1200"/>
                      </a:lvl3pPr>
                      <a:lvl4pPr marL="1339850" lvl="3" indent="-315595">
                        <a:buClr>
                          <a:schemeClr val="accent2"/>
                        </a:buClr>
                        <a:defRPr sz="1800" kern="1200"/>
                      </a:lvl4pPr>
                      <a:lvl5pPr marL="1681480" lvl="4" indent="-339725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en-US" altLang="zh-CN" sz="18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0</a:t>
                      </a: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．</a:t>
                      </a:r>
                      <a:r>
                        <a:rPr lang="en-US" altLang="zh-CN" sz="18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90</a:t>
                      </a:r>
                      <a:endParaRPr lang="en-US" altLang="zh-CN" sz="1950"/>
                    </a:p>
                  </a:txBody>
                  <a:tcPr marL="0" marR="0" marT="0" marB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69925" lvl="1" indent="-325120">
                        <a:buClr>
                          <a:schemeClr val="accent2"/>
                        </a:buClr>
                        <a:defRPr sz="2200" kern="1200"/>
                      </a:lvl2pPr>
                      <a:lvl3pPr marL="1022350" lvl="2" indent="-350520">
                        <a:buClr>
                          <a:schemeClr val="accent1"/>
                        </a:buClr>
                        <a:defRPr sz="2000" kern="1200"/>
                      </a:lvl3pPr>
                      <a:lvl4pPr marL="1339850" lvl="3" indent="-315595">
                        <a:buClr>
                          <a:schemeClr val="accent2"/>
                        </a:buClr>
                        <a:defRPr sz="1800" kern="1200"/>
                      </a:lvl4pPr>
                      <a:lvl5pPr marL="1681480" lvl="4" indent="-339725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微溶于水</a:t>
                      </a:r>
                      <a:endParaRPr lang="zh-CN" altLang="en-US" sz="180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不溶于盐溶液</a:t>
                      </a:r>
                      <a:endParaRPr lang="zh-CN" altLang="en-US" sz="1800"/>
                    </a:p>
                  </a:txBody>
                  <a:tcPr marL="0" marR="0" marT="0" marB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321" name="矩形 12320"/>
          <p:cNvSpPr/>
          <p:nvPr/>
        </p:nvSpPr>
        <p:spPr>
          <a:xfrm>
            <a:off x="1529202" y="2748641"/>
            <a:ext cx="5542280" cy="4140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100" b="1" dirty="0">
                <a:solidFill>
                  <a:srgbClr val="0000FF"/>
                </a:solidFill>
                <a:latin typeface="Arial" panose="020B0604020202020204" pitchFamily="34" charset="0"/>
              </a:rPr>
              <a:t>混合物的加入顺序：乙醇、浓硫酸、冰醋酸。</a:t>
            </a:r>
            <a:endParaRPr lang="zh-CN" altLang="en-US" sz="21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1" grpId="0"/>
      <p:bldP spid="12292" grpId="0"/>
      <p:bldP spid="12293" grpId="0"/>
      <p:bldP spid="123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文本框 13313"/>
          <p:cNvSpPr txBox="1"/>
          <p:nvPr/>
        </p:nvSpPr>
        <p:spPr>
          <a:xfrm>
            <a:off x="1370810" y="1958171"/>
            <a:ext cx="5887903" cy="18764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4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charset="-122"/>
              </a:rPr>
              <a:t>蒸出的乙酸乙酯中含有哪些杂质？</a:t>
            </a:r>
            <a:endParaRPr lang="zh-CN" altLang="en-US" sz="20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charset="-122"/>
            </a:endParaRPr>
          </a:p>
          <a:p>
            <a:endParaRPr lang="zh-CN" altLang="en-US" sz="18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charset="-122"/>
            </a:endParaRPr>
          </a:p>
          <a:p>
            <a:r>
              <a:rPr lang="en-US" altLang="zh-CN" sz="2000" b="1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5</a:t>
            </a:r>
            <a:r>
              <a:rPr lang="zh-CN" altLang="en-US" sz="2000" b="1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zh-CN" altLang="en-US" sz="2000" b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charset="-122"/>
              </a:rPr>
              <a:t>为什么要将产物收集在饱和碳酸钠溶液中？</a:t>
            </a:r>
            <a:endParaRPr lang="zh-CN" altLang="en-US" sz="2000" b="1" dirty="0">
              <a:solidFill>
                <a:srgbClr val="0000FF"/>
              </a:solidFill>
              <a:latin typeface="Arial" panose="020B0604020202020204" pitchFamily="34" charset="0"/>
              <a:ea typeface="黑体" panose="02010609060101010101" charset="-122"/>
            </a:endParaRPr>
          </a:p>
          <a:p>
            <a:endParaRPr lang="zh-CN" altLang="en-US" sz="1800" b="1" dirty="0">
              <a:solidFill>
                <a:srgbClr val="0000FF"/>
              </a:solidFill>
              <a:latin typeface="Arial" panose="020B0604020202020204" pitchFamily="34" charset="0"/>
              <a:ea typeface="黑体" panose="02010609060101010101" charset="-122"/>
            </a:endParaRPr>
          </a:p>
          <a:p>
            <a:r>
              <a:rPr lang="en-US" altLang="zh-CN" sz="2000" b="1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6</a:t>
            </a:r>
            <a:r>
              <a:rPr lang="zh-CN" altLang="en-US" sz="2000" b="1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、反应中浓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charset="-122"/>
              </a:rPr>
              <a:t>H</a:t>
            </a:r>
            <a:r>
              <a:rPr lang="en-US" altLang="zh-CN" sz="20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charset="-122"/>
              </a:rPr>
              <a:t>2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charset="-122"/>
              </a:rPr>
              <a:t>SO</a:t>
            </a:r>
            <a:r>
              <a:rPr lang="en-US" altLang="zh-CN" sz="20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charset="-122"/>
              </a:rPr>
              <a:t>4</a:t>
            </a:r>
            <a:r>
              <a:rPr lang="zh-CN" altLang="en-US" sz="2000" b="1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的作用是什么？</a:t>
            </a:r>
            <a:endParaRPr lang="zh-CN" altLang="en-US" sz="2000" b="1" dirty="0">
              <a:solidFill>
                <a:srgbClr val="0000FF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2000" b="1" dirty="0">
              <a:solidFill>
                <a:srgbClr val="0000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315" name="文本框 13314"/>
          <p:cNvSpPr txBox="1"/>
          <p:nvPr/>
        </p:nvSpPr>
        <p:spPr>
          <a:xfrm>
            <a:off x="1485265" y="3430905"/>
            <a:ext cx="3931285" cy="414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100" b="1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①</a:t>
            </a:r>
            <a:r>
              <a:rPr lang="zh-CN" altLang="en-US" sz="2100" b="1" dirty="0">
                <a:solidFill>
                  <a:srgbClr val="000099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催化剂</a:t>
            </a:r>
            <a:r>
              <a:rPr lang="en-US" altLang="zh-CN" sz="2100" b="1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:</a:t>
            </a:r>
            <a:r>
              <a:rPr lang="zh-CN" altLang="en-US" sz="2100" b="1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加快化学反应速率</a:t>
            </a:r>
            <a:endParaRPr lang="zh-CN" altLang="en-US" sz="21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3316" name="文本框 13315"/>
          <p:cNvSpPr txBox="1"/>
          <p:nvPr/>
        </p:nvSpPr>
        <p:spPr>
          <a:xfrm>
            <a:off x="1485138" y="3773043"/>
            <a:ext cx="6116560" cy="414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100" b="1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②</a:t>
            </a:r>
            <a:r>
              <a:rPr lang="zh-CN" altLang="en-US" sz="2100" b="1" dirty="0">
                <a:solidFill>
                  <a:srgbClr val="000099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吸水剂</a:t>
            </a:r>
            <a:r>
              <a:rPr lang="en-US" altLang="zh-CN" sz="2100" b="1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:</a:t>
            </a:r>
            <a:r>
              <a:rPr lang="zh-CN" altLang="en-US" sz="2100" b="1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吸收生成的水分，增大反应进行的程度</a:t>
            </a:r>
            <a:endParaRPr lang="zh-CN" altLang="en-US" sz="21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3317" name="文本框 13316"/>
          <p:cNvSpPr txBox="1"/>
          <p:nvPr/>
        </p:nvSpPr>
        <p:spPr>
          <a:xfrm>
            <a:off x="1485152" y="2747814"/>
            <a:ext cx="5773575" cy="51625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>
              <a:lnSpc>
                <a:spcPct val="160000"/>
              </a:lnSpc>
              <a:spcBef>
                <a:spcPct val="50000"/>
              </a:spcBef>
            </a:pPr>
            <a:r>
              <a:rPr lang="zh-CN" altLang="en-US" sz="2100" b="1" dirty="0">
                <a:solidFill>
                  <a:srgbClr val="0000FF"/>
                </a:solidFill>
                <a:latin typeface="Arial" panose="020B0604020202020204" pitchFamily="34" charset="0"/>
              </a:rPr>
              <a:t>溶解乙醇、中和乙酸、降低乙酸乙酯的溶解性。</a:t>
            </a:r>
            <a:endParaRPr lang="zh-CN" altLang="en-US" sz="21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3318" name="文本框 13317"/>
          <p:cNvSpPr txBox="1"/>
          <p:nvPr/>
        </p:nvSpPr>
        <p:spPr>
          <a:xfrm>
            <a:off x="1542302" y="2085890"/>
            <a:ext cx="6173724" cy="51625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>
              <a:lnSpc>
                <a:spcPct val="160000"/>
              </a:lnSpc>
              <a:spcBef>
                <a:spcPct val="50000"/>
              </a:spcBef>
            </a:pPr>
            <a:r>
              <a:rPr lang="zh-CN" altLang="en-US" sz="2100" b="1" dirty="0">
                <a:latin typeface="Arial" panose="020B0604020202020204" pitchFamily="34" charset="0"/>
              </a:rPr>
              <a:t>较多量的乙醇，较少量的乙酸。</a:t>
            </a:r>
            <a:endParaRPr lang="zh-CN" altLang="en-US" sz="2100" b="1" dirty="0">
              <a:latin typeface="Arial" panose="020B0604020202020204" pitchFamily="34" charset="0"/>
            </a:endParaRPr>
          </a:p>
        </p:txBody>
      </p:sp>
      <p:graphicFrame>
        <p:nvGraphicFramePr>
          <p:cNvPr id="13319" name="表格 13318"/>
          <p:cNvGraphicFramePr/>
          <p:nvPr/>
        </p:nvGraphicFramePr>
        <p:xfrm>
          <a:off x="1313646" y="114328"/>
          <a:ext cx="6403340" cy="1843405"/>
        </p:xfrm>
        <a:graphic>
          <a:graphicData uri="http://schemas.openxmlformats.org/drawingml/2006/table">
            <a:tbl>
              <a:tblPr/>
              <a:tblGrid>
                <a:gridCol w="1600835"/>
                <a:gridCol w="1600835"/>
                <a:gridCol w="1600835"/>
                <a:gridCol w="1600835"/>
              </a:tblGrid>
              <a:tr h="357505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69925" lvl="1" indent="-325120">
                        <a:buClr>
                          <a:schemeClr val="accent2"/>
                        </a:buClr>
                        <a:defRPr sz="2200" kern="1200"/>
                      </a:lvl2pPr>
                      <a:lvl3pPr marL="1022350" lvl="2" indent="-350520">
                        <a:buClr>
                          <a:schemeClr val="accent1"/>
                        </a:buClr>
                        <a:defRPr sz="2000" kern="1200"/>
                      </a:lvl3pPr>
                      <a:lvl4pPr marL="1339850" lvl="3" indent="-315595">
                        <a:buClr>
                          <a:schemeClr val="accent2"/>
                        </a:buClr>
                        <a:defRPr sz="1800" kern="1200"/>
                      </a:lvl4pPr>
                      <a:lvl5pPr marL="1681480" lvl="4" indent="-339725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65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物 质</a:t>
                      </a:r>
                      <a:endParaRPr lang="zh-CN" altLang="en-US" sz="165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0" marR="0" marT="0" marB="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69925" lvl="1" indent="-325120">
                        <a:buClr>
                          <a:schemeClr val="accent2"/>
                        </a:buClr>
                        <a:defRPr sz="2200" kern="1200"/>
                      </a:lvl2pPr>
                      <a:lvl3pPr marL="1022350" lvl="2" indent="-350520">
                        <a:buClr>
                          <a:schemeClr val="accent1"/>
                        </a:buClr>
                        <a:defRPr sz="2000" kern="1200"/>
                      </a:lvl3pPr>
                      <a:lvl4pPr marL="1339850" lvl="3" indent="-315595">
                        <a:buClr>
                          <a:schemeClr val="accent2"/>
                        </a:buClr>
                        <a:defRPr sz="1800" kern="1200"/>
                      </a:lvl4pPr>
                      <a:lvl5pPr marL="1681480" lvl="4" indent="-339725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725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沸点（</a:t>
                      </a:r>
                      <a:r>
                        <a:rPr lang="en-US" altLang="zh-CN" sz="1725" b="1" baseline="3000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0</a:t>
                      </a:r>
                      <a:r>
                        <a:rPr lang="en-US" altLang="zh-CN" sz="1725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C</a:t>
                      </a:r>
                      <a:r>
                        <a:rPr lang="zh-CN" altLang="en-US" sz="1725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）</a:t>
                      </a:r>
                      <a:endParaRPr lang="zh-CN" altLang="en-US" sz="1725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69925" lvl="1" indent="-325120">
                        <a:buClr>
                          <a:schemeClr val="accent2"/>
                        </a:buClr>
                        <a:defRPr sz="2200" kern="1200"/>
                      </a:lvl2pPr>
                      <a:lvl3pPr marL="1022350" lvl="2" indent="-350520">
                        <a:buClr>
                          <a:schemeClr val="accent1"/>
                        </a:buClr>
                        <a:defRPr sz="2000" kern="1200"/>
                      </a:lvl3pPr>
                      <a:lvl4pPr marL="1339850" lvl="3" indent="-315595">
                        <a:buClr>
                          <a:schemeClr val="accent2"/>
                        </a:buClr>
                        <a:defRPr sz="1800" kern="1200"/>
                      </a:lvl4pPr>
                      <a:lvl5pPr marL="1681480" lvl="4" indent="-339725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zh-CN" altLang="en-US" sz="1725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密度（</a:t>
                      </a:r>
                      <a:r>
                        <a:rPr lang="en-US" altLang="zh-CN" sz="1725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g/mL</a:t>
                      </a:r>
                      <a:r>
                        <a:rPr lang="zh-CN" altLang="en-US" sz="1725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）</a:t>
                      </a:r>
                      <a:endParaRPr lang="zh-CN" altLang="en-US" sz="1950"/>
                    </a:p>
                  </a:txBody>
                  <a:tcPr marL="0" marR="0" marT="0" marB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69925" lvl="1" indent="-325120">
                        <a:buClr>
                          <a:schemeClr val="accent2"/>
                        </a:buClr>
                        <a:defRPr sz="2200" kern="1200"/>
                      </a:lvl2pPr>
                      <a:lvl3pPr marL="1022350" lvl="2" indent="-350520">
                        <a:buClr>
                          <a:schemeClr val="accent1"/>
                        </a:buClr>
                        <a:defRPr sz="2000" kern="1200"/>
                      </a:lvl3pPr>
                      <a:lvl4pPr marL="1339850" lvl="3" indent="-315595">
                        <a:buClr>
                          <a:schemeClr val="accent2"/>
                        </a:buClr>
                        <a:defRPr sz="1800" kern="1200"/>
                      </a:lvl4pPr>
                      <a:lvl5pPr marL="1681480" lvl="4" indent="-339725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zh-CN" altLang="en-US" sz="1725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水溶性</a:t>
                      </a:r>
                      <a:endParaRPr lang="zh-CN" altLang="en-US" sz="1950"/>
                    </a:p>
                  </a:txBody>
                  <a:tcPr marL="0" marR="0" marT="0" marB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402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69925" lvl="1" indent="-325120">
                        <a:buClr>
                          <a:schemeClr val="accent2"/>
                        </a:buClr>
                        <a:defRPr sz="2200" kern="1200"/>
                      </a:lvl2pPr>
                      <a:lvl3pPr marL="1022350" lvl="2" indent="-350520">
                        <a:buClr>
                          <a:schemeClr val="accent1"/>
                        </a:buClr>
                        <a:defRPr sz="2000" kern="1200"/>
                      </a:lvl3pPr>
                      <a:lvl4pPr marL="1339850" lvl="3" indent="-315595">
                        <a:buClr>
                          <a:schemeClr val="accent2"/>
                        </a:buClr>
                        <a:defRPr sz="1800" kern="1200"/>
                      </a:lvl4pPr>
                      <a:lvl5pPr marL="1681480" lvl="4" indent="-339725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65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乙 酸</a:t>
                      </a:r>
                      <a:endParaRPr lang="zh-CN" altLang="en-US" sz="165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0" marR="0" marT="0" marB="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69925" lvl="1" indent="-325120">
                        <a:buClr>
                          <a:schemeClr val="accent2"/>
                        </a:buClr>
                        <a:defRPr sz="2200" kern="1200"/>
                      </a:lvl2pPr>
                      <a:lvl3pPr marL="1022350" lvl="2" indent="-350520">
                        <a:buClr>
                          <a:schemeClr val="accent1"/>
                        </a:buClr>
                        <a:defRPr sz="2000" kern="1200"/>
                      </a:lvl3pPr>
                      <a:lvl4pPr marL="1339850" lvl="3" indent="-315595">
                        <a:buClr>
                          <a:schemeClr val="accent2"/>
                        </a:buClr>
                        <a:defRPr sz="1800" kern="1200"/>
                      </a:lvl4pPr>
                      <a:lvl5pPr marL="1681480" lvl="4" indent="-339725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en-US" altLang="zh-CN" sz="1725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117</a:t>
                      </a:r>
                      <a:r>
                        <a:rPr lang="zh-CN" altLang="en-US" sz="1725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．</a:t>
                      </a:r>
                      <a:r>
                        <a:rPr lang="en-US" altLang="zh-CN" sz="1725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9</a:t>
                      </a:r>
                      <a:endParaRPr lang="en-US" altLang="zh-CN" sz="1950"/>
                    </a:p>
                  </a:txBody>
                  <a:tcPr marL="0" marR="0" marT="0" marB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69925" lvl="1" indent="-325120">
                        <a:buClr>
                          <a:schemeClr val="accent2"/>
                        </a:buClr>
                        <a:defRPr sz="2200" kern="1200"/>
                      </a:lvl2pPr>
                      <a:lvl3pPr marL="1022350" lvl="2" indent="-350520">
                        <a:buClr>
                          <a:schemeClr val="accent1"/>
                        </a:buClr>
                        <a:defRPr sz="2000" kern="1200"/>
                      </a:lvl3pPr>
                      <a:lvl4pPr marL="1339850" lvl="3" indent="-315595">
                        <a:buClr>
                          <a:schemeClr val="accent2"/>
                        </a:buClr>
                        <a:defRPr sz="1800" kern="1200"/>
                      </a:lvl4pPr>
                      <a:lvl5pPr marL="1681480" lvl="4" indent="-339725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1725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1</a:t>
                      </a:r>
                      <a:r>
                        <a:rPr lang="zh-CN" altLang="en-US" sz="1725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．</a:t>
                      </a:r>
                      <a:r>
                        <a:rPr lang="en-US" altLang="zh-CN" sz="1725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05</a:t>
                      </a:r>
                      <a:endParaRPr lang="en-US" altLang="zh-CN" sz="1725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69925" lvl="1" indent="-325120">
                        <a:buClr>
                          <a:schemeClr val="accent2"/>
                        </a:buClr>
                        <a:defRPr sz="2200" kern="1200"/>
                      </a:lvl2pPr>
                      <a:lvl3pPr marL="1022350" lvl="2" indent="-350520">
                        <a:buClr>
                          <a:schemeClr val="accent1"/>
                        </a:buClr>
                        <a:defRPr sz="2000" kern="1200"/>
                      </a:lvl3pPr>
                      <a:lvl4pPr marL="1339850" lvl="3" indent="-315595">
                        <a:buClr>
                          <a:schemeClr val="accent2"/>
                        </a:buClr>
                        <a:defRPr sz="1800" kern="1200"/>
                      </a:lvl4pPr>
                      <a:lvl5pPr marL="1681480" lvl="4" indent="-339725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725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易溶</a:t>
                      </a:r>
                      <a:endParaRPr lang="zh-CN" altLang="en-US" sz="1725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323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69925" lvl="1" indent="-325120">
                        <a:buClr>
                          <a:schemeClr val="accent2"/>
                        </a:buClr>
                        <a:defRPr sz="2200" kern="1200"/>
                      </a:lvl2pPr>
                      <a:lvl3pPr marL="1022350" lvl="2" indent="-350520">
                        <a:buClr>
                          <a:schemeClr val="accent1"/>
                        </a:buClr>
                        <a:defRPr sz="2000" kern="1200"/>
                      </a:lvl3pPr>
                      <a:lvl4pPr marL="1339850" lvl="3" indent="-315595">
                        <a:buClr>
                          <a:schemeClr val="accent2"/>
                        </a:buClr>
                        <a:defRPr sz="1800" kern="1200"/>
                      </a:lvl4pPr>
                      <a:lvl5pPr marL="1681480" lvl="4" indent="-339725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zh-CN" altLang="en-US" sz="165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乙 醇</a:t>
                      </a:r>
                      <a:endParaRPr lang="zh-CN" altLang="en-US" sz="1950"/>
                    </a:p>
                  </a:txBody>
                  <a:tcPr marL="0" marR="0" marT="0" marB="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69925" lvl="1" indent="-325120">
                        <a:buClr>
                          <a:schemeClr val="accent2"/>
                        </a:buClr>
                        <a:defRPr sz="2200" kern="1200"/>
                      </a:lvl2pPr>
                      <a:lvl3pPr marL="1022350" lvl="2" indent="-350520">
                        <a:buClr>
                          <a:schemeClr val="accent1"/>
                        </a:buClr>
                        <a:defRPr sz="2000" kern="1200"/>
                      </a:lvl3pPr>
                      <a:lvl4pPr marL="1339850" lvl="3" indent="-315595">
                        <a:buClr>
                          <a:schemeClr val="accent2"/>
                        </a:buClr>
                        <a:defRPr sz="1800" kern="1200"/>
                      </a:lvl4pPr>
                      <a:lvl5pPr marL="1681480" lvl="4" indent="-339725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en-US" altLang="zh-CN" sz="1725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78</a:t>
                      </a:r>
                      <a:r>
                        <a:rPr lang="zh-CN" altLang="en-US" sz="1725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．</a:t>
                      </a:r>
                      <a:r>
                        <a:rPr lang="en-US" altLang="zh-CN" sz="1725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5</a:t>
                      </a:r>
                      <a:endParaRPr lang="en-US" altLang="zh-CN" sz="1950"/>
                    </a:p>
                  </a:txBody>
                  <a:tcPr marL="0" marR="0" marT="0" marB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69925" lvl="1" indent="-325120">
                        <a:buClr>
                          <a:schemeClr val="accent2"/>
                        </a:buClr>
                        <a:defRPr sz="2200" kern="1200"/>
                      </a:lvl2pPr>
                      <a:lvl3pPr marL="1022350" lvl="2" indent="-350520">
                        <a:buClr>
                          <a:schemeClr val="accent1"/>
                        </a:buClr>
                        <a:defRPr sz="2000" kern="1200"/>
                      </a:lvl3pPr>
                      <a:lvl4pPr marL="1339850" lvl="3" indent="-315595">
                        <a:buClr>
                          <a:schemeClr val="accent2"/>
                        </a:buClr>
                        <a:defRPr sz="1800" kern="1200"/>
                      </a:lvl4pPr>
                      <a:lvl5pPr marL="1681480" lvl="4" indent="-339725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1725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0</a:t>
                      </a:r>
                      <a:r>
                        <a:rPr lang="zh-CN" altLang="en-US" sz="1725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．</a:t>
                      </a:r>
                      <a:r>
                        <a:rPr lang="en-US" altLang="zh-CN" sz="1725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7893</a:t>
                      </a:r>
                      <a:endParaRPr lang="en-US" altLang="zh-CN" sz="1725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69925" lvl="1" indent="-325120">
                        <a:buClr>
                          <a:schemeClr val="accent2"/>
                        </a:buClr>
                        <a:defRPr sz="2200" kern="1200"/>
                      </a:lvl2pPr>
                      <a:lvl3pPr marL="1022350" lvl="2" indent="-350520">
                        <a:buClr>
                          <a:schemeClr val="accent1"/>
                        </a:buClr>
                        <a:defRPr sz="2000" kern="1200"/>
                      </a:lvl3pPr>
                      <a:lvl4pPr marL="1339850" lvl="3" indent="-315595">
                        <a:buClr>
                          <a:schemeClr val="accent2"/>
                        </a:buClr>
                        <a:defRPr sz="1800" kern="1200"/>
                      </a:lvl4pPr>
                      <a:lvl5pPr marL="1681480" lvl="4" indent="-339725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zh-CN" altLang="en-US" sz="1725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易溶</a:t>
                      </a:r>
                      <a:endParaRPr lang="zh-CN" altLang="en-US" sz="1950"/>
                    </a:p>
                  </a:txBody>
                  <a:tcPr marL="0" marR="0" marT="0" marB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65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69925" lvl="1" indent="-325120">
                        <a:buClr>
                          <a:schemeClr val="accent2"/>
                        </a:buClr>
                        <a:defRPr sz="2200" kern="1200"/>
                      </a:lvl2pPr>
                      <a:lvl3pPr marL="1022350" lvl="2" indent="-350520">
                        <a:buClr>
                          <a:schemeClr val="accent1"/>
                        </a:buClr>
                        <a:defRPr sz="2000" kern="1200"/>
                      </a:lvl3pPr>
                      <a:lvl4pPr marL="1339850" lvl="3" indent="-315595">
                        <a:buClr>
                          <a:schemeClr val="accent2"/>
                        </a:buClr>
                        <a:defRPr sz="1800" kern="1200"/>
                      </a:lvl4pPr>
                      <a:lvl5pPr marL="1681480" lvl="4" indent="-339725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65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乙酸乙酯</a:t>
                      </a:r>
                      <a:endParaRPr lang="zh-CN" altLang="en-US" sz="165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0" marR="0" marT="0" marB="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69925" lvl="1" indent="-325120">
                        <a:buClr>
                          <a:schemeClr val="accent2"/>
                        </a:buClr>
                        <a:defRPr sz="2200" kern="1200"/>
                      </a:lvl2pPr>
                      <a:lvl3pPr marL="1022350" lvl="2" indent="-350520">
                        <a:buClr>
                          <a:schemeClr val="accent1"/>
                        </a:buClr>
                        <a:defRPr sz="2000" kern="1200"/>
                      </a:lvl3pPr>
                      <a:lvl4pPr marL="1339850" lvl="3" indent="-315595">
                        <a:buClr>
                          <a:schemeClr val="accent2"/>
                        </a:buClr>
                        <a:defRPr sz="1800" kern="1200"/>
                      </a:lvl4pPr>
                      <a:lvl5pPr marL="1681480" lvl="4" indent="-339725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en-US" altLang="zh-CN" sz="1725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77</a:t>
                      </a:r>
                      <a:endParaRPr lang="en-US" altLang="zh-CN" sz="1950"/>
                    </a:p>
                  </a:txBody>
                  <a:tcPr marL="0" marR="0" marT="0" marB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69925" lvl="1" indent="-325120">
                        <a:buClr>
                          <a:schemeClr val="accent2"/>
                        </a:buClr>
                        <a:defRPr sz="2200" kern="1200"/>
                      </a:lvl2pPr>
                      <a:lvl3pPr marL="1022350" lvl="2" indent="-350520">
                        <a:buClr>
                          <a:schemeClr val="accent1"/>
                        </a:buClr>
                        <a:defRPr sz="2000" kern="1200"/>
                      </a:lvl3pPr>
                      <a:lvl4pPr marL="1339850" lvl="3" indent="-315595">
                        <a:buClr>
                          <a:schemeClr val="accent2"/>
                        </a:buClr>
                        <a:defRPr sz="1800" kern="1200"/>
                      </a:lvl4pPr>
                      <a:lvl5pPr marL="1681480" lvl="4" indent="-339725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en-US" altLang="zh-CN" sz="1725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0</a:t>
                      </a:r>
                      <a:r>
                        <a:rPr lang="zh-CN" altLang="en-US" sz="1725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．</a:t>
                      </a:r>
                      <a:r>
                        <a:rPr lang="en-US" altLang="zh-CN" sz="1725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90</a:t>
                      </a:r>
                      <a:endParaRPr lang="en-US" altLang="zh-CN" sz="1950"/>
                    </a:p>
                  </a:txBody>
                  <a:tcPr marL="0" marR="0" marT="0" marB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69925" lvl="1" indent="-325120">
                        <a:buClr>
                          <a:schemeClr val="accent2"/>
                        </a:buClr>
                        <a:defRPr sz="2200" kern="1200"/>
                      </a:lvl2pPr>
                      <a:lvl3pPr marL="1022350" lvl="2" indent="-350520">
                        <a:buClr>
                          <a:schemeClr val="accent1"/>
                        </a:buClr>
                        <a:defRPr sz="2000" kern="1200"/>
                      </a:lvl3pPr>
                      <a:lvl4pPr marL="1339850" lvl="3" indent="-315595">
                        <a:buClr>
                          <a:schemeClr val="accent2"/>
                        </a:buClr>
                        <a:defRPr sz="1800" kern="1200"/>
                      </a:lvl4pPr>
                      <a:lvl5pPr marL="1681480" lvl="4" indent="-339725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zh-CN" altLang="en-US" sz="1725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微溶于水</a:t>
                      </a:r>
                      <a:endParaRPr lang="zh-CN" altLang="en-US" sz="1725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marL="0" lvl="0" indent="0" algn="ctr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zh-CN" altLang="en-US" sz="1725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难溶于盐溶液</a:t>
                      </a:r>
                      <a:endParaRPr lang="zh-CN" altLang="en-US" sz="1725"/>
                    </a:p>
                  </a:txBody>
                  <a:tcPr marL="0" marR="0" marT="0" marB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340" name="矩形 14339"/>
          <p:cNvSpPr/>
          <p:nvPr/>
        </p:nvSpPr>
        <p:spPr>
          <a:xfrm>
            <a:off x="1399223" y="4137025"/>
            <a:ext cx="8856662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华文中宋" panose="02010600040101010101" pitchFamily="2" charset="-122"/>
              </a:rPr>
              <a:t>7. 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华文中宋" panose="02010600040101010101" pitchFamily="2" charset="-122"/>
              </a:rPr>
              <a:t>导管的作用：</a:t>
            </a:r>
            <a:endParaRPr lang="zh-CN" altLang="en-US" sz="2000" b="1" dirty="0">
              <a:solidFill>
                <a:srgbClr val="0000FF"/>
              </a:solidFill>
              <a:latin typeface="Times New Roman" panose="02020603050405020304" pitchFamily="18" charset="0"/>
              <a:ea typeface="华文中宋" panose="02010600040101010101" pitchFamily="2" charset="-122"/>
            </a:endParaRPr>
          </a:p>
        </p:txBody>
      </p:sp>
      <p:sp>
        <p:nvSpPr>
          <p:cNvPr id="14341" name="矩形 14340"/>
          <p:cNvSpPr/>
          <p:nvPr/>
        </p:nvSpPr>
        <p:spPr>
          <a:xfrm>
            <a:off x="1613853" y="4500563"/>
            <a:ext cx="8029575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1800" b="1" dirty="0">
                <a:solidFill>
                  <a:srgbClr val="FF3300"/>
                </a:solidFill>
                <a:latin typeface="Times New Roman" panose="02020603050405020304" pitchFamily="18" charset="0"/>
                <a:ea typeface="华文中宋" panose="02010600040101010101" pitchFamily="2" charset="-122"/>
              </a:rPr>
              <a:t>导气、冷凝。</a:t>
            </a:r>
            <a:r>
              <a:rPr lang="zh-CN" altLang="en-US" sz="1800" b="1" dirty="0">
                <a:solidFill>
                  <a:srgbClr val="CC3300"/>
                </a:solidFill>
                <a:latin typeface="Times New Roman" panose="02020603050405020304" pitchFamily="18" charset="0"/>
                <a:ea typeface="华文中宋" panose="02010600040101010101" pitchFamily="2" charset="-122"/>
              </a:rPr>
              <a:t>不能将导管插到液面下，防止发生倒吸</a:t>
            </a:r>
            <a:r>
              <a:rPr lang="en-US" altLang="zh-CN" sz="1800" b="1" dirty="0">
                <a:solidFill>
                  <a:srgbClr val="CC3300"/>
                </a:solidFill>
                <a:latin typeface="Times New Roman" panose="02020603050405020304" pitchFamily="18" charset="0"/>
                <a:ea typeface="华文中宋" panose="02010600040101010101" pitchFamily="2" charset="-122"/>
              </a:rPr>
              <a:t>.</a:t>
            </a:r>
            <a:endParaRPr lang="en-US" altLang="zh-CN" sz="1800" b="1" dirty="0">
              <a:solidFill>
                <a:srgbClr val="CC3300"/>
              </a:solidFill>
              <a:latin typeface="Times New Roman" panose="02020603050405020304" pitchFamily="18" charset="0"/>
              <a:ea typeface="华文中宋" panose="02010600040101010101" pitchFamily="2" charset="-122"/>
            </a:endParaRPr>
          </a:p>
        </p:txBody>
      </p:sp>
    </p:spTree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15" grpId="0"/>
      <p:bldP spid="13316" grpId="0"/>
      <p:bldP spid="13317" grpId="0"/>
      <p:bldP spid="13318" grpId="0"/>
      <p:bldP spid="14340" grpId="0"/>
      <p:bldP spid="143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组合 20481"/>
          <p:cNvGrpSpPr/>
          <p:nvPr/>
        </p:nvGrpSpPr>
        <p:grpSpPr>
          <a:xfrm rot="-2265045">
            <a:off x="1817405" y="1654187"/>
            <a:ext cx="2151990" cy="1551767"/>
            <a:chOff x="432" y="336"/>
            <a:chExt cx="1807" cy="1303"/>
          </a:xfrm>
        </p:grpSpPr>
        <p:grpSp>
          <p:nvGrpSpPr>
            <p:cNvPr id="28713" name="组合 20482"/>
            <p:cNvGrpSpPr/>
            <p:nvPr/>
          </p:nvGrpSpPr>
          <p:grpSpPr>
            <a:xfrm>
              <a:off x="432" y="336"/>
              <a:ext cx="1441" cy="1162"/>
              <a:chOff x="1488" y="433"/>
              <a:chExt cx="1441" cy="1162"/>
            </a:xfrm>
          </p:grpSpPr>
          <p:grpSp>
            <p:nvGrpSpPr>
              <p:cNvPr id="28721" name="组合 20483"/>
              <p:cNvGrpSpPr/>
              <p:nvPr/>
            </p:nvGrpSpPr>
            <p:grpSpPr>
              <a:xfrm rot="2140584">
                <a:off x="2496" y="816"/>
                <a:ext cx="97" cy="192"/>
                <a:chOff x="3504" y="2976"/>
                <a:chExt cx="97" cy="192"/>
              </a:xfrm>
            </p:grpSpPr>
            <p:sp>
              <p:nvSpPr>
                <p:cNvPr id="28732" name="直接连接符 20484"/>
                <p:cNvSpPr/>
                <p:nvPr/>
              </p:nvSpPr>
              <p:spPr>
                <a:xfrm rot="10792177" flipV="1">
                  <a:off x="3504" y="2976"/>
                  <a:ext cx="1" cy="192"/>
                </a:xfrm>
                <a:prstGeom prst="line">
                  <a:avLst/>
                </a:prstGeom>
                <a:ln w="76200" cap="flat" cmpd="sng">
                  <a:solidFill>
                    <a:schemeClr val="accent2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28733" name="直接连接符 20485"/>
                <p:cNvSpPr/>
                <p:nvPr/>
              </p:nvSpPr>
              <p:spPr>
                <a:xfrm rot="10792177" flipV="1">
                  <a:off x="3600" y="2976"/>
                  <a:ext cx="1" cy="192"/>
                </a:xfrm>
                <a:prstGeom prst="line">
                  <a:avLst/>
                </a:prstGeom>
                <a:ln w="76200" cap="flat" cmpd="sng">
                  <a:solidFill>
                    <a:schemeClr val="accent2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28722" name="直接连接符 20486"/>
              <p:cNvSpPr/>
              <p:nvPr/>
            </p:nvSpPr>
            <p:spPr>
              <a:xfrm rot="8722220">
                <a:off x="1834" y="731"/>
                <a:ext cx="1" cy="240"/>
              </a:xfrm>
              <a:prstGeom prst="line">
                <a:avLst/>
              </a:prstGeom>
              <a:ln w="7620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8723" name="直接连接符 20487"/>
              <p:cNvSpPr/>
              <p:nvPr/>
            </p:nvSpPr>
            <p:spPr>
              <a:xfrm rot="5400000">
                <a:off x="2147" y="970"/>
                <a:ext cx="0" cy="240"/>
              </a:xfrm>
              <a:prstGeom prst="line">
                <a:avLst/>
              </a:prstGeom>
              <a:ln w="7620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8724" name="直接连接符 20488"/>
              <p:cNvSpPr/>
              <p:nvPr/>
            </p:nvSpPr>
            <p:spPr>
              <a:xfrm rot="1315266">
                <a:off x="1872" y="1200"/>
                <a:ext cx="1" cy="240"/>
              </a:xfrm>
              <a:prstGeom prst="line">
                <a:avLst/>
              </a:prstGeom>
              <a:ln w="7620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8725" name="椭圆 20489"/>
              <p:cNvSpPr/>
              <p:nvPr/>
            </p:nvSpPr>
            <p:spPr>
              <a:xfrm rot="5400000">
                <a:off x="1776" y="911"/>
                <a:ext cx="336" cy="336"/>
              </a:xfrm>
              <a:prstGeom prst="ellipse">
                <a:avLst/>
              </a:prstGeom>
              <a:gradFill rotWithShape="1">
                <a:gsLst>
                  <a:gs pos="0">
                    <a:srgbClr val="333333"/>
                  </a:gs>
                  <a:gs pos="100000">
                    <a:srgbClr val="000000"/>
                  </a:gs>
                </a:gsLst>
                <a:lin ang="2700000" scaled="1"/>
                <a:tileRect/>
              </a:gra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8726" name="椭圆 20490"/>
              <p:cNvSpPr/>
              <p:nvPr/>
            </p:nvSpPr>
            <p:spPr>
              <a:xfrm rot="5400000">
                <a:off x="1692" y="1403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lin ang="2700000" scaled="1"/>
                <a:tileRect/>
              </a:gradFill>
              <a:ln w="9525" cap="flat" cmpd="sng">
                <a:solidFill>
                  <a:srgbClr val="FF99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8727" name="直接连接符 20491"/>
              <p:cNvSpPr/>
              <p:nvPr/>
            </p:nvSpPr>
            <p:spPr>
              <a:xfrm rot="5400000">
                <a:off x="1741" y="982"/>
                <a:ext cx="0" cy="240"/>
              </a:xfrm>
              <a:prstGeom prst="line">
                <a:avLst/>
              </a:prstGeom>
              <a:ln w="7620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8728" name="椭圆 20492"/>
              <p:cNvSpPr/>
              <p:nvPr/>
            </p:nvSpPr>
            <p:spPr>
              <a:xfrm rot="5400000">
                <a:off x="1632" y="623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lin ang="2700000" scaled="1"/>
                <a:tileRect/>
              </a:gradFill>
              <a:ln w="9525" cap="flat" cmpd="sng">
                <a:solidFill>
                  <a:srgbClr val="FF99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8729" name="椭圆 20493"/>
              <p:cNvSpPr/>
              <p:nvPr/>
            </p:nvSpPr>
            <p:spPr>
              <a:xfrm rot="5400000">
                <a:off x="1488" y="1007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lin ang="2700000" scaled="1"/>
                <a:tileRect/>
              </a:gradFill>
              <a:ln w="9525" cap="flat" cmpd="sng">
                <a:solidFill>
                  <a:srgbClr val="FF99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8730" name="椭圆 20494"/>
              <p:cNvSpPr/>
              <p:nvPr/>
            </p:nvSpPr>
            <p:spPr>
              <a:xfrm rot="5400000">
                <a:off x="2256" y="912"/>
                <a:ext cx="336" cy="336"/>
              </a:xfrm>
              <a:prstGeom prst="ellipse">
                <a:avLst/>
              </a:prstGeom>
              <a:gradFill rotWithShape="1">
                <a:gsLst>
                  <a:gs pos="0">
                    <a:srgbClr val="333333"/>
                  </a:gs>
                  <a:gs pos="100000">
                    <a:srgbClr val="000000"/>
                  </a:gs>
                </a:gsLst>
                <a:lin ang="2700000" scaled="1"/>
                <a:tileRect/>
              </a:gra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8731" name="椭圆 20495"/>
              <p:cNvSpPr/>
              <p:nvPr/>
            </p:nvSpPr>
            <p:spPr>
              <a:xfrm>
                <a:off x="2497" y="433"/>
                <a:ext cx="432" cy="432"/>
              </a:xfrm>
              <a:prstGeom prst="ellipse">
                <a:avLst/>
              </a:prstGeom>
              <a:gradFill rotWithShape="0">
                <a:gsLst>
                  <a:gs pos="0">
                    <a:srgbClr val="FF0066"/>
                  </a:gs>
                  <a:gs pos="100000">
                    <a:srgbClr val="76002F"/>
                  </a:gs>
                </a:gsLst>
                <a:lin ang="2700000" scaled="1"/>
                <a:tileRect/>
              </a:gradFill>
              <a:ln w="9525" cap="flat" cmpd="sng">
                <a:solidFill>
                  <a:srgbClr val="FF0066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00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8714" name="组合 20496"/>
            <p:cNvGrpSpPr/>
            <p:nvPr/>
          </p:nvGrpSpPr>
          <p:grpSpPr>
            <a:xfrm>
              <a:off x="1475" y="1016"/>
              <a:ext cx="764" cy="623"/>
              <a:chOff x="1629" y="1434"/>
              <a:chExt cx="764" cy="623"/>
            </a:xfrm>
          </p:grpSpPr>
          <p:sp>
            <p:nvSpPr>
              <p:cNvPr id="28715" name="直接连接符 20497"/>
              <p:cNvSpPr/>
              <p:nvPr/>
            </p:nvSpPr>
            <p:spPr>
              <a:xfrm rot="551604">
                <a:off x="1629" y="1534"/>
                <a:ext cx="96" cy="96"/>
              </a:xfrm>
              <a:prstGeom prst="line">
                <a:avLst/>
              </a:prstGeom>
              <a:ln w="7620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grpSp>
            <p:nvGrpSpPr>
              <p:cNvPr id="28716" name="组合 20498"/>
              <p:cNvGrpSpPr/>
              <p:nvPr/>
            </p:nvGrpSpPr>
            <p:grpSpPr>
              <a:xfrm>
                <a:off x="1701" y="1434"/>
                <a:ext cx="692" cy="623"/>
                <a:chOff x="2426" y="1878"/>
                <a:chExt cx="692" cy="623"/>
              </a:xfrm>
            </p:grpSpPr>
            <p:sp>
              <p:nvSpPr>
                <p:cNvPr id="28717" name="直接连接符 20499"/>
                <p:cNvSpPr/>
                <p:nvPr/>
              </p:nvSpPr>
              <p:spPr>
                <a:xfrm rot="6075918" flipV="1">
                  <a:off x="2426" y="2069"/>
                  <a:ext cx="96" cy="96"/>
                </a:xfrm>
                <a:prstGeom prst="line">
                  <a:avLst/>
                </a:prstGeom>
                <a:ln w="76200" cap="flat" cmpd="sng">
                  <a:solidFill>
                    <a:schemeClr val="accent2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28718" name="椭圆 20500"/>
                <p:cNvSpPr/>
                <p:nvPr/>
              </p:nvSpPr>
              <p:spPr>
                <a:xfrm>
                  <a:off x="2426" y="2069"/>
                  <a:ext cx="432" cy="43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66"/>
                    </a:gs>
                    <a:gs pos="100000">
                      <a:srgbClr val="76002F"/>
                    </a:gs>
                  </a:gsLst>
                  <a:lin ang="2700000" scaled="1"/>
                  <a:tileRect/>
                </a:gradFill>
                <a:ln w="9525" cap="flat" cmpd="sng">
                  <a:solidFill>
                    <a:srgbClr val="FF0066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1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719" name="直接连接符 20501"/>
                <p:cNvSpPr/>
                <p:nvPr/>
              </p:nvSpPr>
              <p:spPr>
                <a:xfrm rot="3005346">
                  <a:off x="2906" y="1947"/>
                  <a:ext cx="1" cy="240"/>
                </a:xfrm>
                <a:prstGeom prst="line">
                  <a:avLst/>
                </a:prstGeom>
                <a:ln w="76200" cap="flat" cmpd="sng">
                  <a:solidFill>
                    <a:schemeClr val="accent2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28720" name="椭圆 20502"/>
                <p:cNvSpPr/>
                <p:nvPr/>
              </p:nvSpPr>
              <p:spPr>
                <a:xfrm rot="5400000">
                  <a:off x="2926" y="187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764700"/>
                    </a:gs>
                  </a:gsLst>
                  <a:lin ang="2700000" scaled="1"/>
                  <a:tileRect/>
                </a:gradFill>
                <a:ln w="9525" cap="flat" cmpd="sng">
                  <a:solidFill>
                    <a:srgbClr val="FF99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100" dirty="0"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28675" name="组合 20503"/>
          <p:cNvGrpSpPr/>
          <p:nvPr/>
        </p:nvGrpSpPr>
        <p:grpSpPr>
          <a:xfrm rot="2864628" flipV="1">
            <a:off x="5422316" y="1823297"/>
            <a:ext cx="2006699" cy="1535094"/>
            <a:chOff x="3018" y="517"/>
            <a:chExt cx="1660" cy="1259"/>
          </a:xfrm>
        </p:grpSpPr>
        <p:sp>
          <p:nvSpPr>
            <p:cNvPr id="28695" name="椭圆 20504"/>
            <p:cNvSpPr/>
            <p:nvPr/>
          </p:nvSpPr>
          <p:spPr>
            <a:xfrm rot="4835233" flipV="1">
              <a:off x="3018" y="517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764700"/>
                </a:gs>
              </a:gsLst>
              <a:lin ang="2700000" scaled="1"/>
              <a:tileRect/>
            </a:gradFill>
            <a:ln w="9525" cap="flat" cmpd="sng">
              <a:solidFill>
                <a:srgbClr val="FF99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00" dirty="0">
                <a:latin typeface="Arial" panose="020B0604020202020204" pitchFamily="34" charset="0"/>
              </a:endParaRPr>
            </a:p>
          </p:txBody>
        </p:sp>
        <p:grpSp>
          <p:nvGrpSpPr>
            <p:cNvPr id="28696" name="组合 20505"/>
            <p:cNvGrpSpPr/>
            <p:nvPr/>
          </p:nvGrpSpPr>
          <p:grpSpPr>
            <a:xfrm>
              <a:off x="3199" y="653"/>
              <a:ext cx="1479" cy="1123"/>
              <a:chOff x="2880" y="572"/>
              <a:chExt cx="1479" cy="1123"/>
            </a:xfrm>
          </p:grpSpPr>
          <p:sp>
            <p:nvSpPr>
              <p:cNvPr id="28697" name="直接连接符 20506"/>
              <p:cNvSpPr/>
              <p:nvPr/>
            </p:nvSpPr>
            <p:spPr>
              <a:xfrm rot="-5492172" flipH="1" flipV="1">
                <a:off x="3253" y="1166"/>
                <a:ext cx="1" cy="192"/>
              </a:xfrm>
              <a:prstGeom prst="line">
                <a:avLst/>
              </a:prstGeom>
              <a:ln w="7620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8698" name="直接连接符 20507"/>
              <p:cNvSpPr/>
              <p:nvPr/>
            </p:nvSpPr>
            <p:spPr>
              <a:xfrm rot="8622224" flipH="1" flipV="1">
                <a:off x="4066" y="1376"/>
                <a:ext cx="1" cy="198"/>
              </a:xfrm>
              <a:prstGeom prst="line">
                <a:avLst/>
              </a:prstGeom>
              <a:ln w="7620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8699" name="直接连接符 20508"/>
              <p:cNvSpPr/>
              <p:nvPr/>
            </p:nvSpPr>
            <p:spPr>
              <a:xfrm rot="5300006" flipH="1" flipV="1">
                <a:off x="3749" y="1133"/>
                <a:ext cx="0" cy="240"/>
              </a:xfrm>
              <a:prstGeom prst="line">
                <a:avLst/>
              </a:prstGeom>
              <a:ln w="7620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8700" name="直接连接符 20509"/>
              <p:cNvSpPr/>
              <p:nvPr/>
            </p:nvSpPr>
            <p:spPr>
              <a:xfrm rot="1215271" flipH="1" flipV="1">
                <a:off x="4017" y="895"/>
                <a:ext cx="1" cy="240"/>
              </a:xfrm>
              <a:prstGeom prst="line">
                <a:avLst/>
              </a:prstGeom>
              <a:ln w="7620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8701" name="椭圆 20510"/>
              <p:cNvSpPr/>
              <p:nvPr/>
            </p:nvSpPr>
            <p:spPr>
              <a:xfrm rot="5300006" flipH="1" flipV="1">
                <a:off x="3785" y="1090"/>
                <a:ext cx="336" cy="336"/>
              </a:xfrm>
              <a:prstGeom prst="ellipse">
                <a:avLst/>
              </a:prstGeom>
              <a:gradFill rotWithShape="1">
                <a:gsLst>
                  <a:gs pos="0">
                    <a:srgbClr val="333333"/>
                  </a:gs>
                  <a:gs pos="100000">
                    <a:srgbClr val="000000"/>
                  </a:gs>
                </a:gsLst>
                <a:lin ang="2700000" scaled="1"/>
                <a:tileRect/>
              </a:gra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8702" name="椭圆 20511"/>
              <p:cNvSpPr/>
              <p:nvPr/>
            </p:nvSpPr>
            <p:spPr>
              <a:xfrm rot="5300006" flipH="1" flipV="1">
                <a:off x="3964" y="748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lin ang="2700000" scaled="1"/>
                <a:tileRect/>
              </a:gradFill>
              <a:ln w="9525" cap="flat" cmpd="sng">
                <a:solidFill>
                  <a:srgbClr val="FF99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8703" name="直接连接符 20512"/>
              <p:cNvSpPr/>
              <p:nvPr/>
            </p:nvSpPr>
            <p:spPr>
              <a:xfrm rot="5300006" flipH="1" flipV="1">
                <a:off x="4095" y="1108"/>
                <a:ext cx="0" cy="240"/>
              </a:xfrm>
              <a:prstGeom prst="line">
                <a:avLst/>
              </a:prstGeom>
              <a:ln w="7620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8704" name="椭圆 20513"/>
              <p:cNvSpPr/>
              <p:nvPr/>
            </p:nvSpPr>
            <p:spPr>
              <a:xfrm rot="5300006" flipH="1" flipV="1">
                <a:off x="4057" y="1478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lin ang="2700000" scaled="1"/>
                <a:tileRect/>
              </a:gradFill>
              <a:ln w="9525" cap="flat" cmpd="sng">
                <a:solidFill>
                  <a:srgbClr val="FF99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8705" name="椭圆 20514"/>
              <p:cNvSpPr/>
              <p:nvPr/>
            </p:nvSpPr>
            <p:spPr>
              <a:xfrm rot="5300006" flipH="1" flipV="1">
                <a:off x="4167" y="1129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lin ang="2700000" scaled="1"/>
                <a:tileRect/>
              </a:gradFill>
              <a:ln w="9525" cap="flat" cmpd="sng">
                <a:solidFill>
                  <a:srgbClr val="FF99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8706" name="椭圆 20515"/>
              <p:cNvSpPr/>
              <p:nvPr/>
            </p:nvSpPr>
            <p:spPr>
              <a:xfrm rot="5300006" flipH="1" flipV="1">
                <a:off x="3288" y="1117"/>
                <a:ext cx="336" cy="336"/>
              </a:xfrm>
              <a:prstGeom prst="ellipse">
                <a:avLst/>
              </a:prstGeom>
              <a:gradFill rotWithShape="1">
                <a:gsLst>
                  <a:gs pos="0">
                    <a:srgbClr val="333333"/>
                  </a:gs>
                  <a:gs pos="100000">
                    <a:srgbClr val="000000"/>
                  </a:gs>
                </a:gsLst>
                <a:lin ang="2700000" scaled="1"/>
                <a:tileRect/>
              </a:gra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8707" name="椭圆 20516"/>
              <p:cNvSpPr/>
              <p:nvPr/>
            </p:nvSpPr>
            <p:spPr>
              <a:xfrm rot="-5499994" flipV="1">
                <a:off x="3016" y="1184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lin ang="2700000" scaled="1"/>
                <a:tileRect/>
              </a:gradFill>
              <a:ln w="9525" cap="flat" cmpd="sng">
                <a:solidFill>
                  <a:srgbClr val="FF99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8708" name="直接连接符 20517"/>
              <p:cNvSpPr/>
              <p:nvPr/>
            </p:nvSpPr>
            <p:spPr>
              <a:xfrm rot="-8505341" flipV="1">
                <a:off x="3405" y="1344"/>
                <a:ext cx="1" cy="240"/>
              </a:xfrm>
              <a:prstGeom prst="line">
                <a:avLst/>
              </a:prstGeom>
              <a:ln w="7620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8709" name="椭圆 20518"/>
              <p:cNvSpPr/>
              <p:nvPr/>
            </p:nvSpPr>
            <p:spPr>
              <a:xfrm rot="-5499994" flipV="1">
                <a:off x="3192" y="1503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lin ang="2700000" scaled="1"/>
                <a:tileRect/>
              </a:gradFill>
              <a:ln w="9525" cap="flat" cmpd="sng">
                <a:solidFill>
                  <a:srgbClr val="FF99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8710" name="椭圆 20519"/>
              <p:cNvSpPr/>
              <p:nvPr/>
            </p:nvSpPr>
            <p:spPr>
              <a:xfrm rot="-99994" flipH="1" flipV="1">
                <a:off x="3016" y="618"/>
                <a:ext cx="432" cy="432"/>
              </a:xfrm>
              <a:prstGeom prst="ellipse">
                <a:avLst/>
              </a:prstGeom>
              <a:gradFill rotWithShape="0">
                <a:gsLst>
                  <a:gs pos="0">
                    <a:srgbClr val="FF0066"/>
                  </a:gs>
                  <a:gs pos="100000">
                    <a:srgbClr val="76002F"/>
                  </a:gs>
                </a:gsLst>
                <a:lin ang="2700000" scaled="1"/>
                <a:tileRect/>
              </a:gradFill>
              <a:ln w="9525" cap="flat" cmpd="sng">
                <a:solidFill>
                  <a:srgbClr val="FF0066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8711" name="直接连接符 20520"/>
              <p:cNvSpPr/>
              <p:nvPr/>
            </p:nvSpPr>
            <p:spPr>
              <a:xfrm rot="-5833359" flipV="1">
                <a:off x="2903" y="549"/>
                <a:ext cx="136" cy="182"/>
              </a:xfrm>
              <a:prstGeom prst="line">
                <a:avLst/>
              </a:prstGeom>
              <a:ln w="7620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8712" name="直接连接符 20521"/>
              <p:cNvSpPr/>
              <p:nvPr/>
            </p:nvSpPr>
            <p:spPr>
              <a:xfrm rot="1012083" flipH="1" flipV="1">
                <a:off x="3334" y="1026"/>
                <a:ext cx="142" cy="141"/>
              </a:xfrm>
              <a:prstGeom prst="line">
                <a:avLst/>
              </a:prstGeom>
              <a:ln w="7620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28676" name="组合 20551"/>
          <p:cNvGrpSpPr/>
          <p:nvPr/>
        </p:nvGrpSpPr>
        <p:grpSpPr>
          <a:xfrm>
            <a:off x="1330319" y="3604912"/>
            <a:ext cx="6536955" cy="695496"/>
            <a:chOff x="158" y="3027"/>
            <a:chExt cx="5489" cy="584"/>
          </a:xfrm>
        </p:grpSpPr>
        <p:sp>
          <p:nvSpPr>
            <p:cNvPr id="28689" name="文本框 20527"/>
            <p:cNvSpPr txBox="1"/>
            <p:nvPr/>
          </p:nvSpPr>
          <p:spPr>
            <a:xfrm>
              <a:off x="158" y="3353"/>
              <a:ext cx="5489" cy="25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4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                     CH</a:t>
              </a:r>
              <a:r>
                <a:rPr lang="en-US" altLang="zh-CN" sz="1400" b="1" baseline="-25000" dirty="0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  <a:r>
                <a:rPr lang="zh-CN" altLang="en-US" sz="14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－</a:t>
              </a:r>
              <a:r>
                <a:rPr lang="en-US" altLang="zh-CN" sz="14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C</a:t>
              </a:r>
              <a:r>
                <a:rPr lang="zh-CN" altLang="en-US" sz="14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－</a:t>
              </a:r>
              <a:r>
                <a:rPr lang="en-US" altLang="zh-CN" sz="14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O</a:t>
              </a:r>
              <a:r>
                <a:rPr lang="zh-CN" altLang="en-US" sz="14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－</a:t>
              </a:r>
              <a:r>
                <a:rPr lang="en-US" altLang="zh-CN" sz="14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H                                   H</a:t>
              </a:r>
              <a:r>
                <a:rPr lang="zh-CN" altLang="en-US" sz="14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－</a:t>
              </a:r>
              <a:r>
                <a:rPr lang="en-US" altLang="zh-CN" sz="14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O</a:t>
              </a:r>
              <a:r>
                <a:rPr lang="zh-CN" altLang="en-US" sz="14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－</a:t>
              </a:r>
              <a:r>
                <a:rPr lang="en-US" altLang="zh-CN" sz="14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CH</a:t>
              </a:r>
              <a:r>
                <a:rPr lang="en-US" altLang="zh-CN" sz="1400" b="1" baseline="-25000" dirty="0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  <a:r>
                <a:rPr lang="zh-CN" altLang="en-US" sz="14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－</a:t>
              </a:r>
              <a:r>
                <a:rPr lang="en-US" altLang="zh-CN" sz="14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CH</a:t>
              </a:r>
              <a:r>
                <a:rPr lang="en-US" altLang="zh-CN" sz="1400" b="1" baseline="-25000" dirty="0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  <a:endParaRPr lang="en-US" altLang="zh-CN" sz="1400" b="1" baseline="-25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28690" name="组合 20528"/>
            <p:cNvGrpSpPr/>
            <p:nvPr/>
          </p:nvGrpSpPr>
          <p:grpSpPr>
            <a:xfrm>
              <a:off x="1415" y="3027"/>
              <a:ext cx="272" cy="373"/>
              <a:chOff x="1519" y="3475"/>
              <a:chExt cx="272" cy="327"/>
            </a:xfrm>
          </p:grpSpPr>
          <p:sp>
            <p:nvSpPr>
              <p:cNvPr id="28691" name="文本框 20529"/>
              <p:cNvSpPr txBox="1"/>
              <p:nvPr/>
            </p:nvSpPr>
            <p:spPr>
              <a:xfrm>
                <a:off x="1519" y="3475"/>
                <a:ext cx="272" cy="22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1400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O</a:t>
                </a:r>
                <a:endParaRPr lang="en-US" altLang="zh-CN" sz="1400" b="1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28692" name="组合 20530"/>
              <p:cNvGrpSpPr/>
              <p:nvPr/>
            </p:nvGrpSpPr>
            <p:grpSpPr>
              <a:xfrm>
                <a:off x="1617" y="3666"/>
                <a:ext cx="33" cy="136"/>
                <a:chOff x="2290" y="3838"/>
                <a:chExt cx="33" cy="136"/>
              </a:xfrm>
            </p:grpSpPr>
            <p:sp>
              <p:nvSpPr>
                <p:cNvPr id="28693" name="直接连接符 20531"/>
                <p:cNvSpPr/>
                <p:nvPr/>
              </p:nvSpPr>
              <p:spPr>
                <a:xfrm>
                  <a:off x="2290" y="3838"/>
                  <a:ext cx="0" cy="136"/>
                </a:xfrm>
                <a:prstGeom prst="line">
                  <a:avLst/>
                </a:prstGeom>
                <a:ln w="28575" cap="flat" cmpd="sng">
                  <a:solidFill>
                    <a:srgbClr val="C5234A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28694" name="直接连接符 20532"/>
                <p:cNvSpPr/>
                <p:nvPr/>
              </p:nvSpPr>
              <p:spPr>
                <a:xfrm>
                  <a:off x="2323" y="3838"/>
                  <a:ext cx="0" cy="136"/>
                </a:xfrm>
                <a:prstGeom prst="line">
                  <a:avLst/>
                </a:prstGeom>
                <a:ln w="28575" cap="flat" cmpd="sng">
                  <a:solidFill>
                    <a:srgbClr val="C5234A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28677" name="文本框 20549"/>
          <p:cNvSpPr txBox="1"/>
          <p:nvPr/>
        </p:nvSpPr>
        <p:spPr>
          <a:xfrm>
            <a:off x="1542302" y="235802"/>
            <a:ext cx="5892667" cy="709930"/>
          </a:xfrm>
          <a:prstGeom prst="rect">
            <a:avLst/>
          </a:prstGeom>
          <a:solidFill>
            <a:srgbClr val="66FFFF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zh-CN" sz="21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charset="-122"/>
              </a:rPr>
              <a:t>  </a:t>
            </a:r>
            <a:r>
              <a:rPr lang="zh-CN" altLang="en-US" sz="21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charset="-122"/>
              </a:rPr>
              <a:t>探究</a:t>
            </a:r>
            <a:r>
              <a:rPr lang="en-US" altLang="zh-CN" sz="21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charset="-122"/>
              </a:rPr>
              <a:t>:</a:t>
            </a:r>
            <a:r>
              <a:rPr lang="zh-CN" altLang="en-US" sz="2100" b="1" dirty="0">
                <a:solidFill>
                  <a:srgbClr val="0000FF"/>
                </a:solidFill>
                <a:latin typeface="Arial" panose="020B0604020202020204" pitchFamily="34" charset="0"/>
              </a:rPr>
              <a:t>乙 酸和乙 醇可能是以怎样的方式相互结合形成乙酸乙 酯的？</a:t>
            </a:r>
            <a:r>
              <a:rPr lang="zh-CN" altLang="en-US" sz="2100" dirty="0">
                <a:latin typeface="Arial" panose="020B0604020202020204" pitchFamily="34" charset="0"/>
              </a:rPr>
              <a:t> </a:t>
            </a:r>
            <a:endParaRPr lang="zh-CN" altLang="en-US" sz="2100" dirty="0">
              <a:latin typeface="Arial" panose="020B0604020202020204" pitchFamily="34" charset="0"/>
            </a:endParaRPr>
          </a:p>
        </p:txBody>
      </p:sp>
      <p:grpSp>
        <p:nvGrpSpPr>
          <p:cNvPr id="12" name="组合 20561"/>
          <p:cNvGrpSpPr/>
          <p:nvPr/>
        </p:nvGrpSpPr>
        <p:grpSpPr>
          <a:xfrm>
            <a:off x="3059533" y="1654187"/>
            <a:ext cx="2646222" cy="2701004"/>
            <a:chOff x="1610" y="1389"/>
            <a:chExt cx="2222" cy="2268"/>
          </a:xfrm>
        </p:grpSpPr>
        <p:grpSp>
          <p:nvGrpSpPr>
            <p:cNvPr id="28685" name="组合 20555"/>
            <p:cNvGrpSpPr/>
            <p:nvPr/>
          </p:nvGrpSpPr>
          <p:grpSpPr>
            <a:xfrm>
              <a:off x="1610" y="1389"/>
              <a:ext cx="2222" cy="1361"/>
              <a:chOff x="1610" y="1389"/>
              <a:chExt cx="2222" cy="1361"/>
            </a:xfrm>
          </p:grpSpPr>
          <p:sp>
            <p:nvSpPr>
              <p:cNvPr id="28687" name="直接连接符 20552"/>
              <p:cNvSpPr/>
              <p:nvPr/>
            </p:nvSpPr>
            <p:spPr>
              <a:xfrm flipH="1">
                <a:off x="1610" y="1389"/>
                <a:ext cx="272" cy="1270"/>
              </a:xfrm>
              <a:prstGeom prst="line">
                <a:avLst/>
              </a:prstGeom>
              <a:ln w="38100" cap="flat" cmpd="sng">
                <a:solidFill>
                  <a:srgbClr val="FF0000"/>
                </a:solidFill>
                <a:prstDash val="dash"/>
                <a:headEnd type="none" w="med" len="med"/>
                <a:tailEnd type="none" w="med" len="med"/>
              </a:ln>
            </p:spPr>
          </p:sp>
          <p:sp>
            <p:nvSpPr>
              <p:cNvPr id="28688" name="直接连接符 20553"/>
              <p:cNvSpPr/>
              <p:nvPr/>
            </p:nvSpPr>
            <p:spPr>
              <a:xfrm flipH="1">
                <a:off x="3560" y="1480"/>
                <a:ext cx="272" cy="1270"/>
              </a:xfrm>
              <a:prstGeom prst="line">
                <a:avLst/>
              </a:prstGeom>
              <a:ln w="38100" cap="flat" cmpd="sng">
                <a:solidFill>
                  <a:srgbClr val="FF0000"/>
                </a:solidFill>
                <a:prstDash val="dash"/>
                <a:headEnd type="none" w="med" len="med"/>
                <a:tailEnd type="none" w="med" len="med"/>
              </a:ln>
            </p:spPr>
          </p:sp>
        </p:grpSp>
        <p:sp>
          <p:nvSpPr>
            <p:cNvPr id="28686" name="矩形 20554"/>
            <p:cNvSpPr/>
            <p:nvPr/>
          </p:nvSpPr>
          <p:spPr>
            <a:xfrm>
              <a:off x="1655" y="3249"/>
              <a:ext cx="1996" cy="408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ysDot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4" name="组合 20562"/>
          <p:cNvGrpSpPr/>
          <p:nvPr/>
        </p:nvGrpSpPr>
        <p:grpSpPr>
          <a:xfrm>
            <a:off x="3113125" y="1600595"/>
            <a:ext cx="3295272" cy="2754596"/>
            <a:chOff x="1655" y="1344"/>
            <a:chExt cx="2767" cy="2313"/>
          </a:xfrm>
        </p:grpSpPr>
        <p:grpSp>
          <p:nvGrpSpPr>
            <p:cNvPr id="28681" name="组合 20559"/>
            <p:cNvGrpSpPr/>
            <p:nvPr/>
          </p:nvGrpSpPr>
          <p:grpSpPr>
            <a:xfrm>
              <a:off x="1655" y="1344"/>
              <a:ext cx="2767" cy="1270"/>
              <a:chOff x="1655" y="1344"/>
              <a:chExt cx="2767" cy="1270"/>
            </a:xfrm>
          </p:grpSpPr>
          <p:sp>
            <p:nvSpPr>
              <p:cNvPr id="28683" name="直接连接符 20557"/>
              <p:cNvSpPr/>
              <p:nvPr/>
            </p:nvSpPr>
            <p:spPr>
              <a:xfrm rot="-4507570" flipH="1">
                <a:off x="2154" y="1253"/>
                <a:ext cx="272" cy="1270"/>
              </a:xfrm>
              <a:prstGeom prst="line">
                <a:avLst/>
              </a:prstGeom>
              <a:ln w="38100" cap="flat" cmpd="sng">
                <a:solidFill>
                  <a:srgbClr val="0033CC"/>
                </a:solidFill>
                <a:prstDash val="dash"/>
                <a:headEnd type="none" w="med" len="med"/>
                <a:tailEnd type="none" w="med" len="med"/>
              </a:ln>
            </p:spPr>
          </p:sp>
          <p:sp>
            <p:nvSpPr>
              <p:cNvPr id="28684" name="直接连接符 20558"/>
              <p:cNvSpPr/>
              <p:nvPr/>
            </p:nvSpPr>
            <p:spPr>
              <a:xfrm rot="-2467619" flipH="1">
                <a:off x="4150" y="1344"/>
                <a:ext cx="272" cy="1270"/>
              </a:xfrm>
              <a:prstGeom prst="line">
                <a:avLst/>
              </a:prstGeom>
              <a:ln w="38100" cap="flat" cmpd="sng">
                <a:solidFill>
                  <a:srgbClr val="0033CC"/>
                </a:solidFill>
                <a:prstDash val="dash"/>
                <a:headEnd type="none" w="med" len="med"/>
                <a:tailEnd type="none" w="med" len="med"/>
              </a:ln>
            </p:spPr>
          </p:sp>
        </p:grpSp>
        <p:sp>
          <p:nvSpPr>
            <p:cNvPr id="28682" name="矩形 20560"/>
            <p:cNvSpPr/>
            <p:nvPr/>
          </p:nvSpPr>
          <p:spPr>
            <a:xfrm>
              <a:off x="1900" y="3249"/>
              <a:ext cx="1996" cy="408"/>
            </a:xfrm>
            <a:prstGeom prst="rect">
              <a:avLst/>
            </a:prstGeom>
            <a:noFill/>
            <a:ln w="38100" cap="flat" cmpd="sng">
              <a:solidFill>
                <a:srgbClr val="0033CC"/>
              </a:solidFill>
              <a:prstDash val="sysDot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00" dirty="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本框 22712"/>
          <p:cNvSpPr txBox="1"/>
          <p:nvPr/>
        </p:nvSpPr>
        <p:spPr>
          <a:xfrm>
            <a:off x="1542302" y="235802"/>
            <a:ext cx="5892667" cy="709930"/>
          </a:xfrm>
          <a:prstGeom prst="rect">
            <a:avLst/>
          </a:prstGeom>
          <a:solidFill>
            <a:srgbClr val="66FFFF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zh-CN" sz="21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charset="-122"/>
              </a:rPr>
              <a:t>  </a:t>
            </a:r>
            <a:r>
              <a:rPr lang="zh-CN" altLang="en-US" sz="21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charset="-122"/>
              </a:rPr>
              <a:t>探究</a:t>
            </a:r>
            <a:r>
              <a:rPr lang="en-US" altLang="zh-CN" sz="21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charset="-122"/>
              </a:rPr>
              <a:t>:</a:t>
            </a:r>
            <a:r>
              <a:rPr lang="zh-CN" altLang="en-US" sz="2100" b="1" dirty="0">
                <a:solidFill>
                  <a:srgbClr val="0000FF"/>
                </a:solidFill>
                <a:latin typeface="Arial" panose="020B0604020202020204" pitchFamily="34" charset="0"/>
              </a:rPr>
              <a:t>乙 酸和乙 醇可能是以怎样的方式相互结合形成乙酸乙 酯的？</a:t>
            </a:r>
            <a:r>
              <a:rPr lang="zh-CN" altLang="en-US" sz="2100" dirty="0">
                <a:latin typeface="Arial" panose="020B0604020202020204" pitchFamily="34" charset="0"/>
              </a:rPr>
              <a:t> </a:t>
            </a:r>
            <a:endParaRPr lang="zh-CN" altLang="en-US" sz="2100" dirty="0">
              <a:latin typeface="Arial" panose="020B0604020202020204" pitchFamily="34" charset="0"/>
            </a:endParaRPr>
          </a:p>
        </p:txBody>
      </p:sp>
      <p:grpSp>
        <p:nvGrpSpPr>
          <p:cNvPr id="29699" name="组合 22529"/>
          <p:cNvGrpSpPr/>
          <p:nvPr/>
        </p:nvGrpSpPr>
        <p:grpSpPr>
          <a:xfrm rot="-2265045">
            <a:off x="2194926" y="1221883"/>
            <a:ext cx="2062672" cy="1487458"/>
            <a:chOff x="432" y="336"/>
            <a:chExt cx="1807" cy="1303"/>
          </a:xfrm>
        </p:grpSpPr>
        <p:grpSp>
          <p:nvGrpSpPr>
            <p:cNvPr id="29762" name="组合 22530"/>
            <p:cNvGrpSpPr/>
            <p:nvPr/>
          </p:nvGrpSpPr>
          <p:grpSpPr>
            <a:xfrm>
              <a:off x="432" y="336"/>
              <a:ext cx="1441" cy="1162"/>
              <a:chOff x="1488" y="433"/>
              <a:chExt cx="1441" cy="1162"/>
            </a:xfrm>
          </p:grpSpPr>
          <p:grpSp>
            <p:nvGrpSpPr>
              <p:cNvPr id="29770" name="组合 22531"/>
              <p:cNvGrpSpPr/>
              <p:nvPr/>
            </p:nvGrpSpPr>
            <p:grpSpPr>
              <a:xfrm rot="2140584">
                <a:off x="2496" y="816"/>
                <a:ext cx="97" cy="192"/>
                <a:chOff x="3504" y="2976"/>
                <a:chExt cx="97" cy="192"/>
              </a:xfrm>
            </p:grpSpPr>
            <p:sp>
              <p:nvSpPr>
                <p:cNvPr id="29781" name="直接连接符 22532"/>
                <p:cNvSpPr/>
                <p:nvPr/>
              </p:nvSpPr>
              <p:spPr>
                <a:xfrm rot="10792177" flipV="1">
                  <a:off x="3504" y="2976"/>
                  <a:ext cx="1" cy="192"/>
                </a:xfrm>
                <a:prstGeom prst="line">
                  <a:avLst/>
                </a:prstGeom>
                <a:ln w="76200" cap="flat" cmpd="sng">
                  <a:solidFill>
                    <a:schemeClr val="accent2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29782" name="直接连接符 22533"/>
                <p:cNvSpPr/>
                <p:nvPr/>
              </p:nvSpPr>
              <p:spPr>
                <a:xfrm rot="10792177" flipV="1">
                  <a:off x="3600" y="2976"/>
                  <a:ext cx="1" cy="192"/>
                </a:xfrm>
                <a:prstGeom prst="line">
                  <a:avLst/>
                </a:prstGeom>
                <a:ln w="76200" cap="flat" cmpd="sng">
                  <a:solidFill>
                    <a:schemeClr val="accent2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29771" name="直接连接符 22534"/>
              <p:cNvSpPr/>
              <p:nvPr/>
            </p:nvSpPr>
            <p:spPr>
              <a:xfrm rot="8722220">
                <a:off x="1834" y="731"/>
                <a:ext cx="1" cy="240"/>
              </a:xfrm>
              <a:prstGeom prst="line">
                <a:avLst/>
              </a:prstGeom>
              <a:ln w="7620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772" name="直接连接符 22535"/>
              <p:cNvSpPr/>
              <p:nvPr/>
            </p:nvSpPr>
            <p:spPr>
              <a:xfrm rot="5400000">
                <a:off x="2147" y="970"/>
                <a:ext cx="0" cy="240"/>
              </a:xfrm>
              <a:prstGeom prst="line">
                <a:avLst/>
              </a:prstGeom>
              <a:ln w="7620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773" name="直接连接符 22536"/>
              <p:cNvSpPr/>
              <p:nvPr/>
            </p:nvSpPr>
            <p:spPr>
              <a:xfrm rot="1315266">
                <a:off x="1872" y="1200"/>
                <a:ext cx="1" cy="240"/>
              </a:xfrm>
              <a:prstGeom prst="line">
                <a:avLst/>
              </a:prstGeom>
              <a:ln w="7620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774" name="椭圆 22537"/>
              <p:cNvSpPr/>
              <p:nvPr/>
            </p:nvSpPr>
            <p:spPr>
              <a:xfrm rot="5400000">
                <a:off x="1776" y="911"/>
                <a:ext cx="336" cy="336"/>
              </a:xfrm>
              <a:prstGeom prst="ellipse">
                <a:avLst/>
              </a:prstGeom>
              <a:gradFill rotWithShape="1">
                <a:gsLst>
                  <a:gs pos="0">
                    <a:srgbClr val="333333"/>
                  </a:gs>
                  <a:gs pos="100000">
                    <a:srgbClr val="000000"/>
                  </a:gs>
                </a:gsLst>
                <a:lin ang="2700000" scaled="1"/>
                <a:tileRect/>
              </a:gra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9775" name="椭圆 22538"/>
              <p:cNvSpPr/>
              <p:nvPr/>
            </p:nvSpPr>
            <p:spPr>
              <a:xfrm rot="5400000">
                <a:off x="1692" y="1403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lin ang="2700000" scaled="1"/>
                <a:tileRect/>
              </a:gradFill>
              <a:ln w="9525" cap="flat" cmpd="sng">
                <a:solidFill>
                  <a:srgbClr val="FF99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9776" name="直接连接符 22539"/>
              <p:cNvSpPr/>
              <p:nvPr/>
            </p:nvSpPr>
            <p:spPr>
              <a:xfrm rot="5400000">
                <a:off x="1741" y="982"/>
                <a:ext cx="0" cy="240"/>
              </a:xfrm>
              <a:prstGeom prst="line">
                <a:avLst/>
              </a:prstGeom>
              <a:ln w="7620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777" name="椭圆 22540"/>
              <p:cNvSpPr/>
              <p:nvPr/>
            </p:nvSpPr>
            <p:spPr>
              <a:xfrm rot="5400000">
                <a:off x="1632" y="623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lin ang="2700000" scaled="1"/>
                <a:tileRect/>
              </a:gradFill>
              <a:ln w="9525" cap="flat" cmpd="sng">
                <a:solidFill>
                  <a:srgbClr val="FF99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9778" name="椭圆 22541"/>
              <p:cNvSpPr/>
              <p:nvPr/>
            </p:nvSpPr>
            <p:spPr>
              <a:xfrm rot="5400000">
                <a:off x="1488" y="1007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lin ang="2700000" scaled="1"/>
                <a:tileRect/>
              </a:gradFill>
              <a:ln w="9525" cap="flat" cmpd="sng">
                <a:solidFill>
                  <a:srgbClr val="FF99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9779" name="椭圆 22542"/>
              <p:cNvSpPr/>
              <p:nvPr/>
            </p:nvSpPr>
            <p:spPr>
              <a:xfrm rot="5400000">
                <a:off x="2256" y="912"/>
                <a:ext cx="336" cy="336"/>
              </a:xfrm>
              <a:prstGeom prst="ellipse">
                <a:avLst/>
              </a:prstGeom>
              <a:gradFill rotWithShape="1">
                <a:gsLst>
                  <a:gs pos="0">
                    <a:srgbClr val="333333"/>
                  </a:gs>
                  <a:gs pos="100000">
                    <a:srgbClr val="000000"/>
                  </a:gs>
                </a:gsLst>
                <a:lin ang="2700000" scaled="1"/>
                <a:tileRect/>
              </a:gra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9780" name="椭圆 22543"/>
              <p:cNvSpPr/>
              <p:nvPr/>
            </p:nvSpPr>
            <p:spPr>
              <a:xfrm>
                <a:off x="2497" y="433"/>
                <a:ext cx="432" cy="432"/>
              </a:xfrm>
              <a:prstGeom prst="ellipse">
                <a:avLst/>
              </a:prstGeom>
              <a:gradFill rotWithShape="0">
                <a:gsLst>
                  <a:gs pos="0">
                    <a:srgbClr val="FF0066"/>
                  </a:gs>
                  <a:gs pos="100000">
                    <a:srgbClr val="76002F"/>
                  </a:gs>
                </a:gsLst>
                <a:lin ang="2700000" scaled="1"/>
                <a:tileRect/>
              </a:gradFill>
              <a:ln w="9525" cap="flat" cmpd="sng">
                <a:solidFill>
                  <a:srgbClr val="FF0066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00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9763" name="组合 22544"/>
            <p:cNvGrpSpPr/>
            <p:nvPr/>
          </p:nvGrpSpPr>
          <p:grpSpPr>
            <a:xfrm>
              <a:off x="1475" y="1016"/>
              <a:ext cx="764" cy="623"/>
              <a:chOff x="1629" y="1434"/>
              <a:chExt cx="764" cy="623"/>
            </a:xfrm>
          </p:grpSpPr>
          <p:sp>
            <p:nvSpPr>
              <p:cNvPr id="29764" name="直接连接符 22545"/>
              <p:cNvSpPr/>
              <p:nvPr/>
            </p:nvSpPr>
            <p:spPr>
              <a:xfrm rot="551604">
                <a:off x="1629" y="1534"/>
                <a:ext cx="96" cy="96"/>
              </a:xfrm>
              <a:prstGeom prst="line">
                <a:avLst/>
              </a:prstGeom>
              <a:ln w="7620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grpSp>
            <p:nvGrpSpPr>
              <p:cNvPr id="29765" name="组合 22546"/>
              <p:cNvGrpSpPr/>
              <p:nvPr/>
            </p:nvGrpSpPr>
            <p:grpSpPr>
              <a:xfrm>
                <a:off x="1701" y="1434"/>
                <a:ext cx="692" cy="623"/>
                <a:chOff x="2426" y="1878"/>
                <a:chExt cx="692" cy="623"/>
              </a:xfrm>
            </p:grpSpPr>
            <p:sp>
              <p:nvSpPr>
                <p:cNvPr id="29766" name="直接连接符 22547"/>
                <p:cNvSpPr/>
                <p:nvPr/>
              </p:nvSpPr>
              <p:spPr>
                <a:xfrm rot="6075918" flipV="1">
                  <a:off x="2426" y="2069"/>
                  <a:ext cx="96" cy="96"/>
                </a:xfrm>
                <a:prstGeom prst="line">
                  <a:avLst/>
                </a:prstGeom>
                <a:ln w="76200" cap="flat" cmpd="sng">
                  <a:solidFill>
                    <a:schemeClr val="accent2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29767" name="椭圆 22548"/>
                <p:cNvSpPr/>
                <p:nvPr/>
              </p:nvSpPr>
              <p:spPr>
                <a:xfrm>
                  <a:off x="2426" y="2069"/>
                  <a:ext cx="432" cy="43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66"/>
                    </a:gs>
                    <a:gs pos="100000">
                      <a:srgbClr val="76002F"/>
                    </a:gs>
                  </a:gsLst>
                  <a:lin ang="2700000" scaled="1"/>
                  <a:tileRect/>
                </a:gradFill>
                <a:ln w="9525" cap="flat" cmpd="sng">
                  <a:solidFill>
                    <a:srgbClr val="FF0066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1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768" name="直接连接符 22549"/>
                <p:cNvSpPr/>
                <p:nvPr/>
              </p:nvSpPr>
              <p:spPr>
                <a:xfrm rot="3005346">
                  <a:off x="2906" y="1947"/>
                  <a:ext cx="1" cy="240"/>
                </a:xfrm>
                <a:prstGeom prst="line">
                  <a:avLst/>
                </a:prstGeom>
                <a:ln w="76200" cap="flat" cmpd="sng">
                  <a:solidFill>
                    <a:schemeClr val="accent2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29769" name="椭圆 22550"/>
                <p:cNvSpPr/>
                <p:nvPr/>
              </p:nvSpPr>
              <p:spPr>
                <a:xfrm rot="5400000">
                  <a:off x="2926" y="187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764700"/>
                    </a:gs>
                  </a:gsLst>
                  <a:lin ang="2700000" scaled="1"/>
                  <a:tileRect/>
                </a:gradFill>
                <a:ln w="9525" cap="flat" cmpd="sng">
                  <a:solidFill>
                    <a:srgbClr val="FF99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100" dirty="0"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29700" name="组合 22551"/>
          <p:cNvGrpSpPr/>
          <p:nvPr/>
        </p:nvGrpSpPr>
        <p:grpSpPr>
          <a:xfrm rot="2864628" flipV="1">
            <a:off x="5112677" y="1221883"/>
            <a:ext cx="1832825" cy="1401712"/>
            <a:chOff x="3018" y="517"/>
            <a:chExt cx="1660" cy="1259"/>
          </a:xfrm>
        </p:grpSpPr>
        <p:sp>
          <p:nvSpPr>
            <p:cNvPr id="29744" name="椭圆 22552"/>
            <p:cNvSpPr/>
            <p:nvPr/>
          </p:nvSpPr>
          <p:spPr>
            <a:xfrm rot="4835233" flipV="1">
              <a:off x="3018" y="517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764700"/>
                </a:gs>
              </a:gsLst>
              <a:lin ang="2700000" scaled="1"/>
              <a:tileRect/>
            </a:gradFill>
            <a:ln w="9525" cap="flat" cmpd="sng">
              <a:solidFill>
                <a:srgbClr val="FF99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00" dirty="0">
                <a:latin typeface="Arial" panose="020B0604020202020204" pitchFamily="34" charset="0"/>
              </a:endParaRPr>
            </a:p>
          </p:txBody>
        </p:sp>
        <p:grpSp>
          <p:nvGrpSpPr>
            <p:cNvPr id="29745" name="组合 22553"/>
            <p:cNvGrpSpPr/>
            <p:nvPr/>
          </p:nvGrpSpPr>
          <p:grpSpPr>
            <a:xfrm>
              <a:off x="3199" y="653"/>
              <a:ext cx="1479" cy="1123"/>
              <a:chOff x="2880" y="572"/>
              <a:chExt cx="1479" cy="1123"/>
            </a:xfrm>
          </p:grpSpPr>
          <p:sp>
            <p:nvSpPr>
              <p:cNvPr id="29746" name="直接连接符 22554"/>
              <p:cNvSpPr/>
              <p:nvPr/>
            </p:nvSpPr>
            <p:spPr>
              <a:xfrm rot="-5492172" flipH="1" flipV="1">
                <a:off x="3253" y="1166"/>
                <a:ext cx="1" cy="192"/>
              </a:xfrm>
              <a:prstGeom prst="line">
                <a:avLst/>
              </a:prstGeom>
              <a:ln w="7620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747" name="直接连接符 22555"/>
              <p:cNvSpPr/>
              <p:nvPr/>
            </p:nvSpPr>
            <p:spPr>
              <a:xfrm rot="8622224" flipH="1" flipV="1">
                <a:off x="4066" y="1376"/>
                <a:ext cx="1" cy="198"/>
              </a:xfrm>
              <a:prstGeom prst="line">
                <a:avLst/>
              </a:prstGeom>
              <a:ln w="7620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748" name="直接连接符 22556"/>
              <p:cNvSpPr/>
              <p:nvPr/>
            </p:nvSpPr>
            <p:spPr>
              <a:xfrm rot="5300006" flipH="1" flipV="1">
                <a:off x="3749" y="1133"/>
                <a:ext cx="0" cy="240"/>
              </a:xfrm>
              <a:prstGeom prst="line">
                <a:avLst/>
              </a:prstGeom>
              <a:ln w="7620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749" name="直接连接符 22557"/>
              <p:cNvSpPr/>
              <p:nvPr/>
            </p:nvSpPr>
            <p:spPr>
              <a:xfrm rot="1215271" flipH="1" flipV="1">
                <a:off x="4017" y="895"/>
                <a:ext cx="1" cy="240"/>
              </a:xfrm>
              <a:prstGeom prst="line">
                <a:avLst/>
              </a:prstGeom>
              <a:ln w="7620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750" name="椭圆 22558"/>
              <p:cNvSpPr/>
              <p:nvPr/>
            </p:nvSpPr>
            <p:spPr>
              <a:xfrm rot="5300006" flipH="1" flipV="1">
                <a:off x="3785" y="1090"/>
                <a:ext cx="336" cy="336"/>
              </a:xfrm>
              <a:prstGeom prst="ellipse">
                <a:avLst/>
              </a:prstGeom>
              <a:gradFill rotWithShape="1">
                <a:gsLst>
                  <a:gs pos="0">
                    <a:srgbClr val="333333"/>
                  </a:gs>
                  <a:gs pos="100000">
                    <a:srgbClr val="000000"/>
                  </a:gs>
                </a:gsLst>
                <a:lin ang="2700000" scaled="1"/>
                <a:tileRect/>
              </a:gra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9751" name="椭圆 22559"/>
              <p:cNvSpPr/>
              <p:nvPr/>
            </p:nvSpPr>
            <p:spPr>
              <a:xfrm rot="5300006" flipH="1" flipV="1">
                <a:off x="3964" y="748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lin ang="2700000" scaled="1"/>
                <a:tileRect/>
              </a:gradFill>
              <a:ln w="9525" cap="flat" cmpd="sng">
                <a:solidFill>
                  <a:srgbClr val="FF99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9752" name="直接连接符 22560"/>
              <p:cNvSpPr/>
              <p:nvPr/>
            </p:nvSpPr>
            <p:spPr>
              <a:xfrm rot="5300006" flipH="1" flipV="1">
                <a:off x="4095" y="1108"/>
                <a:ext cx="0" cy="240"/>
              </a:xfrm>
              <a:prstGeom prst="line">
                <a:avLst/>
              </a:prstGeom>
              <a:ln w="7620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753" name="椭圆 22561"/>
              <p:cNvSpPr/>
              <p:nvPr/>
            </p:nvSpPr>
            <p:spPr>
              <a:xfrm rot="5300006" flipH="1" flipV="1">
                <a:off x="4057" y="1478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lin ang="2700000" scaled="1"/>
                <a:tileRect/>
              </a:gradFill>
              <a:ln w="9525" cap="flat" cmpd="sng">
                <a:solidFill>
                  <a:srgbClr val="FF99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9754" name="椭圆 22562"/>
              <p:cNvSpPr/>
              <p:nvPr/>
            </p:nvSpPr>
            <p:spPr>
              <a:xfrm rot="5300006" flipH="1" flipV="1">
                <a:off x="4167" y="1129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lin ang="2700000" scaled="1"/>
                <a:tileRect/>
              </a:gradFill>
              <a:ln w="9525" cap="flat" cmpd="sng">
                <a:solidFill>
                  <a:srgbClr val="FF99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9755" name="椭圆 22563"/>
              <p:cNvSpPr/>
              <p:nvPr/>
            </p:nvSpPr>
            <p:spPr>
              <a:xfrm rot="5300006" flipH="1" flipV="1">
                <a:off x="3288" y="1117"/>
                <a:ext cx="336" cy="336"/>
              </a:xfrm>
              <a:prstGeom prst="ellipse">
                <a:avLst/>
              </a:prstGeom>
              <a:gradFill rotWithShape="1">
                <a:gsLst>
                  <a:gs pos="0">
                    <a:srgbClr val="333333"/>
                  </a:gs>
                  <a:gs pos="100000">
                    <a:srgbClr val="000000"/>
                  </a:gs>
                </a:gsLst>
                <a:lin ang="2700000" scaled="1"/>
                <a:tileRect/>
              </a:gra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9756" name="椭圆 22564"/>
              <p:cNvSpPr/>
              <p:nvPr/>
            </p:nvSpPr>
            <p:spPr>
              <a:xfrm rot="-5499994" flipV="1">
                <a:off x="3016" y="1184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lin ang="2700000" scaled="1"/>
                <a:tileRect/>
              </a:gradFill>
              <a:ln w="9525" cap="flat" cmpd="sng">
                <a:solidFill>
                  <a:srgbClr val="FF99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9757" name="直接连接符 22565"/>
              <p:cNvSpPr/>
              <p:nvPr/>
            </p:nvSpPr>
            <p:spPr>
              <a:xfrm rot="-8505341" flipV="1">
                <a:off x="3405" y="1344"/>
                <a:ext cx="1" cy="240"/>
              </a:xfrm>
              <a:prstGeom prst="line">
                <a:avLst/>
              </a:prstGeom>
              <a:ln w="7620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758" name="椭圆 22566"/>
              <p:cNvSpPr/>
              <p:nvPr/>
            </p:nvSpPr>
            <p:spPr>
              <a:xfrm rot="-5499994" flipV="1">
                <a:off x="3192" y="1503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lin ang="2700000" scaled="1"/>
                <a:tileRect/>
              </a:gradFill>
              <a:ln w="9525" cap="flat" cmpd="sng">
                <a:solidFill>
                  <a:srgbClr val="FF99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9759" name="椭圆 22567"/>
              <p:cNvSpPr/>
              <p:nvPr/>
            </p:nvSpPr>
            <p:spPr>
              <a:xfrm rot="-99994" flipH="1" flipV="1">
                <a:off x="3016" y="618"/>
                <a:ext cx="432" cy="432"/>
              </a:xfrm>
              <a:prstGeom prst="ellipse">
                <a:avLst/>
              </a:prstGeom>
              <a:gradFill rotWithShape="0">
                <a:gsLst>
                  <a:gs pos="0">
                    <a:srgbClr val="FF0066"/>
                  </a:gs>
                  <a:gs pos="100000">
                    <a:srgbClr val="76002F"/>
                  </a:gs>
                </a:gsLst>
                <a:path path="shape">
                  <a:fillToRect l="50000" t="50000" r="50000" b="50000"/>
                </a:path>
                <a:tileRect/>
              </a:gradFill>
              <a:ln w="76200" cap="flat" cmpd="sng">
                <a:solidFill>
                  <a:srgbClr val="3366FF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rot="10800000" vert="eaVert" wrap="none" anchor="ctr"/>
              <a:lstStyle/>
              <a:p>
                <a:pPr algn="ctr"/>
                <a:r>
                  <a:rPr lang="en-US" altLang="zh-CN" sz="100" b="1" baseline="30000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18</a:t>
                </a:r>
                <a:r>
                  <a:rPr lang="en-US" altLang="zh-CN" sz="100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O</a:t>
                </a:r>
                <a:endParaRPr lang="en-US" altLang="zh-CN" sz="100" b="1" dirty="0">
                  <a:solidFill>
                    <a:srgbClr val="FFFF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9760" name="直接连接符 22568"/>
              <p:cNvSpPr/>
              <p:nvPr/>
            </p:nvSpPr>
            <p:spPr>
              <a:xfrm rot="-5833359" flipV="1">
                <a:off x="2903" y="549"/>
                <a:ext cx="136" cy="182"/>
              </a:xfrm>
              <a:prstGeom prst="line">
                <a:avLst/>
              </a:prstGeom>
              <a:ln w="7620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761" name="直接连接符 22569"/>
              <p:cNvSpPr/>
              <p:nvPr/>
            </p:nvSpPr>
            <p:spPr>
              <a:xfrm rot="1012083" flipH="1" flipV="1">
                <a:off x="3334" y="1026"/>
                <a:ext cx="142" cy="141"/>
              </a:xfrm>
              <a:prstGeom prst="line">
                <a:avLst/>
              </a:prstGeom>
              <a:ln w="7620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</p:grpSp>
      <p:sp>
        <p:nvSpPr>
          <p:cNvPr id="29701" name="文本框 22622"/>
          <p:cNvSpPr txBox="1"/>
          <p:nvPr/>
        </p:nvSpPr>
        <p:spPr>
          <a:xfrm>
            <a:off x="5543790" y="594269"/>
            <a:ext cx="1566059" cy="368300"/>
          </a:xfrm>
          <a:prstGeom prst="rect">
            <a:avLst/>
          </a:prstGeom>
          <a:solidFill>
            <a:srgbClr val="EAEAEA"/>
          </a:solidFill>
          <a:ln w="9525" cap="flat" cmpd="sng">
            <a:solidFill>
              <a:srgbClr val="0033CC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酯化反应实质</a:t>
            </a:r>
            <a:endParaRPr lang="zh-CN" altLang="en-US" sz="1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pSp>
        <p:nvGrpSpPr>
          <p:cNvPr id="9" name="组合 22705"/>
          <p:cNvGrpSpPr/>
          <p:nvPr/>
        </p:nvGrpSpPr>
        <p:grpSpPr>
          <a:xfrm>
            <a:off x="6301214" y="3629921"/>
            <a:ext cx="751470" cy="778861"/>
            <a:chOff x="4649" y="2840"/>
            <a:chExt cx="631" cy="654"/>
          </a:xfrm>
        </p:grpSpPr>
        <p:sp>
          <p:nvSpPr>
            <p:cNvPr id="29739" name="直接连接符 22641"/>
            <p:cNvSpPr/>
            <p:nvPr/>
          </p:nvSpPr>
          <p:spPr>
            <a:xfrm rot="3810873" flipV="1">
              <a:off x="4802" y="3212"/>
              <a:ext cx="92" cy="92"/>
            </a:xfrm>
            <a:prstGeom prst="line">
              <a:avLst/>
            </a:prstGeom>
            <a:ln w="76200" cap="flat" cmpd="sng">
              <a:solidFill>
                <a:schemeClr val="accent2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9740" name="椭圆 22642"/>
            <p:cNvSpPr/>
            <p:nvPr/>
          </p:nvSpPr>
          <p:spPr>
            <a:xfrm rot="-2265045">
              <a:off x="4866" y="3080"/>
              <a:ext cx="414" cy="414"/>
            </a:xfrm>
            <a:prstGeom prst="ellipse">
              <a:avLst/>
            </a:prstGeom>
            <a:gradFill rotWithShape="0">
              <a:gsLst>
                <a:gs pos="0">
                  <a:srgbClr val="FF0066"/>
                </a:gs>
                <a:gs pos="100000">
                  <a:srgbClr val="76002F"/>
                </a:gs>
              </a:gsLst>
              <a:lin ang="2700000" scaled="1"/>
              <a:tileRect/>
            </a:gradFill>
            <a:ln w="9525" cap="flat" cmpd="sng">
              <a:solidFill>
                <a:srgbClr val="FF0066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00" dirty="0">
                <a:latin typeface="Arial" panose="020B0604020202020204" pitchFamily="34" charset="0"/>
              </a:endParaRPr>
            </a:p>
          </p:txBody>
        </p:sp>
        <p:sp>
          <p:nvSpPr>
            <p:cNvPr id="29741" name="直接连接符 22643"/>
            <p:cNvSpPr/>
            <p:nvPr/>
          </p:nvSpPr>
          <p:spPr>
            <a:xfrm rot="740301">
              <a:off x="5149" y="2852"/>
              <a:ext cx="1" cy="230"/>
            </a:xfrm>
            <a:prstGeom prst="line">
              <a:avLst/>
            </a:prstGeom>
            <a:ln w="76200" cap="flat" cmpd="sng">
              <a:solidFill>
                <a:schemeClr val="accent2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9742" name="椭圆 22644"/>
            <p:cNvSpPr/>
            <p:nvPr/>
          </p:nvSpPr>
          <p:spPr>
            <a:xfrm rot="3134955">
              <a:off x="5057" y="2840"/>
              <a:ext cx="184" cy="184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764700"/>
                </a:gs>
              </a:gsLst>
              <a:lin ang="2700000" scaled="1"/>
              <a:tileRect/>
            </a:gradFill>
            <a:ln w="9525" cap="flat" cmpd="sng">
              <a:solidFill>
                <a:srgbClr val="FF99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00" dirty="0">
                <a:latin typeface="Arial" panose="020B0604020202020204" pitchFamily="34" charset="0"/>
              </a:endParaRPr>
            </a:p>
          </p:txBody>
        </p:sp>
        <p:sp>
          <p:nvSpPr>
            <p:cNvPr id="29743" name="椭圆 22687"/>
            <p:cNvSpPr/>
            <p:nvPr/>
          </p:nvSpPr>
          <p:spPr>
            <a:xfrm rot="-1970605">
              <a:off x="4649" y="3113"/>
              <a:ext cx="179" cy="178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764700"/>
                </a:gs>
              </a:gsLst>
              <a:lin ang="2700000" scaled="1"/>
              <a:tileRect/>
            </a:gradFill>
            <a:ln w="9525" cap="flat" cmpd="sng">
              <a:solidFill>
                <a:srgbClr val="FF99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0" name="组合 22706"/>
          <p:cNvGrpSpPr/>
          <p:nvPr/>
        </p:nvGrpSpPr>
        <p:grpSpPr>
          <a:xfrm>
            <a:off x="2843977" y="3020171"/>
            <a:ext cx="3036843" cy="1443394"/>
            <a:chOff x="1610" y="2380"/>
            <a:chExt cx="2550" cy="1212"/>
          </a:xfrm>
        </p:grpSpPr>
        <p:grpSp>
          <p:nvGrpSpPr>
            <p:cNvPr id="29708" name="组合 22624"/>
            <p:cNvGrpSpPr/>
            <p:nvPr/>
          </p:nvGrpSpPr>
          <p:grpSpPr>
            <a:xfrm rot="-1606907">
              <a:off x="1610" y="2478"/>
              <a:ext cx="1381" cy="1114"/>
              <a:chOff x="1488" y="433"/>
              <a:chExt cx="1441" cy="1162"/>
            </a:xfrm>
          </p:grpSpPr>
          <p:grpSp>
            <p:nvGrpSpPr>
              <p:cNvPr id="29726" name="组合 22625"/>
              <p:cNvGrpSpPr/>
              <p:nvPr/>
            </p:nvGrpSpPr>
            <p:grpSpPr>
              <a:xfrm rot="2140584">
                <a:off x="2496" y="816"/>
                <a:ext cx="97" cy="192"/>
                <a:chOff x="3504" y="2976"/>
                <a:chExt cx="97" cy="192"/>
              </a:xfrm>
            </p:grpSpPr>
            <p:sp>
              <p:nvSpPr>
                <p:cNvPr id="29737" name="直接连接符 22626"/>
                <p:cNvSpPr/>
                <p:nvPr/>
              </p:nvSpPr>
              <p:spPr>
                <a:xfrm rot="10792177" flipV="1">
                  <a:off x="3504" y="2976"/>
                  <a:ext cx="1" cy="192"/>
                </a:xfrm>
                <a:prstGeom prst="line">
                  <a:avLst/>
                </a:prstGeom>
                <a:ln w="76200" cap="flat" cmpd="sng">
                  <a:solidFill>
                    <a:schemeClr val="accent2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29738" name="直接连接符 22627"/>
                <p:cNvSpPr/>
                <p:nvPr/>
              </p:nvSpPr>
              <p:spPr>
                <a:xfrm rot="10792177" flipV="1">
                  <a:off x="3600" y="2976"/>
                  <a:ext cx="1" cy="192"/>
                </a:xfrm>
                <a:prstGeom prst="line">
                  <a:avLst/>
                </a:prstGeom>
                <a:ln w="76200" cap="flat" cmpd="sng">
                  <a:solidFill>
                    <a:schemeClr val="accent2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29727" name="直接连接符 22628"/>
              <p:cNvSpPr/>
              <p:nvPr/>
            </p:nvSpPr>
            <p:spPr>
              <a:xfrm rot="8722220">
                <a:off x="1834" y="731"/>
                <a:ext cx="1" cy="240"/>
              </a:xfrm>
              <a:prstGeom prst="line">
                <a:avLst/>
              </a:prstGeom>
              <a:ln w="7620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728" name="直接连接符 22629"/>
              <p:cNvSpPr/>
              <p:nvPr/>
            </p:nvSpPr>
            <p:spPr>
              <a:xfrm rot="5400000">
                <a:off x="2147" y="970"/>
                <a:ext cx="0" cy="240"/>
              </a:xfrm>
              <a:prstGeom prst="line">
                <a:avLst/>
              </a:prstGeom>
              <a:ln w="7620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729" name="直接连接符 22630"/>
              <p:cNvSpPr/>
              <p:nvPr/>
            </p:nvSpPr>
            <p:spPr>
              <a:xfrm rot="1315266">
                <a:off x="1872" y="1200"/>
                <a:ext cx="1" cy="240"/>
              </a:xfrm>
              <a:prstGeom prst="line">
                <a:avLst/>
              </a:prstGeom>
              <a:ln w="7620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730" name="椭圆 22631"/>
              <p:cNvSpPr/>
              <p:nvPr/>
            </p:nvSpPr>
            <p:spPr>
              <a:xfrm rot="5400000">
                <a:off x="1776" y="911"/>
                <a:ext cx="336" cy="336"/>
              </a:xfrm>
              <a:prstGeom prst="ellipse">
                <a:avLst/>
              </a:prstGeom>
              <a:gradFill rotWithShape="1">
                <a:gsLst>
                  <a:gs pos="0">
                    <a:srgbClr val="333333"/>
                  </a:gs>
                  <a:gs pos="100000">
                    <a:srgbClr val="000000"/>
                  </a:gs>
                </a:gsLst>
                <a:lin ang="2700000" scaled="1"/>
                <a:tileRect/>
              </a:gra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9731" name="椭圆 22632"/>
              <p:cNvSpPr/>
              <p:nvPr/>
            </p:nvSpPr>
            <p:spPr>
              <a:xfrm rot="5400000">
                <a:off x="1692" y="1403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lin ang="2700000" scaled="1"/>
                <a:tileRect/>
              </a:gradFill>
              <a:ln w="9525" cap="flat" cmpd="sng">
                <a:solidFill>
                  <a:srgbClr val="FF99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9732" name="直接连接符 22633"/>
              <p:cNvSpPr/>
              <p:nvPr/>
            </p:nvSpPr>
            <p:spPr>
              <a:xfrm rot="5400000">
                <a:off x="1741" y="982"/>
                <a:ext cx="0" cy="240"/>
              </a:xfrm>
              <a:prstGeom prst="line">
                <a:avLst/>
              </a:prstGeom>
              <a:ln w="7620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733" name="椭圆 22634"/>
              <p:cNvSpPr/>
              <p:nvPr/>
            </p:nvSpPr>
            <p:spPr>
              <a:xfrm rot="5400000">
                <a:off x="1632" y="623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lin ang="2700000" scaled="1"/>
                <a:tileRect/>
              </a:gradFill>
              <a:ln w="9525" cap="flat" cmpd="sng">
                <a:solidFill>
                  <a:srgbClr val="FF99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9734" name="椭圆 22635"/>
              <p:cNvSpPr/>
              <p:nvPr/>
            </p:nvSpPr>
            <p:spPr>
              <a:xfrm rot="5400000">
                <a:off x="1488" y="1007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lin ang="2700000" scaled="1"/>
                <a:tileRect/>
              </a:gradFill>
              <a:ln w="9525" cap="flat" cmpd="sng">
                <a:solidFill>
                  <a:srgbClr val="FF99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9735" name="椭圆 22636"/>
              <p:cNvSpPr/>
              <p:nvPr/>
            </p:nvSpPr>
            <p:spPr>
              <a:xfrm rot="5400000">
                <a:off x="2256" y="912"/>
                <a:ext cx="336" cy="336"/>
              </a:xfrm>
              <a:prstGeom prst="ellipse">
                <a:avLst/>
              </a:prstGeom>
              <a:gradFill rotWithShape="1">
                <a:gsLst>
                  <a:gs pos="0">
                    <a:srgbClr val="333333"/>
                  </a:gs>
                  <a:gs pos="100000">
                    <a:srgbClr val="000000"/>
                  </a:gs>
                </a:gsLst>
                <a:lin ang="2700000" scaled="1"/>
                <a:tileRect/>
              </a:gra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9736" name="椭圆 22637"/>
              <p:cNvSpPr/>
              <p:nvPr/>
            </p:nvSpPr>
            <p:spPr>
              <a:xfrm>
                <a:off x="2497" y="433"/>
                <a:ext cx="432" cy="432"/>
              </a:xfrm>
              <a:prstGeom prst="ellipse">
                <a:avLst/>
              </a:prstGeom>
              <a:gradFill rotWithShape="0">
                <a:gsLst>
                  <a:gs pos="0">
                    <a:srgbClr val="FF0066"/>
                  </a:gs>
                  <a:gs pos="100000">
                    <a:srgbClr val="76002F"/>
                  </a:gs>
                </a:gsLst>
                <a:lin ang="2700000" scaled="1"/>
                <a:tileRect/>
              </a:gradFill>
              <a:ln w="9525" cap="flat" cmpd="sng">
                <a:solidFill>
                  <a:srgbClr val="FF0066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00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9709" name="组合 22688"/>
            <p:cNvGrpSpPr/>
            <p:nvPr/>
          </p:nvGrpSpPr>
          <p:grpSpPr>
            <a:xfrm rot="1903154" flipV="1">
              <a:off x="2789" y="2380"/>
              <a:ext cx="1371" cy="1050"/>
              <a:chOff x="2880" y="572"/>
              <a:chExt cx="1479" cy="1123"/>
            </a:xfrm>
          </p:grpSpPr>
          <p:sp>
            <p:nvSpPr>
              <p:cNvPr id="29710" name="直接连接符 22689"/>
              <p:cNvSpPr/>
              <p:nvPr/>
            </p:nvSpPr>
            <p:spPr>
              <a:xfrm rot="-5492172" flipH="1" flipV="1">
                <a:off x="3253" y="1166"/>
                <a:ext cx="1" cy="192"/>
              </a:xfrm>
              <a:prstGeom prst="line">
                <a:avLst/>
              </a:prstGeom>
              <a:ln w="7620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711" name="直接连接符 22690"/>
              <p:cNvSpPr/>
              <p:nvPr/>
            </p:nvSpPr>
            <p:spPr>
              <a:xfrm rot="8622224" flipH="1" flipV="1">
                <a:off x="4066" y="1376"/>
                <a:ext cx="1" cy="198"/>
              </a:xfrm>
              <a:prstGeom prst="line">
                <a:avLst/>
              </a:prstGeom>
              <a:ln w="7620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712" name="直接连接符 22691"/>
              <p:cNvSpPr/>
              <p:nvPr/>
            </p:nvSpPr>
            <p:spPr>
              <a:xfrm rot="5300006" flipH="1" flipV="1">
                <a:off x="3749" y="1133"/>
                <a:ext cx="0" cy="240"/>
              </a:xfrm>
              <a:prstGeom prst="line">
                <a:avLst/>
              </a:prstGeom>
              <a:ln w="7620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713" name="直接连接符 22692"/>
              <p:cNvSpPr/>
              <p:nvPr/>
            </p:nvSpPr>
            <p:spPr>
              <a:xfrm rot="1215271" flipH="1" flipV="1">
                <a:off x="4017" y="895"/>
                <a:ext cx="1" cy="240"/>
              </a:xfrm>
              <a:prstGeom prst="line">
                <a:avLst/>
              </a:prstGeom>
              <a:ln w="7620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714" name="椭圆 22693"/>
              <p:cNvSpPr/>
              <p:nvPr/>
            </p:nvSpPr>
            <p:spPr>
              <a:xfrm rot="5300006" flipH="1" flipV="1">
                <a:off x="3785" y="1090"/>
                <a:ext cx="336" cy="336"/>
              </a:xfrm>
              <a:prstGeom prst="ellipse">
                <a:avLst/>
              </a:prstGeom>
              <a:gradFill rotWithShape="1">
                <a:gsLst>
                  <a:gs pos="0">
                    <a:srgbClr val="333333"/>
                  </a:gs>
                  <a:gs pos="100000">
                    <a:srgbClr val="000000"/>
                  </a:gs>
                </a:gsLst>
                <a:lin ang="2700000" scaled="1"/>
                <a:tileRect/>
              </a:gra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9715" name="椭圆 22694"/>
              <p:cNvSpPr/>
              <p:nvPr/>
            </p:nvSpPr>
            <p:spPr>
              <a:xfrm rot="5300006" flipH="1" flipV="1">
                <a:off x="3964" y="748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lin ang="2700000" scaled="1"/>
                <a:tileRect/>
              </a:gradFill>
              <a:ln w="9525" cap="flat" cmpd="sng">
                <a:solidFill>
                  <a:srgbClr val="FF99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9716" name="直接连接符 22695"/>
              <p:cNvSpPr/>
              <p:nvPr/>
            </p:nvSpPr>
            <p:spPr>
              <a:xfrm rot="5300006" flipH="1" flipV="1">
                <a:off x="4095" y="1108"/>
                <a:ext cx="0" cy="240"/>
              </a:xfrm>
              <a:prstGeom prst="line">
                <a:avLst/>
              </a:prstGeom>
              <a:ln w="7620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717" name="椭圆 22696"/>
              <p:cNvSpPr/>
              <p:nvPr/>
            </p:nvSpPr>
            <p:spPr>
              <a:xfrm rot="5300006" flipH="1" flipV="1">
                <a:off x="4057" y="1478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lin ang="2700000" scaled="1"/>
                <a:tileRect/>
              </a:gradFill>
              <a:ln w="9525" cap="flat" cmpd="sng">
                <a:solidFill>
                  <a:srgbClr val="FF99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9718" name="椭圆 22697"/>
              <p:cNvSpPr/>
              <p:nvPr/>
            </p:nvSpPr>
            <p:spPr>
              <a:xfrm rot="5300006" flipH="1" flipV="1">
                <a:off x="4167" y="1129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lin ang="2700000" scaled="1"/>
                <a:tileRect/>
              </a:gradFill>
              <a:ln w="9525" cap="flat" cmpd="sng">
                <a:solidFill>
                  <a:srgbClr val="FF99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9719" name="椭圆 22698"/>
              <p:cNvSpPr/>
              <p:nvPr/>
            </p:nvSpPr>
            <p:spPr>
              <a:xfrm rot="5300006" flipH="1" flipV="1">
                <a:off x="3288" y="1117"/>
                <a:ext cx="336" cy="336"/>
              </a:xfrm>
              <a:prstGeom prst="ellipse">
                <a:avLst/>
              </a:prstGeom>
              <a:gradFill rotWithShape="1">
                <a:gsLst>
                  <a:gs pos="0">
                    <a:srgbClr val="333333"/>
                  </a:gs>
                  <a:gs pos="100000">
                    <a:srgbClr val="000000"/>
                  </a:gs>
                </a:gsLst>
                <a:lin ang="2700000" scaled="1"/>
                <a:tileRect/>
              </a:gra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9720" name="椭圆 22699"/>
              <p:cNvSpPr/>
              <p:nvPr/>
            </p:nvSpPr>
            <p:spPr>
              <a:xfrm rot="-5499994" flipV="1">
                <a:off x="3016" y="1184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lin ang="2700000" scaled="1"/>
                <a:tileRect/>
              </a:gradFill>
              <a:ln w="9525" cap="flat" cmpd="sng">
                <a:solidFill>
                  <a:srgbClr val="FF99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9721" name="直接连接符 22700"/>
              <p:cNvSpPr/>
              <p:nvPr/>
            </p:nvSpPr>
            <p:spPr>
              <a:xfrm rot="-8505341" flipV="1">
                <a:off x="3405" y="1344"/>
                <a:ext cx="1" cy="240"/>
              </a:xfrm>
              <a:prstGeom prst="line">
                <a:avLst/>
              </a:prstGeom>
              <a:ln w="7620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722" name="椭圆 22701"/>
              <p:cNvSpPr/>
              <p:nvPr/>
            </p:nvSpPr>
            <p:spPr>
              <a:xfrm rot="-5499994" flipV="1">
                <a:off x="3192" y="1503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lin ang="2700000" scaled="1"/>
                <a:tileRect/>
              </a:gradFill>
              <a:ln w="9525" cap="flat" cmpd="sng">
                <a:solidFill>
                  <a:srgbClr val="FF99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9723" name="椭圆 22702"/>
              <p:cNvSpPr/>
              <p:nvPr/>
            </p:nvSpPr>
            <p:spPr>
              <a:xfrm rot="-99994" flipH="1" flipV="1">
                <a:off x="3016" y="618"/>
                <a:ext cx="432" cy="432"/>
              </a:xfrm>
              <a:prstGeom prst="ellipse">
                <a:avLst/>
              </a:prstGeom>
              <a:gradFill rotWithShape="0">
                <a:gsLst>
                  <a:gs pos="0">
                    <a:srgbClr val="FF0066"/>
                  </a:gs>
                  <a:gs pos="100000">
                    <a:srgbClr val="76002F"/>
                  </a:gs>
                </a:gsLst>
                <a:path path="shape">
                  <a:fillToRect l="50000" t="50000" r="50000" b="50000"/>
                </a:path>
                <a:tileRect/>
              </a:gradFill>
              <a:ln w="76200" cap="flat" cmpd="sng">
                <a:solidFill>
                  <a:srgbClr val="3366FF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algn="ctr"/>
                <a:r>
                  <a:rPr lang="en-US" altLang="zh-CN" sz="100" b="1" baseline="30000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18</a:t>
                </a:r>
                <a:r>
                  <a:rPr lang="en-US" altLang="zh-CN" sz="100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O</a:t>
                </a:r>
                <a:endParaRPr lang="en-US" altLang="zh-CN" sz="100" b="1" dirty="0">
                  <a:solidFill>
                    <a:srgbClr val="FFFF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9724" name="直接连接符 22703"/>
              <p:cNvSpPr/>
              <p:nvPr/>
            </p:nvSpPr>
            <p:spPr>
              <a:xfrm rot="-5833359" flipV="1">
                <a:off x="2903" y="549"/>
                <a:ext cx="136" cy="182"/>
              </a:xfrm>
              <a:prstGeom prst="line">
                <a:avLst/>
              </a:prstGeom>
              <a:ln w="7620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725" name="直接连接符 22704"/>
              <p:cNvSpPr/>
              <p:nvPr/>
            </p:nvSpPr>
            <p:spPr>
              <a:xfrm rot="1012083" flipH="1" flipV="1">
                <a:off x="3334" y="1026"/>
                <a:ext cx="142" cy="141"/>
              </a:xfrm>
              <a:prstGeom prst="line">
                <a:avLst/>
              </a:prstGeom>
              <a:ln w="7620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</p:grpSp>
      <p:sp>
        <p:nvSpPr>
          <p:cNvPr id="22708" name="矩形 22707"/>
          <p:cNvSpPr/>
          <p:nvPr/>
        </p:nvSpPr>
        <p:spPr>
          <a:xfrm>
            <a:off x="3545428" y="1113510"/>
            <a:ext cx="1729214" cy="1405284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ysDot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 dirty="0">
              <a:latin typeface="Arial" panose="020B0604020202020204" pitchFamily="34" charset="0"/>
            </a:endParaRPr>
          </a:p>
        </p:txBody>
      </p:sp>
      <p:sp>
        <p:nvSpPr>
          <p:cNvPr id="22709" name="任意多边形 22708"/>
          <p:cNvSpPr/>
          <p:nvPr/>
        </p:nvSpPr>
        <p:spPr>
          <a:xfrm rot="5400000">
            <a:off x="4379071" y="2171046"/>
            <a:ext cx="629997" cy="675251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0">
                <a:pos x="629841" y="0"/>
              </a:cxn>
              <a:cxn ang="0">
                <a:pos x="629841" y="225028"/>
              </a:cxn>
              <a:cxn ang="0">
                <a:pos x="131217" y="225028"/>
              </a:cxn>
              <a:cxn ang="0">
                <a:pos x="131217" y="675084"/>
              </a:cxn>
              <a:cxn ang="0">
                <a:pos x="629841" y="675084"/>
              </a:cxn>
              <a:cxn ang="0">
                <a:pos x="629841" y="900112"/>
              </a:cxn>
              <a:cxn ang="0">
                <a:pos x="839788" y="450056"/>
              </a:cxn>
              <a:cxn ang="0">
                <a:pos x="52487" y="225028"/>
              </a:cxn>
              <a:cxn ang="0">
                <a:pos x="52487" y="675084"/>
              </a:cxn>
              <a:cxn ang="0">
                <a:pos x="104974" y="675084"/>
              </a:cxn>
              <a:cxn ang="0">
                <a:pos x="104974" y="225028"/>
              </a:cxn>
              <a:cxn ang="0">
                <a:pos x="0" y="225028"/>
              </a:cxn>
              <a:cxn ang="0">
                <a:pos x="0" y="675084"/>
              </a:cxn>
              <a:cxn ang="0">
                <a:pos x="26243" y="675084"/>
              </a:cxn>
              <a:cxn ang="0">
                <a:pos x="26243" y="225028"/>
              </a:cxn>
            </a:cxnLst>
            <a:rect l="txL" t="txT" r="txR" b="txB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9CC00"/>
          </a:solidFill>
          <a:ln w="9525" cap="flat" cmpd="sng">
            <a:solidFill>
              <a:srgbClr val="3366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 dirty="0">
              <a:latin typeface="Arial" panose="020B0604020202020204" pitchFamily="34" charset="0"/>
            </a:endParaRPr>
          </a:p>
        </p:txBody>
      </p:sp>
      <p:pic>
        <p:nvPicPr>
          <p:cNvPr id="22711" name="图片 227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7405" y="1330257"/>
            <a:ext cx="5563973" cy="2327056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" dur="500"/>
                                        <p:tgtEl>
                                          <p:spTgt spid="22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组合 50177"/>
          <p:cNvGrpSpPr/>
          <p:nvPr/>
        </p:nvGrpSpPr>
        <p:grpSpPr>
          <a:xfrm>
            <a:off x="1237415" y="741645"/>
            <a:ext cx="6536955" cy="844817"/>
            <a:chOff x="153" y="245"/>
            <a:chExt cx="5489" cy="681"/>
          </a:xfrm>
        </p:grpSpPr>
        <p:sp>
          <p:nvSpPr>
            <p:cNvPr id="30739" name="文本框 50178"/>
            <p:cNvSpPr txBox="1"/>
            <p:nvPr/>
          </p:nvSpPr>
          <p:spPr>
            <a:xfrm>
              <a:off x="2648" y="360"/>
              <a:ext cx="810" cy="35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sz="14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浓</a:t>
              </a:r>
              <a:r>
                <a:rPr lang="en-US" altLang="zh-CN" sz="14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H</a:t>
              </a:r>
              <a:r>
                <a:rPr lang="en-US" altLang="zh-CN" sz="1400" b="1" baseline="-25000" dirty="0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  <a:r>
                <a:rPr lang="en-US" altLang="zh-CN" sz="14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SO</a:t>
              </a:r>
              <a:r>
                <a:rPr lang="en-US" altLang="zh-CN" sz="1400" b="1" baseline="-25000" dirty="0">
                  <a:solidFill>
                    <a:srgbClr val="000000"/>
                  </a:solidFill>
                  <a:latin typeface="Arial" panose="020B0604020202020204" pitchFamily="34" charset="0"/>
                </a:rPr>
                <a:t>4</a:t>
              </a:r>
              <a:endParaRPr lang="en-US" altLang="zh-CN" sz="1400" b="1" baseline="-25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30740" name="组合 50179"/>
            <p:cNvGrpSpPr/>
            <p:nvPr/>
          </p:nvGrpSpPr>
          <p:grpSpPr>
            <a:xfrm>
              <a:off x="153" y="245"/>
              <a:ext cx="5489" cy="681"/>
              <a:chOff x="340" y="1661"/>
              <a:chExt cx="5489" cy="681"/>
            </a:xfrm>
          </p:grpSpPr>
          <p:sp>
            <p:nvSpPr>
              <p:cNvPr id="30741" name="文本框 50180"/>
              <p:cNvSpPr txBox="1"/>
              <p:nvPr/>
            </p:nvSpPr>
            <p:spPr>
              <a:xfrm>
                <a:off x="340" y="2019"/>
                <a:ext cx="5489" cy="24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1400" b="1" dirty="0">
                    <a:latin typeface="Arial" panose="020B0604020202020204" pitchFamily="34" charset="0"/>
                  </a:rPr>
                  <a:t>CH</a:t>
                </a:r>
                <a:r>
                  <a:rPr lang="en-US" altLang="zh-CN" sz="1400" b="1" baseline="-25000" dirty="0">
                    <a:latin typeface="Arial" panose="020B0604020202020204" pitchFamily="34" charset="0"/>
                  </a:rPr>
                  <a:t>3</a:t>
                </a:r>
                <a:r>
                  <a:rPr lang="zh-CN" altLang="en-US" sz="1400" b="1" dirty="0">
                    <a:latin typeface="Arial" panose="020B0604020202020204" pitchFamily="34" charset="0"/>
                  </a:rPr>
                  <a:t>－</a:t>
                </a:r>
                <a:r>
                  <a:rPr lang="en-US" altLang="zh-CN" sz="1400" b="1" dirty="0">
                    <a:latin typeface="Arial" panose="020B0604020202020204" pitchFamily="34" charset="0"/>
                  </a:rPr>
                  <a:t>C</a:t>
                </a:r>
                <a:r>
                  <a:rPr lang="zh-CN" altLang="en-US" sz="1400" b="1" dirty="0">
                    <a:latin typeface="Arial" panose="020B0604020202020204" pitchFamily="34" charset="0"/>
                  </a:rPr>
                  <a:t>－</a:t>
                </a:r>
                <a:r>
                  <a:rPr lang="en-US" altLang="zh-CN" sz="1400" b="1" dirty="0">
                    <a:latin typeface="Arial" panose="020B0604020202020204" pitchFamily="34" charset="0"/>
                  </a:rPr>
                  <a:t>OH  </a:t>
                </a:r>
                <a:r>
                  <a:rPr lang="zh-CN" altLang="en-US" sz="1400" b="1" dirty="0">
                    <a:latin typeface="Arial" panose="020B0604020202020204" pitchFamily="34" charset="0"/>
                  </a:rPr>
                  <a:t>＋  </a:t>
                </a:r>
                <a:r>
                  <a:rPr lang="en-US" altLang="zh-CN" sz="1400" b="1" dirty="0">
                    <a:latin typeface="Arial" panose="020B0604020202020204" pitchFamily="34" charset="0"/>
                  </a:rPr>
                  <a:t>HO</a:t>
                </a:r>
                <a:r>
                  <a:rPr lang="zh-CN" altLang="en-US" sz="1400" b="1" dirty="0">
                    <a:latin typeface="Arial" panose="020B0604020202020204" pitchFamily="34" charset="0"/>
                  </a:rPr>
                  <a:t>－</a:t>
                </a:r>
                <a:r>
                  <a:rPr lang="en-US" altLang="zh-CN" sz="1400" b="1" dirty="0">
                    <a:latin typeface="Arial" panose="020B0604020202020204" pitchFamily="34" charset="0"/>
                  </a:rPr>
                  <a:t>CH</a:t>
                </a:r>
                <a:r>
                  <a:rPr lang="en-US" altLang="zh-CN" sz="1400" b="1" baseline="-25000" dirty="0">
                    <a:latin typeface="Arial" panose="020B0604020202020204" pitchFamily="34" charset="0"/>
                  </a:rPr>
                  <a:t>2</a:t>
                </a:r>
                <a:r>
                  <a:rPr lang="en-US" altLang="zh-CN" sz="1400" b="1" dirty="0">
                    <a:latin typeface="Arial" panose="020B0604020202020204" pitchFamily="34" charset="0"/>
                  </a:rPr>
                  <a:t>CH</a:t>
                </a:r>
                <a:r>
                  <a:rPr lang="en-US" altLang="zh-CN" sz="1400" b="1" baseline="-25000" dirty="0">
                    <a:latin typeface="Arial" panose="020B0604020202020204" pitchFamily="34" charset="0"/>
                  </a:rPr>
                  <a:t>3                                        </a:t>
                </a:r>
                <a:r>
                  <a:rPr lang="en-US" altLang="zh-CN" sz="1400" b="1" dirty="0">
                    <a:latin typeface="Arial" panose="020B0604020202020204" pitchFamily="34" charset="0"/>
                  </a:rPr>
                  <a:t>CH</a:t>
                </a:r>
                <a:r>
                  <a:rPr lang="en-US" altLang="zh-CN" sz="1400" b="1" baseline="-25000" dirty="0">
                    <a:latin typeface="Arial" panose="020B0604020202020204" pitchFamily="34" charset="0"/>
                  </a:rPr>
                  <a:t>3</a:t>
                </a:r>
                <a:r>
                  <a:rPr lang="zh-CN" altLang="en-US" sz="1400" b="1" dirty="0">
                    <a:latin typeface="Arial" panose="020B0604020202020204" pitchFamily="34" charset="0"/>
                  </a:rPr>
                  <a:t>－</a:t>
                </a:r>
                <a:r>
                  <a:rPr lang="en-US" altLang="zh-CN" sz="1400" b="1" dirty="0">
                    <a:latin typeface="Arial" panose="020B0604020202020204" pitchFamily="34" charset="0"/>
                  </a:rPr>
                  <a:t>C</a:t>
                </a:r>
                <a:r>
                  <a:rPr lang="zh-CN" altLang="en-US" sz="1400" b="1" dirty="0">
                    <a:latin typeface="Arial" panose="020B0604020202020204" pitchFamily="34" charset="0"/>
                  </a:rPr>
                  <a:t>－</a:t>
                </a:r>
                <a:r>
                  <a:rPr lang="en-US" altLang="zh-CN" sz="1400" b="1" dirty="0">
                    <a:latin typeface="Arial" panose="020B0604020202020204" pitchFamily="34" charset="0"/>
                  </a:rPr>
                  <a:t>O</a:t>
                </a:r>
                <a:r>
                  <a:rPr lang="zh-CN" altLang="en-US" sz="1400" b="1" dirty="0">
                    <a:latin typeface="Arial" panose="020B0604020202020204" pitchFamily="34" charset="0"/>
                  </a:rPr>
                  <a:t>－</a:t>
                </a:r>
                <a:r>
                  <a:rPr lang="en-US" altLang="zh-CN" sz="1400" b="1" dirty="0">
                    <a:latin typeface="Arial" panose="020B0604020202020204" pitchFamily="34" charset="0"/>
                  </a:rPr>
                  <a:t>CH</a:t>
                </a:r>
                <a:r>
                  <a:rPr lang="en-US" altLang="zh-CN" sz="1400" b="1" baseline="-25000" dirty="0">
                    <a:latin typeface="Arial" panose="020B0604020202020204" pitchFamily="34" charset="0"/>
                  </a:rPr>
                  <a:t>2</a:t>
                </a:r>
                <a:r>
                  <a:rPr lang="en-US" altLang="zh-CN" sz="1400" b="1" dirty="0">
                    <a:latin typeface="Arial" panose="020B0604020202020204" pitchFamily="34" charset="0"/>
                  </a:rPr>
                  <a:t>CH</a:t>
                </a:r>
                <a:r>
                  <a:rPr lang="en-US" altLang="zh-CN" sz="1400" b="1" baseline="-25000" dirty="0">
                    <a:latin typeface="Arial" panose="020B0604020202020204" pitchFamily="34" charset="0"/>
                  </a:rPr>
                  <a:t>3 </a:t>
                </a:r>
                <a:r>
                  <a:rPr lang="en-US" altLang="zh-CN" sz="1400" b="1" dirty="0">
                    <a:latin typeface="Arial" panose="020B0604020202020204" pitchFamily="34" charset="0"/>
                  </a:rPr>
                  <a:t>+ H</a:t>
                </a:r>
                <a:r>
                  <a:rPr lang="en-US" altLang="zh-CN" sz="1400" b="1" baseline="-25000" dirty="0">
                    <a:latin typeface="Arial" panose="020B0604020202020204" pitchFamily="34" charset="0"/>
                  </a:rPr>
                  <a:t>2</a:t>
                </a:r>
                <a:r>
                  <a:rPr lang="en-US" altLang="zh-CN" sz="1400" b="1" dirty="0">
                    <a:latin typeface="Arial" panose="020B0604020202020204" pitchFamily="34" charset="0"/>
                  </a:rPr>
                  <a:t>O</a:t>
                </a:r>
                <a:endParaRPr lang="en-US" altLang="zh-CN" sz="1400" b="1" dirty="0">
                  <a:latin typeface="Arial" panose="020B0604020202020204" pitchFamily="34" charset="0"/>
                </a:endParaRPr>
              </a:p>
            </p:txBody>
          </p:sp>
          <p:grpSp>
            <p:nvGrpSpPr>
              <p:cNvPr id="30742" name="组合 50181"/>
              <p:cNvGrpSpPr/>
              <p:nvPr/>
            </p:nvGrpSpPr>
            <p:grpSpPr>
              <a:xfrm>
                <a:off x="865" y="1661"/>
                <a:ext cx="272" cy="373"/>
                <a:chOff x="1519" y="3475"/>
                <a:chExt cx="272" cy="327"/>
              </a:xfrm>
            </p:grpSpPr>
            <p:sp>
              <p:nvSpPr>
                <p:cNvPr id="30756" name="文本框 50182"/>
                <p:cNvSpPr txBox="1"/>
                <p:nvPr/>
              </p:nvSpPr>
              <p:spPr>
                <a:xfrm>
                  <a:off x="1519" y="3475"/>
                  <a:ext cx="272" cy="23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1600" b="1" dirty="0">
                      <a:latin typeface="Arial" panose="020B0604020202020204" pitchFamily="34" charset="0"/>
                    </a:rPr>
                    <a:t>O</a:t>
                  </a:r>
                  <a:endParaRPr lang="en-US" altLang="zh-CN" sz="1600" b="1" dirty="0"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30757" name="组合 50183"/>
                <p:cNvGrpSpPr/>
                <p:nvPr/>
              </p:nvGrpSpPr>
              <p:grpSpPr>
                <a:xfrm>
                  <a:off x="1617" y="3666"/>
                  <a:ext cx="33" cy="136"/>
                  <a:chOff x="2290" y="3838"/>
                  <a:chExt cx="33" cy="136"/>
                </a:xfrm>
              </p:grpSpPr>
              <p:sp>
                <p:nvSpPr>
                  <p:cNvPr id="30758" name="直接连接符 50184"/>
                  <p:cNvSpPr/>
                  <p:nvPr/>
                </p:nvSpPr>
                <p:spPr>
                  <a:xfrm>
                    <a:off x="2290" y="3838"/>
                    <a:ext cx="0" cy="136"/>
                  </a:xfrm>
                  <a:prstGeom prst="line">
                    <a:avLst/>
                  </a:prstGeom>
                  <a:ln w="285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30759" name="直接连接符 50185"/>
                  <p:cNvSpPr/>
                  <p:nvPr/>
                </p:nvSpPr>
                <p:spPr>
                  <a:xfrm>
                    <a:off x="2323" y="3838"/>
                    <a:ext cx="0" cy="136"/>
                  </a:xfrm>
                  <a:prstGeom prst="line">
                    <a:avLst/>
                  </a:prstGeom>
                  <a:ln w="285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</p:grpSp>
          </p:grpSp>
          <p:grpSp>
            <p:nvGrpSpPr>
              <p:cNvPr id="30743" name="组合 50186"/>
              <p:cNvGrpSpPr/>
              <p:nvPr/>
            </p:nvGrpSpPr>
            <p:grpSpPr>
              <a:xfrm>
                <a:off x="3957" y="1661"/>
                <a:ext cx="272" cy="368"/>
                <a:chOff x="1474" y="3479"/>
                <a:chExt cx="272" cy="323"/>
              </a:xfrm>
            </p:grpSpPr>
            <p:sp>
              <p:nvSpPr>
                <p:cNvPr id="30752" name="文本框 50187"/>
                <p:cNvSpPr txBox="1"/>
                <p:nvPr/>
              </p:nvSpPr>
              <p:spPr>
                <a:xfrm>
                  <a:off x="1474" y="3479"/>
                  <a:ext cx="272" cy="21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1400" b="1" dirty="0">
                      <a:latin typeface="Arial" panose="020B0604020202020204" pitchFamily="34" charset="0"/>
                    </a:rPr>
                    <a:t>O</a:t>
                  </a:r>
                  <a:endParaRPr lang="en-US" altLang="zh-CN" sz="1400" b="1" dirty="0"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30753" name="组合 50188"/>
                <p:cNvGrpSpPr/>
                <p:nvPr/>
              </p:nvGrpSpPr>
              <p:grpSpPr>
                <a:xfrm>
                  <a:off x="1595" y="3662"/>
                  <a:ext cx="52" cy="140"/>
                  <a:chOff x="2268" y="3834"/>
                  <a:chExt cx="52" cy="140"/>
                </a:xfrm>
              </p:grpSpPr>
              <p:sp>
                <p:nvSpPr>
                  <p:cNvPr id="30754" name="直接连接符 50189"/>
                  <p:cNvSpPr/>
                  <p:nvPr/>
                </p:nvSpPr>
                <p:spPr>
                  <a:xfrm>
                    <a:off x="2268" y="3838"/>
                    <a:ext cx="0" cy="136"/>
                  </a:xfrm>
                  <a:prstGeom prst="line">
                    <a:avLst/>
                  </a:prstGeom>
                  <a:ln w="285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30755" name="直接连接符 50190"/>
                  <p:cNvSpPr/>
                  <p:nvPr/>
                </p:nvSpPr>
                <p:spPr>
                  <a:xfrm>
                    <a:off x="2319" y="3834"/>
                    <a:ext cx="1" cy="136"/>
                  </a:xfrm>
                  <a:prstGeom prst="line">
                    <a:avLst/>
                  </a:prstGeom>
                  <a:ln w="285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</p:grpSp>
          </p:grpSp>
          <p:grpSp>
            <p:nvGrpSpPr>
              <p:cNvPr id="30744" name="组合 50191"/>
              <p:cNvGrpSpPr/>
              <p:nvPr/>
            </p:nvGrpSpPr>
            <p:grpSpPr>
              <a:xfrm>
                <a:off x="2853" y="2024"/>
                <a:ext cx="771" cy="318"/>
                <a:chOff x="2971" y="3721"/>
                <a:chExt cx="771" cy="318"/>
              </a:xfrm>
            </p:grpSpPr>
            <p:sp>
              <p:nvSpPr>
                <p:cNvPr id="30745" name="文本框 50192"/>
                <p:cNvSpPr txBox="1"/>
                <p:nvPr/>
              </p:nvSpPr>
              <p:spPr>
                <a:xfrm>
                  <a:off x="3243" y="3721"/>
                  <a:ext cx="181" cy="31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lnSpc>
                      <a:spcPct val="160000"/>
                    </a:lnSpc>
                  </a:pPr>
                  <a:r>
                    <a:rPr lang="en-US" altLang="zh-CN" sz="1600" b="1" dirty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△</a:t>
                  </a:r>
                  <a:endParaRPr lang="en-US" altLang="zh-CN" sz="1600" b="1" dirty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30746" name="组合 50193"/>
                <p:cNvGrpSpPr/>
                <p:nvPr/>
              </p:nvGrpSpPr>
              <p:grpSpPr>
                <a:xfrm>
                  <a:off x="2971" y="3778"/>
                  <a:ext cx="771" cy="60"/>
                  <a:chOff x="2381" y="4112"/>
                  <a:chExt cx="781" cy="135"/>
                </a:xfrm>
              </p:grpSpPr>
              <p:grpSp>
                <p:nvGrpSpPr>
                  <p:cNvPr id="30747" name="组合 50194"/>
                  <p:cNvGrpSpPr/>
                  <p:nvPr/>
                </p:nvGrpSpPr>
                <p:grpSpPr>
                  <a:xfrm>
                    <a:off x="2381" y="4156"/>
                    <a:ext cx="771" cy="45"/>
                    <a:chOff x="2381" y="4156"/>
                    <a:chExt cx="771" cy="45"/>
                  </a:xfrm>
                </p:grpSpPr>
                <p:sp>
                  <p:nvSpPr>
                    <p:cNvPr id="30750" name="直接连接符 50195"/>
                    <p:cNvSpPr/>
                    <p:nvPr/>
                  </p:nvSpPr>
                  <p:spPr>
                    <a:xfrm>
                      <a:off x="2381" y="4156"/>
                      <a:ext cx="771" cy="0"/>
                    </a:xfrm>
                    <a:prstGeom prst="line">
                      <a:avLst/>
                    </a:prstGeom>
                    <a:ln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</p:sp>
                <p:sp>
                  <p:nvSpPr>
                    <p:cNvPr id="30751" name="直接连接符 50196"/>
                    <p:cNvSpPr/>
                    <p:nvPr/>
                  </p:nvSpPr>
                  <p:spPr>
                    <a:xfrm>
                      <a:off x="2381" y="4201"/>
                      <a:ext cx="771" cy="0"/>
                    </a:xfrm>
                    <a:prstGeom prst="line">
                      <a:avLst/>
                    </a:prstGeom>
                    <a:ln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</p:sp>
              </p:grpSp>
              <p:sp>
                <p:nvSpPr>
                  <p:cNvPr id="30748" name="直接连接符 50197"/>
                  <p:cNvSpPr/>
                  <p:nvPr/>
                </p:nvSpPr>
                <p:spPr>
                  <a:xfrm flipH="1" flipV="1">
                    <a:off x="2381" y="4201"/>
                    <a:ext cx="91" cy="46"/>
                  </a:xfrm>
                  <a:prstGeom prst="line">
                    <a:avLst/>
                  </a:prstGeom>
                  <a:ln w="1270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30749" name="直接连接符 50198"/>
                  <p:cNvSpPr/>
                  <p:nvPr/>
                </p:nvSpPr>
                <p:spPr>
                  <a:xfrm flipH="1" flipV="1">
                    <a:off x="3071" y="4112"/>
                    <a:ext cx="91" cy="46"/>
                  </a:xfrm>
                  <a:prstGeom prst="line">
                    <a:avLst/>
                  </a:prstGeom>
                  <a:ln w="1270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</p:grpSp>
          </p:grpSp>
        </p:grpSp>
      </p:grpSp>
      <p:sp>
        <p:nvSpPr>
          <p:cNvPr id="30723" name="文本框 50200"/>
          <p:cNvSpPr txBox="1"/>
          <p:nvPr/>
        </p:nvSpPr>
        <p:spPr>
          <a:xfrm>
            <a:off x="1762622" y="1492222"/>
            <a:ext cx="914626" cy="44259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>
              <a:lnSpc>
                <a:spcPct val="160000"/>
              </a:lnSpc>
              <a:spcBef>
                <a:spcPct val="50000"/>
              </a:spcBef>
            </a:pPr>
            <a:r>
              <a:rPr lang="zh-CN" altLang="en-US" sz="1800" b="1" dirty="0">
                <a:latin typeface="Arial" panose="020B0604020202020204" pitchFamily="34" charset="0"/>
              </a:rPr>
              <a:t>乙酸</a:t>
            </a:r>
            <a:endParaRPr lang="zh-CN" altLang="en-US" sz="1800" b="1" dirty="0">
              <a:latin typeface="Arial" panose="020B0604020202020204" pitchFamily="34" charset="0"/>
            </a:endParaRPr>
          </a:p>
        </p:txBody>
      </p:sp>
      <p:sp>
        <p:nvSpPr>
          <p:cNvPr id="30724" name="文本框 50201"/>
          <p:cNvSpPr txBox="1"/>
          <p:nvPr/>
        </p:nvSpPr>
        <p:spPr>
          <a:xfrm>
            <a:off x="3059533" y="1492222"/>
            <a:ext cx="743133" cy="44259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>
              <a:lnSpc>
                <a:spcPct val="160000"/>
              </a:lnSpc>
              <a:spcBef>
                <a:spcPct val="50000"/>
              </a:spcBef>
            </a:pPr>
            <a:r>
              <a:rPr lang="zh-CN" altLang="en-US" sz="1800" b="1" dirty="0">
                <a:latin typeface="Arial" panose="020B0604020202020204" pitchFamily="34" charset="0"/>
              </a:rPr>
              <a:t>乙醇</a:t>
            </a:r>
            <a:endParaRPr lang="zh-CN" altLang="en-US" sz="1800" b="1" dirty="0">
              <a:latin typeface="Arial" panose="020B0604020202020204" pitchFamily="34" charset="0"/>
            </a:endParaRPr>
          </a:p>
        </p:txBody>
      </p:sp>
      <p:sp>
        <p:nvSpPr>
          <p:cNvPr id="30725" name="文本框 50202"/>
          <p:cNvSpPr txBox="1"/>
          <p:nvPr/>
        </p:nvSpPr>
        <p:spPr>
          <a:xfrm>
            <a:off x="5328234" y="1539859"/>
            <a:ext cx="1257610" cy="44259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>
              <a:lnSpc>
                <a:spcPct val="160000"/>
              </a:lnSpc>
              <a:spcBef>
                <a:spcPct val="50000"/>
              </a:spcBef>
            </a:pPr>
            <a:r>
              <a:rPr lang="zh-CN" altLang="en-US" sz="1800" b="1" dirty="0">
                <a:latin typeface="Arial" panose="020B0604020202020204" pitchFamily="34" charset="0"/>
              </a:rPr>
              <a:t>乙酸乙酯</a:t>
            </a:r>
            <a:endParaRPr lang="zh-CN" altLang="en-US" sz="1800" b="1" dirty="0">
              <a:latin typeface="Arial" panose="020B0604020202020204" pitchFamily="34" charset="0"/>
            </a:endParaRPr>
          </a:p>
        </p:txBody>
      </p:sp>
      <p:sp>
        <p:nvSpPr>
          <p:cNvPr id="50204" name="矩形 50203"/>
          <p:cNvSpPr/>
          <p:nvPr/>
        </p:nvSpPr>
        <p:spPr>
          <a:xfrm>
            <a:off x="2926150" y="1113510"/>
            <a:ext cx="1026572" cy="378712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 dirty="0">
              <a:latin typeface="Arial" panose="020B0604020202020204" pitchFamily="34" charset="0"/>
            </a:endParaRPr>
          </a:p>
        </p:txBody>
      </p:sp>
      <p:sp>
        <p:nvSpPr>
          <p:cNvPr id="50205" name="矩形 50204"/>
          <p:cNvSpPr/>
          <p:nvPr/>
        </p:nvSpPr>
        <p:spPr>
          <a:xfrm>
            <a:off x="2141335" y="1113510"/>
            <a:ext cx="377521" cy="378712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 dirty="0">
              <a:latin typeface="Arial" panose="020B0604020202020204" pitchFamily="34" charset="0"/>
            </a:endParaRPr>
          </a:p>
        </p:txBody>
      </p:sp>
      <p:sp>
        <p:nvSpPr>
          <p:cNvPr id="50206" name="上弧形箭头 50205"/>
          <p:cNvSpPr/>
          <p:nvPr/>
        </p:nvSpPr>
        <p:spPr>
          <a:xfrm rot="10800000">
            <a:off x="1979370" y="1545813"/>
            <a:ext cx="1674432" cy="593078"/>
          </a:xfrm>
          <a:prstGeom prst="curvedDownArrow">
            <a:avLst>
              <a:gd name="adj1" fmla="val 26273"/>
              <a:gd name="adj2" fmla="val 112931"/>
              <a:gd name="adj3" fmla="val 33324"/>
            </a:avLst>
          </a:prstGeom>
          <a:solidFill>
            <a:srgbClr val="66FFFF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 dirty="0">
              <a:latin typeface="Arial" panose="020B0604020202020204" pitchFamily="34" charset="0"/>
            </a:endParaRPr>
          </a:p>
        </p:txBody>
      </p:sp>
      <p:sp>
        <p:nvSpPr>
          <p:cNvPr id="50207" name="任意多边形 50206"/>
          <p:cNvSpPr/>
          <p:nvPr/>
        </p:nvSpPr>
        <p:spPr>
          <a:xfrm rot="5400000">
            <a:off x="2599838" y="2329438"/>
            <a:ext cx="594269" cy="432304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0">
                <a:pos x="594122" y="0"/>
              </a:cxn>
              <a:cxn ang="0">
                <a:pos x="594122" y="144066"/>
              </a:cxn>
              <a:cxn ang="0">
                <a:pos x="123775" y="144066"/>
              </a:cxn>
              <a:cxn ang="0">
                <a:pos x="123775" y="432197"/>
              </a:cxn>
              <a:cxn ang="0">
                <a:pos x="594122" y="432197"/>
              </a:cxn>
              <a:cxn ang="0">
                <a:pos x="594122" y="576263"/>
              </a:cxn>
              <a:cxn ang="0">
                <a:pos x="792163" y="288132"/>
              </a:cxn>
              <a:cxn ang="0">
                <a:pos x="49510" y="144066"/>
              </a:cxn>
              <a:cxn ang="0">
                <a:pos x="49510" y="432197"/>
              </a:cxn>
              <a:cxn ang="0">
                <a:pos x="99020" y="432197"/>
              </a:cxn>
              <a:cxn ang="0">
                <a:pos x="99020" y="144066"/>
              </a:cxn>
              <a:cxn ang="0">
                <a:pos x="0" y="144066"/>
              </a:cxn>
              <a:cxn ang="0">
                <a:pos x="0" y="432197"/>
              </a:cxn>
              <a:cxn ang="0">
                <a:pos x="24755" y="432197"/>
              </a:cxn>
              <a:cxn ang="0">
                <a:pos x="24755" y="144066"/>
              </a:cxn>
            </a:cxnLst>
            <a:rect l="txL" t="txT" r="txR" b="txB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66FFFF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 dirty="0">
              <a:latin typeface="Arial" panose="020B0604020202020204" pitchFamily="34" charset="0"/>
            </a:endParaRPr>
          </a:p>
        </p:txBody>
      </p:sp>
      <p:grpSp>
        <p:nvGrpSpPr>
          <p:cNvPr id="11" name="组合 50207"/>
          <p:cNvGrpSpPr/>
          <p:nvPr/>
        </p:nvGrpSpPr>
        <p:grpSpPr>
          <a:xfrm>
            <a:off x="1600658" y="2951097"/>
            <a:ext cx="2754595" cy="714552"/>
            <a:chOff x="612" y="2582"/>
            <a:chExt cx="2313" cy="600"/>
          </a:xfrm>
        </p:grpSpPr>
        <p:sp>
          <p:nvSpPr>
            <p:cNvPr id="30733" name="文本框 50208"/>
            <p:cNvSpPr txBox="1"/>
            <p:nvPr/>
          </p:nvSpPr>
          <p:spPr>
            <a:xfrm>
              <a:off x="612" y="2924"/>
              <a:ext cx="2313" cy="25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400" b="1" dirty="0">
                  <a:latin typeface="Arial" panose="020B0604020202020204" pitchFamily="34" charset="0"/>
                </a:rPr>
                <a:t>  </a:t>
              </a:r>
              <a:r>
                <a:rPr lang="en-US" altLang="zh-CN" sz="1400" b="1" baseline="-25000" dirty="0">
                  <a:latin typeface="Arial" panose="020B0604020202020204" pitchFamily="34" charset="0"/>
                </a:rPr>
                <a:t>                </a:t>
              </a:r>
              <a:r>
                <a:rPr lang="en-US" altLang="zh-CN" sz="1400" b="1" dirty="0">
                  <a:latin typeface="Arial" panose="020B0604020202020204" pitchFamily="34" charset="0"/>
                </a:rPr>
                <a:t>CH</a:t>
              </a:r>
              <a:r>
                <a:rPr lang="en-US" altLang="zh-CN" sz="1400" b="1" baseline="-25000" dirty="0">
                  <a:latin typeface="Arial" panose="020B0604020202020204" pitchFamily="34" charset="0"/>
                </a:rPr>
                <a:t>3</a:t>
              </a:r>
              <a:r>
                <a:rPr lang="zh-CN" altLang="en-US" sz="1400" b="1" dirty="0">
                  <a:latin typeface="Arial" panose="020B0604020202020204" pitchFamily="34" charset="0"/>
                </a:rPr>
                <a:t>－</a:t>
              </a:r>
              <a:r>
                <a:rPr lang="en-US" altLang="zh-CN" sz="1400" b="1" dirty="0">
                  <a:latin typeface="Arial" panose="020B0604020202020204" pitchFamily="34" charset="0"/>
                </a:rPr>
                <a:t>C</a:t>
              </a:r>
              <a:r>
                <a:rPr lang="zh-CN" altLang="en-US" sz="1400" b="1" dirty="0">
                  <a:latin typeface="Arial" panose="020B0604020202020204" pitchFamily="34" charset="0"/>
                </a:rPr>
                <a:t>－</a:t>
              </a:r>
              <a:r>
                <a:rPr lang="en-US" altLang="zh-CN" sz="1400" b="1" dirty="0">
                  <a:latin typeface="Arial" panose="020B0604020202020204" pitchFamily="34" charset="0"/>
                </a:rPr>
                <a:t>O</a:t>
              </a:r>
              <a:r>
                <a:rPr lang="zh-CN" altLang="en-US" sz="1400" b="1" dirty="0">
                  <a:latin typeface="Arial" panose="020B0604020202020204" pitchFamily="34" charset="0"/>
                </a:rPr>
                <a:t>－</a:t>
              </a:r>
              <a:r>
                <a:rPr lang="en-US" altLang="zh-CN" sz="1400" b="1" dirty="0">
                  <a:latin typeface="Arial" panose="020B0604020202020204" pitchFamily="34" charset="0"/>
                </a:rPr>
                <a:t>CH</a:t>
              </a:r>
              <a:r>
                <a:rPr lang="en-US" altLang="zh-CN" sz="1400" b="1" baseline="-25000" dirty="0">
                  <a:latin typeface="Arial" panose="020B0604020202020204" pitchFamily="34" charset="0"/>
                </a:rPr>
                <a:t>2</a:t>
              </a:r>
              <a:r>
                <a:rPr lang="en-US" altLang="zh-CN" sz="1400" b="1" dirty="0">
                  <a:latin typeface="Arial" panose="020B0604020202020204" pitchFamily="34" charset="0"/>
                </a:rPr>
                <a:t>CH</a:t>
              </a:r>
              <a:r>
                <a:rPr lang="en-US" altLang="zh-CN" sz="1400" b="1" baseline="-25000" dirty="0">
                  <a:latin typeface="Arial" panose="020B0604020202020204" pitchFamily="34" charset="0"/>
                </a:rPr>
                <a:t>3</a:t>
              </a:r>
              <a:endParaRPr lang="en-US" altLang="zh-CN" sz="1400" b="1" baseline="-25000" dirty="0">
                <a:latin typeface="Arial" panose="020B0604020202020204" pitchFamily="34" charset="0"/>
              </a:endParaRPr>
            </a:p>
          </p:txBody>
        </p:sp>
        <p:grpSp>
          <p:nvGrpSpPr>
            <p:cNvPr id="30734" name="组合 50209"/>
            <p:cNvGrpSpPr/>
            <p:nvPr/>
          </p:nvGrpSpPr>
          <p:grpSpPr>
            <a:xfrm>
              <a:off x="1565" y="2582"/>
              <a:ext cx="272" cy="388"/>
              <a:chOff x="1519" y="3475"/>
              <a:chExt cx="272" cy="327"/>
            </a:xfrm>
          </p:grpSpPr>
          <p:sp>
            <p:nvSpPr>
              <p:cNvPr id="30735" name="文本框 50210"/>
              <p:cNvSpPr txBox="1"/>
              <p:nvPr/>
            </p:nvSpPr>
            <p:spPr>
              <a:xfrm>
                <a:off x="1519" y="3475"/>
                <a:ext cx="272" cy="21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1400" b="1" dirty="0">
                    <a:latin typeface="Arial" panose="020B0604020202020204" pitchFamily="34" charset="0"/>
                  </a:rPr>
                  <a:t>O</a:t>
                </a:r>
                <a:endParaRPr lang="en-US" altLang="zh-CN" sz="1400" b="1" dirty="0">
                  <a:latin typeface="Arial" panose="020B0604020202020204" pitchFamily="34" charset="0"/>
                </a:endParaRPr>
              </a:p>
            </p:txBody>
          </p:sp>
          <p:grpSp>
            <p:nvGrpSpPr>
              <p:cNvPr id="30736" name="组合 50211"/>
              <p:cNvGrpSpPr/>
              <p:nvPr/>
            </p:nvGrpSpPr>
            <p:grpSpPr>
              <a:xfrm>
                <a:off x="1617" y="3666"/>
                <a:ext cx="33" cy="136"/>
                <a:chOff x="2290" y="3838"/>
                <a:chExt cx="33" cy="136"/>
              </a:xfrm>
            </p:grpSpPr>
            <p:sp>
              <p:nvSpPr>
                <p:cNvPr id="30737" name="直接连接符 50212"/>
                <p:cNvSpPr/>
                <p:nvPr/>
              </p:nvSpPr>
              <p:spPr>
                <a:xfrm>
                  <a:off x="2290" y="3838"/>
                  <a:ext cx="0" cy="136"/>
                </a:xfrm>
                <a:prstGeom prst="line">
                  <a:avLst/>
                </a:prstGeom>
                <a:ln w="285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0738" name="直接连接符 50213"/>
                <p:cNvSpPr/>
                <p:nvPr/>
              </p:nvSpPr>
              <p:spPr>
                <a:xfrm>
                  <a:off x="2323" y="3838"/>
                  <a:ext cx="0" cy="136"/>
                </a:xfrm>
                <a:prstGeom prst="line">
                  <a:avLst/>
                </a:prstGeom>
                <a:ln w="285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50215" name="文本框 50214"/>
          <p:cNvSpPr txBox="1"/>
          <p:nvPr/>
        </p:nvSpPr>
        <p:spPr>
          <a:xfrm>
            <a:off x="2411673" y="3922887"/>
            <a:ext cx="1674432" cy="506730"/>
          </a:xfrm>
          <a:prstGeom prst="rect">
            <a:avLst/>
          </a:prstGeom>
          <a:solidFill>
            <a:srgbClr val="66FFFF"/>
          </a:solidFill>
          <a:ln w="9525" cap="flat" cmpd="sng">
            <a:solidFill>
              <a:srgbClr val="0033CC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700" b="1" dirty="0">
                <a:solidFill>
                  <a:srgbClr val="FF0000"/>
                </a:solidFill>
                <a:latin typeface="Arial" panose="020B0604020202020204" pitchFamily="34" charset="0"/>
              </a:rPr>
              <a:t>取代反应</a:t>
            </a:r>
            <a:endParaRPr lang="zh-CN" altLang="en-US" sz="27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0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0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50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15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04" name="矩形 46103"/>
          <p:cNvSpPr/>
          <p:nvPr/>
        </p:nvSpPr>
        <p:spPr>
          <a:xfrm>
            <a:off x="2627230" y="3365537"/>
            <a:ext cx="628805" cy="27686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r>
              <a:rPr lang="zh-CN" altLang="en-US" sz="1800" b="1" dirty="0">
                <a:solidFill>
                  <a:srgbClr val="FF0000"/>
                </a:solidFill>
                <a:latin typeface="Tahoma" panose="020B0604030504040204" pitchFamily="34" charset="0"/>
              </a:rPr>
              <a:t>乙烯</a:t>
            </a:r>
            <a:endParaRPr lang="zh-CN" altLang="en-US" sz="1800" b="1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sp>
        <p:nvSpPr>
          <p:cNvPr id="46105" name="矩形 46104"/>
          <p:cNvSpPr/>
          <p:nvPr/>
        </p:nvSpPr>
        <p:spPr>
          <a:xfrm>
            <a:off x="2627230" y="3851432"/>
            <a:ext cx="628805" cy="27686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r>
              <a:rPr lang="zh-CN" altLang="en-US" sz="1800" b="1" dirty="0">
                <a:solidFill>
                  <a:srgbClr val="FF0000"/>
                </a:solidFill>
                <a:latin typeface="Tahoma" panose="020B0604030504040204" pitchFamily="34" charset="0"/>
              </a:rPr>
              <a:t>乙醇</a:t>
            </a:r>
            <a:endParaRPr lang="zh-CN" altLang="en-US" sz="1800" b="1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sp>
        <p:nvSpPr>
          <p:cNvPr id="46112" name="矩形 46111"/>
          <p:cNvSpPr/>
          <p:nvPr/>
        </p:nvSpPr>
        <p:spPr>
          <a:xfrm>
            <a:off x="3328681" y="3905024"/>
            <a:ext cx="1512467" cy="2349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</a:pPr>
            <a:r>
              <a:rPr lang="en-US" altLang="zh-CN" sz="1800" b="1" dirty="0">
                <a:solidFill>
                  <a:srgbClr val="0033CC"/>
                </a:solidFill>
                <a:latin typeface="Tahoma" panose="020B0604030504040204" pitchFamily="34" charset="0"/>
              </a:rPr>
              <a:t>   </a:t>
            </a:r>
            <a:r>
              <a:rPr lang="zh-CN" altLang="en-US" sz="1800" b="1" dirty="0">
                <a:solidFill>
                  <a:srgbClr val="0033CC"/>
                </a:solidFill>
                <a:latin typeface="Tahoma" panose="020B0604030504040204" pitchFamily="34" charset="0"/>
              </a:rPr>
              <a:t>羟基   </a:t>
            </a:r>
            <a:r>
              <a:rPr lang="en-US" altLang="zh-CN" sz="1800" b="1" dirty="0">
                <a:solidFill>
                  <a:srgbClr val="0033CC"/>
                </a:solidFill>
                <a:latin typeface="Tahoma" panose="020B0604030504040204" pitchFamily="34" charset="0"/>
              </a:rPr>
              <a:t>-OH</a:t>
            </a:r>
            <a:endParaRPr lang="en-US" altLang="zh-CN" sz="1800" b="1" dirty="0">
              <a:solidFill>
                <a:srgbClr val="0033CC"/>
              </a:solidFill>
              <a:latin typeface="Tahoma" panose="020B0604030504040204" pitchFamily="34" charset="0"/>
            </a:endParaRPr>
          </a:p>
        </p:txBody>
      </p:sp>
      <p:sp>
        <p:nvSpPr>
          <p:cNvPr id="46113" name="矩形 46112"/>
          <p:cNvSpPr/>
          <p:nvPr/>
        </p:nvSpPr>
        <p:spPr>
          <a:xfrm>
            <a:off x="5328234" y="1168292"/>
            <a:ext cx="1314775" cy="60896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</a:pPr>
            <a:r>
              <a:rPr lang="en-US" altLang="zh-CN" sz="1800" b="1" dirty="0">
                <a:solidFill>
                  <a:schemeClr val="tx2"/>
                </a:solidFill>
                <a:latin typeface="Tahoma" panose="020B0604030504040204" pitchFamily="34" charset="0"/>
              </a:rPr>
              <a:t>     </a:t>
            </a:r>
            <a:r>
              <a:rPr lang="zh-CN" altLang="en-US" sz="1800" b="1" dirty="0">
                <a:solidFill>
                  <a:schemeClr val="tx2"/>
                </a:solidFill>
                <a:latin typeface="Tahoma" panose="020B0604030504040204" pitchFamily="34" charset="0"/>
              </a:rPr>
              <a:t>羧基</a:t>
            </a:r>
            <a:endParaRPr lang="zh-CN" altLang="en-US" sz="1800" b="1" dirty="0">
              <a:solidFill>
                <a:schemeClr val="tx2"/>
              </a:solidFill>
              <a:latin typeface="Tahoma" panose="020B0604030504040204" pitchFamily="34" charset="0"/>
            </a:endParaRPr>
          </a:p>
          <a:p>
            <a:pPr>
              <a:lnSpc>
                <a:spcPct val="85000"/>
              </a:lnSpc>
              <a:spcBef>
                <a:spcPct val="5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</a:pPr>
            <a:r>
              <a:rPr lang="zh-CN" altLang="en-US" sz="1800" b="1" dirty="0">
                <a:solidFill>
                  <a:schemeClr val="tx2"/>
                </a:solidFill>
                <a:latin typeface="Tahoma" panose="020B0604030504040204" pitchFamily="34" charset="0"/>
              </a:rPr>
              <a:t>    </a:t>
            </a:r>
            <a:r>
              <a:rPr lang="en-US" altLang="zh-CN" sz="1800" b="1" dirty="0">
                <a:solidFill>
                  <a:schemeClr val="tx2"/>
                </a:solidFill>
                <a:latin typeface="Tahoma" panose="020B0604030504040204" pitchFamily="34" charset="0"/>
              </a:rPr>
              <a:t>-COOH</a:t>
            </a:r>
            <a:endParaRPr lang="en-US" altLang="zh-CN" sz="1800" b="1" dirty="0">
              <a:solidFill>
                <a:schemeClr val="tx2"/>
              </a:solidFill>
              <a:latin typeface="Tahoma" panose="020B0604030504040204" pitchFamily="34" charset="0"/>
            </a:endParaRPr>
          </a:p>
        </p:txBody>
      </p:sp>
      <p:sp>
        <p:nvSpPr>
          <p:cNvPr id="46114" name="文本框 46113"/>
          <p:cNvSpPr txBox="1"/>
          <p:nvPr/>
        </p:nvSpPr>
        <p:spPr>
          <a:xfrm>
            <a:off x="1547066" y="2762932"/>
            <a:ext cx="5455600" cy="339090"/>
          </a:xfrm>
          <a:prstGeom prst="rect">
            <a:avLst/>
          </a:prstGeom>
          <a:solidFill>
            <a:srgbClr val="66FFFF"/>
          </a:solidFill>
          <a:ln w="19050" cap="flat" cmpd="sng">
            <a:solidFill>
              <a:srgbClr val="0033CC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0" bIns="0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zh-CN" altLang="en-US" sz="21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charset="-122"/>
              </a:rPr>
              <a:t>官能团：</a:t>
            </a:r>
            <a:r>
              <a:rPr lang="zh-CN" altLang="en-US" sz="2100" b="1" dirty="0">
                <a:latin typeface="Arial" panose="020B0604020202020204" pitchFamily="34" charset="0"/>
                <a:ea typeface="黑体" panose="02010609060101010101" charset="-122"/>
              </a:rPr>
              <a:t>反映一类有机物的</a:t>
            </a:r>
            <a:r>
              <a:rPr lang="zh-CN" altLang="en-US" sz="2100" b="1" dirty="0">
                <a:solidFill>
                  <a:srgbClr val="0033CC"/>
                </a:solidFill>
                <a:latin typeface="Arial" panose="020B0604020202020204" pitchFamily="34" charset="0"/>
                <a:ea typeface="黑体" panose="02010609060101010101" charset="-122"/>
              </a:rPr>
              <a:t>共同特征的基团</a:t>
            </a:r>
            <a:r>
              <a:rPr lang="zh-CN" altLang="en-US" sz="2100" b="1" dirty="0">
                <a:latin typeface="Arial" panose="020B0604020202020204" pitchFamily="34" charset="0"/>
                <a:ea typeface="黑体" panose="02010609060101010101" charset="-122"/>
              </a:rPr>
              <a:t>。</a:t>
            </a:r>
            <a:endParaRPr lang="zh-CN" altLang="en-US" sz="2100" b="1" dirty="0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31751" name="文本框 46114"/>
          <p:cNvSpPr txBox="1"/>
          <p:nvPr/>
        </p:nvSpPr>
        <p:spPr>
          <a:xfrm>
            <a:off x="1542302" y="235802"/>
            <a:ext cx="5892667" cy="354965"/>
          </a:xfrm>
          <a:prstGeom prst="rect">
            <a:avLst/>
          </a:prstGeom>
          <a:solidFill>
            <a:srgbClr val="66FFFF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zh-CN" altLang="en-US" sz="21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charset="-122"/>
              </a:rPr>
              <a:t>思考：</a:t>
            </a:r>
            <a:r>
              <a:rPr lang="zh-CN" altLang="en-US" sz="2100" b="1" dirty="0">
                <a:solidFill>
                  <a:srgbClr val="0033CC"/>
                </a:solidFill>
                <a:latin typeface="Arial" panose="020B0604020202020204" pitchFamily="34" charset="0"/>
                <a:ea typeface="黑体" panose="02010609060101010101" charset="-122"/>
              </a:rPr>
              <a:t>乙酸的化学性质与它的哪部分结构有关？</a:t>
            </a:r>
            <a:endParaRPr lang="zh-CN" altLang="en-US" sz="2100" b="1" dirty="0">
              <a:solidFill>
                <a:srgbClr val="0033CC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grpSp>
        <p:nvGrpSpPr>
          <p:cNvPr id="2" name="组合 46143"/>
          <p:cNvGrpSpPr/>
          <p:nvPr/>
        </p:nvGrpSpPr>
        <p:grpSpPr>
          <a:xfrm>
            <a:off x="3491837" y="3406028"/>
            <a:ext cx="2377074" cy="231039"/>
            <a:chOff x="1610" y="2243"/>
            <a:chExt cx="1996" cy="194"/>
          </a:xfrm>
        </p:grpSpPr>
        <p:sp>
          <p:nvSpPr>
            <p:cNvPr id="31766" name="矩形 46116"/>
            <p:cNvSpPr/>
            <p:nvPr/>
          </p:nvSpPr>
          <p:spPr>
            <a:xfrm>
              <a:off x="1610" y="2251"/>
              <a:ext cx="1996" cy="18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80000"/>
                </a:lnSpc>
                <a:spcBef>
                  <a:spcPct val="35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</a:pPr>
              <a:r>
                <a:rPr lang="en-US" altLang="zh-CN" sz="1800" b="1" dirty="0">
                  <a:solidFill>
                    <a:srgbClr val="0033CC"/>
                  </a:solidFill>
                  <a:latin typeface="Tahoma" panose="020B0604030504040204" pitchFamily="34" charset="0"/>
                </a:rPr>
                <a:t> </a:t>
              </a:r>
              <a:r>
                <a:rPr lang="zh-CN" altLang="en-US" sz="1800" b="1" dirty="0">
                  <a:solidFill>
                    <a:srgbClr val="0033CC"/>
                  </a:solidFill>
                  <a:latin typeface="Tahoma" panose="020B0604030504040204" pitchFamily="34" charset="0"/>
                </a:rPr>
                <a:t>碳碳双键         </a:t>
              </a:r>
              <a:r>
                <a:rPr lang="en-US" altLang="zh-CN" sz="1800" b="1" dirty="0">
                  <a:solidFill>
                    <a:srgbClr val="0033CC"/>
                  </a:solidFill>
                  <a:latin typeface="Tahoma" panose="020B0604030504040204" pitchFamily="34" charset="0"/>
                </a:rPr>
                <a:t>C=C</a:t>
              </a:r>
              <a:endParaRPr lang="en-US" altLang="zh-CN" sz="1800" b="1" dirty="0">
                <a:solidFill>
                  <a:srgbClr val="0033CC"/>
                </a:solidFill>
                <a:latin typeface="Tahoma" panose="020B0604030504040204" pitchFamily="34" charset="0"/>
              </a:endParaRPr>
            </a:p>
          </p:txBody>
        </p:sp>
        <p:grpSp>
          <p:nvGrpSpPr>
            <p:cNvPr id="31767" name="组合 46142"/>
            <p:cNvGrpSpPr/>
            <p:nvPr/>
          </p:nvGrpSpPr>
          <p:grpSpPr>
            <a:xfrm>
              <a:off x="2803" y="2243"/>
              <a:ext cx="704" cy="193"/>
              <a:chOff x="1755" y="2512"/>
              <a:chExt cx="704" cy="193"/>
            </a:xfrm>
          </p:grpSpPr>
          <p:sp>
            <p:nvSpPr>
              <p:cNvPr id="31768" name="直接连接符 46117"/>
              <p:cNvSpPr/>
              <p:nvPr/>
            </p:nvSpPr>
            <p:spPr>
              <a:xfrm>
                <a:off x="1755" y="2513"/>
                <a:ext cx="96" cy="48"/>
              </a:xfrm>
              <a:prstGeom prst="line">
                <a:avLst/>
              </a:prstGeom>
              <a:ln w="38100" cap="flat" cmpd="sng">
                <a:solidFill>
                  <a:srgbClr val="0033CC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1769" name="直接连接符 46118"/>
              <p:cNvSpPr/>
              <p:nvPr/>
            </p:nvSpPr>
            <p:spPr>
              <a:xfrm>
                <a:off x="2363" y="2612"/>
                <a:ext cx="96" cy="48"/>
              </a:xfrm>
              <a:prstGeom prst="line">
                <a:avLst/>
              </a:prstGeom>
              <a:ln w="38100" cap="flat" cmpd="sng">
                <a:solidFill>
                  <a:srgbClr val="0033CC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1770" name="直接连接符 46119"/>
              <p:cNvSpPr/>
              <p:nvPr/>
            </p:nvSpPr>
            <p:spPr>
              <a:xfrm rot="7077855">
                <a:off x="2362" y="2515"/>
                <a:ext cx="88" cy="77"/>
              </a:xfrm>
              <a:prstGeom prst="line">
                <a:avLst/>
              </a:prstGeom>
              <a:ln w="38100" cap="flat" cmpd="sng">
                <a:solidFill>
                  <a:srgbClr val="0033CC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1771" name="直接连接符 46120"/>
              <p:cNvSpPr/>
              <p:nvPr/>
            </p:nvSpPr>
            <p:spPr>
              <a:xfrm rot="6900349">
                <a:off x="1779" y="2633"/>
                <a:ext cx="96" cy="48"/>
              </a:xfrm>
              <a:prstGeom prst="line">
                <a:avLst/>
              </a:prstGeom>
              <a:ln w="38100" cap="flat" cmpd="sng">
                <a:solidFill>
                  <a:srgbClr val="0033CC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31753" name="组合 46134"/>
          <p:cNvGrpSpPr/>
          <p:nvPr/>
        </p:nvGrpSpPr>
        <p:grpSpPr>
          <a:xfrm>
            <a:off x="1601848" y="735988"/>
            <a:ext cx="3240491" cy="1137328"/>
            <a:chOff x="1973" y="1005"/>
            <a:chExt cx="2721" cy="955"/>
          </a:xfrm>
        </p:grpSpPr>
        <p:sp>
          <p:nvSpPr>
            <p:cNvPr id="31761" name="文本框 46126"/>
            <p:cNvSpPr txBox="1"/>
            <p:nvPr/>
          </p:nvSpPr>
          <p:spPr>
            <a:xfrm>
              <a:off x="2920" y="1005"/>
              <a:ext cx="278" cy="388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000" b="1" dirty="0">
                  <a:solidFill>
                    <a:srgbClr val="FF3300"/>
                  </a:solidFill>
                  <a:latin typeface="Arial" panose="020B0604020202020204" pitchFamily="34" charset="0"/>
                </a:rPr>
                <a:t>O</a:t>
              </a:r>
              <a:endParaRPr lang="en-US" altLang="zh-CN" sz="3000" b="1" dirty="0">
                <a:solidFill>
                  <a:srgbClr val="FF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762" name="文本框 46128"/>
            <p:cNvSpPr txBox="1"/>
            <p:nvPr/>
          </p:nvSpPr>
          <p:spPr>
            <a:xfrm>
              <a:off x="1973" y="1496"/>
              <a:ext cx="2721" cy="46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000" b="1" dirty="0">
                  <a:solidFill>
                    <a:srgbClr val="FF3300"/>
                  </a:solidFill>
                  <a:latin typeface="Arial" panose="020B0604020202020204" pitchFamily="34" charset="0"/>
                </a:rPr>
                <a:t>CH</a:t>
              </a:r>
              <a:r>
                <a:rPr lang="en-US" altLang="zh-CN" sz="3000" b="1" baseline="-25000" dirty="0">
                  <a:solidFill>
                    <a:srgbClr val="FF3300"/>
                  </a:solidFill>
                  <a:latin typeface="Arial" panose="020B0604020202020204" pitchFamily="34" charset="0"/>
                </a:rPr>
                <a:t>3</a:t>
              </a:r>
              <a:r>
                <a:rPr lang="en-US" altLang="zh-CN" sz="3000" b="1" dirty="0">
                  <a:solidFill>
                    <a:srgbClr val="FF3300"/>
                  </a:solidFill>
                  <a:latin typeface="Arial" panose="020B0604020202020204" pitchFamily="34" charset="0"/>
                </a:rPr>
                <a:t>—C—OH</a:t>
              </a:r>
              <a:endParaRPr lang="en-US" altLang="zh-CN" sz="3000" b="1" dirty="0">
                <a:solidFill>
                  <a:srgbClr val="FF33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31763" name="组合 46129"/>
            <p:cNvGrpSpPr/>
            <p:nvPr/>
          </p:nvGrpSpPr>
          <p:grpSpPr>
            <a:xfrm>
              <a:off x="3002" y="1330"/>
              <a:ext cx="75" cy="238"/>
              <a:chOff x="4445" y="3933"/>
              <a:chExt cx="44" cy="139"/>
            </a:xfrm>
          </p:grpSpPr>
          <p:sp>
            <p:nvSpPr>
              <p:cNvPr id="31764" name="直接连接符 46130"/>
              <p:cNvSpPr/>
              <p:nvPr/>
            </p:nvSpPr>
            <p:spPr>
              <a:xfrm rot="-5400000">
                <a:off x="4377" y="4001"/>
                <a:ext cx="136" cy="0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1765" name="直接连接符 46131"/>
              <p:cNvSpPr/>
              <p:nvPr/>
            </p:nvSpPr>
            <p:spPr>
              <a:xfrm rot="-5400000">
                <a:off x="4421" y="4004"/>
                <a:ext cx="136" cy="0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</p:grpSp>
      <p:sp>
        <p:nvSpPr>
          <p:cNvPr id="46136" name="直接连接符 46135"/>
          <p:cNvSpPr/>
          <p:nvPr/>
        </p:nvSpPr>
        <p:spPr>
          <a:xfrm>
            <a:off x="3707393" y="1059918"/>
            <a:ext cx="0" cy="1080164"/>
          </a:xfrm>
          <a:prstGeom prst="line">
            <a:avLst/>
          </a:prstGeom>
          <a:ln w="57150" cap="flat" cmpd="sng">
            <a:solidFill>
              <a:srgbClr val="0000FF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46139" name="直接连接符 46138"/>
          <p:cNvSpPr/>
          <p:nvPr/>
        </p:nvSpPr>
        <p:spPr>
          <a:xfrm>
            <a:off x="3221498" y="1059918"/>
            <a:ext cx="0" cy="1080164"/>
          </a:xfrm>
          <a:prstGeom prst="line">
            <a:avLst/>
          </a:prstGeom>
          <a:ln w="57150" cap="flat" cmpd="sng">
            <a:solidFill>
              <a:srgbClr val="0000FF"/>
            </a:solidFill>
            <a:prstDash val="sysDot"/>
            <a:headEnd type="none" w="med" len="med"/>
            <a:tailEnd type="none" w="med" len="med"/>
          </a:ln>
        </p:spPr>
      </p:sp>
      <p:grpSp>
        <p:nvGrpSpPr>
          <p:cNvPr id="6" name="组合 46141"/>
          <p:cNvGrpSpPr/>
          <p:nvPr/>
        </p:nvGrpSpPr>
        <p:grpSpPr>
          <a:xfrm>
            <a:off x="4301662" y="1275475"/>
            <a:ext cx="1080163" cy="379903"/>
            <a:chOff x="2653" y="1071"/>
            <a:chExt cx="907" cy="319"/>
          </a:xfrm>
        </p:grpSpPr>
        <p:sp>
          <p:nvSpPr>
            <p:cNvPr id="31759" name="任意多边形 46139"/>
            <p:cNvSpPr/>
            <p:nvPr/>
          </p:nvSpPr>
          <p:spPr>
            <a:xfrm>
              <a:off x="2653" y="1253"/>
              <a:ext cx="907" cy="137"/>
            </a:xfrm>
            <a:custGeom>
              <a:avLst/>
              <a:gdLst>
                <a:gd name="txL" fmla="*/ 0 w 21600"/>
                <a:gd name="txT" fmla="*/ 0 h 21600"/>
                <a:gd name="txR" fmla="*/ 21600 w 21600"/>
                <a:gd name="txB" fmla="*/ 21600 h 21600"/>
              </a:gdLst>
              <a:ahLst/>
              <a:cxnLst>
                <a:cxn ang="0">
                  <a:pos x="680" y="0"/>
                </a:cxn>
                <a:cxn ang="0">
                  <a:pos x="680" y="34"/>
                </a:cxn>
                <a:cxn ang="0">
                  <a:pos x="142" y="34"/>
                </a:cxn>
                <a:cxn ang="0">
                  <a:pos x="142" y="103"/>
                </a:cxn>
                <a:cxn ang="0">
                  <a:pos x="680" y="103"/>
                </a:cxn>
                <a:cxn ang="0">
                  <a:pos x="680" y="137"/>
                </a:cxn>
                <a:cxn ang="0">
                  <a:pos x="907" y="69"/>
                </a:cxn>
                <a:cxn ang="0">
                  <a:pos x="57" y="34"/>
                </a:cxn>
                <a:cxn ang="0">
                  <a:pos x="57" y="103"/>
                </a:cxn>
                <a:cxn ang="0">
                  <a:pos x="113" y="103"/>
                </a:cxn>
                <a:cxn ang="0">
                  <a:pos x="113" y="34"/>
                </a:cxn>
                <a:cxn ang="0">
                  <a:pos x="0" y="34"/>
                </a:cxn>
                <a:cxn ang="0">
                  <a:pos x="0" y="103"/>
                </a:cxn>
                <a:cxn ang="0">
                  <a:pos x="28" y="103"/>
                </a:cxn>
                <a:cxn ang="0">
                  <a:pos x="28" y="34"/>
                </a:cxn>
              </a:cxnLst>
              <a:rect l="txL" t="txT" r="txR" b="txB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00" dirty="0">
                <a:latin typeface="Arial" panose="020B0604020202020204" pitchFamily="34" charset="0"/>
              </a:endParaRPr>
            </a:p>
          </p:txBody>
        </p:sp>
        <p:sp>
          <p:nvSpPr>
            <p:cNvPr id="31760" name="矩形 46140"/>
            <p:cNvSpPr/>
            <p:nvPr/>
          </p:nvSpPr>
          <p:spPr>
            <a:xfrm>
              <a:off x="2789" y="1071"/>
              <a:ext cx="539" cy="2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12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官能团</a:t>
              </a:r>
              <a:endParaRPr lang="zh-CN" altLang="en-US" sz="12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6147" name="文本框 46146"/>
          <p:cNvSpPr txBox="1"/>
          <p:nvPr/>
        </p:nvSpPr>
        <p:spPr>
          <a:xfrm>
            <a:off x="1655440" y="2182955"/>
            <a:ext cx="5455599" cy="339090"/>
          </a:xfrm>
          <a:prstGeom prst="rect">
            <a:avLst/>
          </a:prstGeom>
          <a:noFill/>
          <a:ln w="19050">
            <a:noFill/>
          </a:ln>
        </p:spPr>
        <p:txBody>
          <a:bodyPr lIns="0" tIns="0" rIns="0" bIns="0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zh-CN" altLang="en-US" sz="21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charset="-122"/>
              </a:rPr>
              <a:t>结论：</a:t>
            </a:r>
            <a:r>
              <a:rPr lang="zh-CN" altLang="en-US" sz="2100" b="1" dirty="0">
                <a:solidFill>
                  <a:srgbClr val="0033CC"/>
                </a:solidFill>
                <a:latin typeface="Arial" panose="020B0604020202020204" pitchFamily="34" charset="0"/>
              </a:rPr>
              <a:t>乙酸的化学性质与羧基有关</a:t>
            </a:r>
            <a:r>
              <a:rPr lang="zh-CN" altLang="en-US" sz="2100" b="1" dirty="0">
                <a:latin typeface="Arial" panose="020B0604020202020204" pitchFamily="34" charset="0"/>
                <a:ea typeface="黑体" panose="02010609060101010101" charset="-122"/>
              </a:rPr>
              <a:t>。</a:t>
            </a:r>
            <a:endParaRPr lang="zh-CN" altLang="en-US" sz="2100" b="1" dirty="0">
              <a:latin typeface="Arial" panose="020B0604020202020204" pitchFamily="34" charset="0"/>
              <a:ea typeface="黑体" panose="02010609060101010101" charset="-122"/>
            </a:endParaRPr>
          </a:p>
        </p:txBody>
      </p:sp>
    </p:spTree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6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6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4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46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1" dur="500"/>
                                        <p:tgtEl>
                                          <p:spTgt spid="46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6" dur="500"/>
                                        <p:tgtEl>
                                          <p:spTgt spid="46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9" dur="500"/>
                                        <p:tgtEl>
                                          <p:spTgt spid="46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7" dur="500"/>
                                        <p:tgtEl>
                                          <p:spTgt spid="46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04" grpId="0"/>
      <p:bldP spid="46105" grpId="0"/>
      <p:bldP spid="46112" grpId="0"/>
      <p:bldP spid="46113" grpId="0"/>
      <p:bldP spid="46114" grpId="0" bldLvl="0" animBg="1"/>
      <p:bldP spid="461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矩形 40961"/>
          <p:cNvSpPr/>
          <p:nvPr/>
        </p:nvSpPr>
        <p:spPr>
          <a:xfrm>
            <a:off x="1583985" y="519241"/>
            <a:ext cx="6229697" cy="103314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>
              <a:lnSpc>
                <a:spcPct val="160000"/>
              </a:lnSpc>
            </a:pPr>
            <a:r>
              <a:rPr lang="zh-CN" altLang="en-US" sz="2100" b="1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有机物</a:t>
            </a:r>
            <a:r>
              <a:rPr lang="en-US" altLang="zh-CN" sz="2100" b="1" dirty="0">
                <a:solidFill>
                  <a:schemeClr val="tx2"/>
                </a:solidFill>
                <a:latin typeface="黑体" panose="02010609060101010101" charset="-122"/>
                <a:ea typeface="黑体" panose="02010609060101010101" charset="-122"/>
              </a:rPr>
              <a:t>CH</a:t>
            </a:r>
            <a:r>
              <a:rPr lang="en-US" altLang="zh-CN" sz="2100" b="1" baseline="-30000" dirty="0">
                <a:solidFill>
                  <a:schemeClr val="tx2"/>
                </a:solidFill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en-US" altLang="zh-CN" sz="21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=</a:t>
            </a:r>
            <a:r>
              <a:rPr lang="en-US" altLang="zh-CN" sz="2100" b="1" dirty="0">
                <a:solidFill>
                  <a:schemeClr val="tx2"/>
                </a:solidFill>
                <a:latin typeface="黑体" panose="02010609060101010101" charset="-122"/>
                <a:ea typeface="黑体" panose="02010609060101010101" charset="-122"/>
              </a:rPr>
              <a:t>CH-</a:t>
            </a:r>
            <a:r>
              <a:rPr lang="en-US" altLang="zh-CN" sz="21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COOH</a:t>
            </a:r>
            <a:r>
              <a:rPr lang="zh-CN" altLang="en-US" sz="2100" b="1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可以与下列哪些物质发生反应？</a:t>
            </a:r>
            <a:endParaRPr lang="zh-CN" altLang="en-US" sz="2100" b="1" dirty="0">
              <a:solidFill>
                <a:srgbClr val="0000FF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60000"/>
              </a:lnSpc>
            </a:pPr>
            <a:r>
              <a:rPr lang="zh-CN" altLang="en-US" sz="2100" b="1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它表现了哪个官能团的性质特征？</a:t>
            </a:r>
            <a:endParaRPr lang="zh-CN" altLang="en-US" sz="2100" b="1" dirty="0">
              <a:solidFill>
                <a:srgbClr val="0000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2771" name="文本框 40962"/>
          <p:cNvSpPr txBox="1"/>
          <p:nvPr/>
        </p:nvSpPr>
        <p:spPr>
          <a:xfrm>
            <a:off x="1999615" y="1658951"/>
            <a:ext cx="2172236" cy="196977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ct val="115000"/>
              </a:lnSpc>
              <a:spcBef>
                <a:spcPct val="5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</a:pPr>
            <a:r>
              <a:rPr lang="zh-CN" altLang="en-US" sz="2100" b="1" dirty="0">
                <a:latin typeface="黑体" panose="02010609060101010101" charset="-122"/>
                <a:ea typeface="黑体" panose="02010609060101010101" charset="-122"/>
              </a:rPr>
              <a:t>溴水</a:t>
            </a:r>
            <a:endParaRPr lang="zh-CN" altLang="en-US" sz="2100" b="1" dirty="0">
              <a:latin typeface="黑体" panose="02010609060101010101" charset="-122"/>
              <a:ea typeface="黑体" panose="02010609060101010101" charset="-122"/>
            </a:endParaRPr>
          </a:p>
          <a:p>
            <a:pPr marL="342900" indent="-342900">
              <a:lnSpc>
                <a:spcPct val="115000"/>
              </a:lnSpc>
              <a:spcBef>
                <a:spcPct val="5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</a:pPr>
            <a:r>
              <a:rPr lang="zh-CN" altLang="en-US" sz="2100" b="1" dirty="0">
                <a:latin typeface="黑体" panose="02010609060101010101" charset="-122"/>
                <a:ea typeface="黑体" panose="02010609060101010101" charset="-122"/>
              </a:rPr>
              <a:t>乙醇</a:t>
            </a:r>
            <a:endParaRPr lang="zh-CN" altLang="en-US" sz="2100" b="1" dirty="0">
              <a:latin typeface="黑体" panose="02010609060101010101" charset="-122"/>
              <a:ea typeface="黑体" panose="02010609060101010101" charset="-122"/>
            </a:endParaRPr>
          </a:p>
          <a:p>
            <a:pPr marL="342900" indent="-342900">
              <a:lnSpc>
                <a:spcPct val="115000"/>
              </a:lnSpc>
              <a:spcBef>
                <a:spcPct val="5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</a:pPr>
            <a:r>
              <a:rPr lang="en-US" altLang="zh-CN" sz="2100" b="1" dirty="0">
                <a:latin typeface="黑体" panose="02010609060101010101" charset="-122"/>
                <a:ea typeface="黑体" panose="02010609060101010101" charset="-122"/>
              </a:rPr>
              <a:t>NaOH</a:t>
            </a:r>
            <a:r>
              <a:rPr lang="zh-CN" altLang="en-US" sz="2100" b="1" dirty="0">
                <a:latin typeface="黑体" panose="02010609060101010101" charset="-122"/>
                <a:ea typeface="黑体" panose="02010609060101010101" charset="-122"/>
              </a:rPr>
              <a:t>溶液</a:t>
            </a:r>
            <a:endParaRPr lang="zh-CN" altLang="en-US" sz="2100" b="1" dirty="0">
              <a:latin typeface="黑体" panose="02010609060101010101" charset="-122"/>
              <a:ea typeface="黑体" panose="02010609060101010101" charset="-122"/>
            </a:endParaRPr>
          </a:p>
          <a:p>
            <a:pPr marL="342900" indent="-342900">
              <a:lnSpc>
                <a:spcPct val="115000"/>
              </a:lnSpc>
              <a:spcBef>
                <a:spcPct val="5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</a:pPr>
            <a:r>
              <a:rPr lang="zh-CN" altLang="en-US" sz="2100" b="1" dirty="0">
                <a:latin typeface="黑体" panose="02010609060101010101" charset="-122"/>
                <a:ea typeface="黑体" panose="02010609060101010101" charset="-122"/>
              </a:rPr>
              <a:t>高锰酸钾溶液</a:t>
            </a:r>
            <a:endParaRPr lang="zh-CN" altLang="en-US" sz="21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0964" name="矩形 40963"/>
          <p:cNvSpPr/>
          <p:nvPr/>
        </p:nvSpPr>
        <p:spPr>
          <a:xfrm>
            <a:off x="4972149" y="1466022"/>
            <a:ext cx="1922143" cy="51625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>
              <a:lnSpc>
                <a:spcPct val="160000"/>
              </a:lnSpc>
              <a:buClr>
                <a:srgbClr val="0000FF"/>
              </a:buClr>
              <a:buFont typeface="Wingdings" panose="05000000000000000000" pitchFamily="2" charset="2"/>
            </a:pPr>
            <a:r>
              <a:rPr lang="zh-CN" altLang="en-US" sz="2100" b="1" dirty="0">
                <a:solidFill>
                  <a:schemeClr val="hlink"/>
                </a:solidFill>
                <a:latin typeface="黑体" panose="02010609060101010101" charset="-122"/>
                <a:ea typeface="黑体" panose="02010609060101010101" charset="-122"/>
              </a:rPr>
              <a:t>碳碳双键</a:t>
            </a:r>
            <a:endParaRPr lang="zh-CN" altLang="en-US" sz="2100" b="1" dirty="0">
              <a:solidFill>
                <a:schemeClr val="hlink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0965" name="矩形 40964"/>
          <p:cNvSpPr/>
          <p:nvPr/>
        </p:nvSpPr>
        <p:spPr>
          <a:xfrm>
            <a:off x="4972149" y="2140082"/>
            <a:ext cx="1436248" cy="37084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>
              <a:lnSpc>
                <a:spcPct val="115000"/>
              </a:lnSpc>
              <a:spcBef>
                <a:spcPct val="50000"/>
              </a:spcBef>
              <a:buClr>
                <a:schemeClr val="folHlink"/>
              </a:buClr>
              <a:buFont typeface="Wingdings" panose="05000000000000000000" pitchFamily="2" charset="2"/>
            </a:pPr>
            <a:r>
              <a:rPr lang="zh-CN" altLang="en-US" sz="2100" b="1" dirty="0">
                <a:solidFill>
                  <a:schemeClr val="hlink"/>
                </a:solidFill>
                <a:latin typeface="黑体" panose="02010609060101010101" charset="-122"/>
                <a:ea typeface="黑体" panose="02010609060101010101" charset="-122"/>
              </a:rPr>
              <a:t>羧基</a:t>
            </a:r>
            <a:endParaRPr lang="zh-CN" altLang="en-US" sz="2100" b="1" dirty="0">
              <a:solidFill>
                <a:schemeClr val="hlink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0966" name="矩形 40965"/>
          <p:cNvSpPr/>
          <p:nvPr/>
        </p:nvSpPr>
        <p:spPr>
          <a:xfrm>
            <a:off x="4972149" y="2680759"/>
            <a:ext cx="1436248" cy="37084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>
              <a:lnSpc>
                <a:spcPct val="115000"/>
              </a:lnSpc>
              <a:spcBef>
                <a:spcPct val="50000"/>
              </a:spcBef>
              <a:buClr>
                <a:schemeClr val="folHlink"/>
              </a:buClr>
              <a:buFont typeface="Wingdings" panose="05000000000000000000" pitchFamily="2" charset="2"/>
            </a:pPr>
            <a:r>
              <a:rPr lang="zh-CN" altLang="en-US" sz="2100" b="1" dirty="0">
                <a:solidFill>
                  <a:schemeClr val="hlink"/>
                </a:solidFill>
                <a:latin typeface="黑体" panose="02010609060101010101" charset="-122"/>
                <a:ea typeface="黑体" panose="02010609060101010101" charset="-122"/>
              </a:rPr>
              <a:t>羧基</a:t>
            </a:r>
            <a:endParaRPr lang="zh-CN" altLang="en-US" sz="2100" b="1" dirty="0">
              <a:solidFill>
                <a:schemeClr val="hlink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0967" name="矩形 40966"/>
          <p:cNvSpPr/>
          <p:nvPr/>
        </p:nvSpPr>
        <p:spPr>
          <a:xfrm>
            <a:off x="4962621" y="3113062"/>
            <a:ext cx="2094827" cy="51625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>
              <a:lnSpc>
                <a:spcPct val="160000"/>
              </a:lnSpc>
              <a:buClr>
                <a:srgbClr val="0000FF"/>
              </a:buClr>
              <a:buFont typeface="Wingdings" panose="05000000000000000000" pitchFamily="2" charset="2"/>
            </a:pPr>
            <a:r>
              <a:rPr lang="zh-CN" altLang="en-US" sz="2100" b="1" dirty="0">
                <a:solidFill>
                  <a:schemeClr val="hlink"/>
                </a:solidFill>
                <a:latin typeface="黑体" panose="02010609060101010101" charset="-122"/>
                <a:ea typeface="黑体" panose="02010609060101010101" charset="-122"/>
              </a:rPr>
              <a:t>碳碳双键</a:t>
            </a:r>
            <a:endParaRPr lang="zh-CN" altLang="en-US" sz="2100" b="1" dirty="0">
              <a:solidFill>
                <a:schemeClr val="hlink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2776" name="文本框 40969"/>
          <p:cNvSpPr txBox="1"/>
          <p:nvPr/>
        </p:nvSpPr>
        <p:spPr>
          <a:xfrm>
            <a:off x="1542302" y="235802"/>
            <a:ext cx="1517231" cy="354965"/>
          </a:xfrm>
          <a:prstGeom prst="rect">
            <a:avLst/>
          </a:prstGeom>
          <a:solidFill>
            <a:srgbClr val="66FFFF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zh-CN" sz="21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charset="-122"/>
              </a:rPr>
              <a:t>  </a:t>
            </a:r>
            <a:r>
              <a:rPr lang="zh-CN" altLang="en-US" sz="21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charset="-122"/>
              </a:rPr>
              <a:t>知识拓展：</a:t>
            </a:r>
            <a:endParaRPr lang="zh-CN" altLang="en-US" sz="2100" b="1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40971" name="矩形 40970"/>
          <p:cNvSpPr/>
          <p:nvPr/>
        </p:nvSpPr>
        <p:spPr>
          <a:xfrm>
            <a:off x="1707840" y="3814514"/>
            <a:ext cx="5942686" cy="51625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>
              <a:lnSpc>
                <a:spcPct val="160000"/>
              </a:lnSpc>
              <a:buClr>
                <a:srgbClr val="0000FF"/>
              </a:buClr>
              <a:buFont typeface="Wingdings" panose="05000000000000000000" pitchFamily="2" charset="2"/>
            </a:pPr>
            <a:r>
              <a:rPr lang="zh-CN" altLang="en-US" sz="21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结论：</a:t>
            </a:r>
            <a:r>
              <a:rPr lang="zh-CN" altLang="en-US" sz="2100" b="1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有什么样的官能团就有什么样的化学性质</a:t>
            </a:r>
            <a:endParaRPr lang="zh-CN" altLang="en-US" sz="2100" b="1" dirty="0">
              <a:solidFill>
                <a:srgbClr val="0000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/>
      <p:bldP spid="40965" grpId="0"/>
      <p:bldP spid="40966" grpId="0"/>
      <p:bldP spid="40967" grpId="0"/>
      <p:bldP spid="4097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醋酸的发展史</a:t>
            </a:r>
            <a:endParaRPr lang="zh-CN" altLang="en-US" dirty="0"/>
          </a:p>
        </p:txBody>
      </p:sp>
      <p:cxnSp>
        <p:nvCxnSpPr>
          <p:cNvPr id="48" name="直接连接符 47"/>
          <p:cNvCxnSpPr/>
          <p:nvPr/>
        </p:nvCxnSpPr>
        <p:spPr>
          <a:xfrm>
            <a:off x="4517996" y="1525207"/>
            <a:ext cx="0" cy="2880163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组合 48"/>
          <p:cNvGrpSpPr/>
          <p:nvPr/>
        </p:nvGrpSpPr>
        <p:grpSpPr>
          <a:xfrm>
            <a:off x="4211979" y="1168721"/>
            <a:ext cx="612034" cy="612034"/>
            <a:chOff x="3714631" y="870654"/>
            <a:chExt cx="612068" cy="612068"/>
          </a:xfrm>
        </p:grpSpPr>
        <p:sp>
          <p:nvSpPr>
            <p:cNvPr id="50" name="椭圆 49"/>
            <p:cNvSpPr/>
            <p:nvPr/>
          </p:nvSpPr>
          <p:spPr>
            <a:xfrm>
              <a:off x="3714631" y="870654"/>
              <a:ext cx="612068" cy="6120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751412" y="916113"/>
              <a:ext cx="538510" cy="521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古代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4159856" y="2128775"/>
            <a:ext cx="716280" cy="612034"/>
            <a:chOff x="3655778" y="1851670"/>
            <a:chExt cx="716320" cy="612068"/>
          </a:xfrm>
        </p:grpSpPr>
        <p:sp>
          <p:nvSpPr>
            <p:cNvPr id="53" name="椭圆 52"/>
            <p:cNvSpPr/>
            <p:nvPr/>
          </p:nvSpPr>
          <p:spPr>
            <a:xfrm>
              <a:off x="3707904" y="1851670"/>
              <a:ext cx="612068" cy="6120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655778" y="2003815"/>
              <a:ext cx="716320" cy="306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古罗马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4147493" y="3088830"/>
            <a:ext cx="741454" cy="612034"/>
            <a:chOff x="3636688" y="2832686"/>
            <a:chExt cx="741495" cy="612068"/>
          </a:xfrm>
        </p:grpSpPr>
        <p:sp>
          <p:nvSpPr>
            <p:cNvPr id="56" name="椭圆 55"/>
            <p:cNvSpPr/>
            <p:nvPr/>
          </p:nvSpPr>
          <p:spPr>
            <a:xfrm>
              <a:off x="3701177" y="2832686"/>
              <a:ext cx="612068" cy="6120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636688" y="2890940"/>
              <a:ext cx="741495" cy="521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公元</a:t>
              </a:r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</a:t>
              </a: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世纪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4211980" y="4048883"/>
            <a:ext cx="636105" cy="612034"/>
            <a:chOff x="3694450" y="3813702"/>
            <a:chExt cx="636140" cy="612068"/>
          </a:xfrm>
        </p:grpSpPr>
        <p:sp>
          <p:nvSpPr>
            <p:cNvPr id="59" name="椭圆 58"/>
            <p:cNvSpPr/>
            <p:nvPr/>
          </p:nvSpPr>
          <p:spPr>
            <a:xfrm>
              <a:off x="3694450" y="3813702"/>
              <a:ext cx="612068" cy="6120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694765" y="3871956"/>
              <a:ext cx="635825" cy="521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文艺复兴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1" name="矩形 60"/>
          <p:cNvSpPr/>
          <p:nvPr/>
        </p:nvSpPr>
        <p:spPr>
          <a:xfrm>
            <a:off x="4968022" y="1090166"/>
            <a:ext cx="2916165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自古就有从酒到醋的发现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968021" y="1412443"/>
            <a:ext cx="2916164" cy="659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845"/>
              </a:spcBef>
            </a:pPr>
            <a:r>
              <a:rPr lang="zh-CN" altLang="en-US" sz="1420" b="1" dirty="0">
                <a:solidFill>
                  <a:schemeClr val="tx1"/>
                </a:solidFill>
              </a:rPr>
              <a:t>何以解忧，唯有杜康。杜康之子黑塔因酿酒时间过长而发现醋。</a:t>
            </a:r>
            <a:endParaRPr lang="zh-CN" altLang="en-US" sz="1420" b="1" dirty="0">
              <a:solidFill>
                <a:schemeClr val="tx1"/>
              </a:solidFill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4968022" y="2963480"/>
            <a:ext cx="2916165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醋中乙酸首登场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968021" y="3285755"/>
            <a:ext cx="2916164" cy="659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845"/>
              </a:spcBef>
            </a:pPr>
            <a:r>
              <a:rPr lang="zh-CN" altLang="en-US" sz="1420" b="1" dirty="0">
                <a:solidFill>
                  <a:schemeClr val="tx1"/>
                </a:solidFill>
              </a:rPr>
              <a:t>波斯炼金术士贾比尔，用蒸馏法浓缩了醋中的乙酸。</a:t>
            </a:r>
            <a:endParaRPr lang="zh-CN" altLang="en-US" sz="1420" b="1" dirty="0">
              <a:solidFill>
                <a:schemeClr val="tx1"/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1115805" y="2068396"/>
            <a:ext cx="2916165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酒久成酸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115804" y="2390671"/>
            <a:ext cx="2916164" cy="659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  <a:spcBef>
                <a:spcPts val="845"/>
              </a:spcBef>
            </a:pPr>
            <a:r>
              <a:rPr lang="zh-CN" altLang="en-US" sz="1420" b="1" dirty="0">
                <a:solidFill>
                  <a:schemeClr val="tx1"/>
                </a:solidFill>
              </a:rPr>
              <a:t>古罗马人发现放久的酒口感越来越酸，且香气更加剧烈</a:t>
            </a:r>
            <a:endParaRPr lang="zh-CN" altLang="en-US" sz="1420" b="1" dirty="0">
              <a:solidFill>
                <a:schemeClr val="tx1"/>
              </a:solidFill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1115805" y="3971160"/>
            <a:ext cx="2916165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进一步完善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115804" y="4293435"/>
            <a:ext cx="2916164" cy="659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  <a:spcBef>
                <a:spcPts val="845"/>
              </a:spcBef>
            </a:pPr>
            <a:r>
              <a:rPr lang="zh-CN" altLang="en-US" sz="1420" b="1" dirty="0">
                <a:solidFill>
                  <a:schemeClr val="tx1"/>
                </a:solidFill>
              </a:rPr>
              <a:t>人们通过金属醋酸盐的干馏制备冰醋酸。</a:t>
            </a:r>
            <a:endParaRPr lang="zh-CN" altLang="en-US" sz="142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28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7" presetClass="entr" presetSubtype="1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3" presetClass="entr" presetSubtype="28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" fill="hold" grpId="0" nodeType="withEffect">
                                  <p:stCondLst>
                                    <p:cond delay="3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3" presetClass="entr" presetSubtype="28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7" presetClass="entr" presetSubtype="1" fill="hold" grpId="0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3" grpId="0"/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>
            <a:grpSpLocks noChangeAspect="1"/>
          </p:cNvGrpSpPr>
          <p:nvPr/>
        </p:nvGrpSpPr>
        <p:grpSpPr>
          <a:xfrm>
            <a:off x="-391715" y="1249601"/>
            <a:ext cx="4374356" cy="2625328"/>
            <a:chOff x="4188648" y="1076325"/>
            <a:chExt cx="7533609" cy="4521693"/>
          </a:xfrm>
        </p:grpSpPr>
        <p:sp>
          <p:nvSpPr>
            <p:cNvPr id="26" name="同侧圆角矩形 25"/>
            <p:cNvSpPr/>
            <p:nvPr/>
          </p:nvSpPr>
          <p:spPr>
            <a:xfrm rot="2700000">
              <a:off x="6515453" y="391213"/>
              <a:ext cx="2880000" cy="7533609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00000">
                  <a:schemeClr val="tx1">
                    <a:lumMod val="65000"/>
                    <a:lumOff val="35000"/>
                    <a:alpha val="60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椭圆 31"/>
            <p:cNvSpPr>
              <a:spLocks noChangeAspect="1"/>
            </p:cNvSpPr>
            <p:nvPr/>
          </p:nvSpPr>
          <p:spPr>
            <a:xfrm>
              <a:off x="8435274" y="1076325"/>
              <a:ext cx="2593907" cy="2592028"/>
            </a:xfrm>
            <a:prstGeom prst="ellipse">
              <a:avLst/>
            </a:prstGeom>
            <a:blipFill rotWithShape="1">
              <a:blip r:embed="rId1"/>
              <a:stretch>
                <a:fillRect/>
              </a:stretch>
            </a:blipFill>
            <a:ln>
              <a:noFill/>
            </a:ln>
            <a:effectLst>
              <a:outerShdw blurRad="635000" dist="101600" dir="81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3" name="组合 32"/>
          <p:cNvGrpSpPr>
            <a:grpSpLocks noChangeAspect="1"/>
          </p:cNvGrpSpPr>
          <p:nvPr/>
        </p:nvGrpSpPr>
        <p:grpSpPr>
          <a:xfrm>
            <a:off x="-477440" y="1286510"/>
            <a:ext cx="2230040" cy="1431131"/>
            <a:chOff x="4053855" y="1076325"/>
            <a:chExt cx="7533609" cy="4835750"/>
          </a:xfrm>
        </p:grpSpPr>
        <p:sp>
          <p:nvSpPr>
            <p:cNvPr id="34" name="同侧圆角矩形 33"/>
            <p:cNvSpPr/>
            <p:nvPr/>
          </p:nvSpPr>
          <p:spPr>
            <a:xfrm rot="2700000">
              <a:off x="6225760" y="550370"/>
              <a:ext cx="3189800" cy="7533609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00000">
                  <a:schemeClr val="tx1">
                    <a:lumMod val="65000"/>
                    <a:lumOff val="35000"/>
                    <a:alpha val="60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椭圆 34"/>
            <p:cNvSpPr>
              <a:spLocks noChangeAspect="1"/>
            </p:cNvSpPr>
            <p:nvPr/>
          </p:nvSpPr>
          <p:spPr>
            <a:xfrm>
              <a:off x="8438071" y="1076325"/>
              <a:ext cx="2590306" cy="2590868"/>
            </a:xfrm>
            <a:prstGeom prst="ellipse">
              <a:avLst/>
            </a:prstGeom>
            <a:gradFill flip="none"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635000" dist="101600" dir="81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6" name="组合 35"/>
          <p:cNvGrpSpPr>
            <a:grpSpLocks noChangeAspect="1"/>
          </p:cNvGrpSpPr>
          <p:nvPr/>
        </p:nvGrpSpPr>
        <p:grpSpPr>
          <a:xfrm>
            <a:off x="2458641" y="672148"/>
            <a:ext cx="1156097" cy="729854"/>
            <a:chOff x="1046936" y="3837242"/>
            <a:chExt cx="3960000" cy="2498909"/>
          </a:xfrm>
        </p:grpSpPr>
        <p:sp>
          <p:nvSpPr>
            <p:cNvPr id="37" name="同侧圆角矩形 36"/>
            <p:cNvSpPr/>
            <p:nvPr/>
          </p:nvSpPr>
          <p:spPr>
            <a:xfrm rot="2700000">
              <a:off x="2137580" y="3466796"/>
              <a:ext cx="1778711" cy="3960000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00000">
                  <a:schemeClr val="tx1">
                    <a:lumMod val="65000"/>
                    <a:lumOff val="35000"/>
                    <a:alpha val="60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椭圆 37"/>
            <p:cNvSpPr>
              <a:spLocks noChangeAspect="1"/>
            </p:cNvSpPr>
            <p:nvPr/>
          </p:nvSpPr>
          <p:spPr>
            <a:xfrm>
              <a:off x="3289985" y="3837242"/>
              <a:ext cx="1362143" cy="136155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635000" dist="101600" dir="81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9" name="组合 38"/>
          <p:cNvGrpSpPr>
            <a:grpSpLocks noChangeAspect="1"/>
          </p:cNvGrpSpPr>
          <p:nvPr/>
        </p:nvGrpSpPr>
        <p:grpSpPr>
          <a:xfrm>
            <a:off x="214313" y="3429635"/>
            <a:ext cx="2326481" cy="1431131"/>
            <a:chOff x="1049976" y="3837242"/>
            <a:chExt cx="3960000" cy="2435845"/>
          </a:xfrm>
        </p:grpSpPr>
        <p:sp>
          <p:nvSpPr>
            <p:cNvPr id="40" name="同侧圆角矩形 39"/>
            <p:cNvSpPr/>
            <p:nvPr/>
          </p:nvSpPr>
          <p:spPr>
            <a:xfrm rot="2700000">
              <a:off x="2206724" y="3469835"/>
              <a:ext cx="1646504" cy="3960000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00000">
                  <a:schemeClr val="tx1">
                    <a:lumMod val="65000"/>
                    <a:lumOff val="35000"/>
                    <a:alpha val="60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椭圆 40"/>
            <p:cNvSpPr>
              <a:spLocks noChangeAspect="1"/>
            </p:cNvSpPr>
            <p:nvPr/>
          </p:nvSpPr>
          <p:spPr>
            <a:xfrm>
              <a:off x="3289383" y="3837242"/>
              <a:ext cx="1363909" cy="136180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635000" dist="101600" dir="81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733675" y="3078401"/>
            <a:ext cx="1156097" cy="728663"/>
            <a:chOff x="4419908" y="5668908"/>
            <a:chExt cx="1540318" cy="972000"/>
          </a:xfrm>
        </p:grpSpPr>
        <p:sp>
          <p:nvSpPr>
            <p:cNvPr id="43" name="同侧圆角矩形 42"/>
            <p:cNvSpPr/>
            <p:nvPr/>
          </p:nvSpPr>
          <p:spPr>
            <a:xfrm rot="2700000">
              <a:off x="4844134" y="5524817"/>
              <a:ext cx="691865" cy="1540318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00000">
                  <a:schemeClr val="tx1">
                    <a:lumMod val="65000"/>
                    <a:lumOff val="35000"/>
                    <a:alpha val="60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椭圆 43"/>
            <p:cNvSpPr>
              <a:spLocks noChangeAspect="1"/>
            </p:cNvSpPr>
            <p:nvPr/>
          </p:nvSpPr>
          <p:spPr>
            <a:xfrm>
              <a:off x="5292384" y="5668908"/>
              <a:ext cx="529831" cy="530471"/>
            </a:xfrm>
            <a:prstGeom prst="ellipse">
              <a:avLst/>
            </a:prstGeom>
            <a:gradFill flip="none"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635000" dist="101600" dir="81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4106466" y="1069816"/>
            <a:ext cx="2287905" cy="5988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300" kern="1200" cap="none" spc="0" normalizeH="0" baseline="0" noProof="0" dirty="0">
                <a:solidFill>
                  <a:schemeClr val="accent3">
                    <a:lumMod val="50000"/>
                  </a:schemeClr>
                </a:solidFill>
                <a:latin typeface="方正正纤黑简体" pitchFamily="2" charset="-122"/>
                <a:ea typeface="方正正纤黑简体" pitchFamily="2" charset="-122"/>
                <a:cs typeface="+mn-cs"/>
              </a:rPr>
              <a:t>乙酸的妙用</a:t>
            </a:r>
            <a:endParaRPr kumimoji="0" lang="zh-CN" altLang="en-US" sz="3300" kern="1200" cap="none" spc="0" normalizeH="0" baseline="0" noProof="0" dirty="0">
              <a:solidFill>
                <a:schemeClr val="accent3">
                  <a:lumMod val="50000"/>
                </a:schemeClr>
              </a:solidFill>
              <a:latin typeface="方正正纤黑简体" pitchFamily="2" charset="-122"/>
              <a:ea typeface="方正正纤黑简体" pitchFamily="2" charset="-122"/>
              <a:cs typeface="+mn-cs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904219" y="1735058"/>
            <a:ext cx="4625579" cy="22491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just" defTabSz="914400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kern="1200" cap="none" spc="0" normalizeH="0" baseline="0" noProof="0" dirty="0">
                <a:solidFill>
                  <a:schemeClr val="accent3">
                    <a:lumMod val="75000"/>
                  </a:schemeClr>
                </a:solidFill>
                <a:latin typeface="方正正纤黑简体" pitchFamily="2" charset="-122"/>
                <a:ea typeface="方正正纤黑简体" pitchFamily="2" charset="-122"/>
                <a:cs typeface="+mn-cs"/>
              </a:rPr>
              <a:t>随着现代科学技术的发展，乙酸不仅仅作为食品添加剂，还是一种十分重要的化工原料。用于制取醋酸乙烯单体（VCM）、醋酸纤维、醋酐、对苯二甲酸、氯乙酸、聚乙烯醇、醋酸酯及金属醋酸盐等。在染料、医药、农药及粘合剂、有机溶剂等方面有着广泛的用途。</a:t>
            </a:r>
            <a:endParaRPr kumimoji="0" lang="zh-CN" altLang="en-US" sz="1800" kern="1200" cap="none" spc="0" normalizeH="0" baseline="0" noProof="0" dirty="0">
              <a:solidFill>
                <a:schemeClr val="accent3">
                  <a:lumMod val="75000"/>
                </a:schemeClr>
              </a:solidFill>
              <a:latin typeface="方正正纤黑简体" pitchFamily="2" charset="-122"/>
              <a:ea typeface="方正正纤黑简体" pitchFamily="2" charset="-122"/>
              <a:cs typeface="+mn-cs"/>
            </a:endParaRPr>
          </a:p>
        </p:txBody>
      </p:sp>
      <p:sp>
        <p:nvSpPr>
          <p:cNvPr id="19" name="矩形 18"/>
          <p:cNvSpPr/>
          <p:nvPr>
            <p:custDataLst>
              <p:tags r:id="rId2"/>
            </p:custDataLst>
          </p:nvPr>
        </p:nvSpPr>
        <p:spPr>
          <a:xfrm>
            <a:off x="-447675" y="-256540"/>
            <a:ext cx="276225" cy="114300"/>
          </a:xfrm>
          <a:prstGeom prst="rect">
            <a:avLst/>
          </a:prstGeom>
          <a:solidFill>
            <a:srgbClr val="52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Tm="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19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>
            <a:grpSpLocks noChangeAspect="1"/>
          </p:cNvGrpSpPr>
          <p:nvPr/>
        </p:nvGrpSpPr>
        <p:grpSpPr>
          <a:xfrm>
            <a:off x="-391715" y="1249601"/>
            <a:ext cx="4374356" cy="2625328"/>
            <a:chOff x="4188648" y="1076325"/>
            <a:chExt cx="7533609" cy="4521693"/>
          </a:xfrm>
        </p:grpSpPr>
        <p:sp>
          <p:nvSpPr>
            <p:cNvPr id="26" name="同侧圆角矩形 25"/>
            <p:cNvSpPr/>
            <p:nvPr/>
          </p:nvSpPr>
          <p:spPr>
            <a:xfrm rot="2700000">
              <a:off x="6515453" y="391213"/>
              <a:ext cx="2880000" cy="7533609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00000">
                  <a:schemeClr val="tx1">
                    <a:lumMod val="65000"/>
                    <a:lumOff val="35000"/>
                    <a:alpha val="60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椭圆 31"/>
            <p:cNvSpPr>
              <a:spLocks noChangeAspect="1"/>
            </p:cNvSpPr>
            <p:nvPr/>
          </p:nvSpPr>
          <p:spPr>
            <a:xfrm>
              <a:off x="8435274" y="1076325"/>
              <a:ext cx="2593907" cy="2592028"/>
            </a:xfrm>
            <a:prstGeom prst="ellipse">
              <a:avLst/>
            </a:prstGeom>
            <a:blipFill rotWithShape="1">
              <a:blip r:embed="rId1"/>
              <a:stretch>
                <a:fillRect/>
              </a:stretch>
            </a:blipFill>
            <a:ln>
              <a:noFill/>
            </a:ln>
            <a:effectLst>
              <a:outerShdw blurRad="635000" dist="101600" dir="81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3" name="组合 32"/>
          <p:cNvGrpSpPr>
            <a:grpSpLocks noChangeAspect="1"/>
          </p:cNvGrpSpPr>
          <p:nvPr/>
        </p:nvGrpSpPr>
        <p:grpSpPr>
          <a:xfrm>
            <a:off x="-477440" y="1286510"/>
            <a:ext cx="2230040" cy="1431131"/>
            <a:chOff x="4053855" y="1076325"/>
            <a:chExt cx="7533609" cy="4835750"/>
          </a:xfrm>
        </p:grpSpPr>
        <p:sp>
          <p:nvSpPr>
            <p:cNvPr id="34" name="同侧圆角矩形 33"/>
            <p:cNvSpPr/>
            <p:nvPr/>
          </p:nvSpPr>
          <p:spPr>
            <a:xfrm rot="2700000">
              <a:off x="6225760" y="550370"/>
              <a:ext cx="3189800" cy="7533609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00000">
                  <a:schemeClr val="tx1">
                    <a:lumMod val="65000"/>
                    <a:lumOff val="35000"/>
                    <a:alpha val="60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椭圆 34"/>
            <p:cNvSpPr>
              <a:spLocks noChangeAspect="1"/>
            </p:cNvSpPr>
            <p:nvPr/>
          </p:nvSpPr>
          <p:spPr>
            <a:xfrm>
              <a:off x="8438071" y="1076325"/>
              <a:ext cx="2590306" cy="2590868"/>
            </a:xfrm>
            <a:prstGeom prst="ellipse">
              <a:avLst/>
            </a:prstGeom>
            <a:gradFill flip="none"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635000" dist="101600" dir="81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6" name="组合 35"/>
          <p:cNvGrpSpPr>
            <a:grpSpLocks noChangeAspect="1"/>
          </p:cNvGrpSpPr>
          <p:nvPr/>
        </p:nvGrpSpPr>
        <p:grpSpPr>
          <a:xfrm>
            <a:off x="2458641" y="672148"/>
            <a:ext cx="1156097" cy="729854"/>
            <a:chOff x="1046936" y="3837242"/>
            <a:chExt cx="3960000" cy="2498909"/>
          </a:xfrm>
        </p:grpSpPr>
        <p:sp>
          <p:nvSpPr>
            <p:cNvPr id="37" name="同侧圆角矩形 36"/>
            <p:cNvSpPr/>
            <p:nvPr/>
          </p:nvSpPr>
          <p:spPr>
            <a:xfrm rot="2700000">
              <a:off x="2137580" y="3466796"/>
              <a:ext cx="1778711" cy="3960000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00000">
                  <a:schemeClr val="tx1">
                    <a:lumMod val="65000"/>
                    <a:lumOff val="35000"/>
                    <a:alpha val="60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椭圆 37"/>
            <p:cNvSpPr>
              <a:spLocks noChangeAspect="1"/>
            </p:cNvSpPr>
            <p:nvPr/>
          </p:nvSpPr>
          <p:spPr>
            <a:xfrm>
              <a:off x="3289985" y="3837242"/>
              <a:ext cx="1362143" cy="136155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635000" dist="101600" dir="81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9" name="组合 38"/>
          <p:cNvGrpSpPr>
            <a:grpSpLocks noChangeAspect="1"/>
          </p:cNvGrpSpPr>
          <p:nvPr/>
        </p:nvGrpSpPr>
        <p:grpSpPr>
          <a:xfrm>
            <a:off x="214313" y="3429635"/>
            <a:ext cx="2326481" cy="1431131"/>
            <a:chOff x="1049976" y="3837242"/>
            <a:chExt cx="3960000" cy="2435845"/>
          </a:xfrm>
        </p:grpSpPr>
        <p:sp>
          <p:nvSpPr>
            <p:cNvPr id="40" name="同侧圆角矩形 39"/>
            <p:cNvSpPr/>
            <p:nvPr/>
          </p:nvSpPr>
          <p:spPr>
            <a:xfrm rot="2700000">
              <a:off x="2206724" y="3469835"/>
              <a:ext cx="1646504" cy="3960000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00000">
                  <a:schemeClr val="tx1">
                    <a:lumMod val="65000"/>
                    <a:lumOff val="35000"/>
                    <a:alpha val="60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椭圆 40"/>
            <p:cNvSpPr>
              <a:spLocks noChangeAspect="1"/>
            </p:cNvSpPr>
            <p:nvPr/>
          </p:nvSpPr>
          <p:spPr>
            <a:xfrm>
              <a:off x="3289383" y="3837242"/>
              <a:ext cx="1363909" cy="136180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635000" dist="101600" dir="81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733675" y="3078401"/>
            <a:ext cx="1156097" cy="728663"/>
            <a:chOff x="4419908" y="5668908"/>
            <a:chExt cx="1540318" cy="972000"/>
          </a:xfrm>
        </p:grpSpPr>
        <p:sp>
          <p:nvSpPr>
            <p:cNvPr id="43" name="同侧圆角矩形 42"/>
            <p:cNvSpPr/>
            <p:nvPr/>
          </p:nvSpPr>
          <p:spPr>
            <a:xfrm rot="2700000">
              <a:off x="4844134" y="5524817"/>
              <a:ext cx="691865" cy="1540318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00000">
                  <a:schemeClr val="tx1">
                    <a:lumMod val="65000"/>
                    <a:lumOff val="35000"/>
                    <a:alpha val="60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椭圆 43"/>
            <p:cNvSpPr>
              <a:spLocks noChangeAspect="1"/>
            </p:cNvSpPr>
            <p:nvPr/>
          </p:nvSpPr>
          <p:spPr>
            <a:xfrm>
              <a:off x="5292384" y="5668908"/>
              <a:ext cx="529831" cy="530471"/>
            </a:xfrm>
            <a:prstGeom prst="ellipse">
              <a:avLst/>
            </a:prstGeom>
            <a:gradFill flip="none"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635000" dist="101600" dir="81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4106466" y="1069816"/>
            <a:ext cx="2287905" cy="5988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300" kern="1200" cap="none" spc="0" normalizeH="0" baseline="0" noProof="0" dirty="0">
                <a:solidFill>
                  <a:schemeClr val="accent3">
                    <a:lumMod val="50000"/>
                  </a:schemeClr>
                </a:solidFill>
                <a:latin typeface="方正正纤黑简体" pitchFamily="2" charset="-122"/>
                <a:ea typeface="方正正纤黑简体" pitchFamily="2" charset="-122"/>
                <a:cs typeface="+mn-cs"/>
              </a:rPr>
              <a:t>乙酸的妙用</a:t>
            </a:r>
            <a:endParaRPr kumimoji="0" lang="zh-CN" altLang="en-US" sz="3300" kern="1200" cap="none" spc="0" normalizeH="0" baseline="0" noProof="0" dirty="0">
              <a:solidFill>
                <a:schemeClr val="accent3">
                  <a:lumMod val="50000"/>
                </a:schemeClr>
              </a:solidFill>
              <a:latin typeface="方正正纤黑简体" pitchFamily="2" charset="-122"/>
              <a:ea typeface="方正正纤黑简体" pitchFamily="2" charset="-122"/>
              <a:cs typeface="+mn-cs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933429" y="2094468"/>
            <a:ext cx="4625579" cy="18897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just" defTabSz="914400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kern="1200" cap="none" spc="0" normalizeH="0" baseline="0" noProof="0" dirty="0">
                <a:solidFill>
                  <a:schemeClr val="accent3">
                    <a:lumMod val="75000"/>
                  </a:schemeClr>
                </a:solidFill>
                <a:latin typeface="方正正纤黑简体" pitchFamily="2" charset="-122"/>
                <a:ea typeface="方正正纤黑简体" pitchFamily="2" charset="-122"/>
                <a:cs typeface="+mn-cs"/>
              </a:rPr>
              <a:t>3</a:t>
            </a:r>
            <a:r>
              <a:rPr kumimoji="0" lang="zh-CN" altLang="en-US" sz="1800" kern="1200" cap="none" spc="0" normalizeH="0" baseline="0" noProof="0" dirty="0">
                <a:solidFill>
                  <a:schemeClr val="accent3">
                    <a:lumMod val="75000"/>
                  </a:schemeClr>
                </a:solidFill>
                <a:latin typeface="方正正纤黑简体" pitchFamily="2" charset="-122"/>
                <a:ea typeface="方正正纤黑简体" pitchFamily="2" charset="-122"/>
                <a:cs typeface="+mn-cs"/>
              </a:rPr>
              <a:t>、除鱼腥：在烹调鱼时，如果加一点醋，可除鱼腥味。用醋清洗刀、案等也能去腥。</a:t>
            </a:r>
            <a:endParaRPr kumimoji="0" lang="zh-CN" altLang="en-US" sz="1800" kern="1200" cap="none" spc="0" normalizeH="0" baseline="0" noProof="0" dirty="0">
              <a:solidFill>
                <a:schemeClr val="accent3">
                  <a:lumMod val="75000"/>
                </a:schemeClr>
              </a:solidFill>
              <a:latin typeface="方正正纤黑简体" pitchFamily="2" charset="-122"/>
              <a:ea typeface="方正正纤黑简体" pitchFamily="2" charset="-122"/>
              <a:cs typeface="+mn-cs"/>
            </a:endParaRPr>
          </a:p>
          <a:p>
            <a:pPr marR="0" algn="just" defTabSz="914400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kern="1200" cap="none" spc="0" normalizeH="0" baseline="0" noProof="0" dirty="0">
                <a:solidFill>
                  <a:schemeClr val="accent3">
                    <a:lumMod val="75000"/>
                  </a:schemeClr>
                </a:solidFill>
                <a:latin typeface="方正正纤黑简体" pitchFamily="2" charset="-122"/>
                <a:ea typeface="方正正纤黑简体" pitchFamily="2" charset="-122"/>
                <a:cs typeface="+mn-cs"/>
              </a:rPr>
              <a:t>往往我们在做红烧鱼时，不仅放醋，还要放酒，这样做出来的菜香味异常浓烈，特别能勾起食欲，这是为什么呢？</a:t>
            </a:r>
            <a:endParaRPr kumimoji="0" lang="zh-CN" altLang="en-US" sz="1800" kern="1200" cap="none" spc="0" normalizeH="0" baseline="0" noProof="0" dirty="0">
              <a:solidFill>
                <a:schemeClr val="accent3">
                  <a:lumMod val="75000"/>
                </a:schemeClr>
              </a:solidFill>
              <a:latin typeface="方正正纤黑简体" pitchFamily="2" charset="-122"/>
              <a:ea typeface="方正正纤黑简体" pitchFamily="2" charset="-122"/>
              <a:cs typeface="+mn-cs"/>
            </a:endParaRPr>
          </a:p>
        </p:txBody>
      </p:sp>
      <p:sp>
        <p:nvSpPr>
          <p:cNvPr id="19" name="矩形 18"/>
          <p:cNvSpPr/>
          <p:nvPr>
            <p:custDataLst>
              <p:tags r:id="rId2"/>
            </p:custDataLst>
          </p:nvPr>
        </p:nvSpPr>
        <p:spPr>
          <a:xfrm>
            <a:off x="-447675" y="-256540"/>
            <a:ext cx="276225" cy="114300"/>
          </a:xfrm>
          <a:prstGeom prst="rect">
            <a:avLst/>
          </a:prstGeom>
          <a:solidFill>
            <a:srgbClr val="52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Tm="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19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乙酸的组成和结构</a:t>
            </a:r>
            <a:endParaRPr lang="zh-CN" altLang="en-US" dirty="0"/>
          </a:p>
        </p:txBody>
      </p:sp>
      <p:cxnSp>
        <p:nvCxnSpPr>
          <p:cNvPr id="30" name="直接连接符 29"/>
          <p:cNvCxnSpPr/>
          <p:nvPr/>
        </p:nvCxnSpPr>
        <p:spPr>
          <a:xfrm>
            <a:off x="251" y="1456354"/>
            <a:ext cx="4661754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1094450" y="2210147"/>
            <a:ext cx="3567556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1094450" y="2963940"/>
            <a:ext cx="3567556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1106805" y="3717732"/>
            <a:ext cx="3567556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4215269" y="1372748"/>
            <a:ext cx="944880" cy="938655"/>
            <a:chOff x="4215249" y="1372047"/>
            <a:chExt cx="944932" cy="938706"/>
          </a:xfrm>
        </p:grpSpPr>
        <p:sp>
          <p:nvSpPr>
            <p:cNvPr id="35" name="椭圆 34"/>
            <p:cNvSpPr/>
            <p:nvPr/>
          </p:nvSpPr>
          <p:spPr>
            <a:xfrm>
              <a:off x="4218359" y="1372047"/>
              <a:ext cx="938706" cy="93870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sz="1200" b="1">
                <a:solidFill>
                  <a:srgbClr val="C00000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4215249" y="1610567"/>
              <a:ext cx="944932" cy="3988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zh-CN" altLang="en-US" sz="2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分子式</a:t>
              </a:r>
              <a:endPara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15064" y="2126156"/>
            <a:ext cx="944880" cy="938655"/>
            <a:chOff x="614847" y="2125497"/>
            <a:chExt cx="944932" cy="938706"/>
          </a:xfrm>
        </p:grpSpPr>
        <p:sp>
          <p:nvSpPr>
            <p:cNvPr id="37" name="椭圆 36"/>
            <p:cNvSpPr/>
            <p:nvPr/>
          </p:nvSpPr>
          <p:spPr>
            <a:xfrm>
              <a:off x="617959" y="2125497"/>
              <a:ext cx="938706" cy="93870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sz="1200" b="1">
                <a:solidFill>
                  <a:srgbClr val="C00000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614847" y="2364017"/>
              <a:ext cx="944932" cy="3988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zh-CN" altLang="en-US" sz="2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结构式</a:t>
              </a:r>
              <a:endPara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139066" y="2884370"/>
            <a:ext cx="1097280" cy="938655"/>
            <a:chOff x="4139042" y="2883752"/>
            <a:chExt cx="1097340" cy="938706"/>
          </a:xfrm>
        </p:grpSpPr>
        <p:sp>
          <p:nvSpPr>
            <p:cNvPr id="39" name="椭圆 38"/>
            <p:cNvSpPr/>
            <p:nvPr/>
          </p:nvSpPr>
          <p:spPr>
            <a:xfrm>
              <a:off x="4190417" y="2883752"/>
              <a:ext cx="938706" cy="93870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sz="1200" b="1">
                <a:solidFill>
                  <a:srgbClr val="C00000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4139042" y="3134338"/>
              <a:ext cx="1097340" cy="3683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zh-CN" altLang="en-US" sz="1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结构简式</a:t>
              </a:r>
              <a:endParaRPr lang="zh-CN" altLang="en-US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18176" y="3649843"/>
            <a:ext cx="938655" cy="938655"/>
            <a:chOff x="617959" y="3649268"/>
            <a:chExt cx="938706" cy="938706"/>
          </a:xfrm>
        </p:grpSpPr>
        <p:sp>
          <p:nvSpPr>
            <p:cNvPr id="41" name="椭圆 40"/>
            <p:cNvSpPr/>
            <p:nvPr/>
          </p:nvSpPr>
          <p:spPr>
            <a:xfrm>
              <a:off x="617959" y="3649268"/>
              <a:ext cx="938706" cy="93870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sz="1200" b="1">
                <a:solidFill>
                  <a:srgbClr val="C00000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741853" y="3887788"/>
              <a:ext cx="690918" cy="3988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zh-CN" altLang="en-US" sz="2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模型</a:t>
              </a:r>
              <a:endPara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8" name="内容占位符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60010" y="898525"/>
            <a:ext cx="3839210" cy="19856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67" name="文本框 11266"/>
          <p:cNvSpPr txBox="1"/>
          <p:nvPr/>
        </p:nvSpPr>
        <p:spPr>
          <a:xfrm>
            <a:off x="2966403" y="1610678"/>
            <a:ext cx="1223962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 b="1" dirty="0">
                <a:solidFill>
                  <a:srgbClr val="FF3300"/>
                </a:solidFill>
                <a:latin typeface="Arial" panose="020B0604020202020204" pitchFamily="34" charset="0"/>
              </a:rPr>
              <a:t>C</a:t>
            </a:r>
            <a:r>
              <a:rPr lang="en-US" altLang="zh-CN" sz="1800" b="1" baseline="-25000" dirty="0">
                <a:solidFill>
                  <a:srgbClr val="FF3300"/>
                </a:solidFill>
                <a:latin typeface="Arial" panose="020B0604020202020204" pitchFamily="34" charset="0"/>
              </a:rPr>
              <a:t>2</a:t>
            </a:r>
            <a:r>
              <a:rPr lang="en-US" altLang="zh-CN" sz="1800" b="1" dirty="0">
                <a:solidFill>
                  <a:srgbClr val="FF3300"/>
                </a:solidFill>
                <a:latin typeface="Arial" panose="020B0604020202020204" pitchFamily="34" charset="0"/>
              </a:rPr>
              <a:t>H</a:t>
            </a:r>
            <a:r>
              <a:rPr lang="en-US" altLang="zh-CN" sz="1800" b="1" baseline="-25000" dirty="0">
                <a:solidFill>
                  <a:srgbClr val="FF3300"/>
                </a:solidFill>
                <a:latin typeface="Arial" panose="020B0604020202020204" pitchFamily="34" charset="0"/>
              </a:rPr>
              <a:t>4</a:t>
            </a:r>
            <a:r>
              <a:rPr lang="en-US" altLang="zh-CN" sz="1800" b="1" dirty="0">
                <a:solidFill>
                  <a:srgbClr val="FF3300"/>
                </a:solidFill>
                <a:latin typeface="Arial" panose="020B0604020202020204" pitchFamily="34" charset="0"/>
              </a:rPr>
              <a:t>O</a:t>
            </a:r>
            <a:r>
              <a:rPr lang="en-US" altLang="zh-CN" sz="1800" b="1" baseline="-25000" dirty="0">
                <a:solidFill>
                  <a:srgbClr val="FF3300"/>
                </a:solidFill>
                <a:latin typeface="Arial" panose="020B0604020202020204" pitchFamily="34" charset="0"/>
              </a:rPr>
              <a:t>2</a:t>
            </a:r>
            <a:endParaRPr lang="en-US" altLang="zh-CN" sz="1800" b="1" baseline="-25000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grpSp>
        <p:nvGrpSpPr>
          <p:cNvPr id="9" name="组合 11267"/>
          <p:cNvGrpSpPr/>
          <p:nvPr/>
        </p:nvGrpSpPr>
        <p:grpSpPr>
          <a:xfrm>
            <a:off x="1869440" y="2231390"/>
            <a:ext cx="1397000" cy="808355"/>
            <a:chOff x="3456" y="2496"/>
            <a:chExt cx="1360" cy="867"/>
          </a:xfrm>
        </p:grpSpPr>
        <p:grpSp>
          <p:nvGrpSpPr>
            <p:cNvPr id="17453" name="组合 11268"/>
            <p:cNvGrpSpPr/>
            <p:nvPr/>
          </p:nvGrpSpPr>
          <p:grpSpPr>
            <a:xfrm>
              <a:off x="4207" y="2905"/>
              <a:ext cx="427" cy="0"/>
              <a:chOff x="4558" y="3385"/>
              <a:chExt cx="427" cy="0"/>
            </a:xfrm>
          </p:grpSpPr>
          <p:sp>
            <p:nvSpPr>
              <p:cNvPr id="17469" name="直接连接符 11269"/>
              <p:cNvSpPr/>
              <p:nvPr/>
            </p:nvSpPr>
            <p:spPr>
              <a:xfrm>
                <a:off x="4558" y="3385"/>
                <a:ext cx="136" cy="0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7470" name="直接连接符 11270"/>
              <p:cNvSpPr/>
              <p:nvPr/>
            </p:nvSpPr>
            <p:spPr>
              <a:xfrm>
                <a:off x="4849" y="3385"/>
                <a:ext cx="136" cy="0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sp>
          <p:nvSpPr>
            <p:cNvPr id="17454" name="文本框 11271"/>
            <p:cNvSpPr txBox="1"/>
            <p:nvPr/>
          </p:nvSpPr>
          <p:spPr>
            <a:xfrm>
              <a:off x="4071" y="2814"/>
              <a:ext cx="181" cy="23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400" b="1" dirty="0">
                  <a:solidFill>
                    <a:srgbClr val="FF3300"/>
                  </a:solidFill>
                  <a:latin typeface="Arial" panose="020B0604020202020204" pitchFamily="34" charset="0"/>
                </a:rPr>
                <a:t>C</a:t>
              </a:r>
              <a:endParaRPr lang="en-US" altLang="zh-CN" sz="1400" b="1" dirty="0">
                <a:solidFill>
                  <a:srgbClr val="FF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55" name="文本框 11272"/>
            <p:cNvSpPr txBox="1"/>
            <p:nvPr/>
          </p:nvSpPr>
          <p:spPr>
            <a:xfrm>
              <a:off x="4635" y="2804"/>
              <a:ext cx="181" cy="23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400" b="1" dirty="0">
                  <a:solidFill>
                    <a:srgbClr val="FF3300"/>
                  </a:solidFill>
                  <a:latin typeface="Arial" panose="020B0604020202020204" pitchFamily="34" charset="0"/>
                </a:rPr>
                <a:t>H</a:t>
              </a:r>
              <a:endParaRPr lang="en-US" altLang="zh-CN" sz="1400" b="1" dirty="0">
                <a:solidFill>
                  <a:srgbClr val="FF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56" name="文本框 11273"/>
            <p:cNvSpPr txBox="1"/>
            <p:nvPr/>
          </p:nvSpPr>
          <p:spPr>
            <a:xfrm>
              <a:off x="4343" y="2814"/>
              <a:ext cx="181" cy="23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400" b="1" dirty="0">
                  <a:solidFill>
                    <a:srgbClr val="FF3300"/>
                  </a:solidFill>
                  <a:latin typeface="Arial" panose="020B0604020202020204" pitchFamily="34" charset="0"/>
                </a:rPr>
                <a:t>O</a:t>
              </a:r>
              <a:endParaRPr lang="en-US" altLang="zh-CN" sz="1400" b="1" dirty="0">
                <a:solidFill>
                  <a:srgbClr val="FF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57" name="文本框 11274"/>
            <p:cNvSpPr txBox="1"/>
            <p:nvPr/>
          </p:nvSpPr>
          <p:spPr>
            <a:xfrm>
              <a:off x="4071" y="2496"/>
              <a:ext cx="181" cy="23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400" b="1" dirty="0">
                  <a:solidFill>
                    <a:srgbClr val="FF3300"/>
                  </a:solidFill>
                  <a:latin typeface="Arial" panose="020B0604020202020204" pitchFamily="34" charset="0"/>
                </a:rPr>
                <a:t>O</a:t>
              </a:r>
              <a:endParaRPr lang="en-US" altLang="zh-CN" sz="1400" b="1" dirty="0">
                <a:solidFill>
                  <a:srgbClr val="FF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58" name="文本框 11275"/>
            <p:cNvSpPr txBox="1"/>
            <p:nvPr/>
          </p:nvSpPr>
          <p:spPr>
            <a:xfrm>
              <a:off x="3764" y="2814"/>
              <a:ext cx="181" cy="23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400" b="1" dirty="0">
                  <a:solidFill>
                    <a:srgbClr val="FF3300"/>
                  </a:solidFill>
                  <a:latin typeface="Arial" panose="020B0604020202020204" pitchFamily="34" charset="0"/>
                </a:rPr>
                <a:t>C</a:t>
              </a:r>
              <a:endParaRPr lang="en-US" altLang="zh-CN" sz="1400" b="1" dirty="0">
                <a:solidFill>
                  <a:srgbClr val="FF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59" name="文本框 11276"/>
            <p:cNvSpPr txBox="1"/>
            <p:nvPr/>
          </p:nvSpPr>
          <p:spPr>
            <a:xfrm>
              <a:off x="3754" y="2496"/>
              <a:ext cx="181" cy="23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400" b="1" dirty="0">
                  <a:solidFill>
                    <a:srgbClr val="FF3300"/>
                  </a:solidFill>
                  <a:latin typeface="Arial" panose="020B0604020202020204" pitchFamily="34" charset="0"/>
                </a:rPr>
                <a:t>H</a:t>
              </a:r>
              <a:endParaRPr lang="en-US" altLang="zh-CN" sz="1400" b="1" dirty="0">
                <a:solidFill>
                  <a:srgbClr val="FF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0" name="文本框 11277"/>
            <p:cNvSpPr txBox="1"/>
            <p:nvPr/>
          </p:nvSpPr>
          <p:spPr>
            <a:xfrm>
              <a:off x="3754" y="3132"/>
              <a:ext cx="181" cy="23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400" b="1" dirty="0">
                  <a:solidFill>
                    <a:srgbClr val="FF3300"/>
                  </a:solidFill>
                  <a:latin typeface="Arial" panose="020B0604020202020204" pitchFamily="34" charset="0"/>
                </a:rPr>
                <a:t>H</a:t>
              </a:r>
              <a:endParaRPr lang="en-US" altLang="zh-CN" sz="1400" b="1" dirty="0">
                <a:solidFill>
                  <a:srgbClr val="FF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1" name="文本框 11278"/>
            <p:cNvSpPr txBox="1"/>
            <p:nvPr/>
          </p:nvSpPr>
          <p:spPr>
            <a:xfrm>
              <a:off x="3456" y="2814"/>
              <a:ext cx="181" cy="23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400" b="1" dirty="0">
                  <a:solidFill>
                    <a:srgbClr val="FF3300"/>
                  </a:solidFill>
                  <a:latin typeface="Arial" panose="020B0604020202020204" pitchFamily="34" charset="0"/>
                </a:rPr>
                <a:t>H</a:t>
              </a:r>
              <a:endParaRPr lang="en-US" altLang="zh-CN" sz="1400" b="1" dirty="0">
                <a:solidFill>
                  <a:srgbClr val="FF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2" name="直接连接符 11279"/>
            <p:cNvSpPr/>
            <p:nvPr/>
          </p:nvSpPr>
          <p:spPr>
            <a:xfrm>
              <a:off x="3611" y="2915"/>
              <a:ext cx="136" cy="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7463" name="直接连接符 11280"/>
            <p:cNvSpPr/>
            <p:nvPr/>
          </p:nvSpPr>
          <p:spPr>
            <a:xfrm>
              <a:off x="3935" y="2905"/>
              <a:ext cx="136" cy="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7464" name="直接连接符 11281"/>
            <p:cNvSpPr/>
            <p:nvPr/>
          </p:nvSpPr>
          <p:spPr>
            <a:xfrm rot="-5400000">
              <a:off x="3766" y="2762"/>
              <a:ext cx="136" cy="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7465" name="直接连接符 11282"/>
            <p:cNvSpPr/>
            <p:nvPr/>
          </p:nvSpPr>
          <p:spPr>
            <a:xfrm rot="-5400000">
              <a:off x="3766" y="3073"/>
              <a:ext cx="136" cy="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grpSp>
          <p:nvGrpSpPr>
            <p:cNvPr id="17466" name="组合 11283"/>
            <p:cNvGrpSpPr/>
            <p:nvPr/>
          </p:nvGrpSpPr>
          <p:grpSpPr>
            <a:xfrm>
              <a:off x="4132" y="2685"/>
              <a:ext cx="44" cy="139"/>
              <a:chOff x="4445" y="3933"/>
              <a:chExt cx="44" cy="139"/>
            </a:xfrm>
          </p:grpSpPr>
          <p:sp>
            <p:nvSpPr>
              <p:cNvPr id="17467" name="直接连接符 11284"/>
              <p:cNvSpPr/>
              <p:nvPr/>
            </p:nvSpPr>
            <p:spPr>
              <a:xfrm rot="-5400000">
                <a:off x="4377" y="4001"/>
                <a:ext cx="136" cy="0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7468" name="直接连接符 11285"/>
              <p:cNvSpPr/>
              <p:nvPr/>
            </p:nvSpPr>
            <p:spPr>
              <a:xfrm rot="-5400000">
                <a:off x="4421" y="4004"/>
                <a:ext cx="136" cy="0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0" name="组合 11309"/>
          <p:cNvGrpSpPr/>
          <p:nvPr/>
        </p:nvGrpSpPr>
        <p:grpSpPr>
          <a:xfrm>
            <a:off x="279400" y="2989580"/>
            <a:ext cx="3818255" cy="605493"/>
            <a:chOff x="1356" y="3453"/>
            <a:chExt cx="3828" cy="492"/>
          </a:xfrm>
        </p:grpSpPr>
        <p:sp>
          <p:nvSpPr>
            <p:cNvPr id="17421" name="文本框 11310"/>
            <p:cNvSpPr txBox="1"/>
            <p:nvPr/>
          </p:nvSpPr>
          <p:spPr>
            <a:xfrm>
              <a:off x="1356" y="3696"/>
              <a:ext cx="1044" cy="24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400" b="1" dirty="0">
                  <a:solidFill>
                    <a:srgbClr val="FF3300"/>
                  </a:solidFill>
                  <a:latin typeface="Arial" panose="020B0604020202020204" pitchFamily="34" charset="0"/>
                </a:rPr>
                <a:t>CH</a:t>
              </a:r>
              <a:r>
                <a:rPr lang="en-US" altLang="zh-CN" sz="1400" b="1" baseline="-25000" dirty="0">
                  <a:solidFill>
                    <a:srgbClr val="FF3300"/>
                  </a:solidFill>
                  <a:latin typeface="Arial" panose="020B0604020202020204" pitchFamily="34" charset="0"/>
                </a:rPr>
                <a:t>3</a:t>
              </a:r>
              <a:r>
                <a:rPr lang="en-US" altLang="zh-CN" sz="1400" b="1" dirty="0">
                  <a:solidFill>
                    <a:srgbClr val="FF3300"/>
                  </a:solidFill>
                  <a:latin typeface="Arial" panose="020B0604020202020204" pitchFamily="34" charset="0"/>
                </a:rPr>
                <a:t>COOH</a:t>
              </a:r>
              <a:endParaRPr lang="en-US" altLang="zh-CN" sz="1400" b="1" dirty="0">
                <a:solidFill>
                  <a:srgbClr val="FF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22" name="文本框 11311"/>
            <p:cNvSpPr txBox="1"/>
            <p:nvPr/>
          </p:nvSpPr>
          <p:spPr>
            <a:xfrm>
              <a:off x="2592" y="3696"/>
              <a:ext cx="1200" cy="24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400" b="1" dirty="0">
                  <a:solidFill>
                    <a:srgbClr val="FF3300"/>
                  </a:solidFill>
                  <a:latin typeface="Arial" panose="020B0604020202020204" pitchFamily="34" charset="0"/>
                </a:rPr>
                <a:t>CH</a:t>
              </a:r>
              <a:r>
                <a:rPr lang="en-US" altLang="zh-CN" sz="1400" b="1" baseline="-25000" dirty="0">
                  <a:solidFill>
                    <a:srgbClr val="FF3300"/>
                  </a:solidFill>
                  <a:latin typeface="Arial" panose="020B0604020202020204" pitchFamily="34" charset="0"/>
                </a:rPr>
                <a:t>3</a:t>
              </a:r>
              <a:r>
                <a:rPr lang="en-US" altLang="zh-CN" sz="1400" b="1" dirty="0">
                  <a:solidFill>
                    <a:srgbClr val="FF3300"/>
                  </a:solidFill>
                  <a:latin typeface="Arial" panose="020B0604020202020204" pitchFamily="34" charset="0"/>
                </a:rPr>
                <a:t>-COOH</a:t>
              </a:r>
              <a:endParaRPr lang="en-US" altLang="zh-CN" sz="1400" b="1" dirty="0">
                <a:solidFill>
                  <a:srgbClr val="FF33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23" name="组合 11312"/>
            <p:cNvGrpSpPr/>
            <p:nvPr/>
          </p:nvGrpSpPr>
          <p:grpSpPr>
            <a:xfrm>
              <a:off x="3936" y="3453"/>
              <a:ext cx="1248" cy="492"/>
              <a:chOff x="3888" y="3408"/>
              <a:chExt cx="1248" cy="492"/>
            </a:xfrm>
          </p:grpSpPr>
          <p:sp>
            <p:nvSpPr>
              <p:cNvPr id="17426" name="文本框 11313"/>
              <p:cNvSpPr txBox="1"/>
              <p:nvPr/>
            </p:nvSpPr>
            <p:spPr>
              <a:xfrm>
                <a:off x="4355" y="3408"/>
                <a:ext cx="181" cy="17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1400" b="1" dirty="0">
                    <a:solidFill>
                      <a:srgbClr val="FF3300"/>
                    </a:solidFill>
                    <a:latin typeface="Arial" panose="020B0604020202020204" pitchFamily="34" charset="0"/>
                  </a:rPr>
                  <a:t>O</a:t>
                </a:r>
                <a:endParaRPr lang="en-US" altLang="zh-CN" sz="1400" b="1" dirty="0">
                  <a:solidFill>
                    <a:srgbClr val="FF3300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17427" name="组合 11314"/>
              <p:cNvGrpSpPr/>
              <p:nvPr/>
            </p:nvGrpSpPr>
            <p:grpSpPr>
              <a:xfrm>
                <a:off x="3888" y="3600"/>
                <a:ext cx="1248" cy="300"/>
                <a:chOff x="3888" y="3597"/>
                <a:chExt cx="1248" cy="300"/>
              </a:xfrm>
            </p:grpSpPr>
            <p:sp>
              <p:nvSpPr>
                <p:cNvPr id="17428" name="文本框 11315"/>
                <p:cNvSpPr txBox="1"/>
                <p:nvPr/>
              </p:nvSpPr>
              <p:spPr>
                <a:xfrm>
                  <a:off x="3888" y="3648"/>
                  <a:ext cx="1248" cy="24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1400" b="1" dirty="0">
                      <a:solidFill>
                        <a:srgbClr val="FF3300"/>
                      </a:solidFill>
                      <a:latin typeface="Arial" panose="020B0604020202020204" pitchFamily="34" charset="0"/>
                    </a:rPr>
                    <a:t>CH</a:t>
                  </a:r>
                  <a:r>
                    <a:rPr lang="en-US" altLang="zh-CN" sz="1400" b="1" baseline="-25000" dirty="0">
                      <a:solidFill>
                        <a:srgbClr val="FF3300"/>
                      </a:solidFill>
                      <a:latin typeface="Arial" panose="020B0604020202020204" pitchFamily="34" charset="0"/>
                    </a:rPr>
                    <a:t>3</a:t>
                  </a:r>
                  <a:r>
                    <a:rPr lang="en-US" altLang="zh-CN" sz="1400" b="1" dirty="0">
                      <a:solidFill>
                        <a:srgbClr val="FF3300"/>
                      </a:solidFill>
                      <a:latin typeface="Arial" panose="020B0604020202020204" pitchFamily="34" charset="0"/>
                    </a:rPr>
                    <a:t>-C-OH</a:t>
                  </a:r>
                  <a:endParaRPr lang="en-US" altLang="zh-CN" sz="1400" b="1" dirty="0">
                    <a:solidFill>
                      <a:srgbClr val="FF3300"/>
                    </a:solidFill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17429" name="组合 11316"/>
                <p:cNvGrpSpPr/>
                <p:nvPr/>
              </p:nvGrpSpPr>
              <p:grpSpPr>
                <a:xfrm>
                  <a:off x="4416" y="3597"/>
                  <a:ext cx="44" cy="139"/>
                  <a:chOff x="4445" y="3933"/>
                  <a:chExt cx="44" cy="139"/>
                </a:xfrm>
              </p:grpSpPr>
              <p:sp>
                <p:nvSpPr>
                  <p:cNvPr id="17430" name="直接连接符 11317"/>
                  <p:cNvSpPr/>
                  <p:nvPr/>
                </p:nvSpPr>
                <p:spPr>
                  <a:xfrm rot="-5400000">
                    <a:off x="4377" y="4001"/>
                    <a:ext cx="136" cy="0"/>
                  </a:xfrm>
                  <a:prstGeom prst="line">
                    <a:avLst/>
                  </a:prstGeom>
                  <a:ln w="28575" cap="flat" cmpd="sng">
                    <a:solidFill>
                      <a:srgbClr val="FF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7431" name="直接连接符 11318"/>
                  <p:cNvSpPr/>
                  <p:nvPr/>
                </p:nvSpPr>
                <p:spPr>
                  <a:xfrm rot="-5400000">
                    <a:off x="4421" y="4004"/>
                    <a:ext cx="136" cy="0"/>
                  </a:xfrm>
                  <a:prstGeom prst="line">
                    <a:avLst/>
                  </a:prstGeom>
                  <a:ln w="28575" cap="flat" cmpd="sng">
                    <a:solidFill>
                      <a:srgbClr val="FF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</p:grpSp>
          </p:grpSp>
        </p:grpSp>
        <p:sp>
          <p:nvSpPr>
            <p:cNvPr id="11320" name="文本框 11319"/>
            <p:cNvSpPr txBox="1"/>
            <p:nvPr/>
          </p:nvSpPr>
          <p:spPr>
            <a:xfrm>
              <a:off x="2400" y="3671"/>
              <a:ext cx="192" cy="201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lIns="0" tIns="0" rIns="0" bIns="0">
              <a:spAutoFit/>
            </a:bodyPr>
            <a:lstStyle/>
            <a:p>
              <a:pPr marR="0" defTabSz="914400">
                <a:lnSpc>
                  <a:spcPct val="115000"/>
                </a:lnSpc>
                <a:spcBef>
                  <a:spcPct val="5000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400" b="1" kern="1200" cap="none" spc="0" normalizeH="0" baseline="0" noProof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楷体_GB2312" panose="02010609030101010101" pitchFamily="49" charset="-122"/>
                  <a:ea typeface="楷体_GB2312" panose="02010609030101010101" pitchFamily="49" charset="-122"/>
                  <a:cs typeface="+mn-cs"/>
                </a:rPr>
                <a:t>或</a:t>
              </a:r>
              <a:endParaRPr kumimoji="0" lang="zh-CN" altLang="en-US" sz="1400" b="1" kern="1200" cap="none" spc="0" normalizeH="0" baseline="0" noProof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_GB2312" panose="02010609030101010101" pitchFamily="49" charset="-122"/>
                <a:ea typeface="楷体_GB2312" panose="02010609030101010101" pitchFamily="49" charset="-122"/>
                <a:cs typeface="+mn-cs"/>
              </a:endParaRPr>
            </a:p>
          </p:txBody>
        </p:sp>
        <p:sp>
          <p:nvSpPr>
            <p:cNvPr id="11321" name="文本框 11320"/>
            <p:cNvSpPr txBox="1"/>
            <p:nvPr/>
          </p:nvSpPr>
          <p:spPr>
            <a:xfrm>
              <a:off x="3696" y="3648"/>
              <a:ext cx="192" cy="201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lIns="0" tIns="0" rIns="0" bIns="0">
              <a:spAutoFit/>
            </a:bodyPr>
            <a:lstStyle/>
            <a:p>
              <a:pPr marR="0" defTabSz="914400">
                <a:lnSpc>
                  <a:spcPct val="115000"/>
                </a:lnSpc>
                <a:spcBef>
                  <a:spcPct val="5000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400" b="1" kern="1200" cap="none" spc="0" normalizeH="0" baseline="0" noProof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楷体_GB2312" panose="02010609030101010101" pitchFamily="49" charset="-122"/>
                  <a:ea typeface="楷体_GB2312" panose="02010609030101010101" pitchFamily="49" charset="-122"/>
                  <a:cs typeface="+mn-cs"/>
                </a:rPr>
                <a:t>或</a:t>
              </a:r>
              <a:endParaRPr kumimoji="0" lang="zh-CN" altLang="en-US" sz="1400" b="1" kern="1200" cap="none" spc="0" normalizeH="0" baseline="0" noProof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_GB2312" panose="02010609030101010101" pitchFamily="49" charset="-122"/>
                <a:ea typeface="楷体_GB2312" panose="02010609030101010101" pitchFamily="49" charset="-122"/>
                <a:cs typeface="+mn-cs"/>
              </a:endParaRPr>
            </a:p>
          </p:txBody>
        </p:sp>
      </p:grpSp>
      <p:grpSp>
        <p:nvGrpSpPr>
          <p:cNvPr id="11" name="组合 11287"/>
          <p:cNvGrpSpPr/>
          <p:nvPr/>
        </p:nvGrpSpPr>
        <p:grpSpPr>
          <a:xfrm>
            <a:off x="2708910" y="3823970"/>
            <a:ext cx="1629410" cy="1266825"/>
            <a:chOff x="657" y="2387"/>
            <a:chExt cx="1762" cy="1303"/>
          </a:xfrm>
        </p:grpSpPr>
        <p:grpSp>
          <p:nvGrpSpPr>
            <p:cNvPr id="17432" name="组合 11288"/>
            <p:cNvGrpSpPr/>
            <p:nvPr/>
          </p:nvGrpSpPr>
          <p:grpSpPr>
            <a:xfrm>
              <a:off x="1655" y="3067"/>
              <a:ext cx="764" cy="623"/>
              <a:chOff x="1629" y="1434"/>
              <a:chExt cx="764" cy="623"/>
            </a:xfrm>
          </p:grpSpPr>
          <p:sp>
            <p:nvSpPr>
              <p:cNvPr id="17447" name="直接连接符 11289"/>
              <p:cNvSpPr/>
              <p:nvPr/>
            </p:nvSpPr>
            <p:spPr>
              <a:xfrm rot="551604">
                <a:off x="1629" y="1534"/>
                <a:ext cx="96" cy="96"/>
              </a:xfrm>
              <a:prstGeom prst="line">
                <a:avLst/>
              </a:prstGeom>
              <a:ln w="7620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grpSp>
            <p:nvGrpSpPr>
              <p:cNvPr id="17448" name="组合 11290"/>
              <p:cNvGrpSpPr/>
              <p:nvPr/>
            </p:nvGrpSpPr>
            <p:grpSpPr>
              <a:xfrm>
                <a:off x="1701" y="1434"/>
                <a:ext cx="692" cy="623"/>
                <a:chOff x="2426" y="1878"/>
                <a:chExt cx="692" cy="623"/>
              </a:xfrm>
            </p:grpSpPr>
            <p:sp>
              <p:nvSpPr>
                <p:cNvPr id="17449" name="直接连接符 11291"/>
                <p:cNvSpPr/>
                <p:nvPr/>
              </p:nvSpPr>
              <p:spPr>
                <a:xfrm rot="6075918" flipV="1">
                  <a:off x="2426" y="2069"/>
                  <a:ext cx="96" cy="96"/>
                </a:xfrm>
                <a:prstGeom prst="line">
                  <a:avLst/>
                </a:prstGeom>
                <a:ln w="76200" cap="flat" cmpd="sng">
                  <a:solidFill>
                    <a:schemeClr val="accent2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7450" name="椭圆 11292"/>
                <p:cNvSpPr/>
                <p:nvPr/>
              </p:nvSpPr>
              <p:spPr>
                <a:xfrm>
                  <a:off x="2426" y="2069"/>
                  <a:ext cx="432" cy="43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66"/>
                    </a:gs>
                    <a:gs pos="100000">
                      <a:srgbClr val="76002F"/>
                    </a:gs>
                  </a:gsLst>
                  <a:lin ang="2700000" scaled="1"/>
                  <a:tileRect/>
                </a:gradFill>
                <a:ln w="9525" cap="flat" cmpd="sng">
                  <a:solidFill>
                    <a:srgbClr val="FF0066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451" name="直接连接符 11293"/>
                <p:cNvSpPr/>
                <p:nvPr/>
              </p:nvSpPr>
              <p:spPr>
                <a:xfrm rot="3005346">
                  <a:off x="2906" y="1947"/>
                  <a:ext cx="1" cy="240"/>
                </a:xfrm>
                <a:prstGeom prst="line">
                  <a:avLst/>
                </a:prstGeom>
                <a:ln w="76200" cap="flat" cmpd="sng">
                  <a:solidFill>
                    <a:schemeClr val="accent2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7452" name="椭圆 11294"/>
                <p:cNvSpPr/>
                <p:nvPr/>
              </p:nvSpPr>
              <p:spPr>
                <a:xfrm rot="5400000">
                  <a:off x="2926" y="187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764700"/>
                    </a:gs>
                  </a:gsLst>
                  <a:lin ang="2700000" scaled="1"/>
                  <a:tileRect/>
                </a:gradFill>
                <a:ln w="9525" cap="flat" cmpd="sng">
                  <a:solidFill>
                    <a:srgbClr val="FF99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7433" name="组合 11295"/>
            <p:cNvGrpSpPr/>
            <p:nvPr/>
          </p:nvGrpSpPr>
          <p:grpSpPr>
            <a:xfrm>
              <a:off x="657" y="2387"/>
              <a:ext cx="1441" cy="1162"/>
              <a:chOff x="1488" y="433"/>
              <a:chExt cx="1441" cy="1162"/>
            </a:xfrm>
          </p:grpSpPr>
          <p:grpSp>
            <p:nvGrpSpPr>
              <p:cNvPr id="17434" name="组合 11296"/>
              <p:cNvGrpSpPr/>
              <p:nvPr/>
            </p:nvGrpSpPr>
            <p:grpSpPr>
              <a:xfrm rot="2140584">
                <a:off x="2496" y="816"/>
                <a:ext cx="97" cy="192"/>
                <a:chOff x="3504" y="2976"/>
                <a:chExt cx="97" cy="192"/>
              </a:xfrm>
            </p:grpSpPr>
            <p:sp>
              <p:nvSpPr>
                <p:cNvPr id="17445" name="直接连接符 11297"/>
                <p:cNvSpPr/>
                <p:nvPr/>
              </p:nvSpPr>
              <p:spPr>
                <a:xfrm rot="10792177" flipV="1">
                  <a:off x="3504" y="2976"/>
                  <a:ext cx="1" cy="192"/>
                </a:xfrm>
                <a:prstGeom prst="line">
                  <a:avLst/>
                </a:prstGeom>
                <a:ln w="76200" cap="flat" cmpd="sng">
                  <a:solidFill>
                    <a:schemeClr val="accent2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7446" name="直接连接符 11298"/>
                <p:cNvSpPr/>
                <p:nvPr/>
              </p:nvSpPr>
              <p:spPr>
                <a:xfrm rot="10792177" flipV="1">
                  <a:off x="3600" y="2976"/>
                  <a:ext cx="1" cy="192"/>
                </a:xfrm>
                <a:prstGeom prst="line">
                  <a:avLst/>
                </a:prstGeom>
                <a:ln w="76200" cap="flat" cmpd="sng">
                  <a:solidFill>
                    <a:schemeClr val="accent2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17435" name="直接连接符 11299"/>
              <p:cNvSpPr/>
              <p:nvPr/>
            </p:nvSpPr>
            <p:spPr>
              <a:xfrm rot="8722220">
                <a:off x="1834" y="731"/>
                <a:ext cx="1" cy="240"/>
              </a:xfrm>
              <a:prstGeom prst="line">
                <a:avLst/>
              </a:prstGeom>
              <a:ln w="7620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7436" name="直接连接符 11300"/>
              <p:cNvSpPr/>
              <p:nvPr/>
            </p:nvSpPr>
            <p:spPr>
              <a:xfrm rot="5400000">
                <a:off x="2147" y="970"/>
                <a:ext cx="0" cy="240"/>
              </a:xfrm>
              <a:prstGeom prst="line">
                <a:avLst/>
              </a:prstGeom>
              <a:ln w="7620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7437" name="直接连接符 11301"/>
              <p:cNvSpPr/>
              <p:nvPr/>
            </p:nvSpPr>
            <p:spPr>
              <a:xfrm rot="1315266">
                <a:off x="1872" y="1200"/>
                <a:ext cx="1" cy="240"/>
              </a:xfrm>
              <a:prstGeom prst="line">
                <a:avLst/>
              </a:prstGeom>
              <a:ln w="7620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7438" name="椭圆 11302"/>
              <p:cNvSpPr/>
              <p:nvPr/>
            </p:nvSpPr>
            <p:spPr>
              <a:xfrm rot="5400000">
                <a:off x="1776" y="911"/>
                <a:ext cx="336" cy="336"/>
              </a:xfrm>
              <a:prstGeom prst="ellipse">
                <a:avLst/>
              </a:prstGeom>
              <a:gradFill rotWithShape="1">
                <a:gsLst>
                  <a:gs pos="0">
                    <a:srgbClr val="333333"/>
                  </a:gs>
                  <a:gs pos="100000">
                    <a:srgbClr val="000000"/>
                  </a:gs>
                </a:gsLst>
                <a:lin ang="2700000" scaled="1"/>
                <a:tileRect/>
              </a:gra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7439" name="椭圆 11303"/>
              <p:cNvSpPr/>
              <p:nvPr/>
            </p:nvSpPr>
            <p:spPr>
              <a:xfrm rot="5400000">
                <a:off x="1692" y="1403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lin ang="2700000" scaled="1"/>
                <a:tileRect/>
              </a:gradFill>
              <a:ln w="9525" cap="flat" cmpd="sng">
                <a:solidFill>
                  <a:srgbClr val="FF99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7440" name="直接连接符 11304"/>
              <p:cNvSpPr/>
              <p:nvPr/>
            </p:nvSpPr>
            <p:spPr>
              <a:xfrm rot="5400000">
                <a:off x="1741" y="982"/>
                <a:ext cx="0" cy="240"/>
              </a:xfrm>
              <a:prstGeom prst="line">
                <a:avLst/>
              </a:prstGeom>
              <a:ln w="7620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7441" name="椭圆 11305"/>
              <p:cNvSpPr/>
              <p:nvPr/>
            </p:nvSpPr>
            <p:spPr>
              <a:xfrm rot="5400000">
                <a:off x="1632" y="623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lin ang="2700000" scaled="1"/>
                <a:tileRect/>
              </a:gradFill>
              <a:ln w="9525" cap="flat" cmpd="sng">
                <a:solidFill>
                  <a:srgbClr val="FF99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7442" name="椭圆 11306"/>
              <p:cNvSpPr/>
              <p:nvPr/>
            </p:nvSpPr>
            <p:spPr>
              <a:xfrm rot="5400000">
                <a:off x="1488" y="1007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lin ang="2700000" scaled="1"/>
                <a:tileRect/>
              </a:gradFill>
              <a:ln w="9525" cap="flat" cmpd="sng">
                <a:solidFill>
                  <a:srgbClr val="FF99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7443" name="椭圆 11307"/>
              <p:cNvSpPr/>
              <p:nvPr/>
            </p:nvSpPr>
            <p:spPr>
              <a:xfrm rot="5400000">
                <a:off x="2256" y="912"/>
                <a:ext cx="336" cy="336"/>
              </a:xfrm>
              <a:prstGeom prst="ellipse">
                <a:avLst/>
              </a:prstGeom>
              <a:gradFill rotWithShape="1">
                <a:gsLst>
                  <a:gs pos="0">
                    <a:srgbClr val="333333"/>
                  </a:gs>
                  <a:gs pos="100000">
                    <a:srgbClr val="000000"/>
                  </a:gs>
                </a:gsLst>
                <a:lin ang="2700000" scaled="1"/>
                <a:tileRect/>
              </a:gra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7444" name="椭圆 11308"/>
              <p:cNvSpPr/>
              <p:nvPr/>
            </p:nvSpPr>
            <p:spPr>
              <a:xfrm>
                <a:off x="2497" y="433"/>
                <a:ext cx="432" cy="432"/>
              </a:xfrm>
              <a:prstGeom prst="ellipse">
                <a:avLst/>
              </a:prstGeom>
              <a:gradFill rotWithShape="0">
                <a:gsLst>
                  <a:gs pos="0">
                    <a:srgbClr val="FF0066"/>
                  </a:gs>
                  <a:gs pos="100000">
                    <a:srgbClr val="76002F"/>
                  </a:gs>
                </a:gsLst>
                <a:lin ang="2700000" scaled="1"/>
                <a:tileRect/>
              </a:gradFill>
              <a:ln w="9525" cap="flat" cmpd="sng">
                <a:solidFill>
                  <a:srgbClr val="FF0066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</p:grpSp>
      </p:grpSp>
      <p:pic>
        <p:nvPicPr>
          <p:cNvPr id="11322" name="图片 11321" descr="乙酸分子彩图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8895" y="3686175"/>
            <a:ext cx="1929130" cy="13506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333" name="矩形 11332"/>
          <p:cNvSpPr/>
          <p:nvPr/>
        </p:nvSpPr>
        <p:spPr>
          <a:xfrm>
            <a:off x="7534593" y="1908175"/>
            <a:ext cx="901700" cy="1081088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dash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1335" name="矩形标注 11334"/>
          <p:cNvSpPr/>
          <p:nvPr/>
        </p:nvSpPr>
        <p:spPr>
          <a:xfrm>
            <a:off x="7350760" y="3179445"/>
            <a:ext cx="1549400" cy="644525"/>
          </a:xfrm>
          <a:prstGeom prst="wedgeRectCallout">
            <a:avLst>
              <a:gd name="adj1" fmla="val 7859"/>
              <a:gd name="adj2" fmla="val -100519"/>
            </a:avLst>
          </a:prstGeom>
          <a:solidFill>
            <a:srgbClr val="66FFFF"/>
          </a:solidFill>
          <a:ln w="12700" cap="flat" cmpd="sng">
            <a:solidFill>
              <a:srgbClr val="0033CC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羧基</a:t>
            </a:r>
            <a:endParaRPr kumimoji="0" lang="zh-CN" altLang="en-US" sz="18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>
                <a:outerShdw blurRad="38100" dist="38100" dir="2700000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e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（</a:t>
            </a: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—COOH</a:t>
            </a:r>
            <a:r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）</a:t>
            </a:r>
            <a:endParaRPr kumimoji="0" lang="zh-CN" altLang="en-US" sz="20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>
                <a:outerShdw blurRad="38100" dist="38100" dir="2700000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e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defRPr/>
            </a:pPr>
            <a:endParaRPr kumimoji="0" lang="zh-CN" altLang="en-US" sz="20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>
                <a:outerShdw blurRad="38100" dist="38100" dir="2700000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5" dur="500"/>
                                        <p:tgtEl>
                                          <p:spTgt spid="1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  <p:bldP spid="1133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>
            <a:grpSpLocks noChangeAspect="1"/>
          </p:cNvGrpSpPr>
          <p:nvPr/>
        </p:nvGrpSpPr>
        <p:grpSpPr>
          <a:xfrm>
            <a:off x="-391715" y="1249601"/>
            <a:ext cx="4374356" cy="2625328"/>
            <a:chOff x="4188648" y="1076325"/>
            <a:chExt cx="7533609" cy="4521693"/>
          </a:xfrm>
        </p:grpSpPr>
        <p:sp>
          <p:nvSpPr>
            <p:cNvPr id="26" name="同侧圆角矩形 25"/>
            <p:cNvSpPr/>
            <p:nvPr/>
          </p:nvSpPr>
          <p:spPr>
            <a:xfrm rot="2700000">
              <a:off x="6515453" y="391213"/>
              <a:ext cx="2880000" cy="7533609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00000">
                  <a:schemeClr val="tx1">
                    <a:lumMod val="65000"/>
                    <a:lumOff val="35000"/>
                    <a:alpha val="60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椭圆 31"/>
            <p:cNvSpPr>
              <a:spLocks noChangeAspect="1"/>
            </p:cNvSpPr>
            <p:nvPr/>
          </p:nvSpPr>
          <p:spPr>
            <a:xfrm>
              <a:off x="8435274" y="1076325"/>
              <a:ext cx="2593907" cy="2592028"/>
            </a:xfrm>
            <a:prstGeom prst="ellipse">
              <a:avLst/>
            </a:prstGeom>
            <a:blipFill rotWithShape="1">
              <a:blip r:embed="rId1"/>
              <a:stretch>
                <a:fillRect/>
              </a:stretch>
            </a:blipFill>
            <a:ln>
              <a:noFill/>
            </a:ln>
            <a:effectLst>
              <a:outerShdw blurRad="635000" dist="101600" dir="81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3" name="组合 32"/>
          <p:cNvGrpSpPr>
            <a:grpSpLocks noChangeAspect="1"/>
          </p:cNvGrpSpPr>
          <p:nvPr/>
        </p:nvGrpSpPr>
        <p:grpSpPr>
          <a:xfrm>
            <a:off x="-477440" y="1286510"/>
            <a:ext cx="2230040" cy="1431131"/>
            <a:chOff x="4053855" y="1076325"/>
            <a:chExt cx="7533609" cy="4835750"/>
          </a:xfrm>
        </p:grpSpPr>
        <p:sp>
          <p:nvSpPr>
            <p:cNvPr id="34" name="同侧圆角矩形 33"/>
            <p:cNvSpPr/>
            <p:nvPr/>
          </p:nvSpPr>
          <p:spPr>
            <a:xfrm rot="2700000">
              <a:off x="6225760" y="550370"/>
              <a:ext cx="3189800" cy="7533609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00000">
                  <a:schemeClr val="tx1">
                    <a:lumMod val="65000"/>
                    <a:lumOff val="35000"/>
                    <a:alpha val="60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椭圆 34"/>
            <p:cNvSpPr>
              <a:spLocks noChangeAspect="1"/>
            </p:cNvSpPr>
            <p:nvPr/>
          </p:nvSpPr>
          <p:spPr>
            <a:xfrm>
              <a:off x="8438071" y="1076325"/>
              <a:ext cx="2590306" cy="2590868"/>
            </a:xfrm>
            <a:prstGeom prst="ellipse">
              <a:avLst/>
            </a:prstGeom>
            <a:gradFill flip="none"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635000" dist="101600" dir="81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6" name="组合 35"/>
          <p:cNvGrpSpPr>
            <a:grpSpLocks noChangeAspect="1"/>
          </p:cNvGrpSpPr>
          <p:nvPr/>
        </p:nvGrpSpPr>
        <p:grpSpPr>
          <a:xfrm>
            <a:off x="2458641" y="672148"/>
            <a:ext cx="1156097" cy="729854"/>
            <a:chOff x="1046936" y="3837242"/>
            <a:chExt cx="3960000" cy="2498909"/>
          </a:xfrm>
        </p:grpSpPr>
        <p:sp>
          <p:nvSpPr>
            <p:cNvPr id="37" name="同侧圆角矩形 36"/>
            <p:cNvSpPr/>
            <p:nvPr/>
          </p:nvSpPr>
          <p:spPr>
            <a:xfrm rot="2700000">
              <a:off x="2137580" y="3466796"/>
              <a:ext cx="1778711" cy="3960000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00000">
                  <a:schemeClr val="tx1">
                    <a:lumMod val="65000"/>
                    <a:lumOff val="35000"/>
                    <a:alpha val="60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椭圆 37"/>
            <p:cNvSpPr>
              <a:spLocks noChangeAspect="1"/>
            </p:cNvSpPr>
            <p:nvPr/>
          </p:nvSpPr>
          <p:spPr>
            <a:xfrm>
              <a:off x="3289985" y="3837242"/>
              <a:ext cx="1362143" cy="136155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635000" dist="101600" dir="81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9" name="组合 38"/>
          <p:cNvGrpSpPr>
            <a:grpSpLocks noChangeAspect="1"/>
          </p:cNvGrpSpPr>
          <p:nvPr/>
        </p:nvGrpSpPr>
        <p:grpSpPr>
          <a:xfrm>
            <a:off x="214313" y="3429635"/>
            <a:ext cx="2326481" cy="1431131"/>
            <a:chOff x="1049976" y="3837242"/>
            <a:chExt cx="3960000" cy="2435845"/>
          </a:xfrm>
        </p:grpSpPr>
        <p:sp>
          <p:nvSpPr>
            <p:cNvPr id="40" name="同侧圆角矩形 39"/>
            <p:cNvSpPr/>
            <p:nvPr/>
          </p:nvSpPr>
          <p:spPr>
            <a:xfrm rot="2700000">
              <a:off x="2206724" y="3469835"/>
              <a:ext cx="1646504" cy="3960000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00000">
                  <a:schemeClr val="tx1">
                    <a:lumMod val="65000"/>
                    <a:lumOff val="35000"/>
                    <a:alpha val="60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椭圆 40"/>
            <p:cNvSpPr>
              <a:spLocks noChangeAspect="1"/>
            </p:cNvSpPr>
            <p:nvPr/>
          </p:nvSpPr>
          <p:spPr>
            <a:xfrm>
              <a:off x="3289383" y="3837242"/>
              <a:ext cx="1363909" cy="136180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635000" dist="101600" dir="81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733675" y="3078401"/>
            <a:ext cx="1156097" cy="728663"/>
            <a:chOff x="4419908" y="5668908"/>
            <a:chExt cx="1540318" cy="972000"/>
          </a:xfrm>
        </p:grpSpPr>
        <p:sp>
          <p:nvSpPr>
            <p:cNvPr id="43" name="同侧圆角矩形 42"/>
            <p:cNvSpPr/>
            <p:nvPr/>
          </p:nvSpPr>
          <p:spPr>
            <a:xfrm rot="2700000">
              <a:off x="4844134" y="5524817"/>
              <a:ext cx="691865" cy="1540318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00000">
                  <a:schemeClr val="tx1">
                    <a:lumMod val="65000"/>
                    <a:lumOff val="35000"/>
                    <a:alpha val="60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椭圆 43"/>
            <p:cNvSpPr>
              <a:spLocks noChangeAspect="1"/>
            </p:cNvSpPr>
            <p:nvPr/>
          </p:nvSpPr>
          <p:spPr>
            <a:xfrm>
              <a:off x="5292384" y="5668908"/>
              <a:ext cx="529831" cy="530471"/>
            </a:xfrm>
            <a:prstGeom prst="ellipse">
              <a:avLst/>
            </a:prstGeom>
            <a:gradFill flip="none"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635000" dist="101600" dir="81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3982641" y="1384141"/>
            <a:ext cx="2287905" cy="5988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300" kern="1200" cap="none" spc="0" normalizeH="0" baseline="0" noProof="0" dirty="0">
                <a:solidFill>
                  <a:schemeClr val="accent3">
                    <a:lumMod val="50000"/>
                  </a:schemeClr>
                </a:solidFill>
                <a:latin typeface="方正正纤黑简体" pitchFamily="2" charset="-122"/>
                <a:ea typeface="方正正纤黑简体" pitchFamily="2" charset="-122"/>
                <a:cs typeface="+mn-cs"/>
              </a:rPr>
              <a:t>乙酸的妙用</a:t>
            </a:r>
            <a:endParaRPr kumimoji="0" lang="zh-CN" altLang="en-US" sz="3300" kern="1200" cap="none" spc="0" normalizeH="0" baseline="0" noProof="0" dirty="0">
              <a:solidFill>
                <a:schemeClr val="accent3">
                  <a:lumMod val="50000"/>
                </a:schemeClr>
              </a:solidFill>
              <a:latin typeface="方正正纤黑简体" pitchFamily="2" charset="-122"/>
              <a:ea typeface="方正正纤黑简体" pitchFamily="2" charset="-122"/>
              <a:cs typeface="+mn-cs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903584" y="2328783"/>
            <a:ext cx="4625579" cy="11703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just" defTabSz="914400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kern="1200" cap="none" spc="0" normalizeH="0" baseline="0" noProof="0" dirty="0">
                <a:solidFill>
                  <a:schemeClr val="accent3">
                    <a:lumMod val="75000"/>
                  </a:schemeClr>
                </a:solidFill>
                <a:latin typeface="方正正纤黑简体" pitchFamily="2" charset="-122"/>
                <a:ea typeface="方正正纤黑简体" pitchFamily="2" charset="-122"/>
                <a:cs typeface="+mn-cs"/>
              </a:rPr>
              <a:t>1</a:t>
            </a:r>
            <a:r>
              <a:rPr kumimoji="0" lang="zh-CN" altLang="en-US" sz="1800" kern="1200" cap="none" spc="0" normalizeH="0" baseline="0" noProof="0" dirty="0">
                <a:solidFill>
                  <a:schemeClr val="accent3">
                    <a:lumMod val="75000"/>
                  </a:schemeClr>
                </a:solidFill>
                <a:latin typeface="方正正纤黑简体" pitchFamily="2" charset="-122"/>
                <a:ea typeface="方正正纤黑简体" pitchFamily="2" charset="-122"/>
                <a:cs typeface="+mn-cs"/>
              </a:rPr>
              <a:t>、醋是常见的调味品，食醋中约含有</a:t>
            </a:r>
            <a:r>
              <a:rPr kumimoji="0" lang="en-US" altLang="zh-CN" sz="1800" kern="1200" cap="none" spc="0" normalizeH="0" baseline="0" noProof="0" dirty="0">
                <a:solidFill>
                  <a:schemeClr val="accent3">
                    <a:lumMod val="75000"/>
                  </a:schemeClr>
                </a:solidFill>
                <a:latin typeface="方正正纤黑简体" pitchFamily="2" charset="-122"/>
                <a:ea typeface="方正正纤黑简体" pitchFamily="2" charset="-122"/>
                <a:cs typeface="+mn-cs"/>
              </a:rPr>
              <a:t>3%-5%</a:t>
            </a:r>
            <a:r>
              <a:rPr kumimoji="0" lang="zh-CN" altLang="en-US" sz="1800" kern="1200" cap="none" spc="0" normalizeH="0" baseline="0" noProof="0" dirty="0">
                <a:solidFill>
                  <a:schemeClr val="accent3">
                    <a:lumMod val="75000"/>
                  </a:schemeClr>
                </a:solidFill>
                <a:latin typeface="方正正纤黑简体" pitchFamily="2" charset="-122"/>
                <a:ea typeface="方正正纤黑简体" pitchFamily="2" charset="-122"/>
                <a:cs typeface="+mn-cs"/>
              </a:rPr>
              <a:t>的乙酸。流感爆发期，我们常在教室里撒上醋，用以消毒杀菌，防止流感传播。</a:t>
            </a:r>
            <a:endParaRPr kumimoji="0" lang="zh-CN" altLang="en-US" sz="1800" kern="1200" cap="none" spc="0" normalizeH="0" baseline="0" noProof="0" dirty="0">
              <a:solidFill>
                <a:schemeClr val="accent3">
                  <a:lumMod val="75000"/>
                </a:schemeClr>
              </a:solidFill>
              <a:latin typeface="方正正纤黑简体" pitchFamily="2" charset="-122"/>
              <a:ea typeface="方正正纤黑简体" pitchFamily="2" charset="-122"/>
              <a:cs typeface="+mn-cs"/>
            </a:endParaRPr>
          </a:p>
        </p:txBody>
      </p:sp>
      <p:sp>
        <p:nvSpPr>
          <p:cNvPr id="19" name="矩形 18"/>
          <p:cNvSpPr/>
          <p:nvPr>
            <p:custDataLst>
              <p:tags r:id="rId2"/>
            </p:custDataLst>
          </p:nvPr>
        </p:nvSpPr>
        <p:spPr>
          <a:xfrm>
            <a:off x="-447675" y="-256540"/>
            <a:ext cx="276225" cy="114300"/>
          </a:xfrm>
          <a:prstGeom prst="rect">
            <a:avLst/>
          </a:prstGeom>
          <a:solidFill>
            <a:srgbClr val="52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Tm="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1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原创设计师QQ598969553           _1"/>
          <p:cNvSpPr txBox="1"/>
          <p:nvPr/>
        </p:nvSpPr>
        <p:spPr>
          <a:xfrm>
            <a:off x="822488" y="336125"/>
            <a:ext cx="1505955" cy="165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需求分析</a:t>
            </a:r>
            <a:endParaRPr lang="zh-CN" altLang="en-US" sz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原创设计师QQ598969553           _4"/>
          <p:cNvSpPr txBox="1"/>
          <p:nvPr/>
        </p:nvSpPr>
        <p:spPr>
          <a:xfrm>
            <a:off x="1400175" y="2257612"/>
            <a:ext cx="1275066" cy="848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现实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需求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01" name="原创设计师QQ598969553           _5"/>
          <p:cNvSpPr>
            <a:spLocks noEditPoints="1"/>
          </p:cNvSpPr>
          <p:nvPr/>
        </p:nvSpPr>
        <p:spPr bwMode="auto">
          <a:xfrm rot="5400000">
            <a:off x="4096643" y="1268926"/>
            <a:ext cx="245918" cy="650007"/>
          </a:xfrm>
          <a:custGeom>
            <a:avLst/>
            <a:gdLst>
              <a:gd name="T0" fmla="*/ 153 w 611"/>
              <a:gd name="T1" fmla="*/ 610 h 610"/>
              <a:gd name="T2" fmla="*/ 153 w 611"/>
              <a:gd name="T3" fmla="*/ 305 h 610"/>
              <a:gd name="T4" fmla="*/ 0 w 611"/>
              <a:gd name="T5" fmla="*/ 305 h 610"/>
              <a:gd name="T6" fmla="*/ 305 w 611"/>
              <a:gd name="T7" fmla="*/ 0 h 610"/>
              <a:gd name="T8" fmla="*/ 611 w 611"/>
              <a:gd name="T9" fmla="*/ 305 h 610"/>
              <a:gd name="T10" fmla="*/ 458 w 611"/>
              <a:gd name="T11" fmla="*/ 305 h 610"/>
              <a:gd name="T12" fmla="*/ 458 w 611"/>
              <a:gd name="T13" fmla="*/ 610 h 610"/>
              <a:gd name="T14" fmla="*/ 153 w 611"/>
              <a:gd name="T15" fmla="*/ 610 h 610"/>
              <a:gd name="T16" fmla="*/ 305 w 611"/>
              <a:gd name="T17" fmla="*/ 610 h 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1" h="610">
                <a:moveTo>
                  <a:pt x="153" y="610"/>
                </a:moveTo>
                <a:lnTo>
                  <a:pt x="153" y="305"/>
                </a:lnTo>
                <a:lnTo>
                  <a:pt x="0" y="305"/>
                </a:lnTo>
                <a:lnTo>
                  <a:pt x="305" y="0"/>
                </a:lnTo>
                <a:lnTo>
                  <a:pt x="611" y="305"/>
                </a:lnTo>
                <a:lnTo>
                  <a:pt x="458" y="305"/>
                </a:lnTo>
                <a:lnTo>
                  <a:pt x="458" y="610"/>
                </a:lnTo>
                <a:lnTo>
                  <a:pt x="153" y="610"/>
                </a:lnTo>
                <a:close/>
                <a:moveTo>
                  <a:pt x="305" y="610"/>
                </a:move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0">
              <a:solidFill>
                <a:schemeClr val="accent1"/>
              </a:solidFill>
            </a:endParaRPr>
          </a:p>
        </p:txBody>
      </p:sp>
      <p:grpSp>
        <p:nvGrpSpPr>
          <p:cNvPr id="102" name="原创设计师QQ598969553           _6"/>
          <p:cNvGrpSpPr/>
          <p:nvPr/>
        </p:nvGrpSpPr>
        <p:grpSpPr>
          <a:xfrm>
            <a:off x="4657148" y="1258341"/>
            <a:ext cx="4170223" cy="554757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03" name="圆角矩形 102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4" name="圆角矩形 103"/>
            <p:cNvSpPr/>
            <p:nvPr/>
          </p:nvSpPr>
          <p:spPr>
            <a:xfrm>
              <a:off x="4351930" y="1373339"/>
              <a:ext cx="3742172" cy="2584451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zh-CN" altLang="en-US" sz="18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颜色：无色</a:t>
              </a:r>
              <a:endPara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6" name="原创设计师QQ598969553           _7"/>
          <p:cNvSpPr>
            <a:spLocks noEditPoints="1"/>
          </p:cNvSpPr>
          <p:nvPr/>
        </p:nvSpPr>
        <p:spPr bwMode="auto">
          <a:xfrm rot="5400000">
            <a:off x="4096642" y="1968174"/>
            <a:ext cx="245918" cy="650007"/>
          </a:xfrm>
          <a:custGeom>
            <a:avLst/>
            <a:gdLst>
              <a:gd name="T0" fmla="*/ 153 w 611"/>
              <a:gd name="T1" fmla="*/ 610 h 610"/>
              <a:gd name="T2" fmla="*/ 153 w 611"/>
              <a:gd name="T3" fmla="*/ 305 h 610"/>
              <a:gd name="T4" fmla="*/ 0 w 611"/>
              <a:gd name="T5" fmla="*/ 305 h 610"/>
              <a:gd name="T6" fmla="*/ 305 w 611"/>
              <a:gd name="T7" fmla="*/ 0 h 610"/>
              <a:gd name="T8" fmla="*/ 611 w 611"/>
              <a:gd name="T9" fmla="*/ 305 h 610"/>
              <a:gd name="T10" fmla="*/ 458 w 611"/>
              <a:gd name="T11" fmla="*/ 305 h 610"/>
              <a:gd name="T12" fmla="*/ 458 w 611"/>
              <a:gd name="T13" fmla="*/ 610 h 610"/>
              <a:gd name="T14" fmla="*/ 153 w 611"/>
              <a:gd name="T15" fmla="*/ 610 h 610"/>
              <a:gd name="T16" fmla="*/ 305 w 611"/>
              <a:gd name="T17" fmla="*/ 610 h 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1" h="610">
                <a:moveTo>
                  <a:pt x="153" y="610"/>
                </a:moveTo>
                <a:lnTo>
                  <a:pt x="153" y="305"/>
                </a:lnTo>
                <a:lnTo>
                  <a:pt x="0" y="305"/>
                </a:lnTo>
                <a:lnTo>
                  <a:pt x="305" y="0"/>
                </a:lnTo>
                <a:lnTo>
                  <a:pt x="611" y="305"/>
                </a:lnTo>
                <a:lnTo>
                  <a:pt x="458" y="305"/>
                </a:lnTo>
                <a:lnTo>
                  <a:pt x="458" y="610"/>
                </a:lnTo>
                <a:lnTo>
                  <a:pt x="153" y="610"/>
                </a:lnTo>
                <a:close/>
                <a:moveTo>
                  <a:pt x="305" y="610"/>
                </a:move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0">
              <a:solidFill>
                <a:schemeClr val="accent1"/>
              </a:solidFill>
            </a:endParaRPr>
          </a:p>
        </p:txBody>
      </p:sp>
      <p:grpSp>
        <p:nvGrpSpPr>
          <p:cNvPr id="107" name="原创设计师QQ598969553           _8"/>
          <p:cNvGrpSpPr/>
          <p:nvPr/>
        </p:nvGrpSpPr>
        <p:grpSpPr>
          <a:xfrm>
            <a:off x="4657148" y="1957589"/>
            <a:ext cx="4170223" cy="554757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08" name="圆角矩形 107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9" name="圆角矩形 108"/>
            <p:cNvSpPr/>
            <p:nvPr/>
          </p:nvSpPr>
          <p:spPr>
            <a:xfrm>
              <a:off x="4351930" y="1373339"/>
              <a:ext cx="3742172" cy="2584451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zh-CN" altLang="en-US" sz="18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气味：强烈刺激性气味</a:t>
              </a:r>
              <a:endPara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0" name="原创设计师QQ598969553           _9"/>
          <p:cNvSpPr>
            <a:spLocks noEditPoints="1"/>
          </p:cNvSpPr>
          <p:nvPr/>
        </p:nvSpPr>
        <p:spPr bwMode="auto">
          <a:xfrm rot="5400000">
            <a:off x="4096642" y="2643370"/>
            <a:ext cx="245918" cy="650007"/>
          </a:xfrm>
          <a:custGeom>
            <a:avLst/>
            <a:gdLst>
              <a:gd name="T0" fmla="*/ 153 w 611"/>
              <a:gd name="T1" fmla="*/ 610 h 610"/>
              <a:gd name="T2" fmla="*/ 153 w 611"/>
              <a:gd name="T3" fmla="*/ 305 h 610"/>
              <a:gd name="T4" fmla="*/ 0 w 611"/>
              <a:gd name="T5" fmla="*/ 305 h 610"/>
              <a:gd name="T6" fmla="*/ 305 w 611"/>
              <a:gd name="T7" fmla="*/ 0 h 610"/>
              <a:gd name="T8" fmla="*/ 611 w 611"/>
              <a:gd name="T9" fmla="*/ 305 h 610"/>
              <a:gd name="T10" fmla="*/ 458 w 611"/>
              <a:gd name="T11" fmla="*/ 305 h 610"/>
              <a:gd name="T12" fmla="*/ 458 w 611"/>
              <a:gd name="T13" fmla="*/ 610 h 610"/>
              <a:gd name="T14" fmla="*/ 153 w 611"/>
              <a:gd name="T15" fmla="*/ 610 h 610"/>
              <a:gd name="T16" fmla="*/ 305 w 611"/>
              <a:gd name="T17" fmla="*/ 610 h 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1" h="610">
                <a:moveTo>
                  <a:pt x="153" y="610"/>
                </a:moveTo>
                <a:lnTo>
                  <a:pt x="153" y="305"/>
                </a:lnTo>
                <a:lnTo>
                  <a:pt x="0" y="305"/>
                </a:lnTo>
                <a:lnTo>
                  <a:pt x="305" y="0"/>
                </a:lnTo>
                <a:lnTo>
                  <a:pt x="611" y="305"/>
                </a:lnTo>
                <a:lnTo>
                  <a:pt x="458" y="305"/>
                </a:lnTo>
                <a:lnTo>
                  <a:pt x="458" y="610"/>
                </a:lnTo>
                <a:lnTo>
                  <a:pt x="153" y="610"/>
                </a:lnTo>
                <a:close/>
                <a:moveTo>
                  <a:pt x="305" y="610"/>
                </a:move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0">
              <a:solidFill>
                <a:schemeClr val="accent1"/>
              </a:solidFill>
            </a:endParaRPr>
          </a:p>
        </p:txBody>
      </p:sp>
      <p:grpSp>
        <p:nvGrpSpPr>
          <p:cNvPr id="111" name="原创设计师QQ598969553           _10"/>
          <p:cNvGrpSpPr/>
          <p:nvPr/>
        </p:nvGrpSpPr>
        <p:grpSpPr>
          <a:xfrm>
            <a:off x="4657148" y="2632785"/>
            <a:ext cx="4170223" cy="554757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12" name="圆角矩形 111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3" name="圆角矩形 112"/>
            <p:cNvSpPr/>
            <p:nvPr/>
          </p:nvSpPr>
          <p:spPr>
            <a:xfrm>
              <a:off x="4351930" y="1373339"/>
              <a:ext cx="3742172" cy="2584451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zh-CN" altLang="en-US" sz="18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状态：常温下液态</a:t>
              </a:r>
              <a:endPara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4" name="原创设计师QQ598969553           _11"/>
          <p:cNvSpPr>
            <a:spLocks noEditPoints="1"/>
          </p:cNvSpPr>
          <p:nvPr/>
        </p:nvSpPr>
        <p:spPr bwMode="auto">
          <a:xfrm rot="5400000">
            <a:off x="4096641" y="3338950"/>
            <a:ext cx="245918" cy="650007"/>
          </a:xfrm>
          <a:custGeom>
            <a:avLst/>
            <a:gdLst>
              <a:gd name="T0" fmla="*/ 153 w 611"/>
              <a:gd name="T1" fmla="*/ 610 h 610"/>
              <a:gd name="T2" fmla="*/ 153 w 611"/>
              <a:gd name="T3" fmla="*/ 305 h 610"/>
              <a:gd name="T4" fmla="*/ 0 w 611"/>
              <a:gd name="T5" fmla="*/ 305 h 610"/>
              <a:gd name="T6" fmla="*/ 305 w 611"/>
              <a:gd name="T7" fmla="*/ 0 h 610"/>
              <a:gd name="T8" fmla="*/ 611 w 611"/>
              <a:gd name="T9" fmla="*/ 305 h 610"/>
              <a:gd name="T10" fmla="*/ 458 w 611"/>
              <a:gd name="T11" fmla="*/ 305 h 610"/>
              <a:gd name="T12" fmla="*/ 458 w 611"/>
              <a:gd name="T13" fmla="*/ 610 h 610"/>
              <a:gd name="T14" fmla="*/ 153 w 611"/>
              <a:gd name="T15" fmla="*/ 610 h 610"/>
              <a:gd name="T16" fmla="*/ 305 w 611"/>
              <a:gd name="T17" fmla="*/ 610 h 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1" h="610">
                <a:moveTo>
                  <a:pt x="153" y="610"/>
                </a:moveTo>
                <a:lnTo>
                  <a:pt x="153" y="305"/>
                </a:lnTo>
                <a:lnTo>
                  <a:pt x="0" y="305"/>
                </a:lnTo>
                <a:lnTo>
                  <a:pt x="305" y="0"/>
                </a:lnTo>
                <a:lnTo>
                  <a:pt x="611" y="305"/>
                </a:lnTo>
                <a:lnTo>
                  <a:pt x="458" y="305"/>
                </a:lnTo>
                <a:lnTo>
                  <a:pt x="458" y="610"/>
                </a:lnTo>
                <a:lnTo>
                  <a:pt x="153" y="610"/>
                </a:lnTo>
                <a:close/>
                <a:moveTo>
                  <a:pt x="305" y="610"/>
                </a:move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0">
              <a:solidFill>
                <a:schemeClr val="accent1"/>
              </a:solidFill>
            </a:endParaRPr>
          </a:p>
        </p:txBody>
      </p:sp>
      <p:grpSp>
        <p:nvGrpSpPr>
          <p:cNvPr id="115" name="原创设计师QQ598969553           _12"/>
          <p:cNvGrpSpPr/>
          <p:nvPr/>
        </p:nvGrpSpPr>
        <p:grpSpPr>
          <a:xfrm>
            <a:off x="4657147" y="3328366"/>
            <a:ext cx="4170223" cy="554757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16" name="圆角矩形 115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7" name="圆角矩形 116"/>
            <p:cNvSpPr/>
            <p:nvPr/>
          </p:nvSpPr>
          <p:spPr>
            <a:xfrm>
              <a:off x="4351930" y="1373339"/>
              <a:ext cx="3742172" cy="2584451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zh-CN" altLang="en-US" sz="18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溶解性：与水、酒精任意比互溶</a:t>
              </a:r>
              <a:endPara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8" name="原创设计师QQ598969553           _13"/>
          <p:cNvSpPr>
            <a:spLocks noEditPoints="1"/>
          </p:cNvSpPr>
          <p:nvPr/>
        </p:nvSpPr>
        <p:spPr bwMode="auto">
          <a:xfrm rot="5400000">
            <a:off x="4096640" y="4010302"/>
            <a:ext cx="245918" cy="650007"/>
          </a:xfrm>
          <a:custGeom>
            <a:avLst/>
            <a:gdLst>
              <a:gd name="T0" fmla="*/ 153 w 611"/>
              <a:gd name="T1" fmla="*/ 610 h 610"/>
              <a:gd name="T2" fmla="*/ 153 w 611"/>
              <a:gd name="T3" fmla="*/ 305 h 610"/>
              <a:gd name="T4" fmla="*/ 0 w 611"/>
              <a:gd name="T5" fmla="*/ 305 h 610"/>
              <a:gd name="T6" fmla="*/ 305 w 611"/>
              <a:gd name="T7" fmla="*/ 0 h 610"/>
              <a:gd name="T8" fmla="*/ 611 w 611"/>
              <a:gd name="T9" fmla="*/ 305 h 610"/>
              <a:gd name="T10" fmla="*/ 458 w 611"/>
              <a:gd name="T11" fmla="*/ 305 h 610"/>
              <a:gd name="T12" fmla="*/ 458 w 611"/>
              <a:gd name="T13" fmla="*/ 610 h 610"/>
              <a:gd name="T14" fmla="*/ 153 w 611"/>
              <a:gd name="T15" fmla="*/ 610 h 610"/>
              <a:gd name="T16" fmla="*/ 305 w 611"/>
              <a:gd name="T17" fmla="*/ 610 h 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1" h="610">
                <a:moveTo>
                  <a:pt x="153" y="610"/>
                </a:moveTo>
                <a:lnTo>
                  <a:pt x="153" y="305"/>
                </a:lnTo>
                <a:lnTo>
                  <a:pt x="0" y="305"/>
                </a:lnTo>
                <a:lnTo>
                  <a:pt x="305" y="0"/>
                </a:lnTo>
                <a:lnTo>
                  <a:pt x="611" y="305"/>
                </a:lnTo>
                <a:lnTo>
                  <a:pt x="458" y="305"/>
                </a:lnTo>
                <a:lnTo>
                  <a:pt x="458" y="610"/>
                </a:lnTo>
                <a:lnTo>
                  <a:pt x="153" y="610"/>
                </a:lnTo>
                <a:close/>
                <a:moveTo>
                  <a:pt x="305" y="610"/>
                </a:move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0">
              <a:solidFill>
                <a:schemeClr val="accent1"/>
              </a:solidFill>
            </a:endParaRPr>
          </a:p>
        </p:txBody>
      </p:sp>
      <p:grpSp>
        <p:nvGrpSpPr>
          <p:cNvPr id="119" name="原创设计师QQ598969553           _14"/>
          <p:cNvGrpSpPr/>
          <p:nvPr/>
        </p:nvGrpSpPr>
        <p:grpSpPr>
          <a:xfrm>
            <a:off x="4657146" y="3999717"/>
            <a:ext cx="4170223" cy="554757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20" name="圆角矩形 119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1" name="圆角矩形 120"/>
            <p:cNvSpPr/>
            <p:nvPr/>
          </p:nvSpPr>
          <p:spPr>
            <a:xfrm>
              <a:off x="4351930" y="1373339"/>
              <a:ext cx="3742172" cy="2584451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熔沸点：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熔沸点较低，易挥发。熔点：16.6 </a:t>
              </a:r>
              <a:r>
                <a:rPr lang="zh-CN" altLang="en-US" sz="1400" baseline="30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0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C，易结成冰一样的晶体。（冰醋酸由此得名）</a:t>
              </a:r>
              <a:endPara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24588" name="TextBox 17"/>
          <p:cNvSpPr txBox="1">
            <a:spLocks noChangeArrowheads="1"/>
          </p:cNvSpPr>
          <p:nvPr/>
        </p:nvSpPr>
        <p:spPr bwMode="auto">
          <a:xfrm>
            <a:off x="860487" y="293388"/>
            <a:ext cx="1325880" cy="32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500">
                <a:latin typeface="微软雅黑" panose="020B0503020204020204" pitchFamily="34" charset="-122"/>
                <a:ea typeface="微软雅黑" panose="020B0503020204020204" pitchFamily="34" charset="-122"/>
              </a:rPr>
              <a:t>乙酸物理性质</a:t>
            </a:r>
            <a:endParaRPr lang="zh-CN" altLang="en-US" sz="15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589" name="五边形 18"/>
          <p:cNvSpPr>
            <a:spLocks noChangeArrowheads="1"/>
          </p:cNvSpPr>
          <p:nvPr/>
        </p:nvSpPr>
        <p:spPr bwMode="auto">
          <a:xfrm>
            <a:off x="0" y="239830"/>
            <a:ext cx="523670" cy="353478"/>
          </a:xfrm>
          <a:prstGeom prst="homePlate">
            <a:avLst>
              <a:gd name="adj" fmla="val 49904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4590" name="燕尾形 19"/>
          <p:cNvSpPr>
            <a:spLocks noChangeArrowheads="1"/>
          </p:cNvSpPr>
          <p:nvPr/>
        </p:nvSpPr>
        <p:spPr bwMode="auto">
          <a:xfrm>
            <a:off x="424887" y="239830"/>
            <a:ext cx="323724" cy="35347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205" y="1543685"/>
            <a:ext cx="3688080" cy="26689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3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3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0"/>
                            </p:stCondLst>
                            <p:childTnLst>
                              <p:par>
                                <p:cTn id="8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300" tmFilter="0,0; .5, 1; 1, 1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5" grpId="0"/>
      <p:bldP spid="101" grpId="0" bldLvl="0" animBg="1"/>
      <p:bldP spid="106" grpId="0" bldLvl="0" animBg="1"/>
      <p:bldP spid="110" grpId="0" bldLvl="0" animBg="1"/>
      <p:bldP spid="114" grpId="0" bldLvl="0" animBg="1"/>
      <p:bldP spid="118" grpId="0" bldLvl="0" animBg="1"/>
      <p:bldP spid="24588" grpId="0" autoUpdateAnimBg="0"/>
      <p:bldP spid="24589" grpId="0" bldLvl="0" animBg="1" autoUpdateAnimBg="0"/>
      <p:bldP spid="24590" grpId="0" bldLvl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>
            <a:grpSpLocks noChangeAspect="1"/>
          </p:cNvGrpSpPr>
          <p:nvPr/>
        </p:nvGrpSpPr>
        <p:grpSpPr>
          <a:xfrm>
            <a:off x="-391715" y="1249601"/>
            <a:ext cx="4374356" cy="2625328"/>
            <a:chOff x="4188648" y="1076325"/>
            <a:chExt cx="7533609" cy="4521693"/>
          </a:xfrm>
        </p:grpSpPr>
        <p:sp>
          <p:nvSpPr>
            <p:cNvPr id="26" name="同侧圆角矩形 25"/>
            <p:cNvSpPr/>
            <p:nvPr/>
          </p:nvSpPr>
          <p:spPr>
            <a:xfrm rot="2700000">
              <a:off x="6515453" y="391213"/>
              <a:ext cx="2880000" cy="7533609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00000">
                  <a:schemeClr val="tx1">
                    <a:lumMod val="65000"/>
                    <a:lumOff val="35000"/>
                    <a:alpha val="60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椭圆 31"/>
            <p:cNvSpPr>
              <a:spLocks noChangeAspect="1"/>
            </p:cNvSpPr>
            <p:nvPr/>
          </p:nvSpPr>
          <p:spPr>
            <a:xfrm>
              <a:off x="8435274" y="1076325"/>
              <a:ext cx="2593907" cy="2592028"/>
            </a:xfrm>
            <a:prstGeom prst="ellipse">
              <a:avLst/>
            </a:prstGeom>
            <a:blipFill rotWithShape="1">
              <a:blip r:embed="rId1"/>
              <a:stretch>
                <a:fillRect/>
              </a:stretch>
            </a:blipFill>
            <a:ln>
              <a:noFill/>
            </a:ln>
            <a:effectLst>
              <a:outerShdw blurRad="635000" dist="101600" dir="81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3" name="组合 32"/>
          <p:cNvGrpSpPr>
            <a:grpSpLocks noChangeAspect="1"/>
          </p:cNvGrpSpPr>
          <p:nvPr/>
        </p:nvGrpSpPr>
        <p:grpSpPr>
          <a:xfrm>
            <a:off x="-477440" y="1286510"/>
            <a:ext cx="2230040" cy="1431131"/>
            <a:chOff x="4053855" y="1076325"/>
            <a:chExt cx="7533609" cy="4835750"/>
          </a:xfrm>
        </p:grpSpPr>
        <p:sp>
          <p:nvSpPr>
            <p:cNvPr id="34" name="同侧圆角矩形 33"/>
            <p:cNvSpPr/>
            <p:nvPr/>
          </p:nvSpPr>
          <p:spPr>
            <a:xfrm rot="2700000">
              <a:off x="6225760" y="550370"/>
              <a:ext cx="3189800" cy="7533609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00000">
                  <a:schemeClr val="tx1">
                    <a:lumMod val="65000"/>
                    <a:lumOff val="35000"/>
                    <a:alpha val="60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椭圆 34"/>
            <p:cNvSpPr>
              <a:spLocks noChangeAspect="1"/>
            </p:cNvSpPr>
            <p:nvPr/>
          </p:nvSpPr>
          <p:spPr>
            <a:xfrm>
              <a:off x="8438071" y="1076325"/>
              <a:ext cx="2590306" cy="2590868"/>
            </a:xfrm>
            <a:prstGeom prst="ellipse">
              <a:avLst/>
            </a:prstGeom>
            <a:gradFill flip="none"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635000" dist="101600" dir="81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6" name="组合 35"/>
          <p:cNvGrpSpPr>
            <a:grpSpLocks noChangeAspect="1"/>
          </p:cNvGrpSpPr>
          <p:nvPr/>
        </p:nvGrpSpPr>
        <p:grpSpPr>
          <a:xfrm>
            <a:off x="2458641" y="672148"/>
            <a:ext cx="1156097" cy="729854"/>
            <a:chOff x="1046936" y="3837242"/>
            <a:chExt cx="3960000" cy="2498909"/>
          </a:xfrm>
        </p:grpSpPr>
        <p:sp>
          <p:nvSpPr>
            <p:cNvPr id="37" name="同侧圆角矩形 36"/>
            <p:cNvSpPr/>
            <p:nvPr/>
          </p:nvSpPr>
          <p:spPr>
            <a:xfrm rot="2700000">
              <a:off x="2137580" y="3466796"/>
              <a:ext cx="1778711" cy="3960000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00000">
                  <a:schemeClr val="tx1">
                    <a:lumMod val="65000"/>
                    <a:lumOff val="35000"/>
                    <a:alpha val="60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椭圆 37"/>
            <p:cNvSpPr>
              <a:spLocks noChangeAspect="1"/>
            </p:cNvSpPr>
            <p:nvPr/>
          </p:nvSpPr>
          <p:spPr>
            <a:xfrm>
              <a:off x="3289985" y="3837242"/>
              <a:ext cx="1362143" cy="136155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635000" dist="101600" dir="81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9" name="组合 38"/>
          <p:cNvGrpSpPr>
            <a:grpSpLocks noChangeAspect="1"/>
          </p:cNvGrpSpPr>
          <p:nvPr/>
        </p:nvGrpSpPr>
        <p:grpSpPr>
          <a:xfrm>
            <a:off x="214313" y="3429635"/>
            <a:ext cx="2326481" cy="1431131"/>
            <a:chOff x="1049976" y="3837242"/>
            <a:chExt cx="3960000" cy="2435845"/>
          </a:xfrm>
        </p:grpSpPr>
        <p:sp>
          <p:nvSpPr>
            <p:cNvPr id="40" name="同侧圆角矩形 39"/>
            <p:cNvSpPr/>
            <p:nvPr/>
          </p:nvSpPr>
          <p:spPr>
            <a:xfrm rot="2700000">
              <a:off x="2206724" y="3469835"/>
              <a:ext cx="1646504" cy="3960000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00000">
                  <a:schemeClr val="tx1">
                    <a:lumMod val="65000"/>
                    <a:lumOff val="35000"/>
                    <a:alpha val="60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椭圆 40"/>
            <p:cNvSpPr>
              <a:spLocks noChangeAspect="1"/>
            </p:cNvSpPr>
            <p:nvPr/>
          </p:nvSpPr>
          <p:spPr>
            <a:xfrm>
              <a:off x="3289383" y="3837242"/>
              <a:ext cx="1363909" cy="136180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635000" dist="101600" dir="81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733675" y="3078401"/>
            <a:ext cx="1156097" cy="728663"/>
            <a:chOff x="4419908" y="5668908"/>
            <a:chExt cx="1540318" cy="972000"/>
          </a:xfrm>
        </p:grpSpPr>
        <p:sp>
          <p:nvSpPr>
            <p:cNvPr id="43" name="同侧圆角矩形 42"/>
            <p:cNvSpPr/>
            <p:nvPr/>
          </p:nvSpPr>
          <p:spPr>
            <a:xfrm rot="2700000">
              <a:off x="4844134" y="5524817"/>
              <a:ext cx="691865" cy="1540318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00000">
                  <a:schemeClr val="tx1">
                    <a:lumMod val="65000"/>
                    <a:lumOff val="35000"/>
                    <a:alpha val="60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椭圆 43"/>
            <p:cNvSpPr>
              <a:spLocks noChangeAspect="1"/>
            </p:cNvSpPr>
            <p:nvPr/>
          </p:nvSpPr>
          <p:spPr>
            <a:xfrm>
              <a:off x="5292384" y="5668908"/>
              <a:ext cx="529831" cy="530471"/>
            </a:xfrm>
            <a:prstGeom prst="ellipse">
              <a:avLst/>
            </a:prstGeom>
            <a:gradFill flip="none"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635000" dist="101600" dir="810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3982641" y="1384141"/>
            <a:ext cx="2287905" cy="5988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300" kern="1200" cap="none" spc="0" normalizeH="0" baseline="0" noProof="0" dirty="0">
                <a:solidFill>
                  <a:schemeClr val="accent3">
                    <a:lumMod val="50000"/>
                  </a:schemeClr>
                </a:solidFill>
                <a:latin typeface="方正正纤黑简体" pitchFamily="2" charset="-122"/>
                <a:ea typeface="方正正纤黑简体" pitchFamily="2" charset="-122"/>
                <a:cs typeface="+mn-cs"/>
              </a:rPr>
              <a:t>乙酸的妙用</a:t>
            </a:r>
            <a:endParaRPr kumimoji="0" lang="zh-CN" altLang="en-US" sz="3300" kern="1200" cap="none" spc="0" normalizeH="0" baseline="0" noProof="0" dirty="0">
              <a:solidFill>
                <a:schemeClr val="accent3">
                  <a:lumMod val="50000"/>
                </a:schemeClr>
              </a:solidFill>
              <a:latin typeface="方正正纤黑简体" pitchFamily="2" charset="-122"/>
              <a:ea typeface="方正正纤黑简体" pitchFamily="2" charset="-122"/>
              <a:cs typeface="+mn-cs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933429" y="2053193"/>
            <a:ext cx="4625579" cy="26092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just" defTabSz="914400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kern="1200" cap="none" spc="0" normalizeH="0" baseline="0" noProof="0" dirty="0">
                <a:solidFill>
                  <a:schemeClr val="accent3">
                    <a:lumMod val="75000"/>
                  </a:schemeClr>
                </a:solidFill>
                <a:latin typeface="方正正纤黑简体" pitchFamily="2" charset="-122"/>
                <a:ea typeface="方正正纤黑简体" pitchFamily="2" charset="-122"/>
                <a:cs typeface="+mn-cs"/>
              </a:rPr>
              <a:t>2</a:t>
            </a:r>
            <a:r>
              <a:rPr kumimoji="0" lang="zh-CN" altLang="en-US" sz="1800" kern="1200" cap="none" spc="0" normalizeH="0" baseline="0" noProof="0" dirty="0">
                <a:solidFill>
                  <a:schemeClr val="accent3">
                    <a:lumMod val="75000"/>
                  </a:schemeClr>
                </a:solidFill>
                <a:latin typeface="方正正纤黑简体" pitchFamily="2" charset="-122"/>
                <a:ea typeface="方正正纤黑简体" pitchFamily="2" charset="-122"/>
                <a:cs typeface="+mn-cs"/>
              </a:rPr>
              <a:t>、醋除水垢。大家都知道水垢的主要成分是碳酸钙等碳酸盐，醋里面的醋酸会与其发生反应，产生溶于水的矿物质和二氧化碳气体，一般超市都能买到白醋，放入水壶刻度的10%的白醋，然后加满水，烧开放置一小时左右，然后刷洗就可以了，陈醋也可以，但陈醋的效果没有白醋的好。</a:t>
            </a:r>
            <a:endParaRPr kumimoji="0" lang="zh-CN" altLang="en-US" sz="1800" kern="1200" cap="none" spc="0" normalizeH="0" baseline="0" noProof="0" dirty="0">
              <a:solidFill>
                <a:schemeClr val="accent3">
                  <a:lumMod val="75000"/>
                </a:schemeClr>
              </a:solidFill>
              <a:latin typeface="方正正纤黑简体" pitchFamily="2" charset="-122"/>
              <a:ea typeface="方正正纤黑简体" pitchFamily="2" charset="-122"/>
              <a:cs typeface="+mn-cs"/>
            </a:endParaRPr>
          </a:p>
        </p:txBody>
      </p:sp>
      <p:sp>
        <p:nvSpPr>
          <p:cNvPr id="19" name="矩形 18"/>
          <p:cNvSpPr/>
          <p:nvPr>
            <p:custDataLst>
              <p:tags r:id="rId2"/>
            </p:custDataLst>
          </p:nvPr>
        </p:nvSpPr>
        <p:spPr>
          <a:xfrm>
            <a:off x="-447675" y="-256540"/>
            <a:ext cx="276225" cy="114300"/>
          </a:xfrm>
          <a:prstGeom prst="rect">
            <a:avLst/>
          </a:prstGeom>
          <a:solidFill>
            <a:srgbClr val="52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Tm="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1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39"/>
          <p:cNvSpPr txBox="1">
            <a:spLocks noChangeArrowheads="1"/>
          </p:cNvSpPr>
          <p:nvPr/>
        </p:nvSpPr>
        <p:spPr bwMode="auto">
          <a:xfrm>
            <a:off x="874078" y="134144"/>
            <a:ext cx="2036445" cy="459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91440" bIns="91440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melia BT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melia BT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melia BT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melia BT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melia BT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melia BT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melia BT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melia BT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melia BT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SzPct val="90000"/>
            </a:pPr>
            <a:r>
              <a:rPr lang="zh-CN" altLang="en-US" sz="2000" dirty="0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乙酸的化学性质 </a:t>
            </a:r>
            <a:endParaRPr lang="zh-CN" altLang="en-US" sz="2000" dirty="0">
              <a:solidFill>
                <a:srgbClr val="08080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燕尾形 66"/>
          <p:cNvSpPr/>
          <p:nvPr/>
        </p:nvSpPr>
        <p:spPr bwMode="auto">
          <a:xfrm>
            <a:off x="387152" y="268288"/>
            <a:ext cx="216024" cy="216024"/>
          </a:xfrm>
          <a:prstGeom prst="chevron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8" name="燕尾形 67"/>
          <p:cNvSpPr/>
          <p:nvPr/>
        </p:nvSpPr>
        <p:spPr bwMode="auto">
          <a:xfrm>
            <a:off x="539552" y="268288"/>
            <a:ext cx="216024" cy="216024"/>
          </a:xfrm>
          <a:prstGeom prst="chevron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72" name="图片 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438400" y="2864882"/>
            <a:ext cx="4412547" cy="171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" name="任意多边形 24"/>
          <p:cNvSpPr/>
          <p:nvPr/>
        </p:nvSpPr>
        <p:spPr>
          <a:xfrm rot="5400000">
            <a:off x="6029278" y="2982836"/>
            <a:ext cx="2100852" cy="864095"/>
          </a:xfrm>
          <a:custGeom>
            <a:avLst/>
            <a:gdLst>
              <a:gd name="connsiteX0" fmla="*/ 1799772 w 1799772"/>
              <a:gd name="connsiteY0" fmla="*/ 232228 h 232228"/>
              <a:gd name="connsiteX1" fmla="*/ 1524000 w 1799772"/>
              <a:gd name="connsiteY1" fmla="*/ 0 h 232228"/>
              <a:gd name="connsiteX2" fmla="*/ 0 w 1799772"/>
              <a:gd name="connsiteY2" fmla="*/ 0 h 232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99772" h="232228">
                <a:moveTo>
                  <a:pt x="1799772" y="232228"/>
                </a:moveTo>
                <a:lnTo>
                  <a:pt x="1524000" y="0"/>
                </a:lnTo>
                <a:lnTo>
                  <a:pt x="0" y="0"/>
                </a:lnTo>
              </a:path>
            </a:pathLst>
          </a:cu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4" name="任意多边形 25"/>
          <p:cNvSpPr/>
          <p:nvPr/>
        </p:nvSpPr>
        <p:spPr>
          <a:xfrm rot="5400000">
            <a:off x="3214342" y="2671639"/>
            <a:ext cx="738187" cy="107950"/>
          </a:xfrm>
          <a:custGeom>
            <a:avLst/>
            <a:gdLst>
              <a:gd name="connsiteX0" fmla="*/ 740229 w 740229"/>
              <a:gd name="connsiteY0" fmla="*/ 0 h 406400"/>
              <a:gd name="connsiteX1" fmla="*/ 580572 w 740229"/>
              <a:gd name="connsiteY1" fmla="*/ 406400 h 406400"/>
              <a:gd name="connsiteX2" fmla="*/ 0 w 740229"/>
              <a:gd name="connsiteY2" fmla="*/ 4064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0229" h="406400">
                <a:moveTo>
                  <a:pt x="740229" y="0"/>
                </a:moveTo>
                <a:lnTo>
                  <a:pt x="580572" y="406400"/>
                </a:lnTo>
                <a:lnTo>
                  <a:pt x="0" y="406400"/>
                </a:lnTo>
              </a:path>
            </a:pathLst>
          </a:cu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5" name="任意多边形 27"/>
          <p:cNvSpPr/>
          <p:nvPr/>
        </p:nvSpPr>
        <p:spPr>
          <a:xfrm rot="5400000" flipV="1">
            <a:off x="949989" y="3013628"/>
            <a:ext cx="2014274" cy="700059"/>
          </a:xfrm>
          <a:custGeom>
            <a:avLst/>
            <a:gdLst>
              <a:gd name="connsiteX0" fmla="*/ 1799772 w 1799772"/>
              <a:gd name="connsiteY0" fmla="*/ 232228 h 232228"/>
              <a:gd name="connsiteX1" fmla="*/ 1524000 w 1799772"/>
              <a:gd name="connsiteY1" fmla="*/ 0 h 232228"/>
              <a:gd name="connsiteX2" fmla="*/ 0 w 1799772"/>
              <a:gd name="connsiteY2" fmla="*/ 0 h 232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99772" h="232228">
                <a:moveTo>
                  <a:pt x="1799772" y="232228"/>
                </a:moveTo>
                <a:lnTo>
                  <a:pt x="1524000" y="0"/>
                </a:lnTo>
                <a:lnTo>
                  <a:pt x="0" y="0"/>
                </a:lnTo>
              </a:path>
            </a:pathLst>
          </a:cu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6" name="任意多边形 32"/>
          <p:cNvSpPr/>
          <p:nvPr/>
        </p:nvSpPr>
        <p:spPr>
          <a:xfrm rot="5400000" flipV="1">
            <a:off x="5093796" y="2701801"/>
            <a:ext cx="738187" cy="107950"/>
          </a:xfrm>
          <a:custGeom>
            <a:avLst/>
            <a:gdLst>
              <a:gd name="connsiteX0" fmla="*/ 740229 w 740229"/>
              <a:gd name="connsiteY0" fmla="*/ 0 h 406400"/>
              <a:gd name="connsiteX1" fmla="*/ 580572 w 740229"/>
              <a:gd name="connsiteY1" fmla="*/ 406400 h 406400"/>
              <a:gd name="connsiteX2" fmla="*/ 0 w 740229"/>
              <a:gd name="connsiteY2" fmla="*/ 4064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0229" h="406400">
                <a:moveTo>
                  <a:pt x="740229" y="0"/>
                </a:moveTo>
                <a:lnTo>
                  <a:pt x="580572" y="406400"/>
                </a:lnTo>
                <a:lnTo>
                  <a:pt x="0" y="406400"/>
                </a:lnTo>
              </a:path>
            </a:pathLst>
          </a:cu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77" name="组合 12"/>
          <p:cNvGrpSpPr/>
          <p:nvPr/>
        </p:nvGrpSpPr>
        <p:grpSpPr bwMode="auto">
          <a:xfrm>
            <a:off x="2236938" y="4123903"/>
            <a:ext cx="637800" cy="637800"/>
            <a:chOff x="3927867" y="5719055"/>
            <a:chExt cx="692150" cy="692150"/>
          </a:xfrm>
        </p:grpSpPr>
        <p:sp>
          <p:nvSpPr>
            <p:cNvPr id="78" name="椭圆 13"/>
            <p:cNvSpPr/>
            <p:nvPr/>
          </p:nvSpPr>
          <p:spPr>
            <a:xfrm>
              <a:off x="3927867" y="5719055"/>
              <a:ext cx="692150" cy="69215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Impact" panose="020B0806030902050204" pitchFamily="34" charset="0"/>
              </a:endParaRPr>
            </a:p>
          </p:txBody>
        </p:sp>
        <p:sp>
          <p:nvSpPr>
            <p:cNvPr id="79" name="椭圆 14"/>
            <p:cNvSpPr/>
            <p:nvPr/>
          </p:nvSpPr>
          <p:spPr>
            <a:xfrm>
              <a:off x="4004067" y="5795255"/>
              <a:ext cx="539750" cy="53975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80" name="组合 15"/>
          <p:cNvGrpSpPr/>
          <p:nvPr/>
        </p:nvGrpSpPr>
        <p:grpSpPr bwMode="auto">
          <a:xfrm>
            <a:off x="3248400" y="2845222"/>
            <a:ext cx="637800" cy="637800"/>
            <a:chOff x="5191288" y="4388838"/>
            <a:chExt cx="692150" cy="692150"/>
          </a:xfrm>
        </p:grpSpPr>
        <p:sp>
          <p:nvSpPr>
            <p:cNvPr id="81" name="椭圆 16"/>
            <p:cNvSpPr/>
            <p:nvPr/>
          </p:nvSpPr>
          <p:spPr>
            <a:xfrm>
              <a:off x="5191288" y="4388838"/>
              <a:ext cx="692150" cy="69215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Impact" panose="020B0806030902050204" pitchFamily="34" charset="0"/>
              </a:endParaRPr>
            </a:p>
          </p:txBody>
        </p:sp>
        <p:sp>
          <p:nvSpPr>
            <p:cNvPr id="82" name="椭圆 17"/>
            <p:cNvSpPr/>
            <p:nvPr/>
          </p:nvSpPr>
          <p:spPr>
            <a:xfrm>
              <a:off x="5267488" y="4465038"/>
              <a:ext cx="539750" cy="53975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83" name="组合 18"/>
          <p:cNvGrpSpPr/>
          <p:nvPr/>
        </p:nvGrpSpPr>
        <p:grpSpPr bwMode="auto">
          <a:xfrm>
            <a:off x="5117258" y="2801144"/>
            <a:ext cx="637800" cy="637800"/>
            <a:chOff x="6884827" y="4388838"/>
            <a:chExt cx="692150" cy="692150"/>
          </a:xfrm>
        </p:grpSpPr>
        <p:sp>
          <p:nvSpPr>
            <p:cNvPr id="84" name="椭圆 19"/>
            <p:cNvSpPr/>
            <p:nvPr/>
          </p:nvSpPr>
          <p:spPr>
            <a:xfrm>
              <a:off x="6884827" y="4388838"/>
              <a:ext cx="692150" cy="69215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Impact" panose="020B0806030902050204" pitchFamily="34" charset="0"/>
              </a:endParaRPr>
            </a:p>
          </p:txBody>
        </p:sp>
        <p:sp>
          <p:nvSpPr>
            <p:cNvPr id="85" name="椭圆 20"/>
            <p:cNvSpPr/>
            <p:nvPr/>
          </p:nvSpPr>
          <p:spPr>
            <a:xfrm>
              <a:off x="6957852" y="4465038"/>
              <a:ext cx="539750" cy="53975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86" name="组合 21"/>
          <p:cNvGrpSpPr/>
          <p:nvPr/>
        </p:nvGrpSpPr>
        <p:grpSpPr bwMode="auto">
          <a:xfrm>
            <a:off x="6447337" y="4051893"/>
            <a:ext cx="639263" cy="637801"/>
            <a:chOff x="8218831" y="5719055"/>
            <a:chExt cx="693737" cy="692150"/>
          </a:xfrm>
        </p:grpSpPr>
        <p:sp>
          <p:nvSpPr>
            <p:cNvPr id="87" name="椭圆 22"/>
            <p:cNvSpPr/>
            <p:nvPr/>
          </p:nvSpPr>
          <p:spPr>
            <a:xfrm>
              <a:off x="8218831" y="5719055"/>
              <a:ext cx="693737" cy="69215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Impact" panose="020B0806030902050204" pitchFamily="34" charset="0"/>
              </a:endParaRPr>
            </a:p>
          </p:txBody>
        </p:sp>
        <p:sp>
          <p:nvSpPr>
            <p:cNvPr id="88" name="椭圆 23"/>
            <p:cNvSpPr/>
            <p:nvPr/>
          </p:nvSpPr>
          <p:spPr>
            <a:xfrm>
              <a:off x="8295031" y="5795255"/>
              <a:ext cx="539750" cy="53975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Impact" panose="020B0806030902050204" pitchFamily="34" charset="0"/>
              </a:endParaRP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3756030" y="3713113"/>
            <a:ext cx="1652905" cy="5835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、酸性</a:t>
            </a:r>
            <a:endParaRPr lang="zh-CN" altLang="en-US" sz="3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0" name="矩形 89"/>
          <p:cNvSpPr/>
          <p:nvPr/>
        </p:nvSpPr>
        <p:spPr>
          <a:xfrm>
            <a:off x="2874645" y="4370705"/>
            <a:ext cx="3718560" cy="506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有哪些方法可以验证乙酸具有酸性？</a:t>
            </a:r>
            <a:endParaRPr lang="zh-CN" altLang="en-US" sz="1800" dirty="0">
              <a:solidFill>
                <a:srgbClr val="08080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1" name="图片 9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1" y="586235"/>
            <a:ext cx="2533398" cy="2380675"/>
          </a:xfrm>
          <a:prstGeom prst="rect">
            <a:avLst/>
          </a:prstGeom>
        </p:spPr>
      </p:pic>
      <p:pic>
        <p:nvPicPr>
          <p:cNvPr id="92" name="图片 9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802" y="591344"/>
            <a:ext cx="2533398" cy="2380675"/>
          </a:xfrm>
          <a:prstGeom prst="rect">
            <a:avLst/>
          </a:prstGeom>
        </p:spPr>
      </p:pic>
      <p:pic>
        <p:nvPicPr>
          <p:cNvPr id="93" name="图片 9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002" y="591344"/>
            <a:ext cx="2533398" cy="2380675"/>
          </a:xfrm>
          <a:prstGeom prst="rect">
            <a:avLst/>
          </a:prstGeom>
        </p:spPr>
      </p:pic>
      <p:pic>
        <p:nvPicPr>
          <p:cNvPr id="94" name="图片 9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202" y="596453"/>
            <a:ext cx="2533398" cy="2380675"/>
          </a:xfrm>
          <a:prstGeom prst="rect">
            <a:avLst/>
          </a:prstGeom>
        </p:spPr>
      </p:pic>
      <p:sp>
        <p:nvSpPr>
          <p:cNvPr id="95" name="矩形 94"/>
          <p:cNvSpPr/>
          <p:nvPr/>
        </p:nvSpPr>
        <p:spPr>
          <a:xfrm>
            <a:off x="2892613" y="1746012"/>
            <a:ext cx="13258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酸碱指示剂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6" name="矩形 95"/>
          <p:cNvSpPr/>
          <p:nvPr/>
        </p:nvSpPr>
        <p:spPr>
          <a:xfrm>
            <a:off x="3177680" y="1175881"/>
            <a:ext cx="7553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4782237" y="1746012"/>
            <a:ext cx="15544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和碳酸钠反应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5181600" y="1175881"/>
            <a:ext cx="7553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9" name="矩形 98"/>
          <p:cNvSpPr/>
          <p:nvPr/>
        </p:nvSpPr>
        <p:spPr>
          <a:xfrm>
            <a:off x="7142036" y="1746012"/>
            <a:ext cx="75184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pH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计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矩形 99"/>
          <p:cNvSpPr/>
          <p:nvPr/>
        </p:nvSpPr>
        <p:spPr>
          <a:xfrm>
            <a:off x="7140080" y="1175881"/>
            <a:ext cx="7553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1" name="直接连接符 100"/>
          <p:cNvCxnSpPr/>
          <p:nvPr/>
        </p:nvCxnSpPr>
        <p:spPr bwMode="auto">
          <a:xfrm>
            <a:off x="387152" y="556320"/>
            <a:ext cx="843332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矩形 101"/>
          <p:cNvSpPr/>
          <p:nvPr/>
        </p:nvSpPr>
        <p:spPr>
          <a:xfrm>
            <a:off x="1201791" y="1168984"/>
            <a:ext cx="7553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3" name="矩形 102"/>
          <p:cNvSpPr/>
          <p:nvPr/>
        </p:nvSpPr>
        <p:spPr>
          <a:xfrm>
            <a:off x="1116876" y="1734344"/>
            <a:ext cx="98044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pH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试纸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500"/>
                            </p:stCondLst>
                            <p:childTnLst>
                              <p:par>
                                <p:cTn id="8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000"/>
                            </p:stCondLst>
                            <p:childTnLst>
                              <p:par>
                                <p:cTn id="9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500"/>
                            </p:stCondLst>
                            <p:childTnLst>
                              <p:par>
                                <p:cTn id="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67" grpId="0" animBg="1"/>
      <p:bldP spid="68" grpId="0" animBg="1"/>
      <p:bldP spid="73" grpId="0" animBg="1"/>
      <p:bldP spid="74" grpId="0" animBg="1"/>
      <p:bldP spid="75" grpId="0" animBg="1"/>
      <p:bldP spid="76" grpId="0" animBg="1"/>
      <p:bldP spid="89" grpId="0"/>
      <p:bldP spid="90" grpId="0"/>
      <p:bldP spid="95" grpId="0"/>
      <p:bldP spid="96" grpId="0"/>
      <p:bldP spid="97" grpId="0"/>
      <p:bldP spid="98" grpId="0"/>
      <p:bldP spid="99" grpId="0"/>
      <p:bldP spid="100" grpId="0"/>
      <p:bldP spid="102" grpId="0"/>
      <p:bldP spid="10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56" name="图片 1335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6287" y="809860"/>
            <a:ext cx="1824488" cy="264622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5" name="内容占位符 13314"/>
          <p:cNvSpPr>
            <a:spLocks noGrp="1"/>
          </p:cNvSpPr>
          <p:nvPr>
            <p:ph idx="1"/>
          </p:nvPr>
        </p:nvSpPr>
        <p:spPr>
          <a:xfrm>
            <a:off x="4542699" y="158350"/>
            <a:ext cx="2057908" cy="323930"/>
          </a:xfrm>
        </p:spPr>
        <p:txBody>
          <a:bodyPr vert="horz" wrap="square" lIns="68596" tIns="34298" rIns="68596" bIns="34298" anchor="t"/>
          <a:lstStyle/>
          <a:p>
            <a:pPr eaLnBrk="1" hangingPunct="1">
              <a:buClr>
                <a:srgbClr val="FF3300"/>
              </a:buClr>
              <a:buNone/>
            </a:pPr>
            <a:r>
              <a:rPr lang="en-US" altLang="zh-CN" sz="1950" b="1" dirty="0">
                <a:solidFill>
                  <a:srgbClr val="FF3300"/>
                </a:solidFill>
                <a:latin typeface="黑体" panose="02010609060101010101" charset="-122"/>
                <a:ea typeface="黑体" panose="02010609060101010101" charset="-122"/>
              </a:rPr>
              <a:t>1. </a:t>
            </a:r>
            <a:r>
              <a:rPr lang="zh-CN" altLang="en-US" sz="1950" b="1" dirty="0">
                <a:solidFill>
                  <a:srgbClr val="FF3300"/>
                </a:solidFill>
                <a:latin typeface="黑体" panose="02010609060101010101" charset="-122"/>
                <a:ea typeface="黑体" panose="02010609060101010101" charset="-122"/>
              </a:rPr>
              <a:t>酸性</a:t>
            </a:r>
            <a:endParaRPr lang="zh-CN" altLang="en-US" sz="1425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graphicFrame>
        <p:nvGraphicFramePr>
          <p:cNvPr id="13355" name="表格 13354"/>
          <p:cNvGraphicFramePr/>
          <p:nvPr/>
        </p:nvGraphicFramePr>
        <p:xfrm>
          <a:off x="3528455" y="956000"/>
          <a:ext cx="3942715" cy="1635760"/>
        </p:xfrm>
        <a:graphic>
          <a:graphicData uri="http://schemas.openxmlformats.org/drawingml/2006/table">
            <a:tbl>
              <a:tblPr/>
              <a:tblGrid>
                <a:gridCol w="795655"/>
                <a:gridCol w="1090295"/>
                <a:gridCol w="2056765"/>
              </a:tblGrid>
              <a:tr h="34290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69925" lvl="1" indent="-325120">
                        <a:buClr>
                          <a:schemeClr val="accent2"/>
                        </a:buClr>
                        <a:defRPr sz="2200" kern="1200"/>
                      </a:lvl2pPr>
                      <a:lvl3pPr marL="1022350" lvl="2" indent="-350520">
                        <a:buClr>
                          <a:schemeClr val="accent1"/>
                        </a:buClr>
                        <a:defRPr sz="2000" kern="1200"/>
                      </a:lvl3pPr>
                      <a:lvl4pPr marL="1339850" lvl="3" indent="-315595">
                        <a:buClr>
                          <a:schemeClr val="accent2"/>
                        </a:buClr>
                        <a:defRPr sz="1800" kern="1200"/>
                      </a:lvl4pPr>
                      <a:lvl5pPr marL="1681480" lvl="4" indent="-339725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en-US" altLang="zh-CN" sz="1800" b="1" dirty="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zh-CN" altLang="en-US" sz="1800" b="1" dirty="0">
                          <a:solidFill>
                            <a:srgbClr val="FF0000"/>
                          </a:solidFill>
                        </a:rPr>
                        <a:t>试管 </a:t>
                      </a:r>
                      <a:endParaRPr lang="zh-CN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69925" lvl="1" indent="-325120">
                        <a:buClr>
                          <a:schemeClr val="accent2"/>
                        </a:buClr>
                        <a:defRPr sz="2200" kern="1200"/>
                      </a:lvl2pPr>
                      <a:lvl3pPr marL="1022350" lvl="2" indent="-350520">
                        <a:buClr>
                          <a:schemeClr val="accent1"/>
                        </a:buClr>
                        <a:defRPr sz="2000" kern="1200"/>
                      </a:lvl3pPr>
                      <a:lvl4pPr marL="1339850" lvl="3" indent="-315595">
                        <a:buClr>
                          <a:schemeClr val="accent2"/>
                        </a:buClr>
                        <a:defRPr sz="1800" kern="1200"/>
                      </a:lvl4pPr>
                      <a:lvl5pPr marL="1681480" lvl="4" indent="-339725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en-US" altLang="zh-CN" sz="1800" b="1" dirty="0">
                          <a:solidFill>
                            <a:srgbClr val="FF0000"/>
                          </a:solidFill>
                        </a:rPr>
                        <a:t>    </a:t>
                      </a:r>
                      <a:r>
                        <a:rPr lang="zh-CN" altLang="en-US" sz="1800" b="1" dirty="0">
                          <a:solidFill>
                            <a:srgbClr val="FF0000"/>
                          </a:solidFill>
                        </a:rPr>
                        <a:t>现象</a:t>
                      </a:r>
                      <a:endParaRPr lang="zh-CN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69925" lvl="1" indent="-325120">
                        <a:buClr>
                          <a:schemeClr val="accent2"/>
                        </a:buClr>
                        <a:defRPr sz="2200" kern="1200"/>
                      </a:lvl2pPr>
                      <a:lvl3pPr marL="1022350" lvl="2" indent="-350520">
                        <a:buClr>
                          <a:schemeClr val="accent1"/>
                        </a:buClr>
                        <a:defRPr sz="2000" kern="1200"/>
                      </a:lvl3pPr>
                      <a:lvl4pPr marL="1339850" lvl="3" indent="-315595">
                        <a:buClr>
                          <a:schemeClr val="accent2"/>
                        </a:buClr>
                        <a:defRPr sz="1800" kern="1200"/>
                      </a:lvl4pPr>
                      <a:lvl5pPr marL="1681480" lvl="4" indent="-339725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en-US" altLang="zh-CN" sz="1800" b="1" dirty="0">
                          <a:solidFill>
                            <a:srgbClr val="FF0000"/>
                          </a:solidFill>
                        </a:rPr>
                        <a:t>              </a:t>
                      </a:r>
                      <a:r>
                        <a:rPr lang="zh-CN" altLang="en-US" sz="1800" b="1" dirty="0">
                          <a:solidFill>
                            <a:srgbClr val="FF0000"/>
                          </a:solidFill>
                        </a:rPr>
                        <a:t>结论</a:t>
                      </a:r>
                      <a:endParaRPr lang="zh-CN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0395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69925" lvl="1" indent="-325120">
                        <a:buClr>
                          <a:schemeClr val="accent2"/>
                        </a:buClr>
                        <a:defRPr sz="2200" kern="1200"/>
                      </a:lvl2pPr>
                      <a:lvl3pPr marL="1022350" lvl="2" indent="-350520">
                        <a:buClr>
                          <a:schemeClr val="accent1"/>
                        </a:buClr>
                        <a:defRPr sz="2000" kern="1200"/>
                      </a:lvl3pPr>
                      <a:lvl4pPr marL="1339850" lvl="3" indent="-315595">
                        <a:buClr>
                          <a:schemeClr val="accent2"/>
                        </a:buClr>
                        <a:defRPr sz="1800" kern="1200"/>
                      </a:lvl4pPr>
                      <a:lvl5pPr marL="1681480" lvl="4" indent="-339725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en-US" altLang="zh-CN" sz="1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     I</a:t>
                      </a:r>
                      <a:endParaRPr lang="zh-CN" altLang="en-US" sz="1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69925" lvl="1" indent="-325120">
                        <a:buClr>
                          <a:schemeClr val="accent2"/>
                        </a:buClr>
                        <a:defRPr sz="2200" kern="1200"/>
                      </a:lvl2pPr>
                      <a:lvl3pPr marL="1022350" lvl="2" indent="-350520">
                        <a:buClr>
                          <a:schemeClr val="accent1"/>
                        </a:buClr>
                        <a:defRPr sz="2000" kern="1200"/>
                      </a:lvl3pPr>
                      <a:lvl4pPr marL="1339850" lvl="3" indent="-315595">
                        <a:buClr>
                          <a:schemeClr val="accent2"/>
                        </a:buClr>
                        <a:defRPr sz="1800" kern="1200"/>
                      </a:lvl4pPr>
                      <a:lvl5pPr marL="1681480" lvl="4" indent="-339725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69925" lvl="1" indent="-325120">
                        <a:buClr>
                          <a:schemeClr val="accent2"/>
                        </a:buClr>
                        <a:defRPr sz="2200" kern="1200"/>
                      </a:lvl2pPr>
                      <a:lvl3pPr marL="1022350" lvl="2" indent="-350520">
                        <a:buClr>
                          <a:schemeClr val="accent1"/>
                        </a:buClr>
                        <a:defRPr sz="2000" kern="1200"/>
                      </a:lvl3pPr>
                      <a:lvl4pPr marL="1339850" lvl="3" indent="-315595">
                        <a:buClr>
                          <a:schemeClr val="accent2"/>
                        </a:buClr>
                        <a:defRPr sz="1800" kern="1200"/>
                      </a:lvl4pPr>
                      <a:lvl5pPr marL="1681480" lvl="4" indent="-339725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2465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69925" lvl="1" indent="-325120">
                        <a:buClr>
                          <a:schemeClr val="accent2"/>
                        </a:buClr>
                        <a:defRPr sz="2200" kern="1200"/>
                      </a:lvl2pPr>
                      <a:lvl3pPr marL="1022350" lvl="2" indent="-350520">
                        <a:buClr>
                          <a:schemeClr val="accent1"/>
                        </a:buClr>
                        <a:defRPr sz="2000" kern="1200"/>
                      </a:lvl3pPr>
                      <a:lvl4pPr marL="1339850" lvl="3" indent="-315595">
                        <a:buClr>
                          <a:schemeClr val="accent2"/>
                        </a:buClr>
                        <a:defRPr sz="1800" kern="1200"/>
                      </a:lvl4pPr>
                      <a:lvl5pPr marL="1681480" lvl="4" indent="-339725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en-US" altLang="zh-CN" sz="1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     II</a:t>
                      </a:r>
                      <a:endParaRPr lang="zh-CN" altLang="en-US" sz="1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69925" lvl="1" indent="-325120">
                        <a:buClr>
                          <a:schemeClr val="accent2"/>
                        </a:buClr>
                        <a:defRPr sz="2200" kern="1200"/>
                      </a:lvl2pPr>
                      <a:lvl3pPr marL="1022350" lvl="2" indent="-350520">
                        <a:buClr>
                          <a:schemeClr val="accent1"/>
                        </a:buClr>
                        <a:defRPr sz="2000" kern="1200"/>
                      </a:lvl3pPr>
                      <a:lvl4pPr marL="1339850" lvl="3" indent="-315595">
                        <a:buClr>
                          <a:schemeClr val="accent2"/>
                        </a:buClr>
                        <a:defRPr sz="1800" kern="1200"/>
                      </a:lvl4pPr>
                      <a:lvl5pPr marL="1681480" lvl="4" indent="-339725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6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669925" lvl="1" indent="-325120">
                        <a:buClr>
                          <a:schemeClr val="accent2"/>
                        </a:buClr>
                        <a:defRPr sz="2200" kern="1200"/>
                      </a:lvl2pPr>
                      <a:lvl3pPr marL="1022350" lvl="2" indent="-350520">
                        <a:buClr>
                          <a:schemeClr val="accent1"/>
                        </a:buClr>
                        <a:defRPr sz="2000" kern="1200"/>
                      </a:lvl3pPr>
                      <a:lvl4pPr marL="1339850" lvl="3" indent="-315595">
                        <a:buClr>
                          <a:schemeClr val="accent2"/>
                        </a:buClr>
                        <a:defRPr sz="1800" kern="1200"/>
                      </a:lvl4pPr>
                      <a:lvl5pPr marL="1681480" lvl="4" indent="-339725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526" name="文本框 13349"/>
          <p:cNvSpPr txBox="1"/>
          <p:nvPr/>
        </p:nvSpPr>
        <p:spPr>
          <a:xfrm>
            <a:off x="1216025" y="139700"/>
            <a:ext cx="2066290" cy="4140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>
            <a:solidFill>
              <a:srgbClr val="0033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1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charset="-122"/>
              </a:rPr>
              <a:t>乙酸的化学性质</a:t>
            </a:r>
            <a:endParaRPr lang="zh-CN" altLang="en-US" sz="21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3357" name="矩形 13356"/>
          <p:cNvSpPr/>
          <p:nvPr/>
        </p:nvSpPr>
        <p:spPr>
          <a:xfrm>
            <a:off x="4338280" y="1399021"/>
            <a:ext cx="1133755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1800" b="1" dirty="0">
                <a:latin typeface="Arial" panose="020B0604020202020204" pitchFamily="34" charset="0"/>
              </a:rPr>
              <a:t>溶液变红</a:t>
            </a:r>
            <a:endParaRPr lang="zh-CN" altLang="en-US" sz="1800" b="1" dirty="0">
              <a:latin typeface="Arial" panose="020B0604020202020204" pitchFamily="34" charset="0"/>
            </a:endParaRPr>
          </a:p>
        </p:txBody>
      </p:sp>
      <p:sp>
        <p:nvSpPr>
          <p:cNvPr id="13358" name="矩形 13357"/>
          <p:cNvSpPr/>
          <p:nvPr/>
        </p:nvSpPr>
        <p:spPr>
          <a:xfrm>
            <a:off x="4446654" y="1958753"/>
            <a:ext cx="1188537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1800" b="1" dirty="0">
                <a:latin typeface="Arial" panose="020B0604020202020204" pitchFamily="34" charset="0"/>
              </a:rPr>
              <a:t>产生无</a:t>
            </a:r>
            <a:endParaRPr lang="zh-CN" altLang="en-US" sz="1800" b="1" dirty="0">
              <a:latin typeface="Arial" panose="020B0604020202020204" pitchFamily="34" charset="0"/>
            </a:endParaRPr>
          </a:p>
          <a:p>
            <a:r>
              <a:rPr lang="zh-CN" altLang="en-US" sz="1800" b="1" dirty="0">
                <a:latin typeface="Arial" panose="020B0604020202020204" pitchFamily="34" charset="0"/>
              </a:rPr>
              <a:t>色气体</a:t>
            </a:r>
            <a:endParaRPr lang="zh-CN" altLang="en-US" sz="1800" b="1" dirty="0">
              <a:latin typeface="Arial" panose="020B0604020202020204" pitchFamily="34" charset="0"/>
            </a:endParaRPr>
          </a:p>
        </p:txBody>
      </p:sp>
      <p:sp>
        <p:nvSpPr>
          <p:cNvPr id="13359" name="矩形 13358"/>
          <p:cNvSpPr/>
          <p:nvPr/>
        </p:nvSpPr>
        <p:spPr>
          <a:xfrm>
            <a:off x="5635191" y="1418076"/>
            <a:ext cx="1457685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1800" b="1" dirty="0">
                <a:latin typeface="Arial" panose="020B0604020202020204" pitchFamily="34" charset="0"/>
              </a:rPr>
              <a:t>乙酸显酸性</a:t>
            </a:r>
            <a:endParaRPr lang="zh-CN" altLang="en-US" sz="1800" b="1" dirty="0">
              <a:latin typeface="Arial" panose="020B0604020202020204" pitchFamily="34" charset="0"/>
            </a:endParaRPr>
          </a:p>
        </p:txBody>
      </p:sp>
      <p:sp>
        <p:nvSpPr>
          <p:cNvPr id="13360" name="矩形 13359"/>
          <p:cNvSpPr/>
          <p:nvPr/>
        </p:nvSpPr>
        <p:spPr>
          <a:xfrm>
            <a:off x="5418444" y="2051645"/>
            <a:ext cx="2106735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1800" b="1" dirty="0">
                <a:solidFill>
                  <a:srgbClr val="0033CC"/>
                </a:solidFill>
                <a:latin typeface="Arial" panose="020B0604020202020204" pitchFamily="34" charset="0"/>
              </a:rPr>
              <a:t>乙酸酸性比碳酸强</a:t>
            </a:r>
            <a:endParaRPr lang="zh-CN" altLang="en-US" sz="1800" b="1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13362" name="矩形 13361"/>
          <p:cNvSpPr/>
          <p:nvPr/>
        </p:nvSpPr>
        <p:spPr>
          <a:xfrm>
            <a:off x="3275330" y="3275330"/>
            <a:ext cx="4580890" cy="306705"/>
          </a:xfrm>
          <a:prstGeom prst="rect">
            <a:avLst/>
          </a:prstGeom>
          <a:noFill/>
          <a:ln w="9525" cap="flat" cmpd="sng">
            <a:solidFill>
              <a:srgbClr val="0033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latin typeface="Arial" panose="020B0604020202020204" pitchFamily="34" charset="0"/>
              </a:rPr>
              <a:t>请用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</a:rPr>
              <a:t>化学方程式</a:t>
            </a:r>
            <a:r>
              <a:rPr lang="zh-CN" altLang="en-US" sz="1400" b="1" dirty="0">
                <a:latin typeface="Arial" panose="020B0604020202020204" pitchFamily="34" charset="0"/>
              </a:rPr>
              <a:t>或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</a:rPr>
              <a:t>电离方程式</a:t>
            </a:r>
            <a:r>
              <a:rPr lang="zh-CN" altLang="en-US" sz="1400" b="1" dirty="0">
                <a:latin typeface="Arial" panose="020B0604020202020204" pitchFamily="34" charset="0"/>
              </a:rPr>
              <a:t>表示产生以上现象的原因</a:t>
            </a:r>
            <a:endParaRPr lang="zh-CN" altLang="en-US" sz="1400" b="1" dirty="0">
              <a:latin typeface="Arial" panose="020B0604020202020204" pitchFamily="34" charset="0"/>
            </a:endParaRPr>
          </a:p>
        </p:txBody>
      </p:sp>
      <p:sp>
        <p:nvSpPr>
          <p:cNvPr id="13363" name="文本框 13362"/>
          <p:cNvSpPr txBox="1"/>
          <p:nvPr/>
        </p:nvSpPr>
        <p:spPr>
          <a:xfrm>
            <a:off x="1870996" y="3763304"/>
            <a:ext cx="377522" cy="783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  <a:endParaRPr lang="en-US" altLang="zh-CN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II</a:t>
            </a:r>
            <a:endParaRPr lang="en-US" altLang="zh-CN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" name="组合 13364"/>
          <p:cNvGrpSpPr/>
          <p:nvPr/>
        </p:nvGrpSpPr>
        <p:grpSpPr>
          <a:xfrm>
            <a:off x="2303300" y="3728768"/>
            <a:ext cx="3240490" cy="359657"/>
            <a:chOff x="4176" y="2112"/>
            <a:chExt cx="2651" cy="302"/>
          </a:xfrm>
        </p:grpSpPr>
        <p:grpSp>
          <p:nvGrpSpPr>
            <p:cNvPr id="21537" name="组合 13365"/>
            <p:cNvGrpSpPr/>
            <p:nvPr/>
          </p:nvGrpSpPr>
          <p:grpSpPr>
            <a:xfrm>
              <a:off x="5184" y="2208"/>
              <a:ext cx="240" cy="192"/>
              <a:chOff x="3744" y="816"/>
              <a:chExt cx="1056" cy="768"/>
            </a:xfrm>
          </p:grpSpPr>
          <p:sp>
            <p:nvSpPr>
              <p:cNvPr id="21539" name="直接连接符 13366"/>
              <p:cNvSpPr/>
              <p:nvPr/>
            </p:nvSpPr>
            <p:spPr>
              <a:xfrm>
                <a:off x="3749" y="1110"/>
                <a:ext cx="1051" cy="0"/>
              </a:xfrm>
              <a:prstGeom prst="line">
                <a:avLst/>
              </a:prstGeom>
              <a:ln w="190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1540" name="直接连接符 13367"/>
              <p:cNvSpPr/>
              <p:nvPr/>
            </p:nvSpPr>
            <p:spPr>
              <a:xfrm>
                <a:off x="3744" y="1298"/>
                <a:ext cx="1051" cy="0"/>
              </a:xfrm>
              <a:prstGeom prst="line">
                <a:avLst/>
              </a:prstGeom>
              <a:ln w="190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1541" name="直接连接符 13368"/>
              <p:cNvSpPr/>
              <p:nvPr/>
            </p:nvSpPr>
            <p:spPr>
              <a:xfrm rot="-951788" flipH="1" flipV="1">
                <a:off x="4512" y="816"/>
                <a:ext cx="209" cy="320"/>
              </a:xfrm>
              <a:prstGeom prst="line">
                <a:avLst/>
              </a:prstGeom>
              <a:ln w="190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1542" name="直接连接符 13369"/>
              <p:cNvSpPr/>
              <p:nvPr/>
            </p:nvSpPr>
            <p:spPr>
              <a:xfrm rot="-632977">
                <a:off x="3792" y="1264"/>
                <a:ext cx="214" cy="320"/>
              </a:xfrm>
              <a:prstGeom prst="line">
                <a:avLst/>
              </a:prstGeom>
              <a:ln w="190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sp>
          <p:nvSpPr>
            <p:cNvPr id="21538" name="矩形 13370"/>
            <p:cNvSpPr/>
            <p:nvPr/>
          </p:nvSpPr>
          <p:spPr>
            <a:xfrm>
              <a:off x="4176" y="2112"/>
              <a:ext cx="2651" cy="30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800" b="1" dirty="0">
                  <a:latin typeface="Times New Roman" panose="02020603050405020304" pitchFamily="18" charset="0"/>
                </a:rPr>
                <a:t>CH</a:t>
              </a:r>
              <a:r>
                <a:rPr lang="en-US" altLang="zh-CN" sz="1800" b="1" baseline="-25000" dirty="0">
                  <a:latin typeface="Times New Roman" panose="02020603050405020304" pitchFamily="18" charset="0"/>
                </a:rPr>
                <a:t>3</a:t>
              </a:r>
              <a:r>
                <a:rPr lang="en-US" altLang="zh-CN" sz="1800" b="1" dirty="0">
                  <a:latin typeface="Times New Roman" panose="02020603050405020304" pitchFamily="18" charset="0"/>
                </a:rPr>
                <a:t>COOH        CH</a:t>
              </a:r>
              <a:r>
                <a:rPr lang="en-US" altLang="zh-CN" sz="1800" b="1" baseline="-25000" dirty="0">
                  <a:latin typeface="Times New Roman" panose="02020603050405020304" pitchFamily="18" charset="0"/>
                </a:rPr>
                <a:t>3</a:t>
              </a:r>
              <a:r>
                <a:rPr lang="en-US" altLang="zh-CN" sz="1800" b="1" dirty="0">
                  <a:latin typeface="Times New Roman" panose="02020603050405020304" pitchFamily="18" charset="0"/>
                </a:rPr>
                <a:t>COO</a:t>
              </a:r>
              <a:r>
                <a:rPr lang="zh-CN" altLang="en-US" sz="1800" b="1" baseline="30000" dirty="0">
                  <a:latin typeface="Times New Roman" panose="02020603050405020304" pitchFamily="18" charset="0"/>
                </a:rPr>
                <a:t>－ </a:t>
              </a:r>
              <a:r>
                <a:rPr lang="en-US" altLang="zh-CN" sz="1800" b="1" dirty="0">
                  <a:latin typeface="Times New Roman" panose="02020603050405020304" pitchFamily="18" charset="0"/>
                </a:rPr>
                <a:t>+ H</a:t>
              </a:r>
              <a:r>
                <a:rPr lang="en-US" altLang="zh-CN" sz="1800" b="1" baseline="30000" dirty="0">
                  <a:latin typeface="Times New Roman" panose="02020603050405020304" pitchFamily="18" charset="0"/>
                </a:rPr>
                <a:t>+</a:t>
              </a:r>
              <a:endParaRPr lang="en-US" altLang="zh-CN" sz="1800" b="1" baseline="300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13372" name="文本框 13371"/>
          <p:cNvSpPr txBox="1"/>
          <p:nvPr/>
        </p:nvSpPr>
        <p:spPr>
          <a:xfrm>
            <a:off x="2303300" y="4161790"/>
            <a:ext cx="5428209" cy="35941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800" b="1" dirty="0">
                <a:latin typeface="Times New Roman" panose="02020603050405020304" pitchFamily="18" charset="0"/>
              </a:rPr>
              <a:t>2CH</a:t>
            </a:r>
            <a:r>
              <a:rPr lang="en-US" altLang="zh-CN" sz="1800" b="1" baseline="-25000" dirty="0">
                <a:latin typeface="Times New Roman" panose="02020603050405020304" pitchFamily="18" charset="0"/>
              </a:rPr>
              <a:t>3</a:t>
            </a:r>
            <a:r>
              <a:rPr lang="en-US" altLang="zh-CN" sz="1800" b="1" dirty="0">
                <a:latin typeface="Times New Roman" panose="02020603050405020304" pitchFamily="18" charset="0"/>
              </a:rPr>
              <a:t>COOH + Na</a:t>
            </a:r>
            <a:r>
              <a:rPr lang="en-US" altLang="zh-CN" sz="1800" b="1" baseline="-25000" dirty="0">
                <a:latin typeface="Times New Roman" panose="02020603050405020304" pitchFamily="18" charset="0"/>
              </a:rPr>
              <a:t>2</a:t>
            </a:r>
            <a:r>
              <a:rPr lang="en-US" altLang="zh-CN" sz="1800" b="1" dirty="0">
                <a:latin typeface="Times New Roman" panose="02020603050405020304" pitchFamily="18" charset="0"/>
              </a:rPr>
              <a:t>CO</a:t>
            </a:r>
            <a:r>
              <a:rPr lang="en-US" altLang="zh-CN" sz="1800" b="1" baseline="-25000" dirty="0">
                <a:latin typeface="Times New Roman" panose="02020603050405020304" pitchFamily="18" charset="0"/>
              </a:rPr>
              <a:t>3 </a:t>
            </a:r>
            <a:r>
              <a:rPr lang="en-US" altLang="zh-CN" sz="1800" b="1" dirty="0">
                <a:latin typeface="Times New Roman" panose="02020603050405020304" pitchFamily="18" charset="0"/>
              </a:rPr>
              <a:t>= 2CH</a:t>
            </a:r>
            <a:r>
              <a:rPr lang="en-US" altLang="zh-CN" sz="1800" b="1" baseline="-25000" dirty="0">
                <a:latin typeface="Times New Roman" panose="02020603050405020304" pitchFamily="18" charset="0"/>
              </a:rPr>
              <a:t>3</a:t>
            </a:r>
            <a:r>
              <a:rPr lang="en-US" altLang="zh-CN" sz="1800" b="1" dirty="0">
                <a:latin typeface="Times New Roman" panose="02020603050405020304" pitchFamily="18" charset="0"/>
              </a:rPr>
              <a:t>COONa + H</a:t>
            </a:r>
            <a:r>
              <a:rPr lang="en-US" altLang="zh-CN" sz="1800" b="1" baseline="-25000" dirty="0">
                <a:latin typeface="Times New Roman" panose="02020603050405020304" pitchFamily="18" charset="0"/>
              </a:rPr>
              <a:t>2</a:t>
            </a:r>
            <a:r>
              <a:rPr lang="en-US" altLang="zh-CN" sz="1800" b="1" dirty="0">
                <a:latin typeface="Times New Roman" panose="02020603050405020304" pitchFamily="18" charset="0"/>
              </a:rPr>
              <a:t>O + CO</a:t>
            </a:r>
            <a:r>
              <a:rPr lang="en-US" altLang="zh-CN" sz="1800" b="1" baseline="-25000" dirty="0">
                <a:latin typeface="Times New Roman" panose="02020603050405020304" pitchFamily="18" charset="0"/>
              </a:rPr>
              <a:t>2</a:t>
            </a:r>
            <a:r>
              <a:rPr lang="en-US" altLang="zh-CN" sz="1800" b="1" dirty="0">
                <a:latin typeface="Times New Roman" panose="02020603050405020304" pitchFamily="18" charset="0"/>
              </a:rPr>
              <a:t>↑</a:t>
            </a:r>
            <a:endParaRPr lang="en-US" altLang="zh-CN" sz="1800" b="1" dirty="0">
              <a:latin typeface="Times New Roman" panose="02020603050405020304" pitchFamily="18" charset="0"/>
            </a:endParaRPr>
          </a:p>
        </p:txBody>
      </p:sp>
      <p:sp>
        <p:nvSpPr>
          <p:cNvPr id="13373" name="任意多边形 13372"/>
          <p:cNvSpPr/>
          <p:nvPr/>
        </p:nvSpPr>
        <p:spPr>
          <a:xfrm>
            <a:off x="3517899" y="211306"/>
            <a:ext cx="811015" cy="270339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0">
                <a:pos x="810815" y="0"/>
              </a:cxn>
              <a:cxn ang="0">
                <a:pos x="810815" y="90091"/>
              </a:cxn>
              <a:cxn ang="0">
                <a:pos x="168920" y="90091"/>
              </a:cxn>
              <a:cxn ang="0">
                <a:pos x="168920" y="270272"/>
              </a:cxn>
              <a:cxn ang="0">
                <a:pos x="810815" y="270272"/>
              </a:cxn>
              <a:cxn ang="0">
                <a:pos x="810815" y="360363"/>
              </a:cxn>
              <a:cxn ang="0">
                <a:pos x="1081087" y="180182"/>
              </a:cxn>
              <a:cxn ang="0">
                <a:pos x="67568" y="90091"/>
              </a:cxn>
              <a:cxn ang="0">
                <a:pos x="67568" y="270272"/>
              </a:cxn>
              <a:cxn ang="0">
                <a:pos x="135136" y="270272"/>
              </a:cxn>
              <a:cxn ang="0">
                <a:pos x="135136" y="90091"/>
              </a:cxn>
              <a:cxn ang="0">
                <a:pos x="0" y="90091"/>
              </a:cxn>
              <a:cxn ang="0">
                <a:pos x="0" y="270272"/>
              </a:cxn>
              <a:cxn ang="0">
                <a:pos x="33784" y="270272"/>
              </a:cxn>
              <a:cxn ang="0">
                <a:pos x="33784" y="90091"/>
              </a:cxn>
            </a:cxnLst>
            <a:rect l="txL" t="txT" r="txR" b="txB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0033CC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 dirty="0">
              <a:latin typeface="Arial" panose="020B0604020202020204" pitchFamily="34" charset="0"/>
            </a:endParaRPr>
          </a:p>
        </p:txBody>
      </p:sp>
      <p:sp>
        <p:nvSpPr>
          <p:cNvPr id="32" name="椭圆 31"/>
          <p:cNvSpPr>
            <a:spLocks noChangeAspect="1"/>
          </p:cNvSpPr>
          <p:nvPr/>
        </p:nvSpPr>
        <p:spPr>
          <a:xfrm>
            <a:off x="164465" y="69850"/>
            <a:ext cx="956945" cy="956310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>
            <a:outerShdw blurRad="635000" dist="1016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3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3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3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3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3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7" dur="500"/>
                                        <p:tgtEl>
                                          <p:spTgt spid="13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1" dur="500"/>
                                        <p:tgtEl>
                                          <p:spTgt spid="13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13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6" dur="500"/>
                                        <p:tgtEl>
                                          <p:spTgt spid="13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0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  <p:bldP spid="13357" grpId="0"/>
      <p:bldP spid="13358" grpId="0"/>
      <p:bldP spid="13359" grpId="0"/>
      <p:bldP spid="13360" grpId="0"/>
      <p:bldP spid="13362" grpId="0" bldLvl="0" animBg="1"/>
      <p:bldP spid="13363" grpId="0"/>
      <p:bldP spid="1337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内容占位符 13314"/>
          <p:cNvSpPr>
            <a:spLocks noGrp="1"/>
          </p:cNvSpPr>
          <p:nvPr>
            <p:ph idx="1"/>
          </p:nvPr>
        </p:nvSpPr>
        <p:spPr>
          <a:xfrm>
            <a:off x="4542699" y="158350"/>
            <a:ext cx="2057908" cy="323930"/>
          </a:xfrm>
        </p:spPr>
        <p:txBody>
          <a:bodyPr vert="horz" wrap="square" lIns="68596" tIns="34298" rIns="68596" bIns="34298" anchor="t"/>
          <a:lstStyle/>
          <a:p>
            <a:pPr eaLnBrk="1" hangingPunct="1">
              <a:buClr>
                <a:srgbClr val="FF3300"/>
              </a:buClr>
              <a:buNone/>
            </a:pPr>
            <a:r>
              <a:rPr lang="en-US" altLang="zh-CN" sz="1950" b="1" dirty="0">
                <a:solidFill>
                  <a:srgbClr val="FF3300"/>
                </a:solidFill>
                <a:latin typeface="黑体" panose="02010609060101010101" charset="-122"/>
                <a:ea typeface="黑体" panose="02010609060101010101" charset="-122"/>
              </a:rPr>
              <a:t>1. </a:t>
            </a:r>
            <a:r>
              <a:rPr lang="zh-CN" altLang="en-US" sz="1950" b="1" dirty="0">
                <a:solidFill>
                  <a:srgbClr val="FF3300"/>
                </a:solidFill>
                <a:latin typeface="黑体" panose="02010609060101010101" charset="-122"/>
                <a:ea typeface="黑体" panose="02010609060101010101" charset="-122"/>
              </a:rPr>
              <a:t>酸性</a:t>
            </a:r>
            <a:endParaRPr lang="zh-CN" altLang="en-US" sz="1425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1526" name="文本框 13349"/>
          <p:cNvSpPr txBox="1"/>
          <p:nvPr/>
        </p:nvSpPr>
        <p:spPr>
          <a:xfrm>
            <a:off x="1216025" y="139700"/>
            <a:ext cx="2066290" cy="4140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>
            <a:solidFill>
              <a:srgbClr val="0033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1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charset="-122"/>
              </a:rPr>
              <a:t>乙酸的化学性质</a:t>
            </a:r>
            <a:endParaRPr lang="zh-CN" altLang="en-US" sz="21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3373" name="任意多边形 13372"/>
          <p:cNvSpPr/>
          <p:nvPr/>
        </p:nvSpPr>
        <p:spPr>
          <a:xfrm>
            <a:off x="3517899" y="211306"/>
            <a:ext cx="811015" cy="270339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0">
                <a:pos x="810815" y="0"/>
              </a:cxn>
              <a:cxn ang="0">
                <a:pos x="810815" y="90091"/>
              </a:cxn>
              <a:cxn ang="0">
                <a:pos x="168920" y="90091"/>
              </a:cxn>
              <a:cxn ang="0">
                <a:pos x="168920" y="270272"/>
              </a:cxn>
              <a:cxn ang="0">
                <a:pos x="810815" y="270272"/>
              </a:cxn>
              <a:cxn ang="0">
                <a:pos x="810815" y="360363"/>
              </a:cxn>
              <a:cxn ang="0">
                <a:pos x="1081087" y="180182"/>
              </a:cxn>
              <a:cxn ang="0">
                <a:pos x="67568" y="90091"/>
              </a:cxn>
              <a:cxn ang="0">
                <a:pos x="67568" y="270272"/>
              </a:cxn>
              <a:cxn ang="0">
                <a:pos x="135136" y="270272"/>
              </a:cxn>
              <a:cxn ang="0">
                <a:pos x="135136" y="90091"/>
              </a:cxn>
              <a:cxn ang="0">
                <a:pos x="0" y="90091"/>
              </a:cxn>
              <a:cxn ang="0">
                <a:pos x="0" y="270272"/>
              </a:cxn>
              <a:cxn ang="0">
                <a:pos x="33784" y="270272"/>
              </a:cxn>
              <a:cxn ang="0">
                <a:pos x="33784" y="90091"/>
              </a:cxn>
            </a:cxnLst>
            <a:rect l="txL" t="txT" r="txR" b="txB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0033CC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 dirty="0">
              <a:latin typeface="Arial" panose="020B0604020202020204" pitchFamily="34" charset="0"/>
            </a:endParaRPr>
          </a:p>
        </p:txBody>
      </p:sp>
      <p:sp>
        <p:nvSpPr>
          <p:cNvPr id="32" name="椭圆 31"/>
          <p:cNvSpPr>
            <a:spLocks noChangeAspect="1"/>
          </p:cNvSpPr>
          <p:nvPr/>
        </p:nvSpPr>
        <p:spPr>
          <a:xfrm>
            <a:off x="164465" y="69850"/>
            <a:ext cx="956945" cy="956310"/>
          </a:xfrm>
          <a:prstGeom prst="ellipse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  <a:effectLst>
            <a:outerShdw blurRad="635000" dist="1016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60" y="1368425"/>
            <a:ext cx="3140710" cy="212344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835660" y="3663950"/>
            <a:ext cx="2802255" cy="1100455"/>
            <a:chOff x="844058" y="2016195"/>
            <a:chExt cx="1597446" cy="1317991"/>
          </a:xfrm>
        </p:grpSpPr>
        <p:sp>
          <p:nvSpPr>
            <p:cNvPr id="6" name="Freeform 8"/>
            <p:cNvSpPr/>
            <p:nvPr/>
          </p:nvSpPr>
          <p:spPr bwMode="auto">
            <a:xfrm>
              <a:off x="844058" y="2016195"/>
              <a:ext cx="1597446" cy="1317991"/>
            </a:xfrm>
            <a:custGeom>
              <a:avLst/>
              <a:gdLst>
                <a:gd name="connsiteX0" fmla="*/ 0 w 1281166"/>
                <a:gd name="connsiteY0" fmla="*/ 105669 h 1056694"/>
                <a:gd name="connsiteX1" fmla="*/ 105669 w 1281166"/>
                <a:gd name="connsiteY1" fmla="*/ 0 h 1056694"/>
                <a:gd name="connsiteX2" fmla="*/ 1175497 w 1281166"/>
                <a:gd name="connsiteY2" fmla="*/ 0 h 1056694"/>
                <a:gd name="connsiteX3" fmla="*/ 1281166 w 1281166"/>
                <a:gd name="connsiteY3" fmla="*/ 105669 h 1056694"/>
                <a:gd name="connsiteX4" fmla="*/ 1281166 w 1281166"/>
                <a:gd name="connsiteY4" fmla="*/ 951025 h 1056694"/>
                <a:gd name="connsiteX5" fmla="*/ 1175497 w 1281166"/>
                <a:gd name="connsiteY5" fmla="*/ 1056694 h 1056694"/>
                <a:gd name="connsiteX6" fmla="*/ 105669 w 1281166"/>
                <a:gd name="connsiteY6" fmla="*/ 1056694 h 1056694"/>
                <a:gd name="connsiteX7" fmla="*/ 0 w 1281166"/>
                <a:gd name="connsiteY7" fmla="*/ 951025 h 1056694"/>
                <a:gd name="connsiteX8" fmla="*/ 0 w 1281166"/>
                <a:gd name="connsiteY8" fmla="*/ 105669 h 1056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1166" h="1056694">
                  <a:moveTo>
                    <a:pt x="0" y="105669"/>
                  </a:moveTo>
                  <a:cubicBezTo>
                    <a:pt x="0" y="47310"/>
                    <a:pt x="47310" y="0"/>
                    <a:pt x="105669" y="0"/>
                  </a:cubicBezTo>
                  <a:lnTo>
                    <a:pt x="1175497" y="0"/>
                  </a:lnTo>
                  <a:cubicBezTo>
                    <a:pt x="1233856" y="0"/>
                    <a:pt x="1281166" y="47310"/>
                    <a:pt x="1281166" y="105669"/>
                  </a:cubicBezTo>
                  <a:lnTo>
                    <a:pt x="1281166" y="951025"/>
                  </a:lnTo>
                  <a:cubicBezTo>
                    <a:pt x="1281166" y="1009384"/>
                    <a:pt x="1233856" y="1056694"/>
                    <a:pt x="1175497" y="1056694"/>
                  </a:cubicBezTo>
                  <a:lnTo>
                    <a:pt x="105669" y="1056694"/>
                  </a:lnTo>
                  <a:cubicBezTo>
                    <a:pt x="47310" y="1056694"/>
                    <a:pt x="0" y="1009384"/>
                    <a:pt x="0" y="951025"/>
                  </a:cubicBezTo>
                  <a:lnTo>
                    <a:pt x="0" y="105669"/>
                  </a:lnTo>
                  <a:close/>
                </a:path>
              </a:pathLst>
            </a:cu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tIns="93127" rIns="93127" bIns="128580"/>
            <a:lstStyle/>
            <a:p>
              <a:pPr marL="0" lvl="1" defTabSz="1374775">
                <a:lnSpc>
                  <a:spcPct val="90000"/>
                </a:lnSpc>
                <a:spcAft>
                  <a:spcPct val="15000"/>
                </a:spcAft>
                <a:defRPr/>
              </a:pPr>
              <a:endParaRPr lang="en-US" altLang="zh-CN" sz="1800" dirty="0">
                <a:solidFill>
                  <a:srgbClr val="000000"/>
                </a:solidFill>
                <a:latin typeface="U.S. 101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57"/>
            <p:cNvSpPr>
              <a:spLocks noChangeArrowheads="1"/>
            </p:cNvSpPr>
            <p:nvPr/>
          </p:nvSpPr>
          <p:spPr bwMode="auto">
            <a:xfrm>
              <a:off x="868875" y="2130412"/>
              <a:ext cx="1547812" cy="882970"/>
            </a:xfrm>
            <a:prstGeom prst="rect">
              <a:avLst/>
            </a:prstGeom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0" hangingPunct="0">
                <a:lnSpc>
                  <a:spcPct val="150000"/>
                </a:lnSpc>
              </a:pP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和标准比色卡对比，发现稀醋酸的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pH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值小于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7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，呈酸性。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835" y="553720"/>
            <a:ext cx="2343150" cy="312483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5367020" y="3642360"/>
            <a:ext cx="2802255" cy="1100455"/>
            <a:chOff x="844058" y="2016195"/>
            <a:chExt cx="1597446" cy="1317991"/>
          </a:xfrm>
        </p:grpSpPr>
        <p:sp>
          <p:nvSpPr>
            <p:cNvPr id="10" name="Freeform 8"/>
            <p:cNvSpPr/>
            <p:nvPr/>
          </p:nvSpPr>
          <p:spPr bwMode="auto">
            <a:xfrm>
              <a:off x="844058" y="2016195"/>
              <a:ext cx="1597446" cy="1317991"/>
            </a:xfrm>
            <a:custGeom>
              <a:avLst/>
              <a:gdLst>
                <a:gd name="connsiteX0" fmla="*/ 0 w 1281166"/>
                <a:gd name="connsiteY0" fmla="*/ 105669 h 1056694"/>
                <a:gd name="connsiteX1" fmla="*/ 105669 w 1281166"/>
                <a:gd name="connsiteY1" fmla="*/ 0 h 1056694"/>
                <a:gd name="connsiteX2" fmla="*/ 1175497 w 1281166"/>
                <a:gd name="connsiteY2" fmla="*/ 0 h 1056694"/>
                <a:gd name="connsiteX3" fmla="*/ 1281166 w 1281166"/>
                <a:gd name="connsiteY3" fmla="*/ 105669 h 1056694"/>
                <a:gd name="connsiteX4" fmla="*/ 1281166 w 1281166"/>
                <a:gd name="connsiteY4" fmla="*/ 951025 h 1056694"/>
                <a:gd name="connsiteX5" fmla="*/ 1175497 w 1281166"/>
                <a:gd name="connsiteY5" fmla="*/ 1056694 h 1056694"/>
                <a:gd name="connsiteX6" fmla="*/ 105669 w 1281166"/>
                <a:gd name="connsiteY6" fmla="*/ 1056694 h 1056694"/>
                <a:gd name="connsiteX7" fmla="*/ 0 w 1281166"/>
                <a:gd name="connsiteY7" fmla="*/ 951025 h 1056694"/>
                <a:gd name="connsiteX8" fmla="*/ 0 w 1281166"/>
                <a:gd name="connsiteY8" fmla="*/ 105669 h 1056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1166" h="1056694">
                  <a:moveTo>
                    <a:pt x="0" y="105669"/>
                  </a:moveTo>
                  <a:cubicBezTo>
                    <a:pt x="0" y="47310"/>
                    <a:pt x="47310" y="0"/>
                    <a:pt x="105669" y="0"/>
                  </a:cubicBezTo>
                  <a:lnTo>
                    <a:pt x="1175497" y="0"/>
                  </a:lnTo>
                  <a:cubicBezTo>
                    <a:pt x="1233856" y="0"/>
                    <a:pt x="1281166" y="47310"/>
                    <a:pt x="1281166" y="105669"/>
                  </a:cubicBezTo>
                  <a:lnTo>
                    <a:pt x="1281166" y="951025"/>
                  </a:lnTo>
                  <a:cubicBezTo>
                    <a:pt x="1281166" y="1009384"/>
                    <a:pt x="1233856" y="1056694"/>
                    <a:pt x="1175497" y="1056694"/>
                  </a:cubicBezTo>
                  <a:lnTo>
                    <a:pt x="105669" y="1056694"/>
                  </a:lnTo>
                  <a:cubicBezTo>
                    <a:pt x="47310" y="1056694"/>
                    <a:pt x="0" y="1009384"/>
                    <a:pt x="0" y="951025"/>
                  </a:cubicBezTo>
                  <a:lnTo>
                    <a:pt x="0" y="105669"/>
                  </a:lnTo>
                  <a:close/>
                </a:path>
              </a:pathLst>
            </a:cu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tIns="93127" rIns="93127" bIns="128580"/>
            <a:lstStyle/>
            <a:p>
              <a:pPr marL="0" lvl="1" defTabSz="1374775">
                <a:lnSpc>
                  <a:spcPct val="90000"/>
                </a:lnSpc>
                <a:spcAft>
                  <a:spcPct val="15000"/>
                </a:spcAft>
                <a:defRPr/>
              </a:pPr>
              <a:endParaRPr lang="en-US" altLang="zh-CN" sz="1800" dirty="0">
                <a:solidFill>
                  <a:srgbClr val="000000"/>
                </a:solidFill>
                <a:latin typeface="U.S. 101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57"/>
            <p:cNvSpPr>
              <a:spLocks noChangeArrowheads="1"/>
            </p:cNvSpPr>
            <p:nvPr/>
          </p:nvSpPr>
          <p:spPr bwMode="auto">
            <a:xfrm>
              <a:off x="868875" y="2130412"/>
              <a:ext cx="1547812" cy="882970"/>
            </a:xfrm>
            <a:prstGeom prst="rect">
              <a:avLst/>
            </a:prstGeom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0" hangingPunct="0">
                <a:lnSpc>
                  <a:spcPct val="150000"/>
                </a:lnSpc>
              </a:pP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用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pH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计检测后，发现稀醋酸的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pH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值小于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7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，呈酸性。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3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tags/tag1.xml><?xml version="1.0" encoding="utf-8"?>
<p:tagLst xmlns:p="http://schemas.openxmlformats.org/presentationml/2006/main">
  <p:tag name="NORDRI TOOLS WATERMARK" val="2ya03aje"/>
</p:tagLst>
</file>

<file path=ppt/tags/tag2.xml><?xml version="1.0" encoding="utf-8"?>
<p:tagLst xmlns:p="http://schemas.openxmlformats.org/presentationml/2006/main">
  <p:tag name="NORDRI TOOLS WATERMARK" val="2ya03aje"/>
</p:tagLst>
</file>

<file path=ppt/tags/tag3.xml><?xml version="1.0" encoding="utf-8"?>
<p:tagLst xmlns:p="http://schemas.openxmlformats.org/presentationml/2006/main">
  <p:tag name="NORDRI TOOLS WATERMARK" val="2ya03aje"/>
</p:tagLst>
</file>

<file path=ppt/tags/tag4.xml><?xml version="1.0" encoding="utf-8"?>
<p:tagLst xmlns:p="http://schemas.openxmlformats.org/presentationml/2006/main">
  <p:tag name="NORDRI TOOLS WATERMARK" val="2ya03aje"/>
</p:tagLst>
</file>

<file path=ppt/tags/tag5.xml><?xml version="1.0" encoding="utf-8"?>
<p:tagLst xmlns:p="http://schemas.openxmlformats.org/presentationml/2006/main">
  <p:tag name="NORDRI TOOLS WATERMARK" val="2ya03aje"/>
</p:tagLst>
</file>

<file path=ppt/tags/tag6.xml><?xml version="1.0" encoding="utf-8"?>
<p:tagLst xmlns:p="http://schemas.openxmlformats.org/presentationml/2006/main">
  <p:tag name="KSO_WPP_MARK_KEY" val="872de815-f103-4848-8385-a6e2f310f4c0"/>
  <p:tag name="COMMONDATA" val="eyJoZGlkIjoiMzRmM2I3NzVmYjMwYzJhNjk5M2MzMzRhZTY4NzA0MDIifQ=="/>
</p:tagLst>
</file>

<file path=ppt/theme/theme1.xml><?xml version="1.0" encoding="utf-8"?>
<a:theme xmlns:a="http://schemas.openxmlformats.org/drawingml/2006/main" name="Default Design">
  <a:themeElements>
    <a:clrScheme name="自定义 186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0070C0"/>
      </a:accent1>
      <a:accent2>
        <a:srgbClr val="4FACF3"/>
      </a:accent2>
      <a:accent3>
        <a:srgbClr val="40AFFF"/>
      </a:accent3>
      <a:accent4>
        <a:srgbClr val="4FACF3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CC3300"/>
        </a:dk2>
        <a:lt2>
          <a:srgbClr val="808080"/>
        </a:lt2>
        <a:accent1>
          <a:srgbClr val="FF6161"/>
        </a:accent1>
        <a:accent2>
          <a:srgbClr val="FFC319"/>
        </a:accent2>
        <a:accent3>
          <a:srgbClr val="FFFFFF"/>
        </a:accent3>
        <a:accent4>
          <a:srgbClr val="000000"/>
        </a:accent4>
        <a:accent5>
          <a:srgbClr val="FFB7B7"/>
        </a:accent5>
        <a:accent6>
          <a:srgbClr val="E7B016"/>
        </a:accent6>
        <a:hlink>
          <a:srgbClr val="A8D02A"/>
        </a:hlink>
        <a:folHlink>
          <a:srgbClr val="5CB1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6666"/>
        </a:dk2>
        <a:lt2>
          <a:srgbClr val="808080"/>
        </a:lt2>
        <a:accent1>
          <a:srgbClr val="F8A230"/>
        </a:accent1>
        <a:accent2>
          <a:srgbClr val="5CACE2"/>
        </a:accent2>
        <a:accent3>
          <a:srgbClr val="FFFFFF"/>
        </a:accent3>
        <a:accent4>
          <a:srgbClr val="000000"/>
        </a:accent4>
        <a:accent5>
          <a:srgbClr val="FBCEAD"/>
        </a:accent5>
        <a:accent6>
          <a:srgbClr val="539BCD"/>
        </a:accent6>
        <a:hlink>
          <a:srgbClr val="E569A7"/>
        </a:hlink>
        <a:folHlink>
          <a:srgbClr val="95D8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66"/>
        </a:dk2>
        <a:lt2>
          <a:srgbClr val="808080"/>
        </a:lt2>
        <a:accent1>
          <a:srgbClr val="8EEA3A"/>
        </a:accent1>
        <a:accent2>
          <a:srgbClr val="F97B90"/>
        </a:accent2>
        <a:accent3>
          <a:srgbClr val="FFFFFF"/>
        </a:accent3>
        <a:accent4>
          <a:srgbClr val="000000"/>
        </a:accent4>
        <a:accent5>
          <a:srgbClr val="C6F3AE"/>
        </a:accent5>
        <a:accent6>
          <a:srgbClr val="E26F82"/>
        </a:accent6>
        <a:hlink>
          <a:srgbClr val="5DC2F5"/>
        </a:hlink>
        <a:folHlink>
          <a:srgbClr val="FFA4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2282</Words>
  <Application>WPS 演示</Application>
  <PresentationFormat>自定义</PresentationFormat>
  <Paragraphs>369</Paragraphs>
  <Slides>21</Slides>
  <Notes>10</Notes>
  <HiddenSlides>0</HiddenSlides>
  <MMClips>1</MMClips>
  <ScaleCrop>false</ScaleCrop>
  <HeadingPairs>
    <vt:vector size="8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2" baseType="lpstr">
      <vt:lpstr>Arial</vt:lpstr>
      <vt:lpstr>宋体</vt:lpstr>
      <vt:lpstr>Wingdings</vt:lpstr>
      <vt:lpstr>Amelia BT</vt:lpstr>
      <vt:lpstr>Segoe Print</vt:lpstr>
      <vt:lpstr>微软雅黑</vt:lpstr>
      <vt:lpstr>Garamond</vt:lpstr>
      <vt:lpstr>楷体_GB2312</vt:lpstr>
      <vt:lpstr>新宋体</vt:lpstr>
      <vt:lpstr>方正正纤黑简体</vt:lpstr>
      <vt:lpstr>黑体</vt:lpstr>
      <vt:lpstr>Arial Unicode MS</vt:lpstr>
      <vt:lpstr>Impact</vt:lpstr>
      <vt:lpstr>华文细黑</vt:lpstr>
      <vt:lpstr>Times New Roman</vt:lpstr>
      <vt:lpstr>U.S. 101</vt:lpstr>
      <vt:lpstr>Arial Unicode MS</vt:lpstr>
      <vt:lpstr>华文中宋</vt:lpstr>
      <vt:lpstr>Tahoma</vt:lpstr>
      <vt:lpstr>Default Design</vt:lpstr>
      <vt:lpstr>Paint.Picture</vt:lpstr>
      <vt:lpstr>PowerPoint 演示文稿</vt:lpstr>
      <vt:lpstr>醋酸的发展史</vt:lpstr>
      <vt:lpstr>乙酸的组成和结构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86199</cp:lastModifiedBy>
  <cp:revision>1</cp:revision>
  <dcterms:created xsi:type="dcterms:W3CDTF">2023-02-05T08:54:44Z</dcterms:created>
  <dcterms:modified xsi:type="dcterms:W3CDTF">2023-02-05T08:54:44Z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2052-11.1.0.13012</vt:lpwstr>
  </property>
  <property fmtid="{D5CDD505-2E9C-101B-9397-08002B2CF9AE}" pid="3" name="ICV">
    <vt:lpwstr>9773073AC64D4E88B643BBB89CC208D2</vt:lpwstr>
  </property>
</Properties>
</file>