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notesSlides/notesSlide1.xml" ContentType="application/vnd.openxmlformats-officedocument.presentationml.notesSlide+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notesSlides/notesSlide2.xml" ContentType="application/vnd.openxmlformats-officedocument.presentationml.notesSlide+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7" r:id="rId2"/>
    <p:sldId id="1121" r:id="rId3"/>
    <p:sldId id="1155" r:id="rId4"/>
    <p:sldId id="1156" r:id="rId5"/>
    <p:sldId id="1158" r:id="rId6"/>
    <p:sldId id="1164" r:id="rId7"/>
    <p:sldId id="1162" r:id="rId8"/>
    <p:sldId id="1173" r:id="rId9"/>
    <p:sldId id="1163" r:id="rId10"/>
    <p:sldId id="1160" r:id="rId11"/>
    <p:sldId id="1157" r:id="rId12"/>
    <p:sldId id="1172" r:id="rId13"/>
    <p:sldId id="1165" r:id="rId14"/>
    <p:sldId id="1166" r:id="rId15"/>
    <p:sldId id="1167" r:id="rId16"/>
    <p:sldId id="1169" r:id="rId17"/>
    <p:sldId id="1170" r:id="rId18"/>
    <p:sldId id="1171"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82" d="100"/>
          <a:sy n="82" d="100"/>
        </p:scale>
        <p:origin x="720" y="53"/>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64AB21-5CAD-44E2-B418-59236478679D}" type="datetimeFigureOut">
              <a:rPr lang="zh-CN" altLang="en-US" smtClean="0"/>
              <a:t>2023/1/30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BDD20-88A1-49D6-B09E-B28479FA8FE9}" type="slidenum">
              <a:rPr lang="zh-CN" altLang="en-US" smtClean="0"/>
              <a:t>‹#›</a:t>
            </a:fld>
            <a:endParaRPr lang="zh-CN" altLang="en-US"/>
          </a:p>
        </p:txBody>
      </p:sp>
    </p:spTree>
    <p:extLst>
      <p:ext uri="{BB962C8B-B14F-4D97-AF65-F5344CB8AC3E}">
        <p14:creationId xmlns:p14="http://schemas.microsoft.com/office/powerpoint/2010/main" val="155748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455.xml"/><Relationship Id="rId2" Type="http://schemas.openxmlformats.org/officeDocument/2006/relationships/tags" Target="../tags/tag454.xml"/><Relationship Id="rId1" Type="http://schemas.openxmlformats.org/officeDocument/2006/relationships/tags" Target="../tags/tag453.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72.xml"/><Relationship Id="rId1" Type="http://schemas.openxmlformats.org/officeDocument/2006/relationships/tags" Target="../tags/tag471.xml"/><Relationship Id="rId4"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6F30D575-0996-4A75-BB26-7F3A64A10107}" type="slidenum">
              <a:rPr lang="zh-CN" altLang="en-US" smtClean="0"/>
              <a:t>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2023/1/30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2023/1/30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2023/1/30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01633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2023/1/30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2023/1/30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2023/1/30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2023/1/30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2023/1/30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2023/1/30</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grpSp>
        <p:nvGrpSpPr>
          <p:cNvPr id="9" name="组合 8"/>
          <p:cNvGrpSpPr/>
          <p:nvPr userDrawn="1"/>
        </p:nvGrpSpPr>
        <p:grpSpPr>
          <a:xfrm>
            <a:off x="143692" y="150495"/>
            <a:ext cx="666204" cy="470263"/>
            <a:chOff x="117566" y="1188720"/>
            <a:chExt cx="666204" cy="470263"/>
          </a:xfrm>
        </p:grpSpPr>
        <p:sp>
          <p:nvSpPr>
            <p:cNvPr id="7" name="箭头: V 形 6"/>
            <p:cNvSpPr/>
            <p:nvPr userDrawn="1"/>
          </p:nvSpPr>
          <p:spPr>
            <a:xfrm>
              <a:off x="117566"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箭头: V 形 7"/>
            <p:cNvSpPr/>
            <p:nvPr userDrawn="1"/>
          </p:nvSpPr>
          <p:spPr>
            <a:xfrm>
              <a:off x="457199"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userDrawn="1"/>
        </p:nvCxnSpPr>
        <p:spPr>
          <a:xfrm>
            <a:off x="940526" y="640443"/>
            <a:ext cx="11251474" cy="0"/>
          </a:xfrm>
          <a:prstGeom prst="line">
            <a:avLst/>
          </a:prstGeom>
          <a:ln>
            <a:solidFill>
              <a:srgbClr val="3DA1D2"/>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1088432" y="-54990"/>
            <a:ext cx="1053221" cy="675748"/>
          </a:xfrm>
          <a:prstGeom prst="rect">
            <a:avLst/>
          </a:prstGeom>
        </p:spPr>
      </p:pic>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tags" Target="../tags/tag294.xml"/><Relationship Id="rId18" Type="http://schemas.openxmlformats.org/officeDocument/2006/relationships/tags" Target="../tags/tag299.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tags" Target="../tags/tag293.xml"/><Relationship Id="rId17" Type="http://schemas.openxmlformats.org/officeDocument/2006/relationships/tags" Target="../tags/tag298.xml"/><Relationship Id="rId2" Type="http://schemas.openxmlformats.org/officeDocument/2006/relationships/tags" Target="../tags/tag283.xml"/><Relationship Id="rId16" Type="http://schemas.openxmlformats.org/officeDocument/2006/relationships/tags" Target="../tags/tag297.xml"/><Relationship Id="rId20" Type="http://schemas.openxmlformats.org/officeDocument/2006/relationships/slideLayout" Target="../slideLayouts/slideLayout7.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tags" Target="../tags/tag292.xml"/><Relationship Id="rId5" Type="http://schemas.openxmlformats.org/officeDocument/2006/relationships/tags" Target="../tags/tag286.xml"/><Relationship Id="rId15" Type="http://schemas.openxmlformats.org/officeDocument/2006/relationships/tags" Target="../tags/tag296.xml"/><Relationship Id="rId10" Type="http://schemas.openxmlformats.org/officeDocument/2006/relationships/tags" Target="../tags/tag291.xml"/><Relationship Id="rId19" Type="http://schemas.openxmlformats.org/officeDocument/2006/relationships/tags" Target="../tags/tag300.xml"/><Relationship Id="rId4" Type="http://schemas.openxmlformats.org/officeDocument/2006/relationships/tags" Target="../tags/tag285.xml"/><Relationship Id="rId9" Type="http://schemas.openxmlformats.org/officeDocument/2006/relationships/tags" Target="../tags/tag290.xml"/><Relationship Id="rId14" Type="http://schemas.openxmlformats.org/officeDocument/2006/relationships/tags" Target="../tags/tag295.xml"/></Relationships>
</file>

<file path=ppt/slides/_rels/slide11.xml.rels><?xml version="1.0" encoding="UTF-8" standalone="yes"?>
<Relationships xmlns="http://schemas.openxmlformats.org/package/2006/relationships"><Relationship Id="rId26" Type="http://schemas.openxmlformats.org/officeDocument/2006/relationships/tags" Target="../tags/tag326.xml"/><Relationship Id="rId21" Type="http://schemas.openxmlformats.org/officeDocument/2006/relationships/tags" Target="../tags/tag321.xml"/><Relationship Id="rId42" Type="http://schemas.openxmlformats.org/officeDocument/2006/relationships/tags" Target="../tags/tag342.xml"/><Relationship Id="rId47" Type="http://schemas.openxmlformats.org/officeDocument/2006/relationships/tags" Target="../tags/tag347.xml"/><Relationship Id="rId63" Type="http://schemas.openxmlformats.org/officeDocument/2006/relationships/tags" Target="../tags/tag363.xml"/><Relationship Id="rId68" Type="http://schemas.openxmlformats.org/officeDocument/2006/relationships/tags" Target="../tags/tag368.xml"/><Relationship Id="rId84" Type="http://schemas.openxmlformats.org/officeDocument/2006/relationships/tags" Target="../tags/tag384.xml"/><Relationship Id="rId89" Type="http://schemas.openxmlformats.org/officeDocument/2006/relationships/tags" Target="../tags/tag389.xml"/><Relationship Id="rId16" Type="http://schemas.openxmlformats.org/officeDocument/2006/relationships/tags" Target="../tags/tag316.xml"/><Relationship Id="rId11" Type="http://schemas.openxmlformats.org/officeDocument/2006/relationships/tags" Target="../tags/tag311.xml"/><Relationship Id="rId32" Type="http://schemas.openxmlformats.org/officeDocument/2006/relationships/tags" Target="../tags/tag332.xml"/><Relationship Id="rId37" Type="http://schemas.openxmlformats.org/officeDocument/2006/relationships/tags" Target="../tags/tag337.xml"/><Relationship Id="rId53" Type="http://schemas.openxmlformats.org/officeDocument/2006/relationships/tags" Target="../tags/tag353.xml"/><Relationship Id="rId58" Type="http://schemas.openxmlformats.org/officeDocument/2006/relationships/tags" Target="../tags/tag358.xml"/><Relationship Id="rId74" Type="http://schemas.openxmlformats.org/officeDocument/2006/relationships/tags" Target="../tags/tag374.xml"/><Relationship Id="rId79" Type="http://schemas.openxmlformats.org/officeDocument/2006/relationships/tags" Target="../tags/tag379.xml"/><Relationship Id="rId5" Type="http://schemas.openxmlformats.org/officeDocument/2006/relationships/tags" Target="../tags/tag305.xml"/><Relationship Id="rId90" Type="http://schemas.openxmlformats.org/officeDocument/2006/relationships/tags" Target="../tags/tag390.xml"/><Relationship Id="rId95" Type="http://schemas.openxmlformats.org/officeDocument/2006/relationships/slideLayout" Target="../slideLayouts/slideLayout7.xml"/><Relationship Id="rId22" Type="http://schemas.openxmlformats.org/officeDocument/2006/relationships/tags" Target="../tags/tag322.xml"/><Relationship Id="rId27" Type="http://schemas.openxmlformats.org/officeDocument/2006/relationships/tags" Target="../tags/tag327.xml"/><Relationship Id="rId43" Type="http://schemas.openxmlformats.org/officeDocument/2006/relationships/tags" Target="../tags/tag343.xml"/><Relationship Id="rId48" Type="http://schemas.openxmlformats.org/officeDocument/2006/relationships/tags" Target="../tags/tag348.xml"/><Relationship Id="rId64" Type="http://schemas.openxmlformats.org/officeDocument/2006/relationships/tags" Target="../tags/tag364.xml"/><Relationship Id="rId69" Type="http://schemas.openxmlformats.org/officeDocument/2006/relationships/tags" Target="../tags/tag369.xml"/><Relationship Id="rId8" Type="http://schemas.openxmlformats.org/officeDocument/2006/relationships/tags" Target="../tags/tag308.xml"/><Relationship Id="rId51" Type="http://schemas.openxmlformats.org/officeDocument/2006/relationships/tags" Target="../tags/tag351.xml"/><Relationship Id="rId72" Type="http://schemas.openxmlformats.org/officeDocument/2006/relationships/tags" Target="../tags/tag372.xml"/><Relationship Id="rId80" Type="http://schemas.openxmlformats.org/officeDocument/2006/relationships/tags" Target="../tags/tag380.xml"/><Relationship Id="rId85" Type="http://schemas.openxmlformats.org/officeDocument/2006/relationships/tags" Target="../tags/tag385.xml"/><Relationship Id="rId93" Type="http://schemas.openxmlformats.org/officeDocument/2006/relationships/tags" Target="../tags/tag393.xml"/><Relationship Id="rId3" Type="http://schemas.openxmlformats.org/officeDocument/2006/relationships/tags" Target="../tags/tag303.xml"/><Relationship Id="rId12" Type="http://schemas.openxmlformats.org/officeDocument/2006/relationships/tags" Target="../tags/tag312.xml"/><Relationship Id="rId17" Type="http://schemas.openxmlformats.org/officeDocument/2006/relationships/tags" Target="../tags/tag317.xml"/><Relationship Id="rId25" Type="http://schemas.openxmlformats.org/officeDocument/2006/relationships/tags" Target="../tags/tag325.xml"/><Relationship Id="rId33" Type="http://schemas.openxmlformats.org/officeDocument/2006/relationships/tags" Target="../tags/tag333.xml"/><Relationship Id="rId38" Type="http://schemas.openxmlformats.org/officeDocument/2006/relationships/tags" Target="../tags/tag338.xml"/><Relationship Id="rId46" Type="http://schemas.openxmlformats.org/officeDocument/2006/relationships/tags" Target="../tags/tag346.xml"/><Relationship Id="rId59" Type="http://schemas.openxmlformats.org/officeDocument/2006/relationships/tags" Target="../tags/tag359.xml"/><Relationship Id="rId67" Type="http://schemas.openxmlformats.org/officeDocument/2006/relationships/tags" Target="../tags/tag367.xml"/><Relationship Id="rId20" Type="http://schemas.openxmlformats.org/officeDocument/2006/relationships/tags" Target="../tags/tag320.xml"/><Relationship Id="rId41" Type="http://schemas.openxmlformats.org/officeDocument/2006/relationships/tags" Target="../tags/tag341.xml"/><Relationship Id="rId54" Type="http://schemas.openxmlformats.org/officeDocument/2006/relationships/tags" Target="../tags/tag354.xml"/><Relationship Id="rId62" Type="http://schemas.openxmlformats.org/officeDocument/2006/relationships/tags" Target="../tags/tag362.xml"/><Relationship Id="rId70" Type="http://schemas.openxmlformats.org/officeDocument/2006/relationships/tags" Target="../tags/tag370.xml"/><Relationship Id="rId75" Type="http://schemas.openxmlformats.org/officeDocument/2006/relationships/tags" Target="../tags/tag375.xml"/><Relationship Id="rId83" Type="http://schemas.openxmlformats.org/officeDocument/2006/relationships/tags" Target="../tags/tag383.xml"/><Relationship Id="rId88" Type="http://schemas.openxmlformats.org/officeDocument/2006/relationships/tags" Target="../tags/tag388.xml"/><Relationship Id="rId91" Type="http://schemas.openxmlformats.org/officeDocument/2006/relationships/tags" Target="../tags/tag391.xml"/><Relationship Id="rId1" Type="http://schemas.openxmlformats.org/officeDocument/2006/relationships/tags" Target="../tags/tag301.xml"/><Relationship Id="rId6" Type="http://schemas.openxmlformats.org/officeDocument/2006/relationships/tags" Target="../tags/tag306.xml"/><Relationship Id="rId15" Type="http://schemas.openxmlformats.org/officeDocument/2006/relationships/tags" Target="../tags/tag315.xml"/><Relationship Id="rId23" Type="http://schemas.openxmlformats.org/officeDocument/2006/relationships/tags" Target="../tags/tag323.xml"/><Relationship Id="rId28" Type="http://schemas.openxmlformats.org/officeDocument/2006/relationships/tags" Target="../tags/tag328.xml"/><Relationship Id="rId36" Type="http://schemas.openxmlformats.org/officeDocument/2006/relationships/tags" Target="../tags/tag336.xml"/><Relationship Id="rId49" Type="http://schemas.openxmlformats.org/officeDocument/2006/relationships/tags" Target="../tags/tag349.xml"/><Relationship Id="rId57" Type="http://schemas.openxmlformats.org/officeDocument/2006/relationships/tags" Target="../tags/tag357.xml"/><Relationship Id="rId10" Type="http://schemas.openxmlformats.org/officeDocument/2006/relationships/tags" Target="../tags/tag310.xml"/><Relationship Id="rId31" Type="http://schemas.openxmlformats.org/officeDocument/2006/relationships/tags" Target="../tags/tag331.xml"/><Relationship Id="rId44" Type="http://schemas.openxmlformats.org/officeDocument/2006/relationships/tags" Target="../tags/tag344.xml"/><Relationship Id="rId52" Type="http://schemas.openxmlformats.org/officeDocument/2006/relationships/tags" Target="../tags/tag352.xml"/><Relationship Id="rId60" Type="http://schemas.openxmlformats.org/officeDocument/2006/relationships/tags" Target="../tags/tag360.xml"/><Relationship Id="rId65" Type="http://schemas.openxmlformats.org/officeDocument/2006/relationships/tags" Target="../tags/tag365.xml"/><Relationship Id="rId73" Type="http://schemas.openxmlformats.org/officeDocument/2006/relationships/tags" Target="../tags/tag373.xml"/><Relationship Id="rId78" Type="http://schemas.openxmlformats.org/officeDocument/2006/relationships/tags" Target="../tags/tag378.xml"/><Relationship Id="rId81" Type="http://schemas.openxmlformats.org/officeDocument/2006/relationships/tags" Target="../tags/tag381.xml"/><Relationship Id="rId86" Type="http://schemas.openxmlformats.org/officeDocument/2006/relationships/tags" Target="../tags/tag386.xml"/><Relationship Id="rId94" Type="http://schemas.openxmlformats.org/officeDocument/2006/relationships/tags" Target="../tags/tag394.xml"/><Relationship Id="rId4" Type="http://schemas.openxmlformats.org/officeDocument/2006/relationships/tags" Target="../tags/tag304.xml"/><Relationship Id="rId9" Type="http://schemas.openxmlformats.org/officeDocument/2006/relationships/tags" Target="../tags/tag309.xml"/><Relationship Id="rId13" Type="http://schemas.openxmlformats.org/officeDocument/2006/relationships/tags" Target="../tags/tag313.xml"/><Relationship Id="rId18" Type="http://schemas.openxmlformats.org/officeDocument/2006/relationships/tags" Target="../tags/tag318.xml"/><Relationship Id="rId39" Type="http://schemas.openxmlformats.org/officeDocument/2006/relationships/tags" Target="../tags/tag339.xml"/><Relationship Id="rId34" Type="http://schemas.openxmlformats.org/officeDocument/2006/relationships/tags" Target="../tags/tag334.xml"/><Relationship Id="rId50" Type="http://schemas.openxmlformats.org/officeDocument/2006/relationships/tags" Target="../tags/tag350.xml"/><Relationship Id="rId55" Type="http://schemas.openxmlformats.org/officeDocument/2006/relationships/tags" Target="../tags/tag355.xml"/><Relationship Id="rId76" Type="http://schemas.openxmlformats.org/officeDocument/2006/relationships/tags" Target="../tags/tag376.xml"/><Relationship Id="rId7" Type="http://schemas.openxmlformats.org/officeDocument/2006/relationships/tags" Target="../tags/tag307.xml"/><Relationship Id="rId71" Type="http://schemas.openxmlformats.org/officeDocument/2006/relationships/tags" Target="../tags/tag371.xml"/><Relationship Id="rId92" Type="http://schemas.openxmlformats.org/officeDocument/2006/relationships/tags" Target="../tags/tag392.xml"/><Relationship Id="rId2" Type="http://schemas.openxmlformats.org/officeDocument/2006/relationships/tags" Target="../tags/tag302.xml"/><Relationship Id="rId29" Type="http://schemas.openxmlformats.org/officeDocument/2006/relationships/tags" Target="../tags/tag329.xml"/><Relationship Id="rId24" Type="http://schemas.openxmlformats.org/officeDocument/2006/relationships/tags" Target="../tags/tag324.xml"/><Relationship Id="rId40" Type="http://schemas.openxmlformats.org/officeDocument/2006/relationships/tags" Target="../tags/tag340.xml"/><Relationship Id="rId45" Type="http://schemas.openxmlformats.org/officeDocument/2006/relationships/tags" Target="../tags/tag345.xml"/><Relationship Id="rId66" Type="http://schemas.openxmlformats.org/officeDocument/2006/relationships/tags" Target="../tags/tag366.xml"/><Relationship Id="rId87" Type="http://schemas.openxmlformats.org/officeDocument/2006/relationships/tags" Target="../tags/tag387.xml"/><Relationship Id="rId61" Type="http://schemas.openxmlformats.org/officeDocument/2006/relationships/tags" Target="../tags/tag361.xml"/><Relationship Id="rId82" Type="http://schemas.openxmlformats.org/officeDocument/2006/relationships/tags" Target="../tags/tag382.xml"/><Relationship Id="rId19" Type="http://schemas.openxmlformats.org/officeDocument/2006/relationships/tags" Target="../tags/tag319.xml"/><Relationship Id="rId14" Type="http://schemas.openxmlformats.org/officeDocument/2006/relationships/tags" Target="../tags/tag314.xml"/><Relationship Id="rId30" Type="http://schemas.openxmlformats.org/officeDocument/2006/relationships/tags" Target="../tags/tag330.xml"/><Relationship Id="rId35" Type="http://schemas.openxmlformats.org/officeDocument/2006/relationships/tags" Target="../tags/tag335.xml"/><Relationship Id="rId56" Type="http://schemas.openxmlformats.org/officeDocument/2006/relationships/tags" Target="../tags/tag356.xml"/><Relationship Id="rId77" Type="http://schemas.openxmlformats.org/officeDocument/2006/relationships/tags" Target="../tags/tag377.xml"/></Relationships>
</file>

<file path=ppt/slides/_rels/slide12.xml.rels><?xml version="1.0" encoding="UTF-8" standalone="yes"?>
<Relationships xmlns="http://schemas.openxmlformats.org/package/2006/relationships"><Relationship Id="rId8" Type="http://schemas.openxmlformats.org/officeDocument/2006/relationships/tags" Target="../tags/tag402.xml"/><Relationship Id="rId3" Type="http://schemas.openxmlformats.org/officeDocument/2006/relationships/tags" Target="../tags/tag397.xml"/><Relationship Id="rId7" Type="http://schemas.openxmlformats.org/officeDocument/2006/relationships/tags" Target="../tags/tag401.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10" Type="http://schemas.openxmlformats.org/officeDocument/2006/relationships/image" Target="../media/image26.jpeg"/><Relationship Id="rId4" Type="http://schemas.openxmlformats.org/officeDocument/2006/relationships/tags" Target="../tags/tag398.xml"/><Relationship Id="rId9"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tags" Target="../tags/tag415.xml"/><Relationship Id="rId18" Type="http://schemas.openxmlformats.org/officeDocument/2006/relationships/tags" Target="../tags/tag420.xml"/><Relationship Id="rId26" Type="http://schemas.openxmlformats.org/officeDocument/2006/relationships/tags" Target="../tags/tag428.xml"/><Relationship Id="rId3" Type="http://schemas.openxmlformats.org/officeDocument/2006/relationships/tags" Target="../tags/tag405.xml"/><Relationship Id="rId21" Type="http://schemas.openxmlformats.org/officeDocument/2006/relationships/tags" Target="../tags/tag423.xml"/><Relationship Id="rId7" Type="http://schemas.openxmlformats.org/officeDocument/2006/relationships/tags" Target="../tags/tag409.xml"/><Relationship Id="rId12" Type="http://schemas.openxmlformats.org/officeDocument/2006/relationships/tags" Target="../tags/tag414.xml"/><Relationship Id="rId17" Type="http://schemas.openxmlformats.org/officeDocument/2006/relationships/tags" Target="../tags/tag419.xml"/><Relationship Id="rId25" Type="http://schemas.openxmlformats.org/officeDocument/2006/relationships/tags" Target="../tags/tag427.xml"/><Relationship Id="rId2" Type="http://schemas.openxmlformats.org/officeDocument/2006/relationships/tags" Target="../tags/tag404.xml"/><Relationship Id="rId16" Type="http://schemas.openxmlformats.org/officeDocument/2006/relationships/tags" Target="../tags/tag418.xml"/><Relationship Id="rId20" Type="http://schemas.openxmlformats.org/officeDocument/2006/relationships/tags" Target="../tags/tag422.xml"/><Relationship Id="rId29" Type="http://schemas.openxmlformats.org/officeDocument/2006/relationships/slideLayout" Target="../slideLayouts/slideLayout7.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tags" Target="../tags/tag413.xml"/><Relationship Id="rId24" Type="http://schemas.openxmlformats.org/officeDocument/2006/relationships/tags" Target="../tags/tag426.xml"/><Relationship Id="rId5" Type="http://schemas.openxmlformats.org/officeDocument/2006/relationships/tags" Target="../tags/tag407.xml"/><Relationship Id="rId15" Type="http://schemas.openxmlformats.org/officeDocument/2006/relationships/tags" Target="../tags/tag417.xml"/><Relationship Id="rId23" Type="http://schemas.openxmlformats.org/officeDocument/2006/relationships/tags" Target="../tags/tag425.xml"/><Relationship Id="rId28" Type="http://schemas.openxmlformats.org/officeDocument/2006/relationships/tags" Target="../tags/tag430.xml"/><Relationship Id="rId10" Type="http://schemas.openxmlformats.org/officeDocument/2006/relationships/tags" Target="../tags/tag412.xml"/><Relationship Id="rId19" Type="http://schemas.openxmlformats.org/officeDocument/2006/relationships/tags" Target="../tags/tag421.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tags" Target="../tags/tag416.xml"/><Relationship Id="rId22" Type="http://schemas.openxmlformats.org/officeDocument/2006/relationships/tags" Target="../tags/tag424.xml"/><Relationship Id="rId27" Type="http://schemas.openxmlformats.org/officeDocument/2006/relationships/tags" Target="../tags/tag429.xml"/><Relationship Id="rId30"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tags" Target="../tags/tag433.xml"/><Relationship Id="rId7" Type="http://schemas.openxmlformats.org/officeDocument/2006/relationships/slideLayout" Target="../slideLayouts/slideLayout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tags" Target="../tags/tag436.xml"/><Relationship Id="rId5" Type="http://schemas.openxmlformats.org/officeDocument/2006/relationships/tags" Target="../tags/tag435.xml"/><Relationship Id="rId4" Type="http://schemas.openxmlformats.org/officeDocument/2006/relationships/tags" Target="../tags/tag434.xml"/></Relationships>
</file>

<file path=ppt/slides/_rels/slide15.xml.rels><?xml version="1.0" encoding="UTF-8" standalone="yes"?>
<Relationships xmlns="http://schemas.openxmlformats.org/package/2006/relationships"><Relationship Id="rId8" Type="http://schemas.openxmlformats.org/officeDocument/2006/relationships/tags" Target="../tags/tag444.xml"/><Relationship Id="rId3" Type="http://schemas.openxmlformats.org/officeDocument/2006/relationships/tags" Target="../tags/tag439.xml"/><Relationship Id="rId7" Type="http://schemas.openxmlformats.org/officeDocument/2006/relationships/tags" Target="../tags/tag443.xml"/><Relationship Id="rId12" Type="http://schemas.openxmlformats.org/officeDocument/2006/relationships/image" Target="NULL" TargetMode="External"/><Relationship Id="rId2" Type="http://schemas.openxmlformats.org/officeDocument/2006/relationships/tags" Target="../tags/tag438.xml"/><Relationship Id="rId1" Type="http://schemas.openxmlformats.org/officeDocument/2006/relationships/tags" Target="../tags/tag437.xml"/><Relationship Id="rId6" Type="http://schemas.openxmlformats.org/officeDocument/2006/relationships/tags" Target="../tags/tag442.xml"/><Relationship Id="rId11" Type="http://schemas.openxmlformats.org/officeDocument/2006/relationships/image" Target="../media/image28.png"/><Relationship Id="rId5" Type="http://schemas.openxmlformats.org/officeDocument/2006/relationships/tags" Target="../tags/tag441.xml"/><Relationship Id="rId10" Type="http://schemas.openxmlformats.org/officeDocument/2006/relationships/slideLayout" Target="../slideLayouts/slideLayout7.xml"/><Relationship Id="rId4" Type="http://schemas.openxmlformats.org/officeDocument/2006/relationships/tags" Target="../tags/tag440.xml"/><Relationship Id="rId9" Type="http://schemas.openxmlformats.org/officeDocument/2006/relationships/tags" Target="../tags/tag445.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48.xml"/><Relationship Id="rId7" Type="http://schemas.openxmlformats.org/officeDocument/2006/relationships/tags" Target="../tags/tag452.xml"/><Relationship Id="rId2" Type="http://schemas.openxmlformats.org/officeDocument/2006/relationships/tags" Target="../tags/tag447.xml"/><Relationship Id="rId1" Type="http://schemas.openxmlformats.org/officeDocument/2006/relationships/tags" Target="../tags/tag446.xml"/><Relationship Id="rId6" Type="http://schemas.openxmlformats.org/officeDocument/2006/relationships/tags" Target="../tags/tag451.xml"/><Relationship Id="rId5" Type="http://schemas.openxmlformats.org/officeDocument/2006/relationships/tags" Target="../tags/tag450.xml"/><Relationship Id="rId4" Type="http://schemas.openxmlformats.org/officeDocument/2006/relationships/tags" Target="../tags/tag449.xml"/><Relationship Id="rId9"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8" Type="http://schemas.openxmlformats.org/officeDocument/2006/relationships/tags" Target="../tags/tag463.xml"/><Relationship Id="rId13" Type="http://schemas.openxmlformats.org/officeDocument/2006/relationships/tags" Target="../tags/tag468.xml"/><Relationship Id="rId18" Type="http://schemas.openxmlformats.org/officeDocument/2006/relationships/image" Target="../media/image29.png"/><Relationship Id="rId3" Type="http://schemas.openxmlformats.org/officeDocument/2006/relationships/tags" Target="../tags/tag458.xml"/><Relationship Id="rId7" Type="http://schemas.openxmlformats.org/officeDocument/2006/relationships/tags" Target="../tags/tag462.xml"/><Relationship Id="rId12" Type="http://schemas.openxmlformats.org/officeDocument/2006/relationships/tags" Target="../tags/tag467.xml"/><Relationship Id="rId17" Type="http://schemas.openxmlformats.org/officeDocument/2006/relationships/notesSlide" Target="../notesSlides/notesSlide2.xml"/><Relationship Id="rId2" Type="http://schemas.openxmlformats.org/officeDocument/2006/relationships/tags" Target="../tags/tag457.xml"/><Relationship Id="rId16" Type="http://schemas.openxmlformats.org/officeDocument/2006/relationships/slideLayout" Target="../slideLayouts/slideLayout7.xml"/><Relationship Id="rId1" Type="http://schemas.openxmlformats.org/officeDocument/2006/relationships/tags" Target="../tags/tag456.xml"/><Relationship Id="rId6" Type="http://schemas.openxmlformats.org/officeDocument/2006/relationships/tags" Target="../tags/tag461.xml"/><Relationship Id="rId11" Type="http://schemas.openxmlformats.org/officeDocument/2006/relationships/tags" Target="../tags/tag466.xml"/><Relationship Id="rId5" Type="http://schemas.openxmlformats.org/officeDocument/2006/relationships/tags" Target="../tags/tag460.xml"/><Relationship Id="rId15" Type="http://schemas.openxmlformats.org/officeDocument/2006/relationships/tags" Target="../tags/tag470.xml"/><Relationship Id="rId10" Type="http://schemas.openxmlformats.org/officeDocument/2006/relationships/tags" Target="../tags/tag465.xml"/><Relationship Id="rId4" Type="http://schemas.openxmlformats.org/officeDocument/2006/relationships/tags" Target="../tags/tag459.xml"/><Relationship Id="rId9" Type="http://schemas.openxmlformats.org/officeDocument/2006/relationships/tags" Target="../tags/tag464.xml"/><Relationship Id="rId14" Type="http://schemas.openxmlformats.org/officeDocument/2006/relationships/tags" Target="../tags/tag469.xml"/></Relationships>
</file>

<file path=ppt/slides/_rels/slide18.xml.rels><?xml version="1.0" encoding="UTF-8" standalone="yes"?>
<Relationships xmlns="http://schemas.openxmlformats.org/package/2006/relationships"><Relationship Id="rId8" Type="http://schemas.openxmlformats.org/officeDocument/2006/relationships/tags" Target="../tags/tag480.xml"/><Relationship Id="rId13" Type="http://schemas.openxmlformats.org/officeDocument/2006/relationships/tags" Target="../tags/tag485.xml"/><Relationship Id="rId18" Type="http://schemas.openxmlformats.org/officeDocument/2006/relationships/tags" Target="../tags/tag490.xml"/><Relationship Id="rId26" Type="http://schemas.openxmlformats.org/officeDocument/2006/relationships/image" Target="../media/image33.emf"/><Relationship Id="rId3" Type="http://schemas.openxmlformats.org/officeDocument/2006/relationships/tags" Target="../tags/tag475.xml"/><Relationship Id="rId21" Type="http://schemas.openxmlformats.org/officeDocument/2006/relationships/oleObject" Target="../embeddings/oleObject1.bin"/><Relationship Id="rId7" Type="http://schemas.openxmlformats.org/officeDocument/2006/relationships/tags" Target="../tags/tag479.xml"/><Relationship Id="rId12" Type="http://schemas.openxmlformats.org/officeDocument/2006/relationships/tags" Target="../tags/tag484.xml"/><Relationship Id="rId17" Type="http://schemas.openxmlformats.org/officeDocument/2006/relationships/tags" Target="../tags/tag489.xml"/><Relationship Id="rId25" Type="http://schemas.openxmlformats.org/officeDocument/2006/relationships/oleObject" Target="../embeddings/oleObject3.bin"/><Relationship Id="rId2" Type="http://schemas.openxmlformats.org/officeDocument/2006/relationships/tags" Target="../tags/tag474.xml"/><Relationship Id="rId16" Type="http://schemas.openxmlformats.org/officeDocument/2006/relationships/tags" Target="../tags/tag488.xml"/><Relationship Id="rId20" Type="http://schemas.openxmlformats.org/officeDocument/2006/relationships/image" Target="../media/image30.png"/><Relationship Id="rId29" Type="http://schemas.openxmlformats.org/officeDocument/2006/relationships/image" Target="../media/image36.png"/><Relationship Id="rId1" Type="http://schemas.openxmlformats.org/officeDocument/2006/relationships/tags" Target="../tags/tag473.xml"/><Relationship Id="rId6" Type="http://schemas.openxmlformats.org/officeDocument/2006/relationships/tags" Target="../tags/tag478.xml"/><Relationship Id="rId11" Type="http://schemas.openxmlformats.org/officeDocument/2006/relationships/tags" Target="../tags/tag483.xml"/><Relationship Id="rId24" Type="http://schemas.openxmlformats.org/officeDocument/2006/relationships/image" Target="../media/image32.emf"/><Relationship Id="rId5" Type="http://schemas.openxmlformats.org/officeDocument/2006/relationships/tags" Target="../tags/tag477.xml"/><Relationship Id="rId15" Type="http://schemas.openxmlformats.org/officeDocument/2006/relationships/tags" Target="../tags/tag487.xml"/><Relationship Id="rId23" Type="http://schemas.openxmlformats.org/officeDocument/2006/relationships/oleObject" Target="../embeddings/oleObject2.bin"/><Relationship Id="rId28" Type="http://schemas.openxmlformats.org/officeDocument/2006/relationships/image" Target="../media/image35.png"/><Relationship Id="rId10" Type="http://schemas.openxmlformats.org/officeDocument/2006/relationships/tags" Target="../tags/tag482.xml"/><Relationship Id="rId19" Type="http://schemas.openxmlformats.org/officeDocument/2006/relationships/slideLayout" Target="../slideLayouts/slideLayout7.xml"/><Relationship Id="rId4" Type="http://schemas.openxmlformats.org/officeDocument/2006/relationships/tags" Target="../tags/tag476.xml"/><Relationship Id="rId9" Type="http://schemas.openxmlformats.org/officeDocument/2006/relationships/tags" Target="../tags/tag481.xml"/><Relationship Id="rId14" Type="http://schemas.openxmlformats.org/officeDocument/2006/relationships/tags" Target="../tags/tag486.xml"/><Relationship Id="rId22" Type="http://schemas.openxmlformats.org/officeDocument/2006/relationships/image" Target="../media/image31.emf"/><Relationship Id="rId27" Type="http://schemas.openxmlformats.org/officeDocument/2006/relationships/image" Target="../media/image34.png"/></Relationships>
</file>

<file path=ppt/slides/_rels/slide2.xml.rels><?xml version="1.0" encoding="UTF-8" standalone="yes"?>
<Relationships xmlns="http://schemas.openxmlformats.org/package/2006/relationships"><Relationship Id="rId13" Type="http://schemas.openxmlformats.org/officeDocument/2006/relationships/tags" Target="../tags/tag77.xml"/><Relationship Id="rId18" Type="http://schemas.openxmlformats.org/officeDocument/2006/relationships/tags" Target="../tags/tag82.xml"/><Relationship Id="rId26" Type="http://schemas.openxmlformats.org/officeDocument/2006/relationships/tags" Target="../tags/tag90.xml"/><Relationship Id="rId39" Type="http://schemas.openxmlformats.org/officeDocument/2006/relationships/image" Target="../media/image11.png"/><Relationship Id="rId21" Type="http://schemas.openxmlformats.org/officeDocument/2006/relationships/tags" Target="../tags/tag85.xml"/><Relationship Id="rId34" Type="http://schemas.openxmlformats.org/officeDocument/2006/relationships/image" Target="../media/image6.jpeg"/><Relationship Id="rId42" Type="http://schemas.openxmlformats.org/officeDocument/2006/relationships/image" Target="../media/image14.png"/><Relationship Id="rId7" Type="http://schemas.openxmlformats.org/officeDocument/2006/relationships/tags" Target="../tags/tag71.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tags" Target="../tags/tag84.xml"/><Relationship Id="rId29" Type="http://schemas.openxmlformats.org/officeDocument/2006/relationships/tags" Target="../tags/tag93.xml"/><Relationship Id="rId41" Type="http://schemas.openxmlformats.org/officeDocument/2006/relationships/image" Target="../media/image13.png"/><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tags" Target="../tags/tag88.xml"/><Relationship Id="rId32" Type="http://schemas.openxmlformats.org/officeDocument/2006/relationships/tags" Target="../tags/tag96.xml"/><Relationship Id="rId37" Type="http://schemas.openxmlformats.org/officeDocument/2006/relationships/image" Target="../media/image9.png"/><Relationship Id="rId40" Type="http://schemas.openxmlformats.org/officeDocument/2006/relationships/image" Target="../media/image12.png"/><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tags" Target="../tags/tag87.xml"/><Relationship Id="rId28" Type="http://schemas.openxmlformats.org/officeDocument/2006/relationships/tags" Target="../tags/tag92.xml"/><Relationship Id="rId36" Type="http://schemas.openxmlformats.org/officeDocument/2006/relationships/image" Target="../media/image8.jpeg"/><Relationship Id="rId10" Type="http://schemas.openxmlformats.org/officeDocument/2006/relationships/tags" Target="../tags/tag74.xml"/><Relationship Id="rId19" Type="http://schemas.openxmlformats.org/officeDocument/2006/relationships/tags" Target="../tags/tag83.xml"/><Relationship Id="rId31" Type="http://schemas.openxmlformats.org/officeDocument/2006/relationships/tags" Target="../tags/tag95.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tags" Target="../tags/tag91.xml"/><Relationship Id="rId30" Type="http://schemas.openxmlformats.org/officeDocument/2006/relationships/tags" Target="../tags/tag94.xml"/><Relationship Id="rId35" Type="http://schemas.openxmlformats.org/officeDocument/2006/relationships/image" Target="../media/image7.jpeg"/><Relationship Id="rId8" Type="http://schemas.openxmlformats.org/officeDocument/2006/relationships/tags" Target="../tags/tag72.xml"/><Relationship Id="rId3" Type="http://schemas.openxmlformats.org/officeDocument/2006/relationships/tags" Target="../tags/tag67.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33" Type="http://schemas.openxmlformats.org/officeDocument/2006/relationships/slideLayout" Target="../slideLayouts/slideLayout7.xml"/><Relationship Id="rId38" Type="http://schemas.openxmlformats.org/officeDocument/2006/relationships/image" Target="../media/image10.png"/></Relationships>
</file>

<file path=ppt/slides/_rels/slide3.xml.rels><?xml version="1.0" encoding="UTF-8" standalone="yes"?>
<Relationships xmlns="http://schemas.openxmlformats.org/package/2006/relationships"><Relationship Id="rId13" Type="http://schemas.openxmlformats.org/officeDocument/2006/relationships/tags" Target="../tags/tag109.xml"/><Relationship Id="rId18" Type="http://schemas.openxmlformats.org/officeDocument/2006/relationships/tags" Target="../tags/tag114.xml"/><Relationship Id="rId26" Type="http://schemas.openxmlformats.org/officeDocument/2006/relationships/tags" Target="../tags/tag122.xml"/><Relationship Id="rId3" Type="http://schemas.openxmlformats.org/officeDocument/2006/relationships/tags" Target="../tags/tag99.xml"/><Relationship Id="rId21" Type="http://schemas.openxmlformats.org/officeDocument/2006/relationships/tags" Target="../tags/tag117.xml"/><Relationship Id="rId34" Type="http://schemas.openxmlformats.org/officeDocument/2006/relationships/slideLayout" Target="../slideLayouts/slideLayout7.xml"/><Relationship Id="rId7" Type="http://schemas.openxmlformats.org/officeDocument/2006/relationships/tags" Target="../tags/tag103.xml"/><Relationship Id="rId12" Type="http://schemas.openxmlformats.org/officeDocument/2006/relationships/tags" Target="../tags/tag108.xml"/><Relationship Id="rId17" Type="http://schemas.openxmlformats.org/officeDocument/2006/relationships/tags" Target="../tags/tag113.xml"/><Relationship Id="rId25" Type="http://schemas.openxmlformats.org/officeDocument/2006/relationships/tags" Target="../tags/tag121.xml"/><Relationship Id="rId33" Type="http://schemas.openxmlformats.org/officeDocument/2006/relationships/tags" Target="../tags/tag129.xml"/><Relationship Id="rId2" Type="http://schemas.openxmlformats.org/officeDocument/2006/relationships/tags" Target="../tags/tag98.xml"/><Relationship Id="rId16" Type="http://schemas.openxmlformats.org/officeDocument/2006/relationships/tags" Target="../tags/tag112.xml"/><Relationship Id="rId20" Type="http://schemas.openxmlformats.org/officeDocument/2006/relationships/tags" Target="../tags/tag116.xml"/><Relationship Id="rId29" Type="http://schemas.openxmlformats.org/officeDocument/2006/relationships/tags" Target="../tags/tag125.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24" Type="http://schemas.openxmlformats.org/officeDocument/2006/relationships/tags" Target="../tags/tag120.xml"/><Relationship Id="rId32" Type="http://schemas.openxmlformats.org/officeDocument/2006/relationships/tags" Target="../tags/tag128.xml"/><Relationship Id="rId5" Type="http://schemas.openxmlformats.org/officeDocument/2006/relationships/tags" Target="../tags/tag101.xml"/><Relationship Id="rId15" Type="http://schemas.openxmlformats.org/officeDocument/2006/relationships/tags" Target="../tags/tag111.xml"/><Relationship Id="rId23" Type="http://schemas.openxmlformats.org/officeDocument/2006/relationships/tags" Target="../tags/tag119.xml"/><Relationship Id="rId28" Type="http://schemas.openxmlformats.org/officeDocument/2006/relationships/tags" Target="../tags/tag124.xml"/><Relationship Id="rId36" Type="http://schemas.openxmlformats.org/officeDocument/2006/relationships/image" Target="../media/image15.jpeg"/><Relationship Id="rId10" Type="http://schemas.openxmlformats.org/officeDocument/2006/relationships/tags" Target="../tags/tag106.xml"/><Relationship Id="rId19" Type="http://schemas.openxmlformats.org/officeDocument/2006/relationships/tags" Target="../tags/tag115.xml"/><Relationship Id="rId31" Type="http://schemas.openxmlformats.org/officeDocument/2006/relationships/tags" Target="../tags/tag127.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tags" Target="../tags/tag110.xml"/><Relationship Id="rId22" Type="http://schemas.openxmlformats.org/officeDocument/2006/relationships/tags" Target="../tags/tag118.xml"/><Relationship Id="rId27" Type="http://schemas.openxmlformats.org/officeDocument/2006/relationships/tags" Target="../tags/tag123.xml"/><Relationship Id="rId30" Type="http://schemas.openxmlformats.org/officeDocument/2006/relationships/tags" Target="../tags/tag126.xml"/><Relationship Id="rId35" Type="http://schemas.openxmlformats.org/officeDocument/2006/relationships/audio" Target="../media/audio1.wav"/><Relationship Id="rId8" Type="http://schemas.openxmlformats.org/officeDocument/2006/relationships/tags" Target="../tags/tag104.xml"/></Relationships>
</file>

<file path=ppt/slides/_rels/slide4.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18" Type="http://schemas.openxmlformats.org/officeDocument/2006/relationships/slideLayout" Target="../slideLayouts/slideLayout7.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image" Target="../media/image17.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tags" Target="../tags/tag144.xml"/><Relationship Id="rId10" Type="http://schemas.openxmlformats.org/officeDocument/2006/relationships/tags" Target="../tags/tag139.xml"/><Relationship Id="rId19" Type="http://schemas.openxmlformats.org/officeDocument/2006/relationships/image" Target="../media/image16.png"/><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s>
</file>

<file path=ppt/slides/_rels/slide5.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tags" Target="../tags/tag159.xml"/><Relationship Id="rId18" Type="http://schemas.openxmlformats.org/officeDocument/2006/relationships/tags" Target="../tags/tag164.xml"/><Relationship Id="rId26" Type="http://schemas.openxmlformats.org/officeDocument/2006/relationships/tags" Target="../tags/tag172.xml"/><Relationship Id="rId3" Type="http://schemas.openxmlformats.org/officeDocument/2006/relationships/tags" Target="../tags/tag149.xml"/><Relationship Id="rId21" Type="http://schemas.openxmlformats.org/officeDocument/2006/relationships/tags" Target="../tags/tag167.xml"/><Relationship Id="rId7" Type="http://schemas.openxmlformats.org/officeDocument/2006/relationships/tags" Target="../tags/tag153.xml"/><Relationship Id="rId12" Type="http://schemas.openxmlformats.org/officeDocument/2006/relationships/tags" Target="../tags/tag158.xml"/><Relationship Id="rId17" Type="http://schemas.openxmlformats.org/officeDocument/2006/relationships/tags" Target="../tags/tag163.xml"/><Relationship Id="rId25" Type="http://schemas.openxmlformats.org/officeDocument/2006/relationships/tags" Target="../tags/tag171.xml"/><Relationship Id="rId2" Type="http://schemas.openxmlformats.org/officeDocument/2006/relationships/tags" Target="../tags/tag148.xml"/><Relationship Id="rId16" Type="http://schemas.openxmlformats.org/officeDocument/2006/relationships/tags" Target="../tags/tag162.xml"/><Relationship Id="rId20" Type="http://schemas.openxmlformats.org/officeDocument/2006/relationships/tags" Target="../tags/tag166.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24" Type="http://schemas.openxmlformats.org/officeDocument/2006/relationships/tags" Target="../tags/tag170.xml"/><Relationship Id="rId5" Type="http://schemas.openxmlformats.org/officeDocument/2006/relationships/tags" Target="../tags/tag151.xml"/><Relationship Id="rId15" Type="http://schemas.openxmlformats.org/officeDocument/2006/relationships/tags" Target="../tags/tag161.xml"/><Relationship Id="rId23" Type="http://schemas.openxmlformats.org/officeDocument/2006/relationships/tags" Target="../tags/tag169.xml"/><Relationship Id="rId28" Type="http://schemas.openxmlformats.org/officeDocument/2006/relationships/image" Target="../media/image18.jpeg"/><Relationship Id="rId10" Type="http://schemas.openxmlformats.org/officeDocument/2006/relationships/tags" Target="../tags/tag156.xml"/><Relationship Id="rId19" Type="http://schemas.openxmlformats.org/officeDocument/2006/relationships/tags" Target="../tags/tag165.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tags" Target="../tags/tag160.xml"/><Relationship Id="rId22" Type="http://schemas.openxmlformats.org/officeDocument/2006/relationships/tags" Target="../tags/tag168.xml"/><Relationship Id="rId27"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3" Type="http://schemas.openxmlformats.org/officeDocument/2006/relationships/tags" Target="../tags/tag185.xml"/><Relationship Id="rId18" Type="http://schemas.openxmlformats.org/officeDocument/2006/relationships/tags" Target="../tags/tag188.xml"/><Relationship Id="rId26" Type="http://schemas.openxmlformats.org/officeDocument/2006/relationships/tags" Target="../tags/tag196.xml"/><Relationship Id="rId39" Type="http://schemas.openxmlformats.org/officeDocument/2006/relationships/image" Target="../media/image20.png"/><Relationship Id="rId21" Type="http://schemas.openxmlformats.org/officeDocument/2006/relationships/tags" Target="../tags/tag191.xml"/><Relationship Id="rId34" Type="http://schemas.openxmlformats.org/officeDocument/2006/relationships/tags" Target="../tags/tag204.xml"/><Relationship Id="rId7" Type="http://schemas.openxmlformats.org/officeDocument/2006/relationships/tags" Target="../tags/tag179.xml"/><Relationship Id="rId12" Type="http://schemas.openxmlformats.org/officeDocument/2006/relationships/tags" Target="../tags/tag184.xml"/><Relationship Id="rId17" Type="http://schemas.microsoft.com/office/2007/relationships/media" Target="../media/media1.mp4"/><Relationship Id="rId25" Type="http://schemas.openxmlformats.org/officeDocument/2006/relationships/tags" Target="../tags/tag195.xml"/><Relationship Id="rId33" Type="http://schemas.openxmlformats.org/officeDocument/2006/relationships/tags" Target="../tags/tag203.xml"/><Relationship Id="rId38" Type="http://schemas.openxmlformats.org/officeDocument/2006/relationships/image" Target="../media/image19.jpeg"/><Relationship Id="rId2" Type="http://schemas.openxmlformats.org/officeDocument/2006/relationships/tags" Target="../tags/tag174.xml"/><Relationship Id="rId16" Type="http://schemas.openxmlformats.org/officeDocument/2006/relationships/tags" Target="../tags/tag187.xml"/><Relationship Id="rId20" Type="http://schemas.openxmlformats.org/officeDocument/2006/relationships/tags" Target="../tags/tag190.xml"/><Relationship Id="rId29" Type="http://schemas.openxmlformats.org/officeDocument/2006/relationships/tags" Target="../tags/tag199.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24" Type="http://schemas.openxmlformats.org/officeDocument/2006/relationships/tags" Target="../tags/tag194.xml"/><Relationship Id="rId32" Type="http://schemas.openxmlformats.org/officeDocument/2006/relationships/tags" Target="../tags/tag202.xml"/><Relationship Id="rId37" Type="http://schemas.openxmlformats.org/officeDocument/2006/relationships/slideLayout" Target="../slideLayouts/slideLayout7.xml"/><Relationship Id="rId5" Type="http://schemas.openxmlformats.org/officeDocument/2006/relationships/tags" Target="../tags/tag177.xml"/><Relationship Id="rId15" Type="http://schemas.openxmlformats.org/officeDocument/2006/relationships/video" Target="NULL" TargetMode="External"/><Relationship Id="rId23" Type="http://schemas.openxmlformats.org/officeDocument/2006/relationships/tags" Target="../tags/tag193.xml"/><Relationship Id="rId28" Type="http://schemas.openxmlformats.org/officeDocument/2006/relationships/tags" Target="../tags/tag198.xml"/><Relationship Id="rId36" Type="http://schemas.openxmlformats.org/officeDocument/2006/relationships/tags" Target="../tags/tag206.xml"/><Relationship Id="rId10" Type="http://schemas.openxmlformats.org/officeDocument/2006/relationships/tags" Target="../tags/tag182.xml"/><Relationship Id="rId19" Type="http://schemas.openxmlformats.org/officeDocument/2006/relationships/tags" Target="../tags/tag189.xml"/><Relationship Id="rId31" Type="http://schemas.openxmlformats.org/officeDocument/2006/relationships/tags" Target="../tags/tag201.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tags" Target="../tags/tag192.xml"/><Relationship Id="rId27" Type="http://schemas.openxmlformats.org/officeDocument/2006/relationships/tags" Target="../tags/tag197.xml"/><Relationship Id="rId30" Type="http://schemas.openxmlformats.org/officeDocument/2006/relationships/tags" Target="../tags/tag200.xml"/><Relationship Id="rId35" Type="http://schemas.openxmlformats.org/officeDocument/2006/relationships/tags" Target="../tags/tag205.xml"/><Relationship Id="rId8" Type="http://schemas.openxmlformats.org/officeDocument/2006/relationships/tags" Target="../tags/tag180.xml"/><Relationship Id="rId3" Type="http://schemas.openxmlformats.org/officeDocument/2006/relationships/tags" Target="../tags/tag175.xml"/></Relationships>
</file>

<file path=ppt/slides/_rels/slide7.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tags" Target="../tags/tag219.xml"/><Relationship Id="rId18" Type="http://schemas.openxmlformats.org/officeDocument/2006/relationships/tags" Target="../tags/tag224.xml"/><Relationship Id="rId3" Type="http://schemas.openxmlformats.org/officeDocument/2006/relationships/tags" Target="../tags/tag209.xml"/><Relationship Id="rId21" Type="http://schemas.openxmlformats.org/officeDocument/2006/relationships/tags" Target="../tags/tag227.xml"/><Relationship Id="rId7" Type="http://schemas.openxmlformats.org/officeDocument/2006/relationships/tags" Target="../tags/tag213.xml"/><Relationship Id="rId12" Type="http://schemas.openxmlformats.org/officeDocument/2006/relationships/tags" Target="../tags/tag218.xml"/><Relationship Id="rId17" Type="http://schemas.openxmlformats.org/officeDocument/2006/relationships/tags" Target="../tags/tag223.xml"/><Relationship Id="rId25" Type="http://schemas.openxmlformats.org/officeDocument/2006/relationships/image" Target="../media/image23.png"/><Relationship Id="rId2" Type="http://schemas.openxmlformats.org/officeDocument/2006/relationships/tags" Target="../tags/tag208.xml"/><Relationship Id="rId16" Type="http://schemas.openxmlformats.org/officeDocument/2006/relationships/tags" Target="../tags/tag222.xml"/><Relationship Id="rId20" Type="http://schemas.openxmlformats.org/officeDocument/2006/relationships/tags" Target="../tags/tag226.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24" Type="http://schemas.openxmlformats.org/officeDocument/2006/relationships/image" Target="../media/image22.jpeg"/><Relationship Id="rId5" Type="http://schemas.openxmlformats.org/officeDocument/2006/relationships/tags" Target="../tags/tag211.xml"/><Relationship Id="rId15" Type="http://schemas.openxmlformats.org/officeDocument/2006/relationships/tags" Target="../tags/tag221.xml"/><Relationship Id="rId23" Type="http://schemas.openxmlformats.org/officeDocument/2006/relationships/image" Target="../media/image21.jpeg"/><Relationship Id="rId10" Type="http://schemas.openxmlformats.org/officeDocument/2006/relationships/tags" Target="../tags/tag216.xml"/><Relationship Id="rId19" Type="http://schemas.openxmlformats.org/officeDocument/2006/relationships/tags" Target="../tags/tag225.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tags" Target="../tags/tag220.xml"/><Relationship Id="rId2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tags" Target="../tags/tag240.xml"/><Relationship Id="rId3" Type="http://schemas.openxmlformats.org/officeDocument/2006/relationships/tags" Target="../tags/tag230.xml"/><Relationship Id="rId7" Type="http://schemas.openxmlformats.org/officeDocument/2006/relationships/tags" Target="../tags/tag234.xml"/><Relationship Id="rId12" Type="http://schemas.openxmlformats.org/officeDocument/2006/relationships/tags" Target="../tags/tag239.xml"/><Relationship Id="rId17" Type="http://schemas.openxmlformats.org/officeDocument/2006/relationships/image" Target="../media/image25.jpeg"/><Relationship Id="rId2" Type="http://schemas.openxmlformats.org/officeDocument/2006/relationships/tags" Target="../tags/tag229.xml"/><Relationship Id="rId16" Type="http://schemas.openxmlformats.org/officeDocument/2006/relationships/image" Target="../media/image24.jpeg"/><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5" Type="http://schemas.openxmlformats.org/officeDocument/2006/relationships/tags" Target="../tags/tag232.xml"/><Relationship Id="rId15" Type="http://schemas.openxmlformats.org/officeDocument/2006/relationships/slideLayout" Target="../slideLayouts/slideLayout7.xml"/><Relationship Id="rId10" Type="http://schemas.openxmlformats.org/officeDocument/2006/relationships/tags" Target="../tags/tag237.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tags" Target="../tags/tag241.xml"/></Relationships>
</file>

<file path=ppt/slides/_rels/slide9.xml.rels><?xml version="1.0" encoding="UTF-8" standalone="yes"?>
<Relationships xmlns="http://schemas.openxmlformats.org/package/2006/relationships"><Relationship Id="rId13" Type="http://schemas.openxmlformats.org/officeDocument/2006/relationships/tags" Target="../tags/tag254.xml"/><Relationship Id="rId18" Type="http://schemas.openxmlformats.org/officeDocument/2006/relationships/tags" Target="../tags/tag259.xml"/><Relationship Id="rId26" Type="http://schemas.openxmlformats.org/officeDocument/2006/relationships/tags" Target="../tags/tag267.xml"/><Relationship Id="rId39" Type="http://schemas.openxmlformats.org/officeDocument/2006/relationships/tags" Target="../tags/tag280.xml"/><Relationship Id="rId21" Type="http://schemas.openxmlformats.org/officeDocument/2006/relationships/tags" Target="../tags/tag262.xml"/><Relationship Id="rId34" Type="http://schemas.openxmlformats.org/officeDocument/2006/relationships/tags" Target="../tags/tag275.xml"/><Relationship Id="rId7" Type="http://schemas.openxmlformats.org/officeDocument/2006/relationships/tags" Target="../tags/tag248.xml"/><Relationship Id="rId2" Type="http://schemas.openxmlformats.org/officeDocument/2006/relationships/tags" Target="../tags/tag243.xml"/><Relationship Id="rId16" Type="http://schemas.openxmlformats.org/officeDocument/2006/relationships/tags" Target="../tags/tag257.xml"/><Relationship Id="rId20" Type="http://schemas.openxmlformats.org/officeDocument/2006/relationships/tags" Target="../tags/tag261.xml"/><Relationship Id="rId29" Type="http://schemas.openxmlformats.org/officeDocument/2006/relationships/tags" Target="../tags/tag270.xml"/><Relationship Id="rId41" Type="http://schemas.openxmlformats.org/officeDocument/2006/relationships/slideLayout" Target="../slideLayouts/slideLayout7.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24" Type="http://schemas.openxmlformats.org/officeDocument/2006/relationships/tags" Target="../tags/tag265.xml"/><Relationship Id="rId32" Type="http://schemas.openxmlformats.org/officeDocument/2006/relationships/tags" Target="../tags/tag273.xml"/><Relationship Id="rId37" Type="http://schemas.openxmlformats.org/officeDocument/2006/relationships/tags" Target="../tags/tag278.xml"/><Relationship Id="rId40" Type="http://schemas.openxmlformats.org/officeDocument/2006/relationships/tags" Target="../tags/tag281.xml"/><Relationship Id="rId5" Type="http://schemas.openxmlformats.org/officeDocument/2006/relationships/tags" Target="../tags/tag246.xml"/><Relationship Id="rId15" Type="http://schemas.openxmlformats.org/officeDocument/2006/relationships/tags" Target="../tags/tag256.xml"/><Relationship Id="rId23" Type="http://schemas.openxmlformats.org/officeDocument/2006/relationships/tags" Target="../tags/tag264.xml"/><Relationship Id="rId28" Type="http://schemas.openxmlformats.org/officeDocument/2006/relationships/tags" Target="../tags/tag269.xml"/><Relationship Id="rId36" Type="http://schemas.openxmlformats.org/officeDocument/2006/relationships/tags" Target="../tags/tag277.xml"/><Relationship Id="rId10" Type="http://schemas.openxmlformats.org/officeDocument/2006/relationships/tags" Target="../tags/tag251.xml"/><Relationship Id="rId19" Type="http://schemas.openxmlformats.org/officeDocument/2006/relationships/tags" Target="../tags/tag260.xml"/><Relationship Id="rId31" Type="http://schemas.openxmlformats.org/officeDocument/2006/relationships/tags" Target="../tags/tag272.xml"/><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tags" Target="../tags/tag255.xml"/><Relationship Id="rId22" Type="http://schemas.openxmlformats.org/officeDocument/2006/relationships/tags" Target="../tags/tag263.xml"/><Relationship Id="rId27" Type="http://schemas.openxmlformats.org/officeDocument/2006/relationships/tags" Target="../tags/tag268.xml"/><Relationship Id="rId30" Type="http://schemas.openxmlformats.org/officeDocument/2006/relationships/tags" Target="../tags/tag271.xml"/><Relationship Id="rId35" Type="http://schemas.openxmlformats.org/officeDocument/2006/relationships/tags" Target="../tags/tag276.xml"/><Relationship Id="rId8" Type="http://schemas.openxmlformats.org/officeDocument/2006/relationships/tags" Target="../tags/tag249.xml"/><Relationship Id="rId3" Type="http://schemas.openxmlformats.org/officeDocument/2006/relationships/tags" Target="../tags/tag244.xml"/><Relationship Id="rId12" Type="http://schemas.openxmlformats.org/officeDocument/2006/relationships/tags" Target="../tags/tag253.xml"/><Relationship Id="rId17" Type="http://schemas.openxmlformats.org/officeDocument/2006/relationships/tags" Target="../tags/tag258.xml"/><Relationship Id="rId25" Type="http://schemas.openxmlformats.org/officeDocument/2006/relationships/tags" Target="../tags/tag266.xml"/><Relationship Id="rId33" Type="http://schemas.openxmlformats.org/officeDocument/2006/relationships/tags" Target="../tags/tag274.xml"/><Relationship Id="rId38" Type="http://schemas.openxmlformats.org/officeDocument/2006/relationships/tags" Target="../tags/tag2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421884" y="5507051"/>
            <a:ext cx="616395" cy="616395"/>
            <a:chOff x="3059832" y="3339719"/>
            <a:chExt cx="3607562" cy="3607562"/>
          </a:xfrm>
        </p:grpSpPr>
        <p:sp>
          <p:nvSpPr>
            <p:cNvPr id="24" name="椭圆 2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5" name="组合 2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2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33" name="组合 32"/>
          <p:cNvGrpSpPr/>
          <p:nvPr/>
        </p:nvGrpSpPr>
        <p:grpSpPr>
          <a:xfrm>
            <a:off x="6223791" y="1857139"/>
            <a:ext cx="292233" cy="292233"/>
            <a:chOff x="3059832" y="3339719"/>
            <a:chExt cx="3607562" cy="3607562"/>
          </a:xfrm>
          <a:solidFill>
            <a:schemeClr val="accent1">
              <a:lumMod val="75000"/>
            </a:schemeClr>
          </a:solidFill>
        </p:grpSpPr>
        <p:sp>
          <p:nvSpPr>
            <p:cNvPr id="34" name="椭圆 3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nvGrpSpPr>
            <p:cNvPr id="35" name="组合 3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3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sp>
            <p:nvSpPr>
              <p:cNvPr id="37" name="椭圆 3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grpSp>
      <p:grpSp>
        <p:nvGrpSpPr>
          <p:cNvPr id="38" name="组合 37"/>
          <p:cNvGrpSpPr/>
          <p:nvPr/>
        </p:nvGrpSpPr>
        <p:grpSpPr>
          <a:xfrm>
            <a:off x="417233" y="5641679"/>
            <a:ext cx="179386" cy="179386"/>
            <a:chOff x="3059832" y="3339719"/>
            <a:chExt cx="3607562" cy="3607562"/>
          </a:xfrm>
          <a:solidFill>
            <a:schemeClr val="accent1">
              <a:lumMod val="75000"/>
            </a:schemeClr>
          </a:solidFill>
        </p:grpSpPr>
        <p:sp>
          <p:nvSpPr>
            <p:cNvPr id="39" name="椭圆 38"/>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0" name="组合 39"/>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1"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2" name="椭圆 4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43" name="组合 42"/>
          <p:cNvGrpSpPr/>
          <p:nvPr/>
        </p:nvGrpSpPr>
        <p:grpSpPr>
          <a:xfrm>
            <a:off x="4372991" y="721039"/>
            <a:ext cx="292233" cy="292233"/>
            <a:chOff x="3059832" y="3339719"/>
            <a:chExt cx="3607562" cy="3607562"/>
          </a:xfrm>
          <a:solidFill>
            <a:schemeClr val="accent1">
              <a:lumMod val="75000"/>
            </a:schemeClr>
          </a:solidFill>
        </p:grpSpPr>
        <p:sp>
          <p:nvSpPr>
            <p:cNvPr id="44" name="椭圆 4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组合 4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7" name="椭圆 4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2" name="矩形 1"/>
          <p:cNvSpPr/>
          <p:nvPr/>
        </p:nvSpPr>
        <p:spPr>
          <a:xfrm>
            <a:off x="0" y="2201658"/>
            <a:ext cx="12192000" cy="3014630"/>
          </a:xfrm>
          <a:prstGeom prst="rect">
            <a:avLst/>
          </a:prstGeom>
          <a:solidFill>
            <a:srgbClr val="3780D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9732709" y="1484573"/>
            <a:ext cx="616395" cy="616395"/>
            <a:chOff x="3059832" y="3339719"/>
            <a:chExt cx="3607562" cy="3607562"/>
          </a:xfrm>
        </p:grpSpPr>
        <p:sp>
          <p:nvSpPr>
            <p:cNvPr id="54" name="椭圆 5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5" name="组合 5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5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57" name="椭圆 5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3" name="矩形 2"/>
          <p:cNvSpPr/>
          <p:nvPr/>
        </p:nvSpPr>
        <p:spPr>
          <a:xfrm>
            <a:off x="0" y="2685860"/>
            <a:ext cx="12192000" cy="830997"/>
          </a:xfrm>
          <a:prstGeom prst="rect">
            <a:avLst/>
          </a:prstGeom>
        </p:spPr>
        <p:txBody>
          <a:bodyPr wrap="square">
            <a:spAutoFit/>
          </a:bodyPr>
          <a:lstStyle/>
          <a:p>
            <a:pPr algn="ctr"/>
            <a:r>
              <a:rPr lang="zh-CN" altLang="en-US" sz="4800" b="1" kern="100" dirty="0">
                <a:solidFill>
                  <a:schemeClr val="bg1"/>
                </a:solidFill>
                <a:latin typeface="微软雅黑" panose="020B0503020204020204" charset="-122"/>
                <a:ea typeface="微软雅黑" panose="020B0503020204020204" charset="-122"/>
                <a:cs typeface="Times New Roman" panose="02020603050405020304" pitchFamily="18" charset="0"/>
              </a:rPr>
              <a:t>第八章：化学与可持续发展</a:t>
            </a:r>
            <a:endParaRPr lang="zh-CN" altLang="en-US" sz="4800"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4" name="矩形 3"/>
          <p:cNvSpPr/>
          <p:nvPr/>
        </p:nvSpPr>
        <p:spPr>
          <a:xfrm>
            <a:off x="4322444" y="3777615"/>
            <a:ext cx="6623059" cy="646331"/>
          </a:xfrm>
          <a:prstGeom prst="rect">
            <a:avLst/>
          </a:prstGeom>
          <a:effectLst/>
        </p:spPr>
        <p:txBody>
          <a:bodyPr wrap="square">
            <a:spAutoFit/>
          </a:bodyPr>
          <a:lstStyle/>
          <a:p>
            <a:r>
              <a:rPr lang="zh-CN" altLang="en-US" sz="3600" b="0" dirty="0">
                <a:solidFill>
                  <a:schemeClr val="bg2"/>
                </a:solidFill>
              </a:rPr>
              <a:t>第一节　自然资源的开发利用 </a:t>
            </a:r>
            <a:endParaRPr lang="zh-CN" altLang="en-US" sz="3600" b="1" kern="100" dirty="0">
              <a:solidFill>
                <a:schemeClr val="bg2"/>
              </a:solidFill>
              <a:latin typeface="微软雅黑" panose="020B0503020204020204" charset="-122"/>
              <a:ea typeface="微软雅黑" panose="020B0503020204020204" charset="-122"/>
              <a:cs typeface="Times New Roman" panose="02020603050405020304" pitchFamily="18" charset="0"/>
            </a:endParaRPr>
          </a:p>
        </p:txBody>
      </p:sp>
      <p:sp>
        <p:nvSpPr>
          <p:cNvPr id="7" name="矩形 6"/>
          <p:cNvSpPr/>
          <p:nvPr/>
        </p:nvSpPr>
        <p:spPr>
          <a:xfrm>
            <a:off x="0" y="0"/>
            <a:ext cx="12192000" cy="1311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80998" y="146276"/>
            <a:ext cx="1805497" cy="1833354"/>
            <a:chOff x="702328" y="1302545"/>
            <a:chExt cx="1805497" cy="1833354"/>
          </a:xfrm>
        </p:grpSpPr>
        <p:sp>
          <p:nvSpPr>
            <p:cNvPr id="87" name="椭圆 86"/>
            <p:cNvSpPr/>
            <p:nvPr/>
          </p:nvSpPr>
          <p:spPr>
            <a:xfrm>
              <a:off x="1702773" y="1302545"/>
              <a:ext cx="668877" cy="668877"/>
            </a:xfrm>
            <a:prstGeom prst="ellipse">
              <a:avLst/>
            </a:prstGeom>
            <a:gradFill flip="none" rotWithShape="1">
              <a:gsLst>
                <a:gs pos="0">
                  <a:schemeClr val="bg1"/>
                </a:gs>
                <a:gs pos="36000">
                  <a:schemeClr val="bg1"/>
                </a:gs>
                <a:gs pos="100000">
                  <a:srgbClr val="C7C7C7"/>
                </a:gs>
              </a:gsLst>
              <a:lin ang="13500000" scaled="1"/>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8" name="椭圆 87"/>
            <p:cNvSpPr/>
            <p:nvPr/>
          </p:nvSpPr>
          <p:spPr>
            <a:xfrm>
              <a:off x="1849319" y="2264885"/>
              <a:ext cx="658506" cy="65850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9" name="椭圆 88"/>
            <p:cNvSpPr/>
            <p:nvPr/>
          </p:nvSpPr>
          <p:spPr>
            <a:xfrm>
              <a:off x="857708" y="2337395"/>
              <a:ext cx="798504" cy="798504"/>
            </a:xfrm>
            <a:prstGeom prst="ellipse">
              <a:avLst/>
            </a:prstGeom>
            <a:gradFill flip="none" rotWithShape="1">
              <a:gsLst>
                <a:gs pos="0">
                  <a:schemeClr val="bg1"/>
                </a:gs>
                <a:gs pos="36000">
                  <a:schemeClr val="bg1"/>
                </a:gs>
                <a:gs pos="100000">
                  <a:srgbClr val="C7C7C7"/>
                </a:gs>
              </a:gsLst>
              <a:lin ang="13500000" scaled="1"/>
            </a:gradFill>
            <a:ln w="2222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0" name="椭圆 89"/>
            <p:cNvSpPr/>
            <p:nvPr/>
          </p:nvSpPr>
          <p:spPr>
            <a:xfrm>
              <a:off x="702328" y="1359500"/>
              <a:ext cx="1482936" cy="148293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29" y="4034233"/>
            <a:ext cx="2901523" cy="1861622"/>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7349" y="2863966"/>
            <a:ext cx="2901523" cy="2472624"/>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2733" y="509331"/>
            <a:ext cx="715648" cy="715648"/>
          </a:xfrm>
          <a:prstGeom prst="rect">
            <a:avLst/>
          </a:prstGeom>
        </p:spPr>
      </p:pic>
      <p:pic>
        <p:nvPicPr>
          <p:cNvPr id="6" name="图片 5"/>
          <p:cNvPicPr>
            <a:picLocks noChangeAspect="1"/>
          </p:cNvPicPr>
          <p:nvPr>
            <p:custDataLst>
              <p:tags r:id="rId1"/>
            </p:custDataLst>
          </p:nvPr>
        </p:nvPicPr>
        <p:blipFill>
          <a:blip r:embed="rId6"/>
          <a:srcRect l="-1483" t="494"/>
          <a:stretch>
            <a:fillRect/>
          </a:stretch>
        </p:blipFill>
        <p:spPr>
          <a:xfrm>
            <a:off x="534670" y="387350"/>
            <a:ext cx="1173480" cy="1150620"/>
          </a:xfrm>
          <a:prstGeom prst="ellipse">
            <a:avLst/>
          </a:prstGeom>
        </p:spPr>
      </p:pic>
      <p:sp>
        <p:nvSpPr>
          <p:cNvPr id="12" name="文本框 11"/>
          <p:cNvSpPr txBox="1"/>
          <p:nvPr/>
        </p:nvSpPr>
        <p:spPr>
          <a:xfrm>
            <a:off x="3265676" y="880924"/>
            <a:ext cx="6144472" cy="584775"/>
          </a:xfrm>
          <a:prstGeom prst="rect">
            <a:avLst/>
          </a:prstGeom>
          <a:noFill/>
        </p:spPr>
        <p:txBody>
          <a:bodyPr wrap="square" rtlCol="0">
            <a:spAutoFit/>
          </a:bodyPr>
          <a:lstStyle/>
          <a:p>
            <a:r>
              <a:rPr lang="zh-CN" altLang="en-US" sz="3200">
                <a:solidFill>
                  <a:srgbClr val="3780D7"/>
                </a:solidFill>
              </a:rPr>
              <a:t>人教版高中化学高一年级必修一</a:t>
            </a:r>
          </a:p>
        </p:txBody>
      </p:sp>
      <p:sp>
        <p:nvSpPr>
          <p:cNvPr id="13" name="文本框 12">
            <a:extLst>
              <a:ext uri="{FF2B5EF4-FFF2-40B4-BE49-F238E27FC236}">
                <a16:creationId xmlns:a16="http://schemas.microsoft.com/office/drawing/2014/main" id="{42D2150C-7E63-2006-3C0C-C4F230CD27CA}"/>
              </a:ext>
            </a:extLst>
          </p:cNvPr>
          <p:cNvSpPr txBox="1"/>
          <p:nvPr/>
        </p:nvSpPr>
        <p:spPr>
          <a:xfrm>
            <a:off x="6055149" y="4620062"/>
            <a:ext cx="4397584" cy="461665"/>
          </a:xfrm>
          <a:prstGeom prst="rect">
            <a:avLst/>
          </a:prstGeom>
          <a:noFill/>
        </p:spPr>
        <p:txBody>
          <a:bodyPr wrap="square">
            <a:spAutoFit/>
          </a:bodyPr>
          <a:lstStyle/>
          <a:p>
            <a:pPr marL="0" indent="0">
              <a:buNone/>
            </a:pPr>
            <a:r>
              <a:rPr lang="zh-CN" altLang="en-US" sz="2400" dirty="0">
                <a:solidFill>
                  <a:schemeClr val="bg2"/>
                </a:solidFill>
                <a:latin typeface="+mj-ea"/>
                <a:ea typeface="+mj-ea"/>
              </a:rPr>
              <a:t>第</a:t>
            </a:r>
            <a:r>
              <a:rPr lang="en-US" altLang="zh-CN" sz="2400" dirty="0">
                <a:solidFill>
                  <a:schemeClr val="bg2"/>
                </a:solidFill>
                <a:latin typeface="+mj-ea"/>
                <a:ea typeface="+mj-ea"/>
              </a:rPr>
              <a:t>1</a:t>
            </a:r>
            <a:r>
              <a:rPr lang="zh-CN" altLang="en-US" sz="2400" dirty="0">
                <a:solidFill>
                  <a:schemeClr val="bg2"/>
                </a:solidFill>
                <a:latin typeface="+mj-ea"/>
                <a:ea typeface="+mj-ea"/>
              </a:rPr>
              <a:t>学时   金属矿物的开发利用</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Effect transition="in" filter="fade">
                                      <p:cBhvr>
                                        <p:cTn id="29" dur="500"/>
                                        <p:tgtEl>
                                          <p:spTgt spid="53"/>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3"/>
                                        </p:tgtEl>
                                        <p:attrNameLst>
                                          <p:attrName>ppt_y</p:attrName>
                                        </p:attrNameLst>
                                      </p:cBhvr>
                                      <p:tavLst>
                                        <p:tav tm="0">
                                          <p:val>
                                            <p:strVal val="#ppt_y"/>
                                          </p:val>
                                        </p:tav>
                                        <p:tav tm="100000">
                                          <p:val>
                                            <p:strVal val="#ppt_y"/>
                                          </p:val>
                                        </p:tav>
                                      </p:tavLst>
                                    </p:anim>
                                    <p:anim calcmode="lin" valueType="num">
                                      <p:cBhvr>
                                        <p:cTn id="3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p:cNvSpPr txBox="1">
            <a:spLocks noChangeArrowheads="1"/>
          </p:cNvSpPr>
          <p:nvPr>
            <p:custDataLst>
              <p:tags r:id="rId2"/>
            </p:custDataLst>
          </p:nvPr>
        </p:nvSpPr>
        <p:spPr bwMode="auto">
          <a:xfrm>
            <a:off x="866140" y="4247515"/>
            <a:ext cx="3108325" cy="521970"/>
          </a:xfrm>
          <a:prstGeom prst="rect">
            <a:avLst/>
          </a:prstGeom>
          <a:noFill/>
          <a:ln w="9525">
            <a:noFill/>
            <a:miter lim="800000"/>
          </a:ln>
        </p:spPr>
        <p:txBody>
          <a:bodyPr wrap="square">
            <a:spAutoFit/>
          </a:bodyPr>
          <a:lstStyle/>
          <a:p>
            <a:pPr>
              <a:spcBef>
                <a:spcPct val="50000"/>
              </a:spcBef>
            </a:pPr>
            <a:r>
              <a:rPr kumimoji="1" lang="en-US" altLang="zh-CN" sz="2800" b="1">
                <a:latin typeface="Tahoma" panose="020B0604030504040204" pitchFamily="34" charset="0"/>
                <a:sym typeface="+mn-ea"/>
              </a:rPr>
              <a:t>(4)</a:t>
            </a:r>
            <a:r>
              <a:rPr kumimoji="1" lang="zh-CN" altLang="en-US" sz="2800" b="1">
                <a:latin typeface="Tahoma" panose="020B0604030504040204" pitchFamily="34" charset="0"/>
                <a:sym typeface="+mn-ea"/>
              </a:rPr>
              <a:t>其它冶炼方法</a:t>
            </a:r>
          </a:p>
        </p:txBody>
      </p:sp>
      <p:sp>
        <p:nvSpPr>
          <p:cNvPr id="16" name="Text Box 7"/>
          <p:cNvSpPr/>
          <p:nvPr>
            <p:custDataLst>
              <p:tags r:id="rId3"/>
            </p:custDataLst>
          </p:nvPr>
        </p:nvSpPr>
        <p:spPr>
          <a:xfrm>
            <a:off x="1845946" y="5026949"/>
            <a:ext cx="1949449" cy="583565"/>
          </a:xfrm>
          <a:prstGeom prst="rect">
            <a:avLst/>
          </a:prstGeom>
          <a:solidFill>
            <a:schemeClr val="bg1"/>
          </a:solidFill>
          <a:ln w="9525">
            <a:noFill/>
          </a:ln>
        </p:spPr>
        <p:txBody>
          <a:bodyPr wrap="square" anchor="t">
            <a:spAutoFit/>
          </a:bodyPr>
          <a:lstStyle/>
          <a:p>
            <a:r>
              <a:rPr lang="zh-CN" altLang="en-US" sz="3200" b="1">
                <a:latin typeface="Calibri"/>
                <a:ea typeface="宋体" panose="02010600030101010101" pitchFamily="2" charset="-122"/>
                <a:sym typeface="宋体" panose="02010600030101010101" pitchFamily="2" charset="-122"/>
              </a:rPr>
              <a:t>火法炼铜</a:t>
            </a:r>
            <a:endParaRPr lang="zh-CN" altLang="en-US">
              <a:latin typeface="Arial" panose="020B0604020202020204" pitchFamily="34" charset="0"/>
              <a:ea typeface="宋体" panose="02010600030101010101" pitchFamily="2" charset="-122"/>
            </a:endParaRPr>
          </a:p>
        </p:txBody>
      </p:sp>
      <p:grpSp>
        <p:nvGrpSpPr>
          <p:cNvPr id="17" name="Group 9"/>
          <p:cNvGrpSpPr/>
          <p:nvPr>
            <p:custDataLst>
              <p:tags r:id="rId4"/>
            </p:custDataLst>
          </p:nvPr>
        </p:nvGrpSpPr>
        <p:grpSpPr>
          <a:xfrm>
            <a:off x="3943133" y="4769180"/>
            <a:ext cx="5297488" cy="730250"/>
            <a:chOff x="0" y="0"/>
            <a:chExt cx="2563" cy="460"/>
          </a:xfrm>
        </p:grpSpPr>
        <p:sp>
          <p:nvSpPr>
            <p:cNvPr id="18" name="Text Box 11"/>
            <p:cNvSpPr/>
            <p:nvPr>
              <p:custDataLst>
                <p:tags r:id="rId15"/>
              </p:custDataLst>
            </p:nvPr>
          </p:nvSpPr>
          <p:spPr>
            <a:xfrm>
              <a:off x="0" y="95"/>
              <a:ext cx="2563" cy="365"/>
            </a:xfrm>
            <a:prstGeom prst="rect">
              <a:avLst/>
            </a:prstGeom>
            <a:solidFill>
              <a:schemeClr val="bg1"/>
            </a:solidFill>
            <a:ln w="9525">
              <a:noFill/>
            </a:ln>
          </p:spPr>
          <p:txBody>
            <a:bodyPr anchor="t">
              <a:spAutoFit/>
            </a:bodyPr>
            <a:lstStyle/>
            <a:p>
              <a:r>
                <a:rPr lang="en-US" altLang="zh-CN" sz="3200" b="1">
                  <a:solidFill>
                    <a:srgbClr val="FF0000"/>
                  </a:solidFill>
                  <a:latin typeface="Calibri"/>
                  <a:ea typeface="宋体" panose="02010600030101010101" pitchFamily="2" charset="-122"/>
                  <a:sym typeface="Calibri"/>
                </a:rPr>
                <a:t>Cu</a:t>
              </a:r>
              <a:r>
                <a:rPr lang="en-US" altLang="zh-CN" sz="3200" b="1" baseline="-25000">
                  <a:solidFill>
                    <a:srgbClr val="FF0000"/>
                  </a:solidFill>
                  <a:latin typeface="Calibri"/>
                  <a:ea typeface="宋体" panose="02010600030101010101" pitchFamily="2" charset="-122"/>
                  <a:sym typeface="Calibri"/>
                </a:rPr>
                <a:t>2</a:t>
              </a:r>
              <a:r>
                <a:rPr lang="en-US" altLang="zh-CN" sz="3200" b="1">
                  <a:solidFill>
                    <a:srgbClr val="FF0000"/>
                  </a:solidFill>
                  <a:latin typeface="Calibri"/>
                  <a:ea typeface="宋体" panose="02010600030101010101" pitchFamily="2" charset="-122"/>
                  <a:sym typeface="Calibri"/>
                </a:rPr>
                <a:t>S + O</a:t>
              </a:r>
              <a:r>
                <a:rPr lang="en-US" altLang="zh-CN" sz="3200" b="1" baseline="-25000">
                  <a:solidFill>
                    <a:srgbClr val="FF0000"/>
                  </a:solidFill>
                  <a:latin typeface="Calibri"/>
                  <a:ea typeface="宋体" panose="02010600030101010101" pitchFamily="2" charset="-122"/>
                  <a:sym typeface="Calibri"/>
                </a:rPr>
                <a:t>2</a:t>
              </a:r>
              <a:r>
                <a:rPr lang="en-US" altLang="zh-CN" sz="3200" b="1">
                  <a:solidFill>
                    <a:srgbClr val="FF0000"/>
                  </a:solidFill>
                  <a:latin typeface="Calibri"/>
                  <a:ea typeface="宋体" panose="02010600030101010101" pitchFamily="2" charset="-122"/>
                  <a:sym typeface="Calibri"/>
                </a:rPr>
                <a:t>             2Cu + SO</a:t>
              </a:r>
              <a:r>
                <a:rPr lang="en-US" altLang="zh-CN" sz="3200" b="1" baseline="-25000">
                  <a:solidFill>
                    <a:srgbClr val="FF0000"/>
                  </a:solidFill>
                  <a:latin typeface="Calibri"/>
                  <a:ea typeface="宋体" panose="02010600030101010101" pitchFamily="2" charset="-122"/>
                  <a:sym typeface="Calibri"/>
                </a:rPr>
                <a:t>2</a:t>
              </a:r>
            </a:p>
          </p:txBody>
        </p:sp>
        <p:grpSp>
          <p:nvGrpSpPr>
            <p:cNvPr id="19" name="Group 11"/>
            <p:cNvGrpSpPr/>
            <p:nvPr>
              <p:custDataLst>
                <p:tags r:id="rId16"/>
              </p:custDataLst>
            </p:nvPr>
          </p:nvGrpSpPr>
          <p:grpSpPr>
            <a:xfrm>
              <a:off x="898" y="0"/>
              <a:ext cx="499" cy="339"/>
              <a:chOff x="0" y="0"/>
              <a:chExt cx="499" cy="339"/>
            </a:xfrm>
          </p:grpSpPr>
          <p:sp>
            <p:nvSpPr>
              <p:cNvPr id="20" name="Text Box 13"/>
              <p:cNvSpPr/>
              <p:nvPr>
                <p:custDataLst>
                  <p:tags r:id="rId17"/>
                </p:custDataLst>
              </p:nvPr>
            </p:nvSpPr>
            <p:spPr>
              <a:xfrm>
                <a:off x="0" y="0"/>
                <a:ext cx="499" cy="288"/>
              </a:xfrm>
              <a:prstGeom prst="rect">
                <a:avLst/>
              </a:prstGeom>
              <a:noFill/>
              <a:ln w="9525">
                <a:noFill/>
              </a:ln>
            </p:spPr>
            <p:txBody>
              <a:bodyPr anchor="t">
                <a:spAutoFit/>
              </a:bodyPr>
              <a:lstStyle/>
              <a:p>
                <a:pPr>
                  <a:spcBef>
                    <a:spcPct val="50000"/>
                  </a:spcBef>
                </a:pPr>
                <a:r>
                  <a:rPr lang="zh-CN" altLang="en-US" sz="2400" b="1">
                    <a:solidFill>
                      <a:srgbClr val="FF0000"/>
                    </a:solidFill>
                    <a:latin typeface="Calibri"/>
                    <a:ea typeface="宋体" panose="02010600030101010101" pitchFamily="2" charset="-122"/>
                    <a:sym typeface="宋体" panose="02010600030101010101" pitchFamily="2" charset="-122"/>
                  </a:rPr>
                  <a:t>高温</a:t>
                </a:r>
              </a:p>
            </p:txBody>
          </p:sp>
          <p:sp>
            <p:nvSpPr>
              <p:cNvPr id="21" name="Line 14"/>
              <p:cNvSpPr/>
              <p:nvPr>
                <p:custDataLst>
                  <p:tags r:id="rId18"/>
                </p:custDataLst>
              </p:nvPr>
            </p:nvSpPr>
            <p:spPr>
              <a:xfrm>
                <a:off x="17" y="338"/>
                <a:ext cx="386" cy="1"/>
              </a:xfrm>
              <a:prstGeom prst="line">
                <a:avLst/>
              </a:prstGeom>
              <a:ln w="31750" cap="flat" cmpd="sng">
                <a:solidFill>
                  <a:schemeClr val="tx1"/>
                </a:solidFill>
                <a:prstDash val="solid"/>
                <a:round/>
                <a:headEnd type="none" w="med" len="med"/>
                <a:tailEnd type="none" w="med" len="med"/>
              </a:ln>
            </p:spPr>
            <p:txBody>
              <a:bodyPr/>
              <a:lstStyle/>
              <a:p>
                <a:endParaRPr/>
              </a:p>
            </p:txBody>
          </p:sp>
          <p:sp>
            <p:nvSpPr>
              <p:cNvPr id="22" name="Line 15"/>
              <p:cNvSpPr/>
              <p:nvPr>
                <p:custDataLst>
                  <p:tags r:id="rId19"/>
                </p:custDataLst>
              </p:nvPr>
            </p:nvSpPr>
            <p:spPr>
              <a:xfrm>
                <a:off x="17" y="277"/>
                <a:ext cx="386" cy="1"/>
              </a:xfrm>
              <a:prstGeom prst="line">
                <a:avLst/>
              </a:prstGeom>
              <a:ln w="31750" cap="flat" cmpd="sng">
                <a:solidFill>
                  <a:schemeClr val="tx1"/>
                </a:solidFill>
                <a:prstDash val="solid"/>
                <a:round/>
                <a:headEnd type="none" w="med" len="med"/>
                <a:tailEnd type="none" w="med" len="med"/>
              </a:ln>
            </p:spPr>
            <p:txBody>
              <a:bodyPr/>
              <a:lstStyle/>
              <a:p>
                <a:endParaRPr/>
              </a:p>
            </p:txBody>
          </p:sp>
        </p:grpSp>
      </p:grpSp>
      <p:sp>
        <p:nvSpPr>
          <p:cNvPr id="23" name="Text Box 8"/>
          <p:cNvSpPr/>
          <p:nvPr>
            <p:custDataLst>
              <p:tags r:id="rId5"/>
            </p:custDataLst>
          </p:nvPr>
        </p:nvSpPr>
        <p:spPr>
          <a:xfrm>
            <a:off x="1815377" y="5660596"/>
            <a:ext cx="1962150" cy="583565"/>
          </a:xfrm>
          <a:prstGeom prst="rect">
            <a:avLst/>
          </a:prstGeom>
          <a:solidFill>
            <a:schemeClr val="bg1"/>
          </a:solidFill>
          <a:ln w="9525">
            <a:noFill/>
          </a:ln>
        </p:spPr>
        <p:txBody>
          <a:bodyPr wrap="square" anchor="t">
            <a:spAutoFit/>
          </a:bodyPr>
          <a:lstStyle/>
          <a:p>
            <a:r>
              <a:rPr lang="zh-CN" altLang="en-US" sz="3200" b="1">
                <a:latin typeface="Calibri"/>
                <a:ea typeface="宋体" panose="02010600030101010101" pitchFamily="2" charset="-122"/>
                <a:sym typeface="宋体" panose="02010600030101010101" pitchFamily="2" charset="-122"/>
              </a:rPr>
              <a:t>湿法炼铜</a:t>
            </a:r>
            <a:endParaRPr lang="zh-CN" altLang="en-US">
              <a:latin typeface="Arial" panose="020B0604020202020204" pitchFamily="34" charset="0"/>
              <a:ea typeface="宋体" panose="02010600030101010101" pitchFamily="2" charset="-122"/>
            </a:endParaRPr>
          </a:p>
        </p:txBody>
      </p:sp>
      <p:grpSp>
        <p:nvGrpSpPr>
          <p:cNvPr id="24" name="Group 15"/>
          <p:cNvGrpSpPr/>
          <p:nvPr>
            <p:custDataLst>
              <p:tags r:id="rId6"/>
            </p:custDataLst>
          </p:nvPr>
        </p:nvGrpSpPr>
        <p:grpSpPr>
          <a:xfrm>
            <a:off x="3943133" y="5664724"/>
            <a:ext cx="5195887" cy="579437"/>
            <a:chOff x="0" y="0"/>
            <a:chExt cx="3273" cy="365"/>
          </a:xfrm>
        </p:grpSpPr>
        <p:sp>
          <p:nvSpPr>
            <p:cNvPr id="2" name="Text Box 20"/>
            <p:cNvSpPr/>
            <p:nvPr>
              <p:custDataLst>
                <p:tags r:id="rId11"/>
              </p:custDataLst>
            </p:nvPr>
          </p:nvSpPr>
          <p:spPr>
            <a:xfrm>
              <a:off x="0" y="0"/>
              <a:ext cx="3273" cy="365"/>
            </a:xfrm>
            <a:prstGeom prst="rect">
              <a:avLst/>
            </a:prstGeom>
            <a:solidFill>
              <a:schemeClr val="bg1"/>
            </a:solidFill>
            <a:ln w="9525">
              <a:noFill/>
            </a:ln>
          </p:spPr>
          <p:txBody>
            <a:bodyPr anchor="t">
              <a:spAutoFit/>
            </a:bodyPr>
            <a:lstStyle/>
            <a:p>
              <a:r>
                <a:rPr lang="en-US" altLang="zh-CN" sz="3200" b="1">
                  <a:solidFill>
                    <a:srgbClr val="FF0000"/>
                  </a:solidFill>
                  <a:latin typeface="Calibri"/>
                  <a:ea typeface="宋体" panose="02010600030101010101" pitchFamily="2" charset="-122"/>
                  <a:sym typeface="Calibri"/>
                </a:rPr>
                <a:t>CuSO</a:t>
              </a:r>
              <a:r>
                <a:rPr lang="en-US" altLang="zh-CN" sz="3200" b="1" baseline="-25000">
                  <a:solidFill>
                    <a:srgbClr val="FF0000"/>
                  </a:solidFill>
                  <a:latin typeface="Calibri"/>
                  <a:ea typeface="宋体" panose="02010600030101010101" pitchFamily="2" charset="-122"/>
                  <a:sym typeface="Calibri"/>
                </a:rPr>
                <a:t>4 </a:t>
              </a:r>
              <a:r>
                <a:rPr lang="en-US" altLang="zh-CN" sz="3200" b="1">
                  <a:solidFill>
                    <a:srgbClr val="FF0000"/>
                  </a:solidFill>
                  <a:latin typeface="Calibri"/>
                  <a:ea typeface="宋体" panose="02010600030101010101" pitchFamily="2" charset="-122"/>
                  <a:sym typeface="Calibri"/>
                </a:rPr>
                <a:t>+ Fe          Cu + FeSO</a:t>
              </a:r>
              <a:r>
                <a:rPr lang="en-US" altLang="zh-CN" sz="3200" b="1" baseline="-25000">
                  <a:solidFill>
                    <a:srgbClr val="FF0000"/>
                  </a:solidFill>
                  <a:latin typeface="Calibri"/>
                  <a:ea typeface="宋体" panose="02010600030101010101" pitchFamily="2" charset="-122"/>
                  <a:sym typeface="Calibri"/>
                </a:rPr>
                <a:t>4</a:t>
              </a:r>
            </a:p>
          </p:txBody>
        </p:sp>
        <p:grpSp>
          <p:nvGrpSpPr>
            <p:cNvPr id="26" name="Group 17"/>
            <p:cNvGrpSpPr/>
            <p:nvPr>
              <p:custDataLst>
                <p:tags r:id="rId12"/>
              </p:custDataLst>
            </p:nvPr>
          </p:nvGrpSpPr>
          <p:grpSpPr>
            <a:xfrm>
              <a:off x="1248" y="136"/>
              <a:ext cx="386" cy="45"/>
              <a:chOff x="0" y="0"/>
              <a:chExt cx="386" cy="45"/>
            </a:xfrm>
          </p:grpSpPr>
          <p:sp>
            <p:nvSpPr>
              <p:cNvPr id="27" name="Line 18"/>
              <p:cNvSpPr/>
              <p:nvPr>
                <p:custDataLst>
                  <p:tags r:id="rId13"/>
                </p:custDataLst>
              </p:nvPr>
            </p:nvSpPr>
            <p:spPr>
              <a:xfrm>
                <a:off x="0" y="45"/>
                <a:ext cx="386" cy="1"/>
              </a:xfrm>
              <a:prstGeom prst="line">
                <a:avLst/>
              </a:prstGeom>
              <a:ln w="31750" cap="flat" cmpd="sng">
                <a:solidFill>
                  <a:schemeClr val="tx1"/>
                </a:solidFill>
                <a:prstDash val="solid"/>
                <a:round/>
                <a:headEnd type="none" w="med" len="med"/>
                <a:tailEnd type="none" w="med" len="med"/>
              </a:ln>
            </p:spPr>
            <p:txBody>
              <a:bodyPr/>
              <a:lstStyle/>
              <a:p>
                <a:endParaRPr/>
              </a:p>
            </p:txBody>
          </p:sp>
          <p:sp>
            <p:nvSpPr>
              <p:cNvPr id="28" name="Line 19"/>
              <p:cNvSpPr/>
              <p:nvPr>
                <p:custDataLst>
                  <p:tags r:id="rId14"/>
                </p:custDataLst>
              </p:nvPr>
            </p:nvSpPr>
            <p:spPr>
              <a:xfrm>
                <a:off x="0" y="0"/>
                <a:ext cx="386" cy="1"/>
              </a:xfrm>
              <a:prstGeom prst="line">
                <a:avLst/>
              </a:prstGeom>
              <a:ln w="31750" cap="flat" cmpd="sng">
                <a:solidFill>
                  <a:schemeClr val="tx1"/>
                </a:solidFill>
                <a:prstDash val="solid"/>
                <a:round/>
                <a:headEnd type="none" w="med" len="med"/>
                <a:tailEnd type="none" w="med" len="med"/>
              </a:ln>
            </p:spPr>
            <p:txBody>
              <a:bodyPr/>
              <a:lstStyle/>
              <a:p>
                <a:endParaRPr/>
              </a:p>
            </p:txBody>
          </p:sp>
        </p:grpSp>
      </p:grpSp>
      <p:sp>
        <p:nvSpPr>
          <p:cNvPr id="5" name="矩形 4"/>
          <p:cNvSpPr/>
          <p:nvPr>
            <p:custDataLst>
              <p:tags r:id="rId7"/>
            </p:custDataLst>
          </p:nvPr>
        </p:nvSpPr>
        <p:spPr>
          <a:xfrm>
            <a:off x="888408" y="9625"/>
            <a:ext cx="8250555" cy="521970"/>
          </a:xfrm>
          <a:prstGeom prst="rect">
            <a:avLst/>
          </a:prstGeom>
        </p:spPr>
        <p:txBody>
          <a:bodyPr wrap="square">
            <a:spAutoFit/>
            <a:scene3d>
              <a:camera prst="orthographicFront"/>
              <a:lightRig rig="threePt" dir="t"/>
            </a:scene3d>
          </a:bodyPr>
          <a:lstStyle/>
          <a:p>
            <a:pPr algn="l"/>
            <a:r>
              <a:rPr kumimoji="1"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rPr>
              <a:t>二、金属矿物的开发利用</a:t>
            </a:r>
            <a:r>
              <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dirty="0">
                <a:latin typeface="Times New Roman" panose="02020603050405020304" pitchFamily="18" charset="0"/>
                <a:sym typeface="+mn-ea"/>
              </a:rPr>
              <a:t>金属的冶炼（</a:t>
            </a:r>
            <a:r>
              <a:rPr lang="zh-CN" altLang="en-US" sz="2800" b="1" dirty="0">
                <a:solidFill>
                  <a:srgbClr val="7030A0"/>
                </a:solidFill>
                <a:latin typeface="宋体" panose="02010600030101010101" pitchFamily="2" charset="-122"/>
                <a:cs typeface="微软雅黑" panose="020B0503020204020204" pitchFamily="34" charset="-122"/>
                <a:sym typeface="+mn-ea"/>
              </a:rPr>
              <a:t>化学方法</a:t>
            </a:r>
            <a:r>
              <a:rPr lang="zh-CN" altLang="en-US" sz="2800" b="1" dirty="0">
                <a:latin typeface="Times New Roman" panose="02020603050405020304" pitchFamily="18" charset="0"/>
                <a:sym typeface="+mn-ea"/>
              </a:rPr>
              <a:t>）</a:t>
            </a:r>
            <a:endParaRPr kumimoji="1"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0" name="文本框 29"/>
          <p:cNvSpPr txBox="1"/>
          <p:nvPr>
            <p:custDataLst>
              <p:tags r:id="rId8"/>
            </p:custDataLst>
          </p:nvPr>
        </p:nvSpPr>
        <p:spPr>
          <a:xfrm>
            <a:off x="247650" y="2293620"/>
            <a:ext cx="11757660" cy="1568450"/>
          </a:xfrm>
          <a:prstGeom prst="rect">
            <a:avLst/>
          </a:prstGeom>
          <a:solidFill>
            <a:schemeClr val="accent5">
              <a:lumMod val="40000"/>
              <a:lumOff val="60000"/>
            </a:schemeClr>
          </a:solidFill>
        </p:spPr>
        <p:txBody>
          <a:bodyPr wrap="square" rtlCol="0" anchor="t">
            <a:spAutoFit/>
          </a:bodyPr>
          <a:lstStyle/>
          <a:p>
            <a:r>
              <a:rPr lang="zh-CN" altLang="en-US" sz="2400" b="1">
                <a:solidFill>
                  <a:srgbClr val="000000"/>
                </a:solidFill>
                <a:latin typeface="Times New Roman" panose="02020603050405020304" pitchFamily="18" charset="0"/>
                <a:cs typeface="Times New Roman" panose="02020603050405020304" pitchFamily="18" charset="0"/>
                <a:sym typeface="+mn-ea"/>
              </a:rPr>
              <a:t>①工业制钾、钠、镁时，电解熔融的</a:t>
            </a:r>
            <a:r>
              <a:rPr lang="en-US" altLang="zh-CN" sz="2400" b="1" err="1">
                <a:solidFill>
                  <a:srgbClr val="000000"/>
                </a:solidFill>
                <a:latin typeface="Times New Roman" panose="02020603050405020304" pitchFamily="18" charset="0"/>
                <a:cs typeface="Times New Roman" panose="02020603050405020304" pitchFamily="18" charset="0"/>
                <a:sym typeface="+mn-ea"/>
              </a:rPr>
              <a:t>KCl</a:t>
            </a:r>
            <a:r>
              <a:rPr lang="zh-CN" altLang="en-US" sz="2400" b="1">
                <a:solidFill>
                  <a:srgbClr val="000000"/>
                </a:solidFill>
                <a:latin typeface="Times New Roman" panose="02020603050405020304" pitchFamily="18" charset="0"/>
                <a:cs typeface="Times New Roman" panose="02020603050405020304" pitchFamily="18" charset="0"/>
                <a:sym typeface="+mn-ea"/>
              </a:rPr>
              <a:t>、</a:t>
            </a:r>
            <a:r>
              <a:rPr lang="en-US" altLang="zh-CN" sz="2400" b="1" err="1">
                <a:solidFill>
                  <a:srgbClr val="000000"/>
                </a:solidFill>
                <a:latin typeface="Times New Roman" panose="02020603050405020304" pitchFamily="18" charset="0"/>
                <a:cs typeface="Times New Roman" panose="02020603050405020304" pitchFamily="18" charset="0"/>
                <a:sym typeface="+mn-ea"/>
              </a:rPr>
              <a:t>NaCl</a:t>
            </a:r>
            <a:r>
              <a:rPr lang="zh-CN" altLang="en-US" sz="2400" b="1">
                <a:solidFill>
                  <a:srgbClr val="000000"/>
                </a:solidFill>
                <a:latin typeface="Times New Roman" panose="02020603050405020304" pitchFamily="18" charset="0"/>
                <a:cs typeface="Times New Roman" panose="02020603050405020304" pitchFamily="18" charset="0"/>
                <a:sym typeface="+mn-ea"/>
              </a:rPr>
              <a:t>、</a:t>
            </a:r>
            <a:r>
              <a:rPr lang="en-US" altLang="zh-CN" sz="2400" b="1">
                <a:solidFill>
                  <a:srgbClr val="000000"/>
                </a:solidFill>
                <a:latin typeface="Times New Roman" panose="02020603050405020304" pitchFamily="18" charset="0"/>
                <a:cs typeface="Times New Roman" panose="02020603050405020304" pitchFamily="18" charset="0"/>
                <a:sym typeface="+mn-ea"/>
              </a:rPr>
              <a:t>MgCl</a:t>
            </a:r>
            <a:r>
              <a:rPr lang="en-US" altLang="zh-CN" sz="2400" b="1" baseline="-30000">
                <a:solidFill>
                  <a:srgbClr val="000000"/>
                </a:solidFill>
                <a:latin typeface="Times New Roman" panose="02020603050405020304" pitchFamily="18" charset="0"/>
                <a:cs typeface="Times New Roman" panose="02020603050405020304" pitchFamily="18" charset="0"/>
                <a:sym typeface="+mn-ea"/>
              </a:rPr>
              <a:t>2</a:t>
            </a:r>
            <a:r>
              <a:rPr lang="zh-CN" altLang="en-US" sz="2400" b="1">
                <a:solidFill>
                  <a:srgbClr val="000000"/>
                </a:solidFill>
                <a:latin typeface="Times New Roman" panose="02020603050405020304" pitchFamily="18" charset="0"/>
                <a:cs typeface="Times New Roman" panose="02020603050405020304" pitchFamily="18" charset="0"/>
                <a:sym typeface="+mn-ea"/>
              </a:rPr>
              <a:t>而不电解熔融的</a:t>
            </a:r>
            <a:r>
              <a:rPr lang="en-US" altLang="zh-CN" sz="2400" b="1">
                <a:solidFill>
                  <a:srgbClr val="000000"/>
                </a:solidFill>
                <a:latin typeface="Times New Roman" panose="02020603050405020304" pitchFamily="18" charset="0"/>
                <a:cs typeface="Times New Roman" panose="02020603050405020304" pitchFamily="18" charset="0"/>
                <a:sym typeface="+mn-ea"/>
              </a:rPr>
              <a:t>K</a:t>
            </a:r>
            <a:r>
              <a:rPr lang="en-US" altLang="zh-CN" sz="2400" b="1" baseline="-25000">
                <a:solidFill>
                  <a:srgbClr val="000000"/>
                </a:solidFill>
                <a:latin typeface="Times New Roman" panose="02020603050405020304" pitchFamily="18" charset="0"/>
                <a:cs typeface="Times New Roman" panose="02020603050405020304" pitchFamily="18" charset="0"/>
                <a:sym typeface="+mn-ea"/>
              </a:rPr>
              <a:t>2</a:t>
            </a:r>
            <a:r>
              <a:rPr lang="en-US" altLang="zh-CN" sz="2400" b="1">
                <a:solidFill>
                  <a:srgbClr val="000000"/>
                </a:solidFill>
                <a:latin typeface="Times New Roman" panose="02020603050405020304" pitchFamily="18" charset="0"/>
                <a:cs typeface="Times New Roman" panose="02020603050405020304" pitchFamily="18" charset="0"/>
                <a:sym typeface="+mn-ea"/>
              </a:rPr>
              <a:t>O</a:t>
            </a:r>
            <a:r>
              <a:rPr lang="zh-CN" altLang="en-US" sz="2400" b="1">
                <a:solidFill>
                  <a:srgbClr val="000000"/>
                </a:solidFill>
                <a:latin typeface="Times New Roman" panose="02020603050405020304" pitchFamily="18" charset="0"/>
                <a:cs typeface="Times New Roman" panose="02020603050405020304" pitchFamily="18" charset="0"/>
                <a:sym typeface="+mn-ea"/>
              </a:rPr>
              <a:t>、 </a:t>
            </a:r>
            <a:r>
              <a:rPr lang="en-US" altLang="zh-CN" sz="2400" b="1">
                <a:solidFill>
                  <a:srgbClr val="000000"/>
                </a:solidFill>
                <a:latin typeface="Times New Roman" panose="02020603050405020304" pitchFamily="18" charset="0"/>
                <a:cs typeface="Times New Roman" panose="02020603050405020304" pitchFamily="18" charset="0"/>
                <a:sym typeface="+mn-ea"/>
              </a:rPr>
              <a:t>Na</a:t>
            </a:r>
            <a:r>
              <a:rPr lang="en-US" altLang="zh-CN" sz="2400" b="1" baseline="-25000">
                <a:solidFill>
                  <a:srgbClr val="000000"/>
                </a:solidFill>
                <a:latin typeface="Times New Roman" panose="02020603050405020304" pitchFamily="18" charset="0"/>
                <a:cs typeface="Times New Roman" panose="02020603050405020304" pitchFamily="18" charset="0"/>
                <a:sym typeface="+mn-ea"/>
              </a:rPr>
              <a:t>2</a:t>
            </a:r>
            <a:r>
              <a:rPr lang="en-US" altLang="zh-CN" sz="2400" b="1">
                <a:solidFill>
                  <a:srgbClr val="000000"/>
                </a:solidFill>
                <a:latin typeface="Times New Roman" panose="02020603050405020304" pitchFamily="18" charset="0"/>
                <a:cs typeface="Times New Roman" panose="02020603050405020304" pitchFamily="18" charset="0"/>
                <a:sym typeface="+mn-ea"/>
              </a:rPr>
              <a:t>O</a:t>
            </a:r>
            <a:r>
              <a:rPr lang="zh-CN" altLang="en-US" sz="2400" b="1">
                <a:solidFill>
                  <a:srgbClr val="000000"/>
                </a:solidFill>
                <a:latin typeface="Times New Roman" panose="02020603050405020304" pitchFamily="18" charset="0"/>
                <a:cs typeface="Times New Roman" panose="02020603050405020304" pitchFamily="18" charset="0"/>
                <a:sym typeface="+mn-ea"/>
              </a:rPr>
              <a:t>、 </a:t>
            </a:r>
            <a:r>
              <a:rPr lang="en-US" altLang="zh-CN" sz="2400" b="1" err="1">
                <a:solidFill>
                  <a:srgbClr val="000000"/>
                </a:solidFill>
                <a:latin typeface="Times New Roman" panose="02020603050405020304" pitchFamily="18" charset="0"/>
                <a:cs typeface="Times New Roman" panose="02020603050405020304" pitchFamily="18" charset="0"/>
                <a:sym typeface="+mn-ea"/>
              </a:rPr>
              <a:t>MgO</a:t>
            </a:r>
            <a:r>
              <a:rPr lang="zh-CN" altLang="en-US" sz="2400" b="1" err="1">
                <a:solidFill>
                  <a:srgbClr val="000000"/>
                </a:solidFill>
                <a:latin typeface="Times New Roman" panose="02020603050405020304" pitchFamily="18" charset="0"/>
                <a:cs typeface="Times New Roman" panose="02020603050405020304" pitchFamily="18" charset="0"/>
                <a:sym typeface="+mn-ea"/>
              </a:rPr>
              <a:t>；制铝时，电解熔融</a:t>
            </a:r>
            <a:r>
              <a:rPr lang="en-US" altLang="zh-CN" sz="2400" b="1">
                <a:solidFill>
                  <a:srgbClr val="000000"/>
                </a:solidFill>
                <a:latin typeface="Times New Roman" panose="02020603050405020304" pitchFamily="18" charset="0"/>
                <a:cs typeface="Times New Roman" panose="02020603050405020304" pitchFamily="18" charset="0"/>
                <a:sym typeface="+mn-ea"/>
              </a:rPr>
              <a:t>Al</a:t>
            </a:r>
            <a:r>
              <a:rPr lang="en-US" altLang="zh-CN" sz="2400" b="1" baseline="-30000">
                <a:solidFill>
                  <a:srgbClr val="000000"/>
                </a:solidFill>
                <a:latin typeface="Times New Roman" panose="02020603050405020304" pitchFamily="18" charset="0"/>
                <a:cs typeface="Times New Roman" panose="02020603050405020304" pitchFamily="18" charset="0"/>
                <a:sym typeface="+mn-ea"/>
              </a:rPr>
              <a:t>2</a:t>
            </a:r>
            <a:r>
              <a:rPr lang="en-US" altLang="zh-CN" sz="2400" b="1">
                <a:solidFill>
                  <a:srgbClr val="000000"/>
                </a:solidFill>
                <a:latin typeface="Times New Roman" panose="02020603050405020304" pitchFamily="18" charset="0"/>
                <a:cs typeface="Times New Roman" panose="02020603050405020304" pitchFamily="18" charset="0"/>
                <a:sym typeface="+mn-ea"/>
              </a:rPr>
              <a:t>O</a:t>
            </a:r>
            <a:r>
              <a:rPr lang="en-US" altLang="zh-CN" sz="2400" b="1" baseline="-30000">
                <a:solidFill>
                  <a:srgbClr val="000000"/>
                </a:solidFill>
                <a:latin typeface="Times New Roman" panose="02020603050405020304" pitchFamily="18" charset="0"/>
                <a:cs typeface="Times New Roman" panose="02020603050405020304" pitchFamily="18" charset="0"/>
                <a:sym typeface="+mn-ea"/>
              </a:rPr>
              <a:t>3</a:t>
            </a:r>
            <a:r>
              <a:rPr lang="zh-CN" altLang="en-US" sz="2400" b="1">
                <a:solidFill>
                  <a:srgbClr val="000000"/>
                </a:solidFill>
                <a:latin typeface="Times New Roman" panose="02020603050405020304" pitchFamily="18" charset="0"/>
                <a:cs typeface="Times New Roman" panose="02020603050405020304" pitchFamily="18" charset="0"/>
                <a:sym typeface="+mn-ea"/>
              </a:rPr>
              <a:t>而不电解熔融</a:t>
            </a:r>
            <a:r>
              <a:rPr lang="en-US" altLang="zh-CN" sz="2400" b="1">
                <a:solidFill>
                  <a:srgbClr val="000000"/>
                </a:solidFill>
                <a:latin typeface="Times New Roman" panose="02020603050405020304" pitchFamily="18" charset="0"/>
                <a:cs typeface="Times New Roman" panose="02020603050405020304" pitchFamily="18" charset="0"/>
                <a:sym typeface="+mn-ea"/>
              </a:rPr>
              <a:t>AlCl</a:t>
            </a:r>
            <a:r>
              <a:rPr lang="en-US" altLang="zh-CN" sz="2400" b="1" baseline="-30000">
                <a:solidFill>
                  <a:srgbClr val="000000"/>
                </a:solidFill>
                <a:latin typeface="Times New Roman" panose="02020603050405020304" pitchFamily="18" charset="0"/>
                <a:cs typeface="Times New Roman" panose="02020603050405020304" pitchFamily="18" charset="0"/>
                <a:sym typeface="+mn-ea"/>
              </a:rPr>
              <a:t>3</a:t>
            </a:r>
            <a:r>
              <a:rPr lang="zh-CN" altLang="en-US" sz="2400" b="1">
                <a:solidFill>
                  <a:srgbClr val="000000"/>
                </a:solidFill>
                <a:latin typeface="Times New Roman" panose="02020603050405020304" pitchFamily="18" charset="0"/>
                <a:cs typeface="Times New Roman" panose="02020603050405020304" pitchFamily="18" charset="0"/>
                <a:sym typeface="+mn-ea"/>
              </a:rPr>
              <a:t>。</a:t>
            </a:r>
            <a:r>
              <a:rPr lang="en-US" altLang="zh-CN" sz="2400" b="1">
                <a:solidFill>
                  <a:srgbClr val="FF0000"/>
                </a:solidFill>
                <a:latin typeface="Times New Roman" panose="02020603050405020304" pitchFamily="18" charset="0"/>
                <a:cs typeface="Times New Roman" panose="02020603050405020304" pitchFamily="18" charset="0"/>
                <a:sym typeface="+mn-ea"/>
              </a:rPr>
              <a:t>K</a:t>
            </a:r>
            <a:r>
              <a:rPr lang="en-US" altLang="zh-CN" sz="2400" b="1" baseline="-25000">
                <a:solidFill>
                  <a:srgbClr val="FF0000"/>
                </a:solidFill>
                <a:latin typeface="Times New Roman" panose="02020603050405020304" pitchFamily="18" charset="0"/>
                <a:cs typeface="Times New Roman" panose="02020603050405020304" pitchFamily="18" charset="0"/>
                <a:sym typeface="+mn-ea"/>
              </a:rPr>
              <a:t>2</a:t>
            </a:r>
            <a:r>
              <a:rPr lang="en-US" altLang="zh-CN" sz="2400" b="1">
                <a:solidFill>
                  <a:srgbClr val="FF0000"/>
                </a:solidFill>
                <a:latin typeface="Times New Roman" panose="02020603050405020304" pitchFamily="18" charset="0"/>
                <a:cs typeface="Times New Roman" panose="02020603050405020304" pitchFamily="18" charset="0"/>
                <a:sym typeface="+mn-ea"/>
              </a:rPr>
              <a:t>O</a:t>
            </a:r>
            <a:r>
              <a:rPr lang="zh-CN" altLang="en-US" sz="2400" b="1">
                <a:solidFill>
                  <a:srgbClr val="FF0000"/>
                </a:solidFill>
                <a:latin typeface="Times New Roman" panose="02020603050405020304" pitchFamily="18" charset="0"/>
                <a:cs typeface="Times New Roman" panose="02020603050405020304" pitchFamily="18" charset="0"/>
                <a:sym typeface="+mn-ea"/>
              </a:rPr>
              <a:t>、</a:t>
            </a:r>
            <a:r>
              <a:rPr lang="en-US" altLang="zh-CN" sz="2400" b="1">
                <a:solidFill>
                  <a:srgbClr val="FF0000"/>
                </a:solidFill>
                <a:latin typeface="Times New Roman" panose="02020603050405020304" pitchFamily="18" charset="0"/>
                <a:cs typeface="Times New Roman" panose="02020603050405020304" pitchFamily="18" charset="0"/>
                <a:sym typeface="+mn-ea"/>
              </a:rPr>
              <a:t>Na</a:t>
            </a:r>
            <a:r>
              <a:rPr lang="en-US" altLang="zh-CN" sz="2400" b="1" baseline="-25000">
                <a:solidFill>
                  <a:srgbClr val="FF0000"/>
                </a:solidFill>
                <a:latin typeface="Times New Roman" panose="02020603050405020304" pitchFamily="18" charset="0"/>
                <a:cs typeface="Times New Roman" panose="02020603050405020304" pitchFamily="18" charset="0"/>
                <a:sym typeface="+mn-ea"/>
              </a:rPr>
              <a:t>2</a:t>
            </a:r>
            <a:r>
              <a:rPr lang="en-US" altLang="zh-CN" sz="2400" b="1">
                <a:solidFill>
                  <a:srgbClr val="FF0000"/>
                </a:solidFill>
                <a:latin typeface="Times New Roman" panose="02020603050405020304" pitchFamily="18" charset="0"/>
                <a:cs typeface="Times New Roman" panose="02020603050405020304" pitchFamily="18" charset="0"/>
                <a:sym typeface="+mn-ea"/>
              </a:rPr>
              <a:t>O</a:t>
            </a:r>
            <a:r>
              <a:rPr lang="zh-CN" altLang="en-US" sz="2400" b="1">
                <a:solidFill>
                  <a:srgbClr val="FF0000"/>
                </a:solidFill>
                <a:latin typeface="Times New Roman" panose="02020603050405020304" pitchFamily="18" charset="0"/>
                <a:cs typeface="Times New Roman" panose="02020603050405020304" pitchFamily="18" charset="0"/>
                <a:sym typeface="+mn-ea"/>
              </a:rPr>
              <a:t>、</a:t>
            </a:r>
            <a:r>
              <a:rPr lang="en-US" altLang="zh-CN" sz="2400" b="1" err="1">
                <a:solidFill>
                  <a:srgbClr val="FF0000"/>
                </a:solidFill>
                <a:latin typeface="Times New Roman" panose="02020603050405020304" pitchFamily="18" charset="0"/>
                <a:cs typeface="Times New Roman" panose="02020603050405020304" pitchFamily="18" charset="0"/>
                <a:sym typeface="+mn-ea"/>
              </a:rPr>
              <a:t>MgO</a:t>
            </a:r>
            <a:r>
              <a:rPr lang="zh-CN" altLang="en-US" sz="2400" b="1">
                <a:solidFill>
                  <a:srgbClr val="FF0000"/>
                </a:solidFill>
                <a:latin typeface="Times New Roman" panose="02020603050405020304" pitchFamily="18" charset="0"/>
                <a:cs typeface="Times New Roman" panose="02020603050405020304" pitchFamily="18" charset="0"/>
                <a:sym typeface="+mn-ea"/>
              </a:rPr>
              <a:t>的熔点高，熔融时消耗大量热能，增加生产成本；氯化铝是共价化合物，熔融态氯化铝不导电</a:t>
            </a:r>
            <a:r>
              <a:rPr lang="en-US" altLang="zh-CN" sz="2400" b="1">
                <a:solidFill>
                  <a:srgbClr val="FF0000"/>
                </a:solidFill>
                <a:latin typeface="Times New Roman" panose="02020603050405020304" pitchFamily="18" charset="0"/>
                <a:cs typeface="Times New Roman" panose="02020603050405020304" pitchFamily="18" charset="0"/>
                <a:sym typeface="+mn-ea"/>
              </a:rPr>
              <a:t> </a:t>
            </a:r>
            <a:endParaRPr lang="en-US" altLang="zh-CN" sz="2400" b="1">
              <a:solidFill>
                <a:srgbClr val="FF0000"/>
              </a:solidFill>
              <a:latin typeface="Times New Roman" panose="02020603050405020304" pitchFamily="18" charset="0"/>
              <a:cs typeface="Times New Roman" panose="02020603050405020304" pitchFamily="18" charset="0"/>
            </a:endParaRPr>
          </a:p>
          <a:p>
            <a:r>
              <a:rPr lang="zh-CN" altLang="en-US" sz="24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②不能通过电解饱和的氯化钠</a:t>
            </a:r>
            <a:r>
              <a:rPr lang="zh-CN" altLang="en-US" sz="2400" b="1">
                <a:solidFill>
                  <a:srgbClr val="FF0000"/>
                </a:solidFill>
                <a:latin typeface="Times New Roman" panose="02020603050405020304" pitchFamily="18" charset="0"/>
                <a:cs typeface="Times New Roman" panose="02020603050405020304" pitchFamily="18" charset="0"/>
                <a:sym typeface="+mn-ea"/>
              </a:rPr>
              <a:t>溶液</a:t>
            </a:r>
            <a:r>
              <a:rPr lang="zh-CN" altLang="en-US" sz="24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来制取钠。                         </a:t>
            </a:r>
            <a:r>
              <a:rPr lang="zh-CN" altLang="en-US" sz="2400" b="1">
                <a:solidFill>
                  <a:schemeClr val="accent1">
                    <a:lumMod val="60000"/>
                    <a:lumOff val="40000"/>
                  </a:schemeClr>
                </a:solidFill>
                <a:latin typeface="Times New Roman" panose="02020603050405020304" pitchFamily="18" charset="0"/>
                <a:cs typeface="Times New Roman" panose="02020603050405020304" pitchFamily="18" charset="0"/>
                <a:sym typeface="+mn-ea"/>
              </a:rPr>
              <a:t>（</a:t>
            </a:r>
            <a:r>
              <a:rPr lang="en-US" altLang="zh-CN" sz="2400" b="1">
                <a:solidFill>
                  <a:schemeClr val="accent1">
                    <a:lumMod val="60000"/>
                    <a:lumOff val="40000"/>
                  </a:schemeClr>
                </a:solidFill>
                <a:latin typeface="Times New Roman" panose="02020603050405020304" pitchFamily="18" charset="0"/>
                <a:cs typeface="Times New Roman" panose="02020603050405020304" pitchFamily="18" charset="0"/>
                <a:sym typeface="+mn-ea"/>
              </a:rPr>
              <a:t>WJ</a:t>
            </a:r>
            <a:r>
              <a:rPr lang="zh-CN" altLang="en-US" sz="2400" b="1">
                <a:solidFill>
                  <a:schemeClr val="accent1">
                    <a:lumMod val="60000"/>
                    <a:lumOff val="40000"/>
                  </a:schemeClr>
                </a:solidFill>
                <a:latin typeface="Times New Roman" panose="02020603050405020304" pitchFamily="18" charset="0"/>
                <a:cs typeface="Times New Roman" panose="02020603050405020304" pitchFamily="18" charset="0"/>
                <a:sym typeface="+mn-ea"/>
              </a:rPr>
              <a:t>化学研究院）</a:t>
            </a:r>
          </a:p>
        </p:txBody>
      </p:sp>
      <p:sp>
        <p:nvSpPr>
          <p:cNvPr id="31" name="文本框 30"/>
          <p:cNvSpPr txBox="1"/>
          <p:nvPr>
            <p:custDataLst>
              <p:tags r:id="rId9"/>
            </p:custDataLst>
          </p:nvPr>
        </p:nvSpPr>
        <p:spPr>
          <a:xfrm>
            <a:off x="245745" y="714375"/>
            <a:ext cx="1073785" cy="521970"/>
          </a:xfrm>
          <a:prstGeom prst="rect">
            <a:avLst/>
          </a:prstGeom>
          <a:noFill/>
        </p:spPr>
        <p:txBody>
          <a:bodyPr wrap="none" rtlCol="0" anchor="t">
            <a:spAutoFit/>
          </a:bodyPr>
          <a:lstStyle/>
          <a:p>
            <a:r>
              <a:rPr lang="zh-CN" altLang="en-US" sz="2800" b="1">
                <a:latin typeface="宋体" panose="02010600030101010101" pitchFamily="2" charset="-122"/>
                <a:cs typeface="宋体" panose="02010600030101010101" pitchFamily="2" charset="-122"/>
                <a:sym typeface="+mn-ea"/>
              </a:rPr>
              <a:t>原料</a:t>
            </a:r>
            <a:r>
              <a:rPr lang="en-US" altLang="zh-CN" sz="2800" b="1">
                <a:latin typeface="宋体" panose="02010600030101010101" pitchFamily="2" charset="-122"/>
                <a:cs typeface="宋体" panose="02010600030101010101" pitchFamily="2" charset="-122"/>
                <a:sym typeface="+mn-ea"/>
              </a:rPr>
              <a:t>:</a:t>
            </a:r>
          </a:p>
        </p:txBody>
      </p:sp>
      <p:graphicFrame>
        <p:nvGraphicFramePr>
          <p:cNvPr id="32" name="Group 111"/>
          <p:cNvGraphicFramePr>
            <a:graphicFrameLocks noGrp="1"/>
          </p:cNvGraphicFramePr>
          <p:nvPr>
            <p:custDataLst>
              <p:tags r:id="rId10"/>
            </p:custDataLst>
          </p:nvPr>
        </p:nvGraphicFramePr>
        <p:xfrm>
          <a:off x="1662430" y="714375"/>
          <a:ext cx="9869805" cy="1448435"/>
        </p:xfrm>
        <a:graphic>
          <a:graphicData uri="http://schemas.openxmlformats.org/drawingml/2006/table">
            <a:tbl>
              <a:tblPr/>
              <a:tblGrid>
                <a:gridCol w="1759585">
                  <a:extLst>
                    <a:ext uri="{9D8B030D-6E8A-4147-A177-3AD203B41FA5}">
                      <a16:colId xmlns:a16="http://schemas.microsoft.com/office/drawing/2014/main" val="20000"/>
                    </a:ext>
                  </a:extLst>
                </a:gridCol>
                <a:gridCol w="1351280">
                  <a:extLst>
                    <a:ext uri="{9D8B030D-6E8A-4147-A177-3AD203B41FA5}">
                      <a16:colId xmlns:a16="http://schemas.microsoft.com/office/drawing/2014/main" val="20001"/>
                    </a:ext>
                  </a:extLst>
                </a:gridCol>
                <a:gridCol w="1731645">
                  <a:extLst>
                    <a:ext uri="{9D8B030D-6E8A-4147-A177-3AD203B41FA5}">
                      <a16:colId xmlns:a16="http://schemas.microsoft.com/office/drawing/2014/main" val="20002"/>
                    </a:ext>
                  </a:extLst>
                </a:gridCol>
                <a:gridCol w="1555750">
                  <a:extLst>
                    <a:ext uri="{9D8B030D-6E8A-4147-A177-3AD203B41FA5}">
                      <a16:colId xmlns:a16="http://schemas.microsoft.com/office/drawing/2014/main" val="20003"/>
                    </a:ext>
                  </a:extLst>
                </a:gridCol>
                <a:gridCol w="3471545">
                  <a:extLst>
                    <a:ext uri="{9D8B030D-6E8A-4147-A177-3AD203B41FA5}">
                      <a16:colId xmlns:a16="http://schemas.microsoft.com/office/drawing/2014/main" val="20004"/>
                    </a:ext>
                  </a:extLst>
                </a:gridCol>
              </a:tblGrid>
              <a:tr h="457200">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物质</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MgO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Al</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MgCl</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AlCl</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4035">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熔点</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2852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2054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190</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（以分子形式存在）</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沸点</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3600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2980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after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ppt_x</p:attrName>
                                        </p:attrNameLst>
                                      </p:cBhvr>
                                      <p:tavLst>
                                        <p:tav tm="0">
                                          <p:val>
                                            <p:strVal val="1+#ppt_w/2"/>
                                          </p:val>
                                        </p:tav>
                                        <p:tav tm="100000">
                                          <p:val>
                                            <p:strVal val="#ppt_x"/>
                                          </p:val>
                                        </p:tav>
                                      </p:tavLst>
                                    </p:anim>
                                    <p:anim calcmode="lin" valueType="num">
                                      <p:cBhvr>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after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afterGroup">
                            <p:stCondLst>
                              <p:cond delay="0"/>
                            </p:stCondLst>
                            <p:childTnLst>
                              <p:par>
                                <p:cTn id="27" presetID="2" presetClass="entr" presetSubtype="2"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ppt_x</p:attrName>
                                        </p:attrNameLst>
                                      </p:cBhvr>
                                      <p:tavLst>
                                        <p:tav tm="0">
                                          <p:val>
                                            <p:strVal val="1+#ppt_w/2"/>
                                          </p:val>
                                        </p:tav>
                                        <p:tav tm="100000">
                                          <p:val>
                                            <p:strVal val="#ppt_x"/>
                                          </p:val>
                                        </p:tav>
                                      </p:tavLst>
                                    </p:anim>
                                    <p:anim calcmode="lin" valueType="num">
                                      <p:cBhvr>
                                        <p:cTn id="3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2"/>
            </p:custDataLst>
          </p:nvPr>
        </p:nvSpPr>
        <p:spPr>
          <a:xfrm>
            <a:off x="888299" y="-17669"/>
            <a:ext cx="8953500" cy="521970"/>
          </a:xfrm>
          <a:prstGeom prst="rect">
            <a:avLst/>
          </a:prstGeom>
        </p:spPr>
        <p:txBody>
          <a:bodyPr wrap="none">
            <a:spAutoFit/>
            <a:scene3d>
              <a:camera prst="orthographicFront"/>
              <a:lightRig rig="threePt" dir="t"/>
            </a:scene3d>
          </a:bodyPr>
          <a:lstStyle/>
          <a:p>
            <a:pPr algn="l"/>
            <a:r>
              <a:rPr kumimoji="1" lang="zh-CN" altLang="en-US" sz="2800" b="1">
                <a:latin typeface="Times New Roman" panose="02020603050405020304" pitchFamily="18" charset="0"/>
                <a:ea typeface="微软雅黑" panose="020B0503020204020204" pitchFamily="34" charset="-122"/>
                <a:cs typeface="Times New Roman" panose="02020603050405020304" pitchFamily="18" charset="0"/>
                <a:sym typeface="+mn-ea"/>
              </a:rPr>
              <a:t>二、金属矿物的开发利用</a:t>
            </a:r>
            <a:r>
              <a:rPr kumimoji="1" lang="en-US" altLang="zh-CN" sz="28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a:latin typeface="Times New Roman" panose="02020603050405020304" pitchFamily="18" charset="0"/>
                <a:sym typeface="+mn-ea"/>
              </a:rPr>
              <a:t>金属的冶炼（化学方法）总结</a:t>
            </a:r>
          </a:p>
        </p:txBody>
      </p:sp>
      <p:sp>
        <p:nvSpPr>
          <p:cNvPr id="7" name="文本框 6"/>
          <p:cNvSpPr txBox="1"/>
          <p:nvPr>
            <p:custDataLst>
              <p:tags r:id="rId3"/>
            </p:custDataLst>
          </p:nvPr>
        </p:nvSpPr>
        <p:spPr>
          <a:xfrm>
            <a:off x="2327807" y="1098451"/>
            <a:ext cx="1655805" cy="523220"/>
          </a:xfrm>
          <a:prstGeom prst="rect">
            <a:avLst/>
          </a:prstGeom>
          <a:noFill/>
          <a:ln w="28575">
            <a:solidFill>
              <a:schemeClr val="tx1"/>
            </a:solidFill>
          </a:ln>
        </p:spPr>
        <p:txBody>
          <a:bodyPr wrap="square" rtlCol="0">
            <a:spAutoFit/>
          </a:bodyPr>
          <a:lstStyle/>
          <a:p>
            <a:r>
              <a:rPr lang="zh-CN" altLang="en-US" sz="2800" b="1"/>
              <a:t>热分解法</a:t>
            </a:r>
          </a:p>
        </p:txBody>
      </p:sp>
      <p:sp>
        <p:nvSpPr>
          <p:cNvPr id="8" name="文本框 7"/>
          <p:cNvSpPr txBox="1"/>
          <p:nvPr>
            <p:custDataLst>
              <p:tags r:id="rId4"/>
            </p:custDataLst>
          </p:nvPr>
        </p:nvSpPr>
        <p:spPr>
          <a:xfrm>
            <a:off x="2370056" y="4113172"/>
            <a:ext cx="1309820" cy="523220"/>
          </a:xfrm>
          <a:prstGeom prst="rect">
            <a:avLst/>
          </a:prstGeom>
          <a:noFill/>
          <a:ln w="28575">
            <a:solidFill>
              <a:schemeClr val="tx1"/>
            </a:solidFill>
          </a:ln>
        </p:spPr>
        <p:txBody>
          <a:bodyPr wrap="square" rtlCol="0">
            <a:spAutoFit/>
          </a:bodyPr>
          <a:lstStyle/>
          <a:p>
            <a:r>
              <a:rPr lang="zh-CN" altLang="en-US" sz="2800" b="1"/>
              <a:t>电解法</a:t>
            </a:r>
          </a:p>
        </p:txBody>
      </p:sp>
      <p:sp>
        <p:nvSpPr>
          <p:cNvPr id="9" name="文本框 8"/>
          <p:cNvSpPr txBox="1"/>
          <p:nvPr>
            <p:custDataLst>
              <p:tags r:id="rId5"/>
            </p:custDataLst>
          </p:nvPr>
        </p:nvSpPr>
        <p:spPr>
          <a:xfrm>
            <a:off x="2369824" y="2370440"/>
            <a:ext cx="1655805" cy="523220"/>
          </a:xfrm>
          <a:prstGeom prst="rect">
            <a:avLst/>
          </a:prstGeom>
          <a:noFill/>
          <a:ln w="28575">
            <a:solidFill>
              <a:schemeClr val="tx1"/>
            </a:solidFill>
          </a:ln>
        </p:spPr>
        <p:txBody>
          <a:bodyPr wrap="square" rtlCol="0">
            <a:spAutoFit/>
          </a:bodyPr>
          <a:lstStyle/>
          <a:p>
            <a:r>
              <a:rPr lang="zh-CN" altLang="en-US" sz="2800" b="1"/>
              <a:t>热还原法</a:t>
            </a:r>
          </a:p>
        </p:txBody>
      </p:sp>
      <p:sp>
        <p:nvSpPr>
          <p:cNvPr id="10" name="文本框 9"/>
          <p:cNvSpPr txBox="1"/>
          <p:nvPr>
            <p:custDataLst>
              <p:tags r:id="rId6"/>
            </p:custDataLst>
          </p:nvPr>
        </p:nvSpPr>
        <p:spPr>
          <a:xfrm>
            <a:off x="2327807" y="5947600"/>
            <a:ext cx="1655805" cy="523220"/>
          </a:xfrm>
          <a:prstGeom prst="rect">
            <a:avLst/>
          </a:prstGeom>
          <a:noFill/>
          <a:ln w="28575">
            <a:solidFill>
              <a:schemeClr val="tx1"/>
            </a:solidFill>
          </a:ln>
        </p:spPr>
        <p:txBody>
          <a:bodyPr wrap="square" rtlCol="0">
            <a:spAutoFit/>
          </a:bodyPr>
          <a:lstStyle/>
          <a:p>
            <a:r>
              <a:rPr lang="zh-CN" altLang="en-US" sz="2800" b="1"/>
              <a:t>其他方法</a:t>
            </a:r>
          </a:p>
        </p:txBody>
      </p:sp>
      <p:cxnSp>
        <p:nvCxnSpPr>
          <p:cNvPr id="12" name="直接连接符 11"/>
          <p:cNvCxnSpPr>
            <a:stCxn id="7" idx="3"/>
          </p:cNvCxnSpPr>
          <p:nvPr>
            <p:custDataLst>
              <p:tags r:id="rId7"/>
            </p:custDataLst>
          </p:nvPr>
        </p:nvCxnSpPr>
        <p:spPr>
          <a:xfrm>
            <a:off x="3984247" y="1348631"/>
            <a:ext cx="370704" cy="20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8"/>
            </p:custDataLst>
          </p:nvPr>
        </p:nvCxnSpPr>
        <p:spPr>
          <a:xfrm flipH="1">
            <a:off x="4354316" y="1064689"/>
            <a:ext cx="0" cy="6598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custDataLst>
              <p:tags r:id="rId9"/>
            </p:custDataLst>
          </p:nvPr>
        </p:nvCxnSpPr>
        <p:spPr>
          <a:xfrm>
            <a:off x="4346078" y="1073737"/>
            <a:ext cx="13015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custDataLst>
              <p:tags r:id="rId10"/>
            </p:custDataLst>
          </p:nvPr>
        </p:nvCxnSpPr>
        <p:spPr>
          <a:xfrm>
            <a:off x="4354316" y="1716286"/>
            <a:ext cx="13015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11"/>
            </p:custDataLst>
          </p:nvPr>
        </p:nvSpPr>
        <p:spPr>
          <a:xfrm>
            <a:off x="4354316" y="626326"/>
            <a:ext cx="1120346" cy="461665"/>
          </a:xfrm>
          <a:prstGeom prst="rect">
            <a:avLst/>
          </a:prstGeom>
          <a:noFill/>
        </p:spPr>
        <p:txBody>
          <a:bodyPr wrap="square" rtlCol="0">
            <a:spAutoFit/>
          </a:bodyPr>
          <a:lstStyle/>
          <a:p>
            <a:r>
              <a:rPr lang="zh-CN" altLang="en-US" sz="2400" b="1"/>
              <a:t>冶炼汞</a:t>
            </a:r>
          </a:p>
        </p:txBody>
      </p:sp>
      <p:sp>
        <p:nvSpPr>
          <p:cNvPr id="11" name="文本框 10"/>
          <p:cNvSpPr txBox="1"/>
          <p:nvPr>
            <p:custDataLst>
              <p:tags r:id="rId12"/>
            </p:custDataLst>
          </p:nvPr>
        </p:nvSpPr>
        <p:spPr>
          <a:xfrm>
            <a:off x="4370823" y="1341292"/>
            <a:ext cx="1120346" cy="461665"/>
          </a:xfrm>
          <a:prstGeom prst="rect">
            <a:avLst/>
          </a:prstGeom>
          <a:noFill/>
        </p:spPr>
        <p:txBody>
          <a:bodyPr wrap="square" rtlCol="0">
            <a:spAutoFit/>
          </a:bodyPr>
          <a:lstStyle/>
          <a:p>
            <a:r>
              <a:rPr lang="zh-CN" altLang="en-US" sz="2400" b="1"/>
              <a:t>冶炼银</a:t>
            </a:r>
          </a:p>
        </p:txBody>
      </p:sp>
      <p:sp>
        <p:nvSpPr>
          <p:cNvPr id="20" name="文本框 19"/>
          <p:cNvSpPr txBox="1"/>
          <p:nvPr>
            <p:custDataLst>
              <p:tags r:id="rId13"/>
            </p:custDataLst>
          </p:nvPr>
        </p:nvSpPr>
        <p:spPr>
          <a:xfrm>
            <a:off x="4092530" y="4222289"/>
            <a:ext cx="1120346" cy="461665"/>
          </a:xfrm>
          <a:prstGeom prst="rect">
            <a:avLst/>
          </a:prstGeom>
          <a:noFill/>
        </p:spPr>
        <p:txBody>
          <a:bodyPr wrap="square" rtlCol="0">
            <a:spAutoFit/>
          </a:bodyPr>
          <a:lstStyle/>
          <a:p>
            <a:r>
              <a:rPr lang="zh-CN" altLang="en-US" sz="2400" b="1"/>
              <a:t>冶炼镁</a:t>
            </a:r>
          </a:p>
        </p:txBody>
      </p:sp>
      <p:cxnSp>
        <p:nvCxnSpPr>
          <p:cNvPr id="22" name="直接连接符 21"/>
          <p:cNvCxnSpPr/>
          <p:nvPr>
            <p:custDataLst>
              <p:tags r:id="rId14"/>
            </p:custDataLst>
          </p:nvPr>
        </p:nvCxnSpPr>
        <p:spPr>
          <a:xfrm flipV="1">
            <a:off x="5761955" y="1154695"/>
            <a:ext cx="3230261" cy="93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5"/>
            </p:custDataLst>
          </p:nvPr>
        </p:nvCxnSpPr>
        <p:spPr>
          <a:xfrm flipV="1">
            <a:off x="5783545" y="1702672"/>
            <a:ext cx="3320122" cy="1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6"/>
            </p:custDataLst>
          </p:nvPr>
        </p:nvCxnSpPr>
        <p:spPr>
          <a:xfrm flipV="1">
            <a:off x="5824820" y="2399449"/>
            <a:ext cx="3709606" cy="388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组合 34"/>
          <p:cNvGrpSpPr/>
          <p:nvPr>
            <p:custDataLst>
              <p:tags r:id="rId17"/>
            </p:custDataLst>
          </p:nvPr>
        </p:nvGrpSpPr>
        <p:grpSpPr>
          <a:xfrm>
            <a:off x="5678163" y="515343"/>
            <a:ext cx="3403914" cy="652667"/>
            <a:chOff x="3959955" y="471335"/>
            <a:chExt cx="3403914" cy="652667"/>
          </a:xfrm>
        </p:grpSpPr>
        <p:sp>
          <p:nvSpPr>
            <p:cNvPr id="26" name="Rectangle 2"/>
            <p:cNvSpPr>
              <a:spLocks noChangeArrowheads="1"/>
            </p:cNvSpPr>
            <p:nvPr>
              <p:custDataLst>
                <p:tags r:id="rId88"/>
              </p:custDataLst>
            </p:nvPr>
          </p:nvSpPr>
          <p:spPr bwMode="auto">
            <a:xfrm>
              <a:off x="3959955" y="662337"/>
              <a:ext cx="108341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2400" b="1" i="0" u="none" strike="noStrike" cap="none" normalizeH="0" baseline="0">
                  <a:ln>
                    <a:noFill/>
                  </a:ln>
                  <a:solidFill>
                    <a:srgbClr val="FF0000"/>
                  </a:solidFill>
                  <a:effectLst/>
                  <a:latin typeface="Arial" panose="020B0604020202020204" pitchFamily="34" charset="0"/>
                  <a:ea typeface="方正黑体_GBK" charset="-122"/>
                  <a:cs typeface="Times New Roman" panose="02020603050405020304" pitchFamily="18" charset="0"/>
                </a:rPr>
                <a:t> </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2HgO</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27" name="Rectangle 3"/>
            <p:cNvSpPr>
              <a:spLocks noChangeArrowheads="1"/>
            </p:cNvSpPr>
            <p:nvPr>
              <p:custDataLst>
                <p:tags r:id="rId89"/>
              </p:custDataLst>
            </p:nvPr>
          </p:nvSpPr>
          <p:spPr bwMode="auto">
            <a:xfrm>
              <a:off x="5727109" y="662337"/>
              <a:ext cx="16367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2Hg+O</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ea typeface="NEU-BZ-S92" charset="-122"/>
                  <a:cs typeface="Times New Roman" panose="02020603050405020304" pitchFamily="18" charset="0"/>
                </a:rPr>
                <a:t>↑</a:t>
              </a:r>
              <a:endParaRPr kumimoji="0" lang="en-US" altLang="zh-CN" sz="1800" b="0" i="0" u="none" strike="noStrike" cap="none" normalizeH="0" baseline="0">
                <a:ln>
                  <a:noFill/>
                </a:ln>
                <a:solidFill>
                  <a:schemeClr val="tx1"/>
                </a:solidFill>
                <a:effectLst/>
                <a:latin typeface="Arial" panose="020B0604020202020204" pitchFamily="34" charset="0"/>
              </a:endParaRPr>
            </a:p>
          </p:txBody>
        </p:sp>
        <p:grpSp>
          <p:nvGrpSpPr>
            <p:cNvPr id="34" name="组合 33"/>
            <p:cNvGrpSpPr/>
            <p:nvPr>
              <p:custDataLst>
                <p:tags r:id="rId90"/>
              </p:custDataLst>
            </p:nvPr>
          </p:nvGrpSpPr>
          <p:grpSpPr>
            <a:xfrm>
              <a:off x="4981586" y="471335"/>
              <a:ext cx="673174" cy="523220"/>
              <a:chOff x="7545859" y="956089"/>
              <a:chExt cx="673174" cy="523220"/>
            </a:xfrm>
          </p:grpSpPr>
          <p:grpSp>
            <p:nvGrpSpPr>
              <p:cNvPr id="30" name="组合 29"/>
              <p:cNvGrpSpPr/>
              <p:nvPr>
                <p:custDataLst>
                  <p:tags r:id="rId91"/>
                </p:custDataLst>
              </p:nvPr>
            </p:nvGrpSpPr>
            <p:grpSpPr>
              <a:xfrm>
                <a:off x="7545859" y="1408670"/>
                <a:ext cx="673174" cy="54163"/>
                <a:chOff x="7545859" y="1408670"/>
                <a:chExt cx="673174" cy="54163"/>
              </a:xfrm>
            </p:grpSpPr>
            <p:cxnSp>
              <p:nvCxnSpPr>
                <p:cNvPr id="29" name="直接连接符 28"/>
                <p:cNvCxnSpPr/>
                <p:nvPr>
                  <p:custDataLst>
                    <p:tags r:id="rId93"/>
                  </p:custDataLst>
                </p:nvPr>
              </p:nvCxnSpPr>
              <p:spPr>
                <a:xfrm>
                  <a:off x="7545859" y="1408670"/>
                  <a:ext cx="673174" cy="12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94"/>
                  </p:custDataLst>
                </p:nvPr>
              </p:nvCxnSpPr>
              <p:spPr>
                <a:xfrm flipV="1">
                  <a:off x="7545859" y="1458992"/>
                  <a:ext cx="673174" cy="38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文本框 32"/>
              <p:cNvSpPr txBox="1"/>
              <p:nvPr>
                <p:custDataLst>
                  <p:tags r:id="rId92"/>
                </p:custDataLst>
              </p:nvPr>
            </p:nvSpPr>
            <p:spPr>
              <a:xfrm>
                <a:off x="7628238" y="956089"/>
                <a:ext cx="444843" cy="523220"/>
              </a:xfrm>
              <a:prstGeom prst="rect">
                <a:avLst/>
              </a:prstGeom>
              <a:noFill/>
            </p:spPr>
            <p:txBody>
              <a:bodyPr wrap="square" rtlCol="0">
                <a:spAutoFit/>
              </a:bodyPr>
              <a:lstStyle/>
              <a:p>
                <a:r>
                  <a:rPr lang="en-US" altLang="zh-CN" sz="2800" b="1">
                    <a:solidFill>
                      <a:srgbClr val="FF0000"/>
                    </a:solidFill>
                    <a:latin typeface="Times New Roman" panose="02020603050405020304" pitchFamily="18" charset="0"/>
                    <a:cs typeface="Times New Roman" panose="02020603050405020304" pitchFamily="18" charset="0"/>
                  </a:rPr>
                  <a:t>△</a:t>
                </a:r>
                <a:endParaRPr lang="zh-CN" altLang="en-US" sz="2800" b="1">
                  <a:solidFill>
                    <a:srgbClr val="FF0000"/>
                  </a:solidFill>
                  <a:latin typeface="Times New Roman" panose="02020603050405020304" pitchFamily="18" charset="0"/>
                  <a:cs typeface="Times New Roman" panose="02020603050405020304" pitchFamily="18" charset="0"/>
                </a:endParaRPr>
              </a:p>
            </p:txBody>
          </p:sp>
        </p:grpSp>
      </p:grpSp>
      <p:grpSp>
        <p:nvGrpSpPr>
          <p:cNvPr id="45" name="组合 44"/>
          <p:cNvGrpSpPr/>
          <p:nvPr>
            <p:custDataLst>
              <p:tags r:id="rId18"/>
            </p:custDataLst>
          </p:nvPr>
        </p:nvGrpSpPr>
        <p:grpSpPr>
          <a:xfrm>
            <a:off x="5761955" y="1103482"/>
            <a:ext cx="3558745" cy="662757"/>
            <a:chOff x="4036541" y="1250179"/>
            <a:chExt cx="3558745" cy="662757"/>
          </a:xfrm>
        </p:grpSpPr>
        <p:sp>
          <p:nvSpPr>
            <p:cNvPr id="36" name="Rectangle 6"/>
            <p:cNvSpPr>
              <a:spLocks noChangeArrowheads="1"/>
            </p:cNvSpPr>
            <p:nvPr>
              <p:custDataLst>
                <p:tags r:id="rId83"/>
              </p:custDataLst>
            </p:nvPr>
          </p:nvSpPr>
          <p:spPr bwMode="auto">
            <a:xfrm>
              <a:off x="4036541" y="1431796"/>
              <a:ext cx="11955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2Ag</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O</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37" name="Rectangle 7"/>
            <p:cNvSpPr>
              <a:spLocks noChangeArrowheads="1"/>
            </p:cNvSpPr>
            <p:nvPr>
              <p:custDataLst>
                <p:tags r:id="rId84"/>
              </p:custDataLst>
            </p:nvPr>
          </p:nvSpPr>
          <p:spPr bwMode="auto">
            <a:xfrm>
              <a:off x="5928107" y="1451271"/>
              <a:ext cx="16671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4Ag+O</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ea typeface="NEU-BZ-S92" charset="-122"/>
                  <a:cs typeface="Times New Roman" panose="02020603050405020304" pitchFamily="18" charset="0"/>
                </a:rPr>
                <a:t>↑</a:t>
              </a:r>
              <a:endParaRPr kumimoji="0" lang="en-US" altLang="zh-CN" sz="1800" b="0" i="0" u="none" strike="noStrike" cap="none" normalizeH="0" baseline="0">
                <a:ln>
                  <a:noFill/>
                </a:ln>
                <a:solidFill>
                  <a:schemeClr val="tx1"/>
                </a:solidFill>
                <a:effectLst/>
                <a:latin typeface="Arial" panose="020B0604020202020204" pitchFamily="34" charset="0"/>
              </a:endParaRPr>
            </a:p>
          </p:txBody>
        </p:sp>
        <p:cxnSp>
          <p:nvCxnSpPr>
            <p:cNvPr id="40" name="直接连接符 39"/>
            <p:cNvCxnSpPr/>
            <p:nvPr>
              <p:custDataLst>
                <p:tags r:id="rId85"/>
              </p:custDataLst>
            </p:nvPr>
          </p:nvCxnSpPr>
          <p:spPr>
            <a:xfrm flipV="1">
              <a:off x="5131141" y="1688357"/>
              <a:ext cx="701438" cy="144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86"/>
              </p:custDataLst>
            </p:nvPr>
          </p:nvCxnSpPr>
          <p:spPr>
            <a:xfrm flipV="1">
              <a:off x="5131141" y="1747226"/>
              <a:ext cx="677173" cy="96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custDataLst>
                <p:tags r:id="rId87"/>
              </p:custDataLst>
            </p:nvPr>
          </p:nvSpPr>
          <p:spPr>
            <a:xfrm>
              <a:off x="5213520" y="1250179"/>
              <a:ext cx="444843" cy="523220"/>
            </a:xfrm>
            <a:prstGeom prst="rect">
              <a:avLst/>
            </a:prstGeom>
            <a:noFill/>
          </p:spPr>
          <p:txBody>
            <a:bodyPr wrap="square" rtlCol="0">
              <a:spAutoFit/>
            </a:bodyPr>
            <a:lstStyle/>
            <a:p>
              <a:r>
                <a:rPr lang="en-US" altLang="zh-CN" sz="2800" b="1">
                  <a:solidFill>
                    <a:srgbClr val="FF0000"/>
                  </a:solidFill>
                  <a:latin typeface="Times New Roman" panose="02020603050405020304" pitchFamily="18" charset="0"/>
                  <a:cs typeface="Times New Roman" panose="02020603050405020304" pitchFamily="18" charset="0"/>
                </a:rPr>
                <a:t>△</a:t>
              </a:r>
              <a:endParaRPr lang="zh-CN" altLang="en-US" sz="2800" b="1">
                <a:solidFill>
                  <a:srgbClr val="FF0000"/>
                </a:solidFill>
                <a:latin typeface="Times New Roman" panose="02020603050405020304" pitchFamily="18" charset="0"/>
                <a:cs typeface="Times New Roman" panose="02020603050405020304" pitchFamily="18" charset="0"/>
              </a:endParaRPr>
            </a:p>
          </p:txBody>
        </p:sp>
      </p:grpSp>
      <p:cxnSp>
        <p:nvCxnSpPr>
          <p:cNvPr id="50" name="直接连接符 49"/>
          <p:cNvCxnSpPr/>
          <p:nvPr>
            <p:custDataLst>
              <p:tags r:id="rId19"/>
            </p:custDataLst>
          </p:nvPr>
        </p:nvCxnSpPr>
        <p:spPr>
          <a:xfrm>
            <a:off x="3679876" y="4373595"/>
            <a:ext cx="370704" cy="20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20"/>
            </p:custDataLst>
          </p:nvPr>
        </p:nvCxnSpPr>
        <p:spPr>
          <a:xfrm flipH="1">
            <a:off x="4052949" y="3920166"/>
            <a:ext cx="5870" cy="1477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custDataLst>
              <p:tags r:id="rId21"/>
            </p:custDataLst>
          </p:nvPr>
        </p:nvCxnSpPr>
        <p:spPr>
          <a:xfrm>
            <a:off x="4058818" y="3920166"/>
            <a:ext cx="13015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custDataLst>
              <p:tags r:id="rId22"/>
            </p:custDataLst>
          </p:nvPr>
        </p:nvCxnSpPr>
        <p:spPr>
          <a:xfrm>
            <a:off x="4058818" y="4695015"/>
            <a:ext cx="13015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custDataLst>
              <p:tags r:id="rId23"/>
            </p:custDataLst>
          </p:nvPr>
        </p:nvCxnSpPr>
        <p:spPr>
          <a:xfrm>
            <a:off x="4058818" y="5397203"/>
            <a:ext cx="13015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文本框 54"/>
          <p:cNvSpPr txBox="1"/>
          <p:nvPr>
            <p:custDataLst>
              <p:tags r:id="rId24"/>
            </p:custDataLst>
          </p:nvPr>
        </p:nvSpPr>
        <p:spPr>
          <a:xfrm>
            <a:off x="4041393" y="3491650"/>
            <a:ext cx="1120346" cy="461665"/>
          </a:xfrm>
          <a:prstGeom prst="rect">
            <a:avLst/>
          </a:prstGeom>
          <a:noFill/>
        </p:spPr>
        <p:txBody>
          <a:bodyPr wrap="square" rtlCol="0">
            <a:spAutoFit/>
          </a:bodyPr>
          <a:lstStyle/>
          <a:p>
            <a:r>
              <a:rPr lang="zh-CN" altLang="en-US" sz="2400" b="1"/>
              <a:t>冶炼钠</a:t>
            </a:r>
          </a:p>
        </p:txBody>
      </p:sp>
      <p:sp>
        <p:nvSpPr>
          <p:cNvPr id="56" name="文本框 55"/>
          <p:cNvSpPr txBox="1"/>
          <p:nvPr>
            <p:custDataLst>
              <p:tags r:id="rId25"/>
            </p:custDataLst>
          </p:nvPr>
        </p:nvSpPr>
        <p:spPr>
          <a:xfrm>
            <a:off x="4081474" y="4867016"/>
            <a:ext cx="1120346" cy="461665"/>
          </a:xfrm>
          <a:prstGeom prst="rect">
            <a:avLst/>
          </a:prstGeom>
          <a:noFill/>
        </p:spPr>
        <p:txBody>
          <a:bodyPr wrap="square" rtlCol="0">
            <a:spAutoFit/>
          </a:bodyPr>
          <a:lstStyle/>
          <a:p>
            <a:r>
              <a:rPr lang="zh-CN" altLang="en-US" sz="2400" b="1"/>
              <a:t>冶炼铝</a:t>
            </a:r>
          </a:p>
        </p:txBody>
      </p:sp>
      <p:cxnSp>
        <p:nvCxnSpPr>
          <p:cNvPr id="62" name="直接连接符 61"/>
          <p:cNvCxnSpPr/>
          <p:nvPr>
            <p:custDataLst>
              <p:tags r:id="rId26"/>
            </p:custDataLst>
          </p:nvPr>
        </p:nvCxnSpPr>
        <p:spPr>
          <a:xfrm flipV="1">
            <a:off x="5595290" y="4024100"/>
            <a:ext cx="3963832" cy="334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custDataLst>
              <p:tags r:id="rId27"/>
            </p:custDataLst>
          </p:nvPr>
        </p:nvCxnSpPr>
        <p:spPr>
          <a:xfrm flipV="1">
            <a:off x="5599288" y="4728240"/>
            <a:ext cx="3959834" cy="25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28"/>
            </p:custDataLst>
          </p:nvPr>
        </p:nvCxnSpPr>
        <p:spPr>
          <a:xfrm flipV="1">
            <a:off x="5605985" y="5411717"/>
            <a:ext cx="3953137" cy="42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组合 64"/>
          <p:cNvGrpSpPr/>
          <p:nvPr>
            <p:custDataLst>
              <p:tags r:id="rId29"/>
            </p:custDataLst>
          </p:nvPr>
        </p:nvGrpSpPr>
        <p:grpSpPr>
          <a:xfrm>
            <a:off x="5540509" y="3420635"/>
            <a:ext cx="3936767" cy="611150"/>
            <a:chOff x="3816586" y="1829268"/>
            <a:chExt cx="3936767" cy="611150"/>
          </a:xfrm>
        </p:grpSpPr>
        <p:sp>
          <p:nvSpPr>
            <p:cNvPr id="60" name="Rectangle 10"/>
            <p:cNvSpPr>
              <a:spLocks noChangeArrowheads="1"/>
            </p:cNvSpPr>
            <p:nvPr>
              <p:custDataLst>
                <p:tags r:id="rId76"/>
              </p:custDataLst>
            </p:nvPr>
          </p:nvSpPr>
          <p:spPr bwMode="auto">
            <a:xfrm>
              <a:off x="3816586" y="1963264"/>
              <a:ext cx="184898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2NaCl(</a:t>
              </a:r>
              <a:r>
                <a:rPr kumimoji="0" lang="zh-CN" altLang="en-US" sz="2400" b="1" i="0" u="none" strike="noStrike" cap="none" normalizeH="0" baseline="0">
                  <a:ln>
                    <a:noFill/>
                  </a:ln>
                  <a:solidFill>
                    <a:srgbClr val="FF0000"/>
                  </a:solidFill>
                  <a:effectLst/>
                  <a:latin typeface="Times New Roman" panose="02020603050405020304" pitchFamily="18" charset="0"/>
                  <a:ea typeface="方正书宋_GBK"/>
                  <a:cs typeface="Times New Roman" panose="02020603050405020304" pitchFamily="18" charset="0"/>
                </a:rPr>
                <a:t>熔融</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61" name="Rectangle 11"/>
            <p:cNvSpPr>
              <a:spLocks noChangeArrowheads="1"/>
            </p:cNvSpPr>
            <p:nvPr>
              <p:custDataLst>
                <p:tags r:id="rId77"/>
              </p:custDataLst>
            </p:nvPr>
          </p:nvSpPr>
          <p:spPr bwMode="auto">
            <a:xfrm>
              <a:off x="6299109" y="1978753"/>
              <a:ext cx="14542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2Na+Cl</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endParaRPr kumimoji="0" lang="en-US"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71" name="组合 70"/>
            <p:cNvGrpSpPr/>
            <p:nvPr>
              <p:custDataLst>
                <p:tags r:id="rId78"/>
              </p:custDataLst>
            </p:nvPr>
          </p:nvGrpSpPr>
          <p:grpSpPr>
            <a:xfrm>
              <a:off x="5513220" y="1829268"/>
              <a:ext cx="705092" cy="415909"/>
              <a:chOff x="7465062" y="997496"/>
              <a:chExt cx="705092" cy="415909"/>
            </a:xfrm>
          </p:grpSpPr>
          <p:grpSp>
            <p:nvGrpSpPr>
              <p:cNvPr id="72" name="组合 71"/>
              <p:cNvGrpSpPr/>
              <p:nvPr>
                <p:custDataLst>
                  <p:tags r:id="rId79"/>
                </p:custDataLst>
              </p:nvPr>
            </p:nvGrpSpPr>
            <p:grpSpPr>
              <a:xfrm>
                <a:off x="7587049" y="1358345"/>
                <a:ext cx="547288" cy="55060"/>
                <a:chOff x="7587049" y="1358345"/>
                <a:chExt cx="547288" cy="55060"/>
              </a:xfrm>
            </p:grpSpPr>
            <p:cxnSp>
              <p:nvCxnSpPr>
                <p:cNvPr id="74" name="直接连接符 73"/>
                <p:cNvCxnSpPr>
                  <a:stCxn id="60" idx="3"/>
                </p:cNvCxnSpPr>
                <p:nvPr>
                  <p:custDataLst>
                    <p:tags r:id="rId81"/>
                  </p:custDataLst>
                </p:nvPr>
              </p:nvCxnSpPr>
              <p:spPr>
                <a:xfrm flipV="1">
                  <a:off x="7617411" y="1358345"/>
                  <a:ext cx="475736" cy="1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custDataLst>
                    <p:tags r:id="rId82"/>
                  </p:custDataLst>
                </p:nvPr>
              </p:nvCxnSpPr>
              <p:spPr>
                <a:xfrm flipV="1">
                  <a:off x="7587049" y="1411854"/>
                  <a:ext cx="547288" cy="15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3" name="文本框 72"/>
              <p:cNvSpPr txBox="1"/>
              <p:nvPr>
                <p:custDataLst>
                  <p:tags r:id="rId80"/>
                </p:custDataLst>
              </p:nvPr>
            </p:nvSpPr>
            <p:spPr>
              <a:xfrm>
                <a:off x="7465062" y="997496"/>
                <a:ext cx="705092" cy="400110"/>
              </a:xfrm>
              <a:prstGeom prst="rect">
                <a:avLst/>
              </a:prstGeom>
              <a:noFill/>
            </p:spPr>
            <p:txBody>
              <a:bodyPr wrap="square" rtlCol="0">
                <a:spAutoFit/>
              </a:bodyPr>
              <a:lstStyle/>
              <a:p>
                <a:r>
                  <a:rPr lang="zh-CN" altLang="en-US" sz="2000" b="1">
                    <a:solidFill>
                      <a:srgbClr val="FF0000"/>
                    </a:solidFill>
                    <a:latin typeface="Times New Roman" panose="02020603050405020304" pitchFamily="18" charset="0"/>
                    <a:cs typeface="Times New Roman" panose="02020603050405020304" pitchFamily="18" charset="0"/>
                  </a:rPr>
                  <a:t>电解</a:t>
                </a:r>
              </a:p>
            </p:txBody>
          </p:sp>
        </p:grpSp>
      </p:grpSp>
      <p:cxnSp>
        <p:nvCxnSpPr>
          <p:cNvPr id="98" name="直接连接符 97"/>
          <p:cNvCxnSpPr/>
          <p:nvPr>
            <p:custDataLst>
              <p:tags r:id="rId30"/>
            </p:custDataLst>
          </p:nvPr>
        </p:nvCxnSpPr>
        <p:spPr>
          <a:xfrm>
            <a:off x="4029748" y="2597505"/>
            <a:ext cx="370704" cy="20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custDataLst>
              <p:tags r:id="rId31"/>
            </p:custDataLst>
          </p:nvPr>
        </p:nvCxnSpPr>
        <p:spPr>
          <a:xfrm flipH="1">
            <a:off x="4400452" y="2302133"/>
            <a:ext cx="0" cy="8822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custDataLst>
              <p:tags r:id="rId32"/>
            </p:custDataLst>
          </p:nvPr>
        </p:nvCxnSpPr>
        <p:spPr>
          <a:xfrm>
            <a:off x="4392214" y="2311181"/>
            <a:ext cx="13015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custDataLst>
              <p:tags r:id="rId33"/>
            </p:custDataLst>
          </p:nvPr>
        </p:nvCxnSpPr>
        <p:spPr>
          <a:xfrm>
            <a:off x="4400705" y="3176152"/>
            <a:ext cx="13015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文本框 101"/>
          <p:cNvSpPr txBox="1"/>
          <p:nvPr>
            <p:custDataLst>
              <p:tags r:id="rId34"/>
            </p:custDataLst>
          </p:nvPr>
        </p:nvSpPr>
        <p:spPr>
          <a:xfrm>
            <a:off x="4359262" y="1863770"/>
            <a:ext cx="1424368" cy="461665"/>
          </a:xfrm>
          <a:prstGeom prst="rect">
            <a:avLst/>
          </a:prstGeom>
          <a:noFill/>
        </p:spPr>
        <p:txBody>
          <a:bodyPr wrap="square" rtlCol="0">
            <a:spAutoFit/>
          </a:bodyPr>
          <a:lstStyle/>
          <a:p>
            <a:r>
              <a:rPr lang="zh-CN" altLang="en-US" sz="2400" b="1"/>
              <a:t>高炉炼铁</a:t>
            </a:r>
          </a:p>
        </p:txBody>
      </p:sp>
      <p:sp>
        <p:nvSpPr>
          <p:cNvPr id="103" name="文本框 102"/>
          <p:cNvSpPr txBox="1"/>
          <p:nvPr>
            <p:custDataLst>
              <p:tags r:id="rId35"/>
            </p:custDataLst>
          </p:nvPr>
        </p:nvSpPr>
        <p:spPr>
          <a:xfrm>
            <a:off x="4313422" y="2748225"/>
            <a:ext cx="1724015" cy="400110"/>
          </a:xfrm>
          <a:prstGeom prst="rect">
            <a:avLst/>
          </a:prstGeom>
          <a:noFill/>
        </p:spPr>
        <p:txBody>
          <a:bodyPr wrap="square" rtlCol="0">
            <a:spAutoFit/>
          </a:bodyPr>
          <a:lstStyle/>
          <a:p>
            <a:r>
              <a:rPr lang="zh-CN" altLang="en-US" sz="2000" b="1"/>
              <a:t>铝热反应炼铁</a:t>
            </a:r>
          </a:p>
        </p:txBody>
      </p:sp>
      <p:cxnSp>
        <p:nvCxnSpPr>
          <p:cNvPr id="104" name="直接连接符 103"/>
          <p:cNvCxnSpPr/>
          <p:nvPr>
            <p:custDataLst>
              <p:tags r:id="rId36"/>
            </p:custDataLst>
          </p:nvPr>
        </p:nvCxnSpPr>
        <p:spPr>
          <a:xfrm flipV="1">
            <a:off x="5828715" y="3176216"/>
            <a:ext cx="3822683" cy="28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custDataLst>
              <p:tags r:id="rId37"/>
            </p:custDataLst>
          </p:nvPr>
        </p:nvCxnSpPr>
        <p:spPr>
          <a:xfrm flipV="1">
            <a:off x="5402113" y="6448534"/>
            <a:ext cx="3506466" cy="211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8" name="组合 1037"/>
          <p:cNvGrpSpPr/>
          <p:nvPr>
            <p:custDataLst>
              <p:tags r:id="rId38"/>
            </p:custDataLst>
          </p:nvPr>
        </p:nvGrpSpPr>
        <p:grpSpPr>
          <a:xfrm>
            <a:off x="5941128" y="2643460"/>
            <a:ext cx="3824765" cy="515799"/>
            <a:chOff x="4160055" y="4848140"/>
            <a:chExt cx="3824765" cy="515799"/>
          </a:xfrm>
        </p:grpSpPr>
        <p:sp>
          <p:nvSpPr>
            <p:cNvPr id="95" name="Rectangle 23"/>
            <p:cNvSpPr>
              <a:spLocks noChangeArrowheads="1"/>
            </p:cNvSpPr>
            <p:nvPr>
              <p:custDataLst>
                <p:tags r:id="rId69"/>
              </p:custDataLst>
            </p:nvPr>
          </p:nvSpPr>
          <p:spPr bwMode="auto">
            <a:xfrm>
              <a:off x="6395923" y="4875393"/>
              <a:ext cx="15888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Al</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O</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3</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+2Fe</a:t>
              </a:r>
              <a:endParaRPr kumimoji="0" lang="en-US"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11" name="Rectangle 22"/>
            <p:cNvSpPr>
              <a:spLocks noChangeArrowheads="1"/>
            </p:cNvSpPr>
            <p:nvPr>
              <p:custDataLst>
                <p:tags r:id="rId70"/>
              </p:custDataLst>
            </p:nvPr>
          </p:nvSpPr>
          <p:spPr bwMode="auto">
            <a:xfrm>
              <a:off x="4160055" y="4902274"/>
              <a:ext cx="15888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Fe</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O</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3</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+2Al</a:t>
              </a:r>
              <a:endParaRPr kumimoji="0" lang="en-US" altLang="zh-CN"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30" name="组合 129"/>
            <p:cNvGrpSpPr/>
            <p:nvPr>
              <p:custDataLst>
                <p:tags r:id="rId71"/>
              </p:custDataLst>
            </p:nvPr>
          </p:nvGrpSpPr>
          <p:grpSpPr>
            <a:xfrm>
              <a:off x="5719892" y="4848140"/>
              <a:ext cx="705092" cy="415909"/>
              <a:chOff x="7465062" y="997496"/>
              <a:chExt cx="705092" cy="415909"/>
            </a:xfrm>
          </p:grpSpPr>
          <p:grpSp>
            <p:nvGrpSpPr>
              <p:cNvPr id="131" name="组合 130"/>
              <p:cNvGrpSpPr/>
              <p:nvPr>
                <p:custDataLst>
                  <p:tags r:id="rId72"/>
                </p:custDataLst>
              </p:nvPr>
            </p:nvGrpSpPr>
            <p:grpSpPr>
              <a:xfrm>
                <a:off x="7587049" y="1358345"/>
                <a:ext cx="547288" cy="55060"/>
                <a:chOff x="7587049" y="1358345"/>
                <a:chExt cx="547288" cy="55060"/>
              </a:xfrm>
            </p:grpSpPr>
            <p:cxnSp>
              <p:nvCxnSpPr>
                <p:cNvPr id="133" name="直接连接符 132"/>
                <p:cNvCxnSpPr/>
                <p:nvPr>
                  <p:custDataLst>
                    <p:tags r:id="rId74"/>
                  </p:custDataLst>
                </p:nvPr>
              </p:nvCxnSpPr>
              <p:spPr>
                <a:xfrm flipV="1">
                  <a:off x="7617411" y="1358345"/>
                  <a:ext cx="475736" cy="1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custDataLst>
                    <p:tags r:id="rId75"/>
                  </p:custDataLst>
                </p:nvPr>
              </p:nvCxnSpPr>
              <p:spPr>
                <a:xfrm flipV="1">
                  <a:off x="7587049" y="1411854"/>
                  <a:ext cx="547288" cy="15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2" name="文本框 131"/>
              <p:cNvSpPr txBox="1"/>
              <p:nvPr>
                <p:custDataLst>
                  <p:tags r:id="rId73"/>
                </p:custDataLst>
              </p:nvPr>
            </p:nvSpPr>
            <p:spPr>
              <a:xfrm>
                <a:off x="7465062" y="997496"/>
                <a:ext cx="705092" cy="400110"/>
              </a:xfrm>
              <a:prstGeom prst="rect">
                <a:avLst/>
              </a:prstGeom>
              <a:noFill/>
            </p:spPr>
            <p:txBody>
              <a:bodyPr wrap="square" rtlCol="0">
                <a:spAutoFit/>
              </a:bodyPr>
              <a:lstStyle/>
              <a:p>
                <a:r>
                  <a:rPr lang="zh-CN" altLang="en-US" sz="2000" b="1">
                    <a:solidFill>
                      <a:srgbClr val="FF0000"/>
                    </a:solidFill>
                    <a:latin typeface="Times New Roman" panose="02020603050405020304" pitchFamily="18" charset="0"/>
                    <a:cs typeface="Times New Roman" panose="02020603050405020304" pitchFamily="18" charset="0"/>
                  </a:rPr>
                  <a:t>高温</a:t>
                </a:r>
              </a:p>
            </p:txBody>
          </p:sp>
        </p:grpSp>
      </p:grpSp>
      <p:grpSp>
        <p:nvGrpSpPr>
          <p:cNvPr id="120" name="组合 119"/>
          <p:cNvGrpSpPr/>
          <p:nvPr>
            <p:custDataLst>
              <p:tags r:id="rId39"/>
            </p:custDataLst>
          </p:nvPr>
        </p:nvGrpSpPr>
        <p:grpSpPr>
          <a:xfrm>
            <a:off x="5718759" y="1850620"/>
            <a:ext cx="3887554" cy="511709"/>
            <a:chOff x="3937686" y="3939968"/>
            <a:chExt cx="3887554" cy="511709"/>
          </a:xfrm>
        </p:grpSpPr>
        <p:sp>
          <p:nvSpPr>
            <p:cNvPr id="93" name="Rectangle 21"/>
            <p:cNvSpPr>
              <a:spLocks noChangeArrowheads="1"/>
            </p:cNvSpPr>
            <p:nvPr>
              <p:custDataLst>
                <p:tags r:id="rId62"/>
              </p:custDataLst>
            </p:nvPr>
          </p:nvSpPr>
          <p:spPr bwMode="auto">
            <a:xfrm>
              <a:off x="3937686" y="3978878"/>
              <a:ext cx="183689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Fe</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O</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3</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+3CO</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94" name="Rectangle 22"/>
            <p:cNvSpPr>
              <a:spLocks noChangeArrowheads="1"/>
            </p:cNvSpPr>
            <p:nvPr>
              <p:custDataLst>
                <p:tags r:id="rId63"/>
              </p:custDataLst>
            </p:nvPr>
          </p:nvSpPr>
          <p:spPr bwMode="auto">
            <a:xfrm>
              <a:off x="6270006" y="3990012"/>
              <a:ext cx="15552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2Fe+3CO</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endParaRPr kumimoji="0" lang="en-US" altLang="zh-CN"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35" name="组合 134"/>
            <p:cNvGrpSpPr/>
            <p:nvPr>
              <p:custDataLst>
                <p:tags r:id="rId64"/>
              </p:custDataLst>
            </p:nvPr>
          </p:nvGrpSpPr>
          <p:grpSpPr>
            <a:xfrm>
              <a:off x="5550891" y="3939968"/>
              <a:ext cx="705092" cy="415909"/>
              <a:chOff x="7465062" y="997496"/>
              <a:chExt cx="705092" cy="415909"/>
            </a:xfrm>
          </p:grpSpPr>
          <p:grpSp>
            <p:nvGrpSpPr>
              <p:cNvPr id="136" name="组合 135"/>
              <p:cNvGrpSpPr/>
              <p:nvPr>
                <p:custDataLst>
                  <p:tags r:id="rId65"/>
                </p:custDataLst>
              </p:nvPr>
            </p:nvGrpSpPr>
            <p:grpSpPr>
              <a:xfrm>
                <a:off x="7587049" y="1358345"/>
                <a:ext cx="547288" cy="55060"/>
                <a:chOff x="7587049" y="1358345"/>
                <a:chExt cx="547288" cy="55060"/>
              </a:xfrm>
            </p:grpSpPr>
            <p:cxnSp>
              <p:nvCxnSpPr>
                <p:cNvPr id="138" name="直接连接符 137"/>
                <p:cNvCxnSpPr/>
                <p:nvPr>
                  <p:custDataLst>
                    <p:tags r:id="rId67"/>
                  </p:custDataLst>
                </p:nvPr>
              </p:nvCxnSpPr>
              <p:spPr>
                <a:xfrm flipV="1">
                  <a:off x="7617411" y="1358345"/>
                  <a:ext cx="475736" cy="1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custDataLst>
                    <p:tags r:id="rId68"/>
                  </p:custDataLst>
                </p:nvPr>
              </p:nvCxnSpPr>
              <p:spPr>
                <a:xfrm flipV="1">
                  <a:off x="7587049" y="1411854"/>
                  <a:ext cx="547288" cy="15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7" name="文本框 136"/>
              <p:cNvSpPr txBox="1"/>
              <p:nvPr>
                <p:custDataLst>
                  <p:tags r:id="rId66"/>
                </p:custDataLst>
              </p:nvPr>
            </p:nvSpPr>
            <p:spPr>
              <a:xfrm>
                <a:off x="7465062" y="997496"/>
                <a:ext cx="705092" cy="400110"/>
              </a:xfrm>
              <a:prstGeom prst="rect">
                <a:avLst/>
              </a:prstGeom>
              <a:noFill/>
            </p:spPr>
            <p:txBody>
              <a:bodyPr wrap="square" rtlCol="0">
                <a:spAutoFit/>
              </a:bodyPr>
              <a:lstStyle/>
              <a:p>
                <a:r>
                  <a:rPr lang="zh-CN" altLang="en-US" sz="2000" b="1">
                    <a:solidFill>
                      <a:srgbClr val="FF0000"/>
                    </a:solidFill>
                    <a:latin typeface="Times New Roman" panose="02020603050405020304" pitchFamily="18" charset="0"/>
                    <a:cs typeface="Times New Roman" panose="02020603050405020304" pitchFamily="18" charset="0"/>
                  </a:rPr>
                  <a:t>高温</a:t>
                </a:r>
              </a:p>
            </p:txBody>
          </p:sp>
        </p:grpSp>
      </p:grpSp>
      <p:grpSp>
        <p:nvGrpSpPr>
          <p:cNvPr id="1024" name="组合 1023"/>
          <p:cNvGrpSpPr/>
          <p:nvPr>
            <p:custDataLst>
              <p:tags r:id="rId40"/>
            </p:custDataLst>
          </p:nvPr>
        </p:nvGrpSpPr>
        <p:grpSpPr>
          <a:xfrm>
            <a:off x="5519763" y="4918188"/>
            <a:ext cx="4039359" cy="506423"/>
            <a:chOff x="3795840" y="3392725"/>
            <a:chExt cx="4039359" cy="506423"/>
          </a:xfrm>
        </p:grpSpPr>
        <p:grpSp>
          <p:nvGrpSpPr>
            <p:cNvPr id="92" name="组合 91"/>
            <p:cNvGrpSpPr/>
            <p:nvPr>
              <p:custDataLst>
                <p:tags r:id="rId54"/>
              </p:custDataLst>
            </p:nvPr>
          </p:nvGrpSpPr>
          <p:grpSpPr>
            <a:xfrm>
              <a:off x="3795840" y="3433392"/>
              <a:ext cx="4039359" cy="465756"/>
              <a:chOff x="3816586" y="3094753"/>
              <a:chExt cx="4039359" cy="465756"/>
            </a:xfrm>
          </p:grpSpPr>
          <p:sp>
            <p:nvSpPr>
              <p:cNvPr id="90" name="Rectangle 16"/>
              <p:cNvSpPr>
                <a:spLocks noChangeArrowheads="1"/>
              </p:cNvSpPr>
              <p:nvPr>
                <p:custDataLst>
                  <p:tags r:id="rId60"/>
                </p:custDataLst>
              </p:nvPr>
            </p:nvSpPr>
            <p:spPr bwMode="auto">
              <a:xfrm>
                <a:off x="3816586" y="3094753"/>
                <a:ext cx="20960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2Al</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O</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3</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r>
                  <a:rPr kumimoji="0" lang="zh-CN" altLang="en-US" sz="2400" b="1" i="0" u="none" strike="noStrike" cap="none" normalizeH="0" baseline="0">
                    <a:ln>
                      <a:noFill/>
                    </a:ln>
                    <a:solidFill>
                      <a:srgbClr val="FF0000"/>
                    </a:solidFill>
                    <a:effectLst/>
                    <a:latin typeface="Times New Roman" panose="02020603050405020304" pitchFamily="18" charset="0"/>
                    <a:ea typeface="方正书宋_GBK"/>
                    <a:cs typeface="Times New Roman" panose="02020603050405020304" pitchFamily="18" charset="0"/>
                  </a:rPr>
                  <a:t>熔融</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91" name="Rectangle 17"/>
              <p:cNvSpPr>
                <a:spLocks noChangeArrowheads="1"/>
              </p:cNvSpPr>
              <p:nvPr>
                <p:custDataLst>
                  <p:tags r:id="rId61"/>
                </p:custDataLst>
              </p:nvPr>
            </p:nvSpPr>
            <p:spPr bwMode="auto">
              <a:xfrm>
                <a:off x="6385671" y="3098844"/>
                <a:ext cx="14702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4Al+3O</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endParaRPr kumimoji="0" lang="en-US"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40" name="组合 139"/>
            <p:cNvGrpSpPr/>
            <p:nvPr>
              <p:custDataLst>
                <p:tags r:id="rId55"/>
              </p:custDataLst>
            </p:nvPr>
          </p:nvGrpSpPr>
          <p:grpSpPr>
            <a:xfrm>
              <a:off x="5620252" y="3392725"/>
              <a:ext cx="705092" cy="415909"/>
              <a:chOff x="7465062" y="997496"/>
              <a:chExt cx="705092" cy="415909"/>
            </a:xfrm>
          </p:grpSpPr>
          <p:grpSp>
            <p:nvGrpSpPr>
              <p:cNvPr id="141" name="组合 140"/>
              <p:cNvGrpSpPr/>
              <p:nvPr>
                <p:custDataLst>
                  <p:tags r:id="rId56"/>
                </p:custDataLst>
              </p:nvPr>
            </p:nvGrpSpPr>
            <p:grpSpPr>
              <a:xfrm>
                <a:off x="7587049" y="1358345"/>
                <a:ext cx="547288" cy="55060"/>
                <a:chOff x="7587049" y="1358345"/>
                <a:chExt cx="547288" cy="55060"/>
              </a:xfrm>
            </p:grpSpPr>
            <p:cxnSp>
              <p:nvCxnSpPr>
                <p:cNvPr id="143" name="直接连接符 142"/>
                <p:cNvCxnSpPr/>
                <p:nvPr>
                  <p:custDataLst>
                    <p:tags r:id="rId58"/>
                  </p:custDataLst>
                </p:nvPr>
              </p:nvCxnSpPr>
              <p:spPr>
                <a:xfrm flipV="1">
                  <a:off x="7617411" y="1358345"/>
                  <a:ext cx="475736" cy="1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custDataLst>
                    <p:tags r:id="rId59"/>
                  </p:custDataLst>
                </p:nvPr>
              </p:nvCxnSpPr>
              <p:spPr>
                <a:xfrm flipV="1">
                  <a:off x="7587049" y="1411854"/>
                  <a:ext cx="547288" cy="15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2" name="文本框 141"/>
              <p:cNvSpPr txBox="1"/>
              <p:nvPr>
                <p:custDataLst>
                  <p:tags r:id="rId57"/>
                </p:custDataLst>
              </p:nvPr>
            </p:nvSpPr>
            <p:spPr>
              <a:xfrm>
                <a:off x="7465062" y="997496"/>
                <a:ext cx="705092" cy="400110"/>
              </a:xfrm>
              <a:prstGeom prst="rect">
                <a:avLst/>
              </a:prstGeom>
              <a:noFill/>
            </p:spPr>
            <p:txBody>
              <a:bodyPr wrap="square" rtlCol="0">
                <a:spAutoFit/>
              </a:bodyPr>
              <a:lstStyle/>
              <a:p>
                <a:r>
                  <a:rPr lang="zh-CN" altLang="en-US" sz="2000" b="1">
                    <a:solidFill>
                      <a:srgbClr val="FF0000"/>
                    </a:solidFill>
                    <a:latin typeface="Times New Roman" panose="02020603050405020304" pitchFamily="18" charset="0"/>
                    <a:cs typeface="Times New Roman" panose="02020603050405020304" pitchFamily="18" charset="0"/>
                  </a:rPr>
                  <a:t>电解</a:t>
                </a:r>
              </a:p>
            </p:txBody>
          </p:sp>
        </p:grpSp>
      </p:grpSp>
      <p:grpSp>
        <p:nvGrpSpPr>
          <p:cNvPr id="1026" name="组合 1025"/>
          <p:cNvGrpSpPr/>
          <p:nvPr>
            <p:custDataLst>
              <p:tags r:id="rId41"/>
            </p:custDataLst>
          </p:nvPr>
        </p:nvGrpSpPr>
        <p:grpSpPr>
          <a:xfrm>
            <a:off x="5549860" y="4189801"/>
            <a:ext cx="3918506" cy="514922"/>
            <a:chOff x="3825937" y="2664338"/>
            <a:chExt cx="3918506" cy="514922"/>
          </a:xfrm>
        </p:grpSpPr>
        <p:grpSp>
          <p:nvGrpSpPr>
            <p:cNvPr id="89" name="组合 88"/>
            <p:cNvGrpSpPr/>
            <p:nvPr>
              <p:custDataLst>
                <p:tags r:id="rId46"/>
              </p:custDataLst>
            </p:nvPr>
          </p:nvGrpSpPr>
          <p:grpSpPr>
            <a:xfrm>
              <a:off x="3825937" y="2712352"/>
              <a:ext cx="3918506" cy="466908"/>
              <a:chOff x="3834847" y="2540382"/>
              <a:chExt cx="3918506" cy="466908"/>
            </a:xfrm>
          </p:grpSpPr>
          <p:sp>
            <p:nvSpPr>
              <p:cNvPr id="66" name="Rectangle 13"/>
              <p:cNvSpPr>
                <a:spLocks noChangeArrowheads="1"/>
              </p:cNvSpPr>
              <p:nvPr>
                <p:custDataLst>
                  <p:tags r:id="rId52"/>
                </p:custDataLst>
              </p:nvPr>
            </p:nvSpPr>
            <p:spPr bwMode="auto">
              <a:xfrm>
                <a:off x="3834847" y="2540382"/>
                <a:ext cx="198067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MgCl</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r>
                  <a:rPr kumimoji="0" lang="zh-CN" altLang="en-US" sz="2400" b="1" i="0" u="none" strike="noStrike" cap="none" normalizeH="0" baseline="0">
                    <a:ln>
                      <a:noFill/>
                    </a:ln>
                    <a:solidFill>
                      <a:srgbClr val="FF0000"/>
                    </a:solidFill>
                    <a:effectLst/>
                    <a:latin typeface="Times New Roman" panose="02020603050405020304" pitchFamily="18" charset="0"/>
                    <a:ea typeface="方正书宋_GBK"/>
                    <a:cs typeface="Times New Roman" panose="02020603050405020304" pitchFamily="18" charset="0"/>
                  </a:rPr>
                  <a:t>熔融</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67" name="Rectangle 14"/>
              <p:cNvSpPr>
                <a:spLocks noChangeArrowheads="1"/>
              </p:cNvSpPr>
              <p:nvPr>
                <p:custDataLst>
                  <p:tags r:id="rId53"/>
                </p:custDataLst>
              </p:nvPr>
            </p:nvSpPr>
            <p:spPr bwMode="auto">
              <a:xfrm>
                <a:off x="6385671" y="2545625"/>
                <a:ext cx="13676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Mg+Cl</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endParaRPr kumimoji="0" lang="en-US"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45" name="组合 144"/>
            <p:cNvGrpSpPr/>
            <p:nvPr>
              <p:custDataLst>
                <p:tags r:id="rId47"/>
              </p:custDataLst>
            </p:nvPr>
          </p:nvGrpSpPr>
          <p:grpSpPr>
            <a:xfrm>
              <a:off x="5620252" y="2664338"/>
              <a:ext cx="705092" cy="415909"/>
              <a:chOff x="7465062" y="997496"/>
              <a:chExt cx="705092" cy="415909"/>
            </a:xfrm>
          </p:grpSpPr>
          <p:grpSp>
            <p:nvGrpSpPr>
              <p:cNvPr id="146" name="组合 145"/>
              <p:cNvGrpSpPr/>
              <p:nvPr>
                <p:custDataLst>
                  <p:tags r:id="rId48"/>
                </p:custDataLst>
              </p:nvPr>
            </p:nvGrpSpPr>
            <p:grpSpPr>
              <a:xfrm>
                <a:off x="7587049" y="1358345"/>
                <a:ext cx="547288" cy="55060"/>
                <a:chOff x="7587049" y="1358345"/>
                <a:chExt cx="547288" cy="55060"/>
              </a:xfrm>
            </p:grpSpPr>
            <p:cxnSp>
              <p:nvCxnSpPr>
                <p:cNvPr id="148" name="直接连接符 147"/>
                <p:cNvCxnSpPr/>
                <p:nvPr>
                  <p:custDataLst>
                    <p:tags r:id="rId50"/>
                  </p:custDataLst>
                </p:nvPr>
              </p:nvCxnSpPr>
              <p:spPr>
                <a:xfrm flipV="1">
                  <a:off x="7617411" y="1358345"/>
                  <a:ext cx="475736" cy="1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custDataLst>
                    <p:tags r:id="rId51"/>
                  </p:custDataLst>
                </p:nvPr>
              </p:nvCxnSpPr>
              <p:spPr>
                <a:xfrm flipV="1">
                  <a:off x="7587049" y="1411854"/>
                  <a:ext cx="547288" cy="15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7" name="文本框 146"/>
              <p:cNvSpPr txBox="1"/>
              <p:nvPr>
                <p:custDataLst>
                  <p:tags r:id="rId49"/>
                </p:custDataLst>
              </p:nvPr>
            </p:nvSpPr>
            <p:spPr>
              <a:xfrm>
                <a:off x="7465062" y="997496"/>
                <a:ext cx="705092" cy="400110"/>
              </a:xfrm>
              <a:prstGeom prst="rect">
                <a:avLst/>
              </a:prstGeom>
              <a:noFill/>
            </p:spPr>
            <p:txBody>
              <a:bodyPr wrap="square" rtlCol="0">
                <a:spAutoFit/>
              </a:bodyPr>
              <a:lstStyle/>
              <a:p>
                <a:r>
                  <a:rPr lang="zh-CN" altLang="en-US" sz="2000" b="1">
                    <a:solidFill>
                      <a:srgbClr val="FF0000"/>
                    </a:solidFill>
                    <a:latin typeface="Times New Roman" panose="02020603050405020304" pitchFamily="18" charset="0"/>
                    <a:cs typeface="Times New Roman" panose="02020603050405020304" pitchFamily="18" charset="0"/>
                  </a:rPr>
                  <a:t>电解</a:t>
                </a:r>
              </a:p>
            </p:txBody>
          </p:sp>
        </p:grpSp>
      </p:grpSp>
      <p:sp>
        <p:nvSpPr>
          <p:cNvPr id="151" name="文本框 150"/>
          <p:cNvSpPr txBox="1"/>
          <p:nvPr>
            <p:custDataLst>
              <p:tags r:id="rId42"/>
            </p:custDataLst>
          </p:nvPr>
        </p:nvSpPr>
        <p:spPr>
          <a:xfrm>
            <a:off x="3983612" y="5755491"/>
            <a:ext cx="1424368" cy="461665"/>
          </a:xfrm>
          <a:prstGeom prst="rect">
            <a:avLst/>
          </a:prstGeom>
          <a:noFill/>
        </p:spPr>
        <p:txBody>
          <a:bodyPr wrap="square" rtlCol="0">
            <a:spAutoFit/>
          </a:bodyPr>
          <a:lstStyle/>
          <a:p>
            <a:r>
              <a:rPr lang="zh-CN" altLang="en-US" sz="2400" b="1"/>
              <a:t>湿法炼铜</a:t>
            </a:r>
          </a:p>
        </p:txBody>
      </p:sp>
      <p:cxnSp>
        <p:nvCxnSpPr>
          <p:cNvPr id="152" name="直接箭头连接符 151"/>
          <p:cNvCxnSpPr/>
          <p:nvPr>
            <p:custDataLst>
              <p:tags r:id="rId43"/>
            </p:custDataLst>
          </p:nvPr>
        </p:nvCxnSpPr>
        <p:spPr>
          <a:xfrm>
            <a:off x="3983612" y="6217156"/>
            <a:ext cx="13015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文本框 120"/>
          <p:cNvSpPr txBox="1"/>
          <p:nvPr>
            <p:custDataLst>
              <p:tags r:id="rId44"/>
            </p:custDataLst>
          </p:nvPr>
        </p:nvSpPr>
        <p:spPr>
          <a:xfrm>
            <a:off x="5402113" y="5931352"/>
            <a:ext cx="3980358" cy="461665"/>
          </a:xfrm>
          <a:prstGeom prst="rect">
            <a:avLst/>
          </a:prstGeom>
          <a:noFill/>
        </p:spPr>
        <p:txBody>
          <a:bodyPr wrap="square" rtlCol="0">
            <a:spAutoFit/>
          </a:bodyPr>
          <a:lstStyle/>
          <a:p>
            <a:r>
              <a:rPr lang="en-US" altLang="zh-CN" sz="2400" b="1">
                <a:solidFill>
                  <a:srgbClr val="FF0000"/>
                </a:solidFill>
                <a:latin typeface="Times New Roman" panose="02020603050405020304" pitchFamily="18" charset="0"/>
                <a:cs typeface="Times New Roman" panose="02020603050405020304" pitchFamily="18" charset="0"/>
              </a:rPr>
              <a:t>Fe + CuSO</a:t>
            </a:r>
            <a:r>
              <a:rPr lang="en-US" altLang="zh-CN" sz="2400" b="1" baseline="-25000">
                <a:solidFill>
                  <a:srgbClr val="FF0000"/>
                </a:solidFill>
                <a:latin typeface="Times New Roman" panose="02020603050405020304" pitchFamily="18" charset="0"/>
                <a:cs typeface="Times New Roman" panose="02020603050405020304" pitchFamily="18" charset="0"/>
              </a:rPr>
              <a:t>4</a:t>
            </a:r>
            <a:r>
              <a:rPr lang="en-US" altLang="zh-CN" sz="2400" b="1">
                <a:solidFill>
                  <a:srgbClr val="FF0000"/>
                </a:solidFill>
                <a:latin typeface="Times New Roman" panose="02020603050405020304" pitchFamily="18" charset="0"/>
                <a:cs typeface="Times New Roman" panose="02020603050405020304" pitchFamily="18" charset="0"/>
              </a:rPr>
              <a:t> = Cu + FeSO</a:t>
            </a:r>
            <a:r>
              <a:rPr lang="en-US" altLang="zh-CN" sz="2400" b="1" baseline="-25000">
                <a:solidFill>
                  <a:srgbClr val="FF0000"/>
                </a:solidFill>
                <a:latin typeface="Times New Roman" panose="02020603050405020304" pitchFamily="18" charset="0"/>
                <a:cs typeface="Times New Roman" panose="02020603050405020304" pitchFamily="18" charset="0"/>
              </a:rPr>
              <a:t>4</a:t>
            </a:r>
            <a:endParaRPr lang="zh-CN" altLang="en-US" sz="2400" b="1" baseline="-25000">
              <a:solidFill>
                <a:srgbClr val="FF0000"/>
              </a:solidFill>
              <a:latin typeface="Times New Roman" panose="02020603050405020304" pitchFamily="18" charset="0"/>
              <a:cs typeface="Times New Roman" panose="02020603050405020304" pitchFamily="18" charset="0"/>
            </a:endParaRPr>
          </a:p>
        </p:txBody>
      </p:sp>
      <p:sp>
        <p:nvSpPr>
          <p:cNvPr id="171" name="AutoShape 31"/>
          <p:cNvSpPr/>
          <p:nvPr>
            <p:custDataLst>
              <p:tags r:id="rId45"/>
            </p:custDataLst>
          </p:nvPr>
        </p:nvSpPr>
        <p:spPr>
          <a:xfrm>
            <a:off x="1908208" y="1320463"/>
            <a:ext cx="299806" cy="4967826"/>
          </a:xfrm>
          <a:prstGeom prst="leftBrace">
            <a:avLst>
              <a:gd name="adj1" fmla="val 42559"/>
              <a:gd name="adj2" fmla="val 50000"/>
            </a:avLst>
          </a:prstGeom>
          <a:noFill/>
          <a:ln w="38100">
            <a:solidFill>
              <a:srgbClr val="6600CC"/>
            </a:solidFill>
            <a:round/>
          </a:ln>
        </p:spPr>
        <p:txBody>
          <a:bodyPr wrap="none" anchor="ctr" anchorCtr="0"/>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5pPr>
          </a:lstStyle>
          <a:p>
            <a:pPr marL="0" lvl="0" indent="0" algn="ctr"/>
            <a:endParaRPr lang="zh-CN" altLang="zh-CN" sz="2800" b="1"/>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500" fill="hold"/>
                                        <p:tgtEl>
                                          <p:spTgt spid="65"/>
                                        </p:tgtEl>
                                        <p:attrNameLst>
                                          <p:attrName>ppt_x</p:attrName>
                                        </p:attrNameLst>
                                      </p:cBhvr>
                                      <p:tavLst>
                                        <p:tav tm="0">
                                          <p:val>
                                            <p:strVal val="#ppt_x"/>
                                          </p:val>
                                        </p:tav>
                                        <p:tav tm="100000">
                                          <p:val>
                                            <p:strVal val="#ppt_x"/>
                                          </p:val>
                                        </p:tav>
                                      </p:tavLst>
                                    </p:anim>
                                    <p:anim calcmode="lin" valueType="num">
                                      <p:cBhvr additive="base">
                                        <p:cTn id="2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24"/>
                                        </p:tgtEl>
                                        <p:attrNameLst>
                                          <p:attrName>style.visibility</p:attrName>
                                        </p:attrNameLst>
                                      </p:cBhvr>
                                      <p:to>
                                        <p:strVal val="visible"/>
                                      </p:to>
                                    </p:set>
                                    <p:anim calcmode="lin" valueType="num">
                                      <p:cBhvr additive="base">
                                        <p:cTn id="31" dur="500" fill="hold"/>
                                        <p:tgtEl>
                                          <p:spTgt spid="1024"/>
                                        </p:tgtEl>
                                        <p:attrNameLst>
                                          <p:attrName>ppt_x</p:attrName>
                                        </p:attrNameLst>
                                      </p:cBhvr>
                                      <p:tavLst>
                                        <p:tav tm="0">
                                          <p:val>
                                            <p:strVal val="#ppt_x"/>
                                          </p:val>
                                        </p:tav>
                                        <p:tav tm="100000">
                                          <p:val>
                                            <p:strVal val="#ppt_x"/>
                                          </p:val>
                                        </p:tav>
                                      </p:tavLst>
                                    </p:anim>
                                    <p:anim calcmode="lin" valueType="num">
                                      <p:cBhvr additive="base">
                                        <p:cTn id="32"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20"/>
                                        </p:tgtEl>
                                        <p:attrNameLst>
                                          <p:attrName>style.visibility</p:attrName>
                                        </p:attrNameLst>
                                      </p:cBhvr>
                                      <p:to>
                                        <p:strVal val="visible"/>
                                      </p:to>
                                    </p:set>
                                    <p:anim calcmode="lin" valueType="num">
                                      <p:cBhvr additive="base">
                                        <p:cTn id="37" dur="500" fill="hold"/>
                                        <p:tgtEl>
                                          <p:spTgt spid="120"/>
                                        </p:tgtEl>
                                        <p:attrNameLst>
                                          <p:attrName>ppt_x</p:attrName>
                                        </p:attrNameLst>
                                      </p:cBhvr>
                                      <p:tavLst>
                                        <p:tav tm="0">
                                          <p:val>
                                            <p:strVal val="#ppt_x"/>
                                          </p:val>
                                        </p:tav>
                                        <p:tav tm="100000">
                                          <p:val>
                                            <p:strVal val="#ppt_x"/>
                                          </p:val>
                                        </p:tav>
                                      </p:tavLst>
                                    </p:anim>
                                    <p:anim calcmode="lin" valueType="num">
                                      <p:cBhvr additive="base">
                                        <p:cTn id="38"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after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38"/>
                                        </p:tgtEl>
                                        <p:attrNameLst>
                                          <p:attrName>style.visibility</p:attrName>
                                        </p:attrNameLst>
                                      </p:cBhvr>
                                      <p:to>
                                        <p:strVal val="visible"/>
                                      </p:to>
                                    </p:set>
                                    <p:anim calcmode="lin" valueType="num">
                                      <p:cBhvr additive="base">
                                        <p:cTn id="43" dur="500" fill="hold"/>
                                        <p:tgtEl>
                                          <p:spTgt spid="1038"/>
                                        </p:tgtEl>
                                        <p:attrNameLst>
                                          <p:attrName>ppt_x</p:attrName>
                                        </p:attrNameLst>
                                      </p:cBhvr>
                                      <p:tavLst>
                                        <p:tav tm="0">
                                          <p:val>
                                            <p:strVal val="#ppt_x"/>
                                          </p:val>
                                        </p:tav>
                                        <p:tav tm="100000">
                                          <p:val>
                                            <p:strVal val="#ppt_x"/>
                                          </p:val>
                                        </p:tav>
                                      </p:tavLst>
                                    </p:anim>
                                    <p:anim calcmode="lin" valueType="num">
                                      <p:cBhvr additive="base">
                                        <p:cTn id="44"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after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1"/>
                                        </p:tgtEl>
                                        <p:attrNameLst>
                                          <p:attrName>style.visibility</p:attrName>
                                        </p:attrNameLst>
                                      </p:cBhvr>
                                      <p:to>
                                        <p:strVal val="visible"/>
                                      </p:to>
                                    </p:set>
                                    <p:anim calcmode="lin" valueType="num">
                                      <p:cBhvr additive="base">
                                        <p:cTn id="49" dur="500" fill="hold"/>
                                        <p:tgtEl>
                                          <p:spTgt spid="121"/>
                                        </p:tgtEl>
                                        <p:attrNameLst>
                                          <p:attrName>ppt_x</p:attrName>
                                        </p:attrNameLst>
                                      </p:cBhvr>
                                      <p:tavLst>
                                        <p:tav tm="0">
                                          <p:val>
                                            <p:strVal val="#ppt_x"/>
                                          </p:val>
                                        </p:tav>
                                        <p:tav tm="100000">
                                          <p:val>
                                            <p:strVal val="#ppt_x"/>
                                          </p:val>
                                        </p:tav>
                                      </p:tavLst>
                                    </p:anim>
                                    <p:anim calcmode="lin" valueType="num">
                                      <p:cBhvr additive="base">
                                        <p:cTn id="50"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custDataLst>
              <p:tags r:id="rId2"/>
            </p:custDataLst>
          </p:nvPr>
        </p:nvSpPr>
        <p:spPr bwMode="auto">
          <a:xfrm>
            <a:off x="231140" y="566264"/>
            <a:ext cx="8478838" cy="1169551"/>
          </a:xfrm>
          <a:prstGeom prst="rect">
            <a:avLst/>
          </a:prstGeom>
          <a:noFill/>
          <a:ln w="9525">
            <a:noFill/>
            <a:miter lim="800000"/>
          </a:ln>
        </p:spPr>
        <p:txBody>
          <a:bodyPr>
            <a:spAutoFit/>
          </a:bodyPr>
          <a:lstStyle/>
          <a:p>
            <a:pPr>
              <a:spcBef>
                <a:spcPct val="50000"/>
              </a:spcBef>
            </a:pPr>
            <a:r>
              <a:rPr lang="zh-CN" sz="2800" b="1">
                <a:latin typeface="Times New Roman" panose="02020603050405020304" pitchFamily="18" charset="0"/>
              </a:rPr>
              <a:t>阅读课本</a:t>
            </a:r>
            <a:r>
              <a:rPr lang="en-US" altLang="zh-CN" sz="2800" b="1">
                <a:latin typeface="Times New Roman" panose="02020603050405020304" pitchFamily="18" charset="0"/>
              </a:rPr>
              <a:t>99</a:t>
            </a:r>
            <a:r>
              <a:rPr lang="zh-CN" altLang="en-US" sz="2800" b="1">
                <a:latin typeface="Times New Roman" panose="02020603050405020304" pitchFamily="18" charset="0"/>
              </a:rPr>
              <a:t>页第二段，回答问题：</a:t>
            </a:r>
          </a:p>
          <a:p>
            <a:pPr>
              <a:spcBef>
                <a:spcPct val="50000"/>
              </a:spcBef>
            </a:pPr>
            <a:r>
              <a:rPr lang="zh-CN" sz="2800" b="1">
                <a:latin typeface="Times New Roman" panose="02020603050405020304" pitchFamily="18" charset="0"/>
              </a:rPr>
              <a:t>合理开发和利用金属资源的途径有哪些？</a:t>
            </a:r>
          </a:p>
        </p:txBody>
      </p:sp>
      <p:sp>
        <p:nvSpPr>
          <p:cNvPr id="21" name="矩形 20"/>
          <p:cNvSpPr>
            <a:spLocks noChangeAspect="1"/>
          </p:cNvSpPr>
          <p:nvPr>
            <p:custDataLst>
              <p:tags r:id="rId3"/>
            </p:custDataLst>
          </p:nvPr>
        </p:nvSpPr>
        <p:spPr>
          <a:xfrm>
            <a:off x="361950" y="1602740"/>
            <a:ext cx="11830050" cy="1641475"/>
          </a:xfrm>
          <a:prstGeom prst="rect">
            <a:avLst/>
          </a:prstGeom>
        </p:spPr>
        <p:txBody>
          <a:bodyPr wrap="square">
            <a:spAutoFit/>
          </a:bodyPr>
          <a:lstStyle/>
          <a:p>
            <a:pPr indent="283845">
              <a:lnSpc>
                <a:spcPct val="120000"/>
              </a:lnSpc>
              <a:tabLst>
                <a:tab pos="1089025" algn="l"/>
                <a:tab pos="1957705" algn="l"/>
                <a:tab pos="2685415" algn="l"/>
                <a:tab pos="3408680" algn="l"/>
              </a:tabLst>
            </a:pPr>
            <a:r>
              <a:rPr lang="en-US" altLang="zh-CN" sz="2800" b="1">
                <a:solidFill>
                  <a:srgbClr val="000000"/>
                </a:solidFill>
                <a:ea typeface="宋体" panose="02010600030101010101" pitchFamily="2" charset="-122"/>
                <a:cs typeface="Times New Roman" panose="02020603050405020304" pitchFamily="18" charset="0"/>
              </a:rPr>
              <a:t>1.</a:t>
            </a:r>
            <a:r>
              <a:rPr lang="zh-CN" altLang="zh-CN" sz="2800" b="1">
                <a:solidFill>
                  <a:srgbClr val="000000"/>
                </a:solidFill>
                <a:ea typeface="宋体" panose="02010600030101010101" pitchFamily="2" charset="-122"/>
                <a:cs typeface="Times New Roman" panose="02020603050405020304" pitchFamily="18" charset="0"/>
              </a:rPr>
              <a:t>合理开发利用金属资源。</a:t>
            </a:r>
            <a:endParaRPr lang="zh-CN" altLang="zh-CN" sz="2800" b="1">
              <a:solidFill>
                <a:srgbClr val="000000"/>
              </a:solidFill>
              <a:latin typeface="NEU-BZ-S92"/>
              <a:ea typeface="方正书宋_GBK" panose="03000509000000000000" pitchFamily="65" charset="-122"/>
              <a:cs typeface="Times New Roman" panose="02020603050405020304" pitchFamily="18" charset="0"/>
            </a:endParaRPr>
          </a:p>
          <a:p>
            <a:pPr indent="283845">
              <a:lnSpc>
                <a:spcPct val="120000"/>
              </a:lnSpc>
              <a:tabLst>
                <a:tab pos="1089025" algn="l"/>
                <a:tab pos="1957705" algn="l"/>
                <a:tab pos="2685415" algn="l"/>
                <a:tab pos="3408680" algn="l"/>
              </a:tabLst>
            </a:pPr>
            <a:r>
              <a:rPr lang="zh-CN" altLang="zh-CN" sz="2800" b="1">
                <a:solidFill>
                  <a:srgbClr val="000000"/>
                </a:solidFill>
                <a:ea typeface="宋体" panose="02010600030101010101" pitchFamily="2" charset="-122"/>
                <a:cs typeface="Times New Roman" panose="02020603050405020304" pitchFamily="18" charset="0"/>
              </a:rPr>
              <a:t> 金属的冶炼需要消耗大量的资源和能源</a:t>
            </a:r>
            <a:r>
              <a:rPr lang="en-US" altLang="zh-CN" sz="2800" b="1">
                <a:solidFill>
                  <a:srgbClr val="000000"/>
                </a:solidFill>
                <a:ea typeface="宋体" panose="02010600030101010101" pitchFamily="2" charset="-122"/>
                <a:cs typeface="Times New Roman" panose="02020603050405020304" pitchFamily="18" charset="0"/>
              </a:rPr>
              <a:t>,</a:t>
            </a:r>
            <a:r>
              <a:rPr lang="zh-CN" altLang="zh-CN" sz="2800" b="1">
                <a:solidFill>
                  <a:srgbClr val="000000"/>
                </a:solidFill>
                <a:ea typeface="宋体" panose="02010600030101010101" pitchFamily="2" charset="-122"/>
                <a:cs typeface="Times New Roman" panose="02020603050405020304" pitchFamily="18" charset="0"/>
              </a:rPr>
              <a:t>还会造成环境污染</a:t>
            </a:r>
            <a:r>
              <a:rPr lang="en-US" altLang="zh-CN" sz="2800" b="1">
                <a:solidFill>
                  <a:srgbClr val="000000"/>
                </a:solidFill>
                <a:ea typeface="宋体" panose="02010600030101010101" pitchFamily="2" charset="-122"/>
                <a:cs typeface="Times New Roman" panose="02020603050405020304" pitchFamily="18" charset="0"/>
              </a:rPr>
              <a:t>,</a:t>
            </a:r>
            <a:r>
              <a:rPr lang="zh-CN" altLang="zh-CN" sz="2800" b="1">
                <a:solidFill>
                  <a:srgbClr val="000000"/>
                </a:solidFill>
                <a:ea typeface="宋体" panose="02010600030101010101" pitchFamily="2" charset="-122"/>
                <a:cs typeface="Times New Roman" panose="02020603050405020304" pitchFamily="18" charset="0"/>
              </a:rPr>
              <a:t>地球上的金属资源是有限的</a:t>
            </a:r>
            <a:r>
              <a:rPr lang="en-US" altLang="zh-CN" sz="2800" b="1">
                <a:solidFill>
                  <a:srgbClr val="000000"/>
                </a:solidFill>
                <a:ea typeface="宋体" panose="02010600030101010101" pitchFamily="2" charset="-122"/>
                <a:cs typeface="Times New Roman" panose="02020603050405020304" pitchFamily="18" charset="0"/>
              </a:rPr>
              <a:t>,</a:t>
            </a:r>
            <a:r>
              <a:rPr lang="zh-CN" altLang="zh-CN" sz="2800" b="1">
                <a:solidFill>
                  <a:srgbClr val="000000"/>
                </a:solidFill>
                <a:ea typeface="宋体" panose="02010600030101010101" pitchFamily="2" charset="-122"/>
                <a:cs typeface="Times New Roman" panose="02020603050405020304" pitchFamily="18" charset="0"/>
              </a:rPr>
              <a:t>是不可再生的</a:t>
            </a:r>
            <a:r>
              <a:rPr lang="en-US" altLang="zh-CN" sz="2800" b="1">
                <a:solidFill>
                  <a:srgbClr val="000000"/>
                </a:solidFill>
                <a:ea typeface="宋体" panose="02010600030101010101" pitchFamily="2" charset="-122"/>
                <a:cs typeface="Times New Roman" panose="02020603050405020304" pitchFamily="18" charset="0"/>
              </a:rPr>
              <a:t>,</a:t>
            </a:r>
            <a:r>
              <a:rPr lang="zh-CN" altLang="zh-CN" sz="2800" b="1">
                <a:solidFill>
                  <a:srgbClr val="000000"/>
                </a:solidFill>
                <a:ea typeface="宋体" panose="02010600030101010101" pitchFamily="2" charset="-122"/>
                <a:cs typeface="Times New Roman" panose="02020603050405020304" pitchFamily="18" charset="0"/>
              </a:rPr>
              <a:t>因此金属资源应</a:t>
            </a:r>
            <a:r>
              <a:rPr lang="zh-CN" altLang="zh-CN" sz="2800" b="1">
                <a:solidFill>
                  <a:srgbClr val="151CB1"/>
                </a:solidFill>
                <a:ea typeface="楷体" panose="02010609060101010101" pitchFamily="49" charset="-122"/>
                <a:cs typeface="Times New Roman" panose="02020603050405020304" pitchFamily="18" charset="0"/>
              </a:rPr>
              <a:t>合理地开发利用</a:t>
            </a:r>
            <a:r>
              <a:rPr lang="zh-CN" altLang="zh-CN" sz="2800" b="1">
                <a:solidFill>
                  <a:srgbClr val="000000"/>
                </a:solidFill>
                <a:ea typeface="宋体" panose="02010600030101010101" pitchFamily="2" charset="-122"/>
                <a:cs typeface="Times New Roman" panose="02020603050405020304" pitchFamily="18" charset="0"/>
              </a:rPr>
              <a:t>。</a:t>
            </a:r>
            <a:r>
              <a:rPr lang="en-US" altLang="zh-CN" sz="2800" b="1">
                <a:solidFill>
                  <a:srgbClr val="000000"/>
                </a:solidFill>
                <a:ea typeface="宋体" panose="02010600030101010101" pitchFamily="2" charset="-122"/>
                <a:cs typeface="Times New Roman" panose="02020603050405020304" pitchFamily="18" charset="0"/>
              </a:rPr>
              <a:t> </a:t>
            </a:r>
            <a:endParaRPr lang="zh-CN" altLang="zh-CN" sz="2800" b="1">
              <a:solidFill>
                <a:srgbClr val="000000"/>
              </a:solidFill>
              <a:latin typeface="NEU-BZ-S92"/>
              <a:ea typeface="方正书宋_GBK" panose="03000509000000000000" pitchFamily="65" charset="-122"/>
              <a:cs typeface="Times New Roman" panose="02020603050405020304" pitchFamily="18" charset="0"/>
            </a:endParaRPr>
          </a:p>
        </p:txBody>
      </p:sp>
      <p:sp>
        <p:nvSpPr>
          <p:cNvPr id="22" name="矩形 21"/>
          <p:cNvSpPr>
            <a:spLocks noChangeAspect="1"/>
          </p:cNvSpPr>
          <p:nvPr>
            <p:custDataLst>
              <p:tags r:id="rId4"/>
            </p:custDataLst>
          </p:nvPr>
        </p:nvSpPr>
        <p:spPr>
          <a:xfrm>
            <a:off x="231140" y="3159612"/>
            <a:ext cx="10807700" cy="2246769"/>
          </a:xfrm>
          <a:prstGeom prst="rect">
            <a:avLst/>
          </a:prstGeom>
        </p:spPr>
        <p:txBody>
          <a:bodyPr>
            <a:spAutoFit/>
          </a:bodyPr>
          <a:lstStyle/>
          <a:p>
            <a:pPr indent="267970">
              <a:spcAft>
                <a:spcPct val="0"/>
              </a:spcAft>
              <a:tabLst>
                <a:tab pos="1029335" algn="l"/>
                <a:tab pos="1850390" algn="l"/>
                <a:tab pos="2538095" algn="l"/>
                <a:tab pos="3221990" algn="l"/>
              </a:tabLst>
            </a:pPr>
            <a:r>
              <a:rPr lang="en-US" altLang="zh-CN" sz="2800" b="1">
                <a:solidFill>
                  <a:srgbClr val="000000"/>
                </a:solidFill>
                <a:ea typeface="宋体" panose="02010600030101010101" pitchFamily="2" charset="-122"/>
                <a:cs typeface="Times New Roman" panose="02020603050405020304" pitchFamily="18" charset="0"/>
              </a:rPr>
              <a:t>2.</a:t>
            </a:r>
            <a:r>
              <a:rPr lang="zh-CN" altLang="zh-CN" sz="2800" b="1">
                <a:solidFill>
                  <a:srgbClr val="000000"/>
                </a:solidFill>
                <a:ea typeface="宋体" panose="02010600030101010101" pitchFamily="2" charset="-122"/>
                <a:cs typeface="Times New Roman" panose="02020603050405020304" pitchFamily="18" charset="0"/>
              </a:rPr>
              <a:t>有效利用金属资源的途径。</a:t>
            </a:r>
            <a:endParaRPr lang="zh-CN" altLang="zh-CN" sz="2800" b="1">
              <a:solidFill>
                <a:srgbClr val="000000"/>
              </a:solidFill>
              <a:latin typeface="NEU-BZ-S92"/>
              <a:ea typeface="方正书宋_GBK" panose="03000509000000000000" pitchFamily="65" charset="-122"/>
              <a:cs typeface="Times New Roman" panose="02020603050405020304" pitchFamily="18" charset="0"/>
            </a:endParaRPr>
          </a:p>
          <a:p>
            <a:pPr indent="267970">
              <a:spcAft>
                <a:spcPct val="0"/>
              </a:spcAft>
              <a:tabLst>
                <a:tab pos="1029335" algn="l"/>
                <a:tab pos="1850390" algn="l"/>
                <a:tab pos="2538095" algn="l"/>
                <a:tab pos="3221990" algn="l"/>
              </a:tabLst>
            </a:pPr>
            <a:r>
              <a:rPr lang="en-US" altLang="zh-CN" sz="2800" b="1">
                <a:solidFill>
                  <a:srgbClr val="000000"/>
                </a:solidFill>
                <a:ea typeface="宋体" panose="02010600030101010101" pitchFamily="2" charset="-122"/>
                <a:cs typeface="Times New Roman" panose="02020603050405020304" pitchFamily="18" charset="0"/>
              </a:rPr>
              <a:t>(1)</a:t>
            </a:r>
            <a:r>
              <a:rPr lang="zh-CN" altLang="zh-CN" sz="2800" b="1">
                <a:solidFill>
                  <a:srgbClr val="000000"/>
                </a:solidFill>
                <a:ea typeface="宋体" panose="02010600030101010101" pitchFamily="2" charset="-122"/>
                <a:cs typeface="Times New Roman" panose="02020603050405020304" pitchFamily="18" charset="0"/>
              </a:rPr>
              <a:t>提高金属矿物的</a:t>
            </a:r>
            <a:r>
              <a:rPr lang="zh-CN" altLang="zh-CN" sz="2800" b="1">
                <a:solidFill>
                  <a:srgbClr val="151CB1"/>
                </a:solidFill>
                <a:ea typeface="宋体" panose="02010600030101010101" pitchFamily="2" charset="-122"/>
                <a:cs typeface="Times New Roman" panose="02020603050405020304" pitchFamily="18" charset="0"/>
              </a:rPr>
              <a:t>利用率</a:t>
            </a:r>
            <a:r>
              <a:rPr lang="zh-CN" altLang="zh-CN" sz="2800" b="1">
                <a:solidFill>
                  <a:srgbClr val="000000"/>
                </a:solidFill>
                <a:ea typeface="宋体" panose="02010600030101010101" pitchFamily="2" charset="-122"/>
                <a:cs typeface="Times New Roman" panose="02020603050405020304" pitchFamily="18" charset="0"/>
              </a:rPr>
              <a:t>。</a:t>
            </a:r>
            <a:endParaRPr lang="zh-CN" altLang="zh-CN" sz="2800" b="1">
              <a:solidFill>
                <a:srgbClr val="000000"/>
              </a:solidFill>
              <a:latin typeface="NEU-BZ-S92"/>
              <a:ea typeface="方正书宋_GBK" panose="03000509000000000000" pitchFamily="65" charset="-122"/>
              <a:cs typeface="Times New Roman" panose="02020603050405020304" pitchFamily="18" charset="0"/>
            </a:endParaRPr>
          </a:p>
          <a:p>
            <a:pPr indent="267970">
              <a:spcAft>
                <a:spcPct val="0"/>
              </a:spcAft>
              <a:tabLst>
                <a:tab pos="1029335" algn="l"/>
                <a:tab pos="1850390" algn="l"/>
                <a:tab pos="2538095" algn="l"/>
                <a:tab pos="3221990" algn="l"/>
              </a:tabLst>
            </a:pPr>
            <a:r>
              <a:rPr lang="en-US" altLang="zh-CN" sz="2800" b="1">
                <a:solidFill>
                  <a:srgbClr val="000000"/>
                </a:solidFill>
                <a:ea typeface="宋体" panose="02010600030101010101" pitchFamily="2" charset="-122"/>
                <a:cs typeface="Times New Roman" panose="02020603050405020304" pitchFamily="18" charset="0"/>
              </a:rPr>
              <a:t>(2)</a:t>
            </a:r>
            <a:r>
              <a:rPr lang="zh-CN" altLang="zh-CN" sz="2800" b="1">
                <a:solidFill>
                  <a:srgbClr val="000000"/>
                </a:solidFill>
                <a:ea typeface="宋体" panose="02010600030101010101" pitchFamily="2" charset="-122"/>
                <a:cs typeface="Times New Roman" panose="02020603050405020304" pitchFamily="18" charset="0"/>
              </a:rPr>
              <a:t>加强废旧金属的</a:t>
            </a:r>
            <a:r>
              <a:rPr lang="zh-CN" altLang="zh-CN" sz="2800" b="1">
                <a:solidFill>
                  <a:srgbClr val="151CB1"/>
                </a:solidFill>
                <a:ea typeface="宋体" panose="02010600030101010101" pitchFamily="2" charset="-122"/>
                <a:cs typeface="Times New Roman" panose="02020603050405020304" pitchFamily="18" charset="0"/>
              </a:rPr>
              <a:t>回收和再利用</a:t>
            </a:r>
            <a:r>
              <a:rPr lang="zh-CN" altLang="zh-CN" sz="2800" b="1">
                <a:solidFill>
                  <a:srgbClr val="000000"/>
                </a:solidFill>
                <a:ea typeface="宋体" panose="02010600030101010101" pitchFamily="2" charset="-122"/>
                <a:cs typeface="Times New Roman" panose="02020603050405020304" pitchFamily="18" charset="0"/>
              </a:rPr>
              <a:t>。</a:t>
            </a:r>
            <a:endParaRPr lang="zh-CN" altLang="zh-CN" sz="2800" b="1">
              <a:solidFill>
                <a:srgbClr val="000000"/>
              </a:solidFill>
              <a:latin typeface="NEU-BZ-S92"/>
              <a:ea typeface="方正书宋_GBK" panose="03000509000000000000" pitchFamily="65" charset="-122"/>
              <a:cs typeface="Times New Roman" panose="02020603050405020304" pitchFamily="18" charset="0"/>
            </a:endParaRPr>
          </a:p>
          <a:p>
            <a:pPr indent="267970">
              <a:spcAft>
                <a:spcPct val="0"/>
              </a:spcAft>
              <a:tabLst>
                <a:tab pos="1029335" algn="l"/>
                <a:tab pos="1850390" algn="l"/>
                <a:tab pos="2538095" algn="l"/>
                <a:tab pos="3221990" algn="l"/>
              </a:tabLst>
            </a:pPr>
            <a:r>
              <a:rPr lang="en-US" altLang="zh-CN" sz="2800" b="1">
                <a:solidFill>
                  <a:srgbClr val="000000"/>
                </a:solidFill>
                <a:ea typeface="宋体" panose="02010600030101010101" pitchFamily="2" charset="-122"/>
                <a:cs typeface="Times New Roman" panose="02020603050405020304" pitchFamily="18" charset="0"/>
              </a:rPr>
              <a:t>(3)</a:t>
            </a:r>
            <a:r>
              <a:rPr lang="zh-CN" altLang="zh-CN" sz="2800" b="1">
                <a:solidFill>
                  <a:srgbClr val="000000"/>
                </a:solidFill>
                <a:ea typeface="宋体" panose="02010600030101010101" pitchFamily="2" charset="-122"/>
                <a:cs typeface="Times New Roman" panose="02020603050405020304" pitchFamily="18" charset="0"/>
              </a:rPr>
              <a:t>使用其他材料</a:t>
            </a:r>
            <a:r>
              <a:rPr lang="zh-CN" altLang="zh-CN" sz="2800" b="1">
                <a:solidFill>
                  <a:srgbClr val="151CB1"/>
                </a:solidFill>
                <a:ea typeface="宋体" panose="02010600030101010101" pitchFamily="2" charset="-122"/>
                <a:cs typeface="Times New Roman" panose="02020603050405020304" pitchFamily="18" charset="0"/>
              </a:rPr>
              <a:t>代替金属材料</a:t>
            </a:r>
            <a:r>
              <a:rPr lang="zh-CN" altLang="zh-CN" sz="2800" b="1">
                <a:solidFill>
                  <a:srgbClr val="000000"/>
                </a:solidFill>
                <a:ea typeface="宋体" panose="02010600030101010101" pitchFamily="2" charset="-122"/>
                <a:cs typeface="Times New Roman" panose="02020603050405020304" pitchFamily="18" charset="0"/>
              </a:rPr>
              <a:t>。</a:t>
            </a:r>
            <a:endParaRPr lang="zh-CN" altLang="zh-CN" sz="2800" b="1">
              <a:solidFill>
                <a:srgbClr val="000000"/>
              </a:solidFill>
              <a:latin typeface="NEU-BZ-S92"/>
              <a:ea typeface="方正书宋_GBK" panose="03000509000000000000" pitchFamily="65" charset="-122"/>
              <a:cs typeface="Times New Roman" panose="02020603050405020304" pitchFamily="18" charset="0"/>
            </a:endParaRPr>
          </a:p>
          <a:p>
            <a:pPr indent="267970">
              <a:spcAft>
                <a:spcPct val="0"/>
              </a:spcAft>
              <a:tabLst>
                <a:tab pos="1029335" algn="l"/>
                <a:tab pos="1850390" algn="l"/>
                <a:tab pos="2538095" algn="l"/>
                <a:tab pos="3221990" algn="l"/>
              </a:tabLst>
            </a:pPr>
            <a:r>
              <a:rPr lang="en-US" altLang="zh-CN" sz="2800" b="1">
                <a:solidFill>
                  <a:srgbClr val="000000"/>
                </a:solidFill>
                <a:ea typeface="宋体" panose="02010600030101010101" pitchFamily="2" charset="-122"/>
                <a:cs typeface="Times New Roman" panose="02020603050405020304" pitchFamily="18" charset="0"/>
              </a:rPr>
              <a:t>(4)</a:t>
            </a:r>
            <a:r>
              <a:rPr lang="zh-CN" altLang="zh-CN" sz="2800" b="1">
                <a:solidFill>
                  <a:srgbClr val="151CB1"/>
                </a:solidFill>
                <a:ea typeface="宋体" panose="02010600030101010101" pitchFamily="2" charset="-122"/>
                <a:cs typeface="Times New Roman" panose="02020603050405020304" pitchFamily="18" charset="0"/>
              </a:rPr>
              <a:t>开发</a:t>
            </a:r>
            <a:r>
              <a:rPr lang="zh-CN" altLang="zh-CN" sz="2800" b="1">
                <a:solidFill>
                  <a:srgbClr val="000000"/>
                </a:solidFill>
                <a:ea typeface="宋体" panose="02010600030101010101" pitchFamily="2" charset="-122"/>
                <a:cs typeface="Times New Roman" panose="02020603050405020304" pitchFamily="18" charset="0"/>
              </a:rPr>
              <a:t>环保高效的金属</a:t>
            </a:r>
            <a:r>
              <a:rPr lang="zh-CN" altLang="zh-CN" sz="2800" b="1">
                <a:solidFill>
                  <a:srgbClr val="151CB1"/>
                </a:solidFill>
                <a:ea typeface="宋体" panose="02010600030101010101" pitchFamily="2" charset="-122"/>
                <a:cs typeface="Times New Roman" panose="02020603050405020304" pitchFamily="18" charset="0"/>
              </a:rPr>
              <a:t>冶炼方法</a:t>
            </a:r>
            <a:r>
              <a:rPr lang="en-US" altLang="zh-CN" sz="2800" b="1">
                <a:solidFill>
                  <a:srgbClr val="000000"/>
                </a:solidFill>
                <a:ea typeface="宋体" panose="02010600030101010101" pitchFamily="2" charset="-122"/>
                <a:cs typeface="Times New Roman" panose="02020603050405020304" pitchFamily="18" charset="0"/>
              </a:rPr>
              <a:t>,</a:t>
            </a:r>
            <a:r>
              <a:rPr lang="zh-CN" altLang="zh-CN" sz="2800" b="1">
                <a:solidFill>
                  <a:srgbClr val="151CB1"/>
                </a:solidFill>
                <a:ea typeface="宋体" panose="02010600030101010101" pitchFamily="2" charset="-122"/>
                <a:cs typeface="Times New Roman" panose="02020603050405020304" pitchFamily="18" charset="0"/>
              </a:rPr>
              <a:t>防止</a:t>
            </a:r>
            <a:r>
              <a:rPr lang="zh-CN" altLang="zh-CN" sz="2800" b="1">
                <a:solidFill>
                  <a:srgbClr val="000000"/>
                </a:solidFill>
                <a:ea typeface="宋体" panose="02010600030101010101" pitchFamily="2" charset="-122"/>
                <a:cs typeface="Times New Roman" panose="02020603050405020304" pitchFamily="18" charset="0"/>
              </a:rPr>
              <a:t>金属的</a:t>
            </a:r>
            <a:r>
              <a:rPr lang="zh-CN" altLang="zh-CN" sz="2800" b="1">
                <a:solidFill>
                  <a:srgbClr val="151CB1"/>
                </a:solidFill>
                <a:ea typeface="宋体" panose="02010600030101010101" pitchFamily="2" charset="-122"/>
                <a:cs typeface="Times New Roman" panose="02020603050405020304" pitchFamily="18" charset="0"/>
              </a:rPr>
              <a:t>腐蚀</a:t>
            </a:r>
            <a:r>
              <a:rPr lang="zh-CN" altLang="zh-CN" sz="2800" b="1">
                <a:solidFill>
                  <a:srgbClr val="000000"/>
                </a:solidFill>
                <a:ea typeface="宋体" panose="02010600030101010101" pitchFamily="2" charset="-122"/>
                <a:cs typeface="Times New Roman" panose="02020603050405020304" pitchFamily="18" charset="0"/>
              </a:rPr>
              <a:t>。</a:t>
            </a:r>
            <a:endParaRPr lang="zh-CN" altLang="zh-CN" sz="2800" b="1">
              <a:solidFill>
                <a:srgbClr val="000000"/>
              </a:solidFill>
              <a:effectLst/>
              <a:latin typeface="NEU-BZ-S92"/>
              <a:ea typeface="方正书宋_GBK" panose="03000509000000000000" pitchFamily="65" charset="-122"/>
              <a:cs typeface="Times New Roman" panose="02020603050405020304" pitchFamily="18" charset="0"/>
            </a:endParaRPr>
          </a:p>
        </p:txBody>
      </p:sp>
      <p:sp>
        <p:nvSpPr>
          <p:cNvPr id="5" name="文本框 4"/>
          <p:cNvSpPr txBox="1"/>
          <p:nvPr>
            <p:custDataLst>
              <p:tags r:id="rId5"/>
            </p:custDataLst>
          </p:nvPr>
        </p:nvSpPr>
        <p:spPr>
          <a:xfrm>
            <a:off x="8710295" y="3244215"/>
            <a:ext cx="3141345" cy="2122805"/>
          </a:xfrm>
          <a:prstGeom prst="rect">
            <a:avLst/>
          </a:prstGeom>
          <a:solidFill>
            <a:schemeClr val="accent1">
              <a:lumMod val="40000"/>
              <a:lumOff val="60000"/>
            </a:schemeClr>
          </a:solidFill>
        </p:spPr>
        <p:txBody>
          <a:bodyPr wrap="square" rtlCol="0" anchor="t">
            <a:spAutoFit/>
          </a:bodyPr>
          <a:lstStyle/>
          <a:p>
            <a:pPr algn="l">
              <a:spcBef>
                <a:spcPct val="50000"/>
              </a:spcBef>
            </a:pPr>
            <a:r>
              <a:rPr lang="zh-CN" altLang="en-US" sz="2400" b="1">
                <a:sym typeface="+mn-ea"/>
              </a:rPr>
              <a:t>回收金属的意义：</a:t>
            </a:r>
          </a:p>
          <a:p>
            <a:pPr algn="l">
              <a:spcBef>
                <a:spcPct val="50000"/>
              </a:spcBef>
            </a:pPr>
            <a:r>
              <a:rPr lang="zh-CN" altLang="en-US" sz="2400" b="1">
                <a:solidFill>
                  <a:srgbClr val="FF0000"/>
                </a:solidFill>
                <a:sym typeface="+mn-ea"/>
              </a:rPr>
              <a:t>（</a:t>
            </a:r>
            <a:r>
              <a:rPr lang="zh-CN" altLang="zh-CN" sz="2400" b="1">
                <a:solidFill>
                  <a:srgbClr val="FF0000"/>
                </a:solidFill>
                <a:sym typeface="+mn-ea"/>
              </a:rPr>
              <a:t>1</a:t>
            </a:r>
            <a:r>
              <a:rPr lang="zh-CN" altLang="en-US" sz="2400" b="1">
                <a:solidFill>
                  <a:srgbClr val="FF0000"/>
                </a:solidFill>
                <a:sym typeface="+mn-ea"/>
              </a:rPr>
              <a:t>）节约矿物资源；</a:t>
            </a:r>
            <a:endParaRPr lang="en-US" altLang="zh-CN" sz="2400" b="1">
              <a:solidFill>
                <a:srgbClr val="FF0000"/>
              </a:solidFill>
            </a:endParaRPr>
          </a:p>
          <a:p>
            <a:pPr algn="l">
              <a:spcBef>
                <a:spcPct val="50000"/>
              </a:spcBef>
            </a:pPr>
            <a:r>
              <a:rPr lang="zh-CN" altLang="en-US" sz="2400" b="1">
                <a:solidFill>
                  <a:srgbClr val="FF0000"/>
                </a:solidFill>
                <a:sym typeface="+mn-ea"/>
              </a:rPr>
              <a:t>（</a:t>
            </a:r>
            <a:r>
              <a:rPr lang="zh-CN" altLang="zh-CN" sz="2400" b="1">
                <a:solidFill>
                  <a:srgbClr val="FF0000"/>
                </a:solidFill>
                <a:sym typeface="+mn-ea"/>
              </a:rPr>
              <a:t>2</a:t>
            </a:r>
            <a:r>
              <a:rPr lang="zh-CN" altLang="en-US" sz="2400" b="1">
                <a:solidFill>
                  <a:srgbClr val="FF0000"/>
                </a:solidFill>
                <a:sym typeface="+mn-ea"/>
              </a:rPr>
              <a:t>）节约能源；</a:t>
            </a:r>
            <a:endParaRPr lang="zh-CN" altLang="en-US" sz="2400" b="1">
              <a:solidFill>
                <a:srgbClr val="FF0000"/>
              </a:solidFill>
            </a:endParaRPr>
          </a:p>
          <a:p>
            <a:pPr algn="l">
              <a:spcBef>
                <a:spcPct val="50000"/>
              </a:spcBef>
            </a:pPr>
            <a:r>
              <a:rPr lang="zh-CN" altLang="en-US" sz="2400" b="1">
                <a:solidFill>
                  <a:srgbClr val="FF0000"/>
                </a:solidFill>
                <a:sym typeface="+mn-ea"/>
              </a:rPr>
              <a:t>（</a:t>
            </a:r>
            <a:r>
              <a:rPr lang="zh-CN" altLang="zh-CN" sz="2400" b="1">
                <a:solidFill>
                  <a:srgbClr val="FF0000"/>
                </a:solidFill>
                <a:sym typeface="+mn-ea"/>
              </a:rPr>
              <a:t>3</a:t>
            </a:r>
            <a:r>
              <a:rPr lang="zh-CN" altLang="en-US" sz="2400" b="1">
                <a:solidFill>
                  <a:srgbClr val="FF0000"/>
                </a:solidFill>
                <a:sym typeface="+mn-ea"/>
              </a:rPr>
              <a:t>）减少环境污染</a:t>
            </a:r>
            <a:endParaRPr lang="zh-CN" altLang="en-US" sz="2400" b="1">
              <a:solidFill>
                <a:srgbClr val="FF0000"/>
              </a:solidFill>
            </a:endParaRPr>
          </a:p>
        </p:txBody>
      </p:sp>
      <p:sp>
        <p:nvSpPr>
          <p:cNvPr id="12" name="右箭头 11"/>
          <p:cNvSpPr/>
          <p:nvPr>
            <p:custDataLst>
              <p:tags r:id="rId6"/>
            </p:custDataLst>
          </p:nvPr>
        </p:nvSpPr>
        <p:spPr>
          <a:xfrm>
            <a:off x="5716905" y="4157345"/>
            <a:ext cx="2947035" cy="208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388" name="Picture 4"/>
          <p:cNvPicPr>
            <a:picLocks noChangeAspect="1" noChangeArrowheads="1"/>
          </p:cNvPicPr>
          <p:nvPr>
            <p:custDataLst>
              <p:tags r:id="rId7"/>
            </p:custDataLst>
          </p:nvPr>
        </p:nvPicPr>
        <p:blipFill>
          <a:blip r:embed="rId10"/>
          <a:stretch>
            <a:fillRect/>
          </a:stretch>
        </p:blipFill>
        <p:spPr bwMode="auto">
          <a:xfrm>
            <a:off x="2516505" y="5367020"/>
            <a:ext cx="5445760" cy="1452245"/>
          </a:xfrm>
          <a:prstGeom prst="rect">
            <a:avLst/>
          </a:prstGeom>
          <a:noFill/>
          <a:ln w="9525">
            <a:noFill/>
            <a:miter lim="800000"/>
          </a:ln>
        </p:spPr>
      </p:pic>
      <p:sp>
        <p:nvSpPr>
          <p:cNvPr id="16" name="矩形 15"/>
          <p:cNvSpPr/>
          <p:nvPr>
            <p:custDataLst>
              <p:tags r:id="rId8"/>
            </p:custDataLst>
          </p:nvPr>
        </p:nvSpPr>
        <p:spPr>
          <a:xfrm>
            <a:off x="888408" y="-17669"/>
            <a:ext cx="8250555" cy="521970"/>
          </a:xfrm>
          <a:prstGeom prst="rect">
            <a:avLst/>
          </a:prstGeom>
        </p:spPr>
        <p:txBody>
          <a:bodyPr wrap="square">
            <a:spAutoFit/>
            <a:scene3d>
              <a:camera prst="orthographicFront"/>
              <a:lightRig rig="threePt" dir="t"/>
            </a:scene3d>
          </a:bodyPr>
          <a:lstStyle/>
          <a:p>
            <a:pPr algn="l"/>
            <a:r>
              <a:rPr kumimoji="1" lang="zh-CN" altLang="en-US" sz="2800" b="1">
                <a:latin typeface="Times New Roman" panose="02020603050405020304" pitchFamily="18" charset="0"/>
                <a:ea typeface="微软雅黑" panose="020B0503020204020204" pitchFamily="34" charset="-122"/>
                <a:cs typeface="Times New Roman" panose="02020603050405020304" pitchFamily="18" charset="0"/>
                <a:sym typeface="+mn-ea"/>
              </a:rPr>
              <a:t>三、金属矿物的开发利用</a:t>
            </a:r>
            <a:r>
              <a:rPr kumimoji="1" lang="en-US" altLang="zh-CN" sz="28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1" lang="zh-CN" altLang="en-US" sz="2800" b="1">
                <a:latin typeface="Times New Roman" panose="02020603050405020304" pitchFamily="18" charset="0"/>
                <a:ea typeface="微软雅黑" panose="020B0503020204020204" pitchFamily="34" charset="-122"/>
                <a:cs typeface="Times New Roman" panose="02020603050405020304" pitchFamily="18" charset="0"/>
                <a:sym typeface="+mn-ea"/>
              </a:rPr>
              <a:t>资源</a:t>
            </a:r>
            <a:r>
              <a:rPr lang="zh-CN" altLang="en-US" sz="2800" b="1">
                <a:latin typeface="Times New Roman" panose="02020603050405020304" pitchFamily="18" charset="0"/>
                <a:sym typeface="+mn-ea"/>
              </a:rPr>
              <a:t>合理开发和利用</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after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2"/>
            </p:custDataLst>
          </p:nvPr>
        </p:nvSpPr>
        <p:spPr>
          <a:xfrm>
            <a:off x="888408" y="-17669"/>
            <a:ext cx="8250555" cy="521970"/>
          </a:xfrm>
          <a:prstGeom prst="rect">
            <a:avLst/>
          </a:prstGeom>
        </p:spPr>
        <p:txBody>
          <a:bodyPr wrap="square">
            <a:spAutoFit/>
            <a:scene3d>
              <a:camera prst="orthographicFront"/>
              <a:lightRig rig="threePt" dir="t"/>
            </a:scene3d>
          </a:bodyPr>
          <a:lstStyle/>
          <a:p>
            <a:pPr algn="l"/>
            <a:r>
              <a:rPr kumimoji="1" lang="zh-CN" altLang="en-US" sz="2800" b="1">
                <a:latin typeface="Times New Roman" panose="02020603050405020304" pitchFamily="18" charset="0"/>
                <a:ea typeface="微软雅黑" panose="020B0503020204020204" pitchFamily="34" charset="-122"/>
                <a:cs typeface="Times New Roman" panose="02020603050405020304" pitchFamily="18" charset="0"/>
                <a:sym typeface="+mn-ea"/>
              </a:rPr>
              <a:t>三、金属矿物的开发利用</a:t>
            </a:r>
            <a:r>
              <a:rPr kumimoji="1" lang="en-US" altLang="zh-CN" sz="28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1" lang="zh-CN" altLang="en-US" sz="2800" b="1">
                <a:latin typeface="Times New Roman" panose="02020603050405020304" pitchFamily="18" charset="0"/>
                <a:ea typeface="微软雅黑" panose="020B0503020204020204" pitchFamily="34" charset="-122"/>
                <a:cs typeface="Times New Roman" panose="02020603050405020304" pitchFamily="18" charset="0"/>
                <a:sym typeface="+mn-ea"/>
              </a:rPr>
              <a:t>资源</a:t>
            </a:r>
            <a:r>
              <a:rPr lang="zh-CN" altLang="en-US" sz="2800" b="1">
                <a:latin typeface="Times New Roman" panose="02020603050405020304" pitchFamily="18" charset="0"/>
                <a:sym typeface="+mn-ea"/>
              </a:rPr>
              <a:t>合理开发和利用</a:t>
            </a:r>
          </a:p>
        </p:txBody>
      </p:sp>
      <p:sp>
        <p:nvSpPr>
          <p:cNvPr id="6" name="文本框 5"/>
          <p:cNvSpPr txBox="1"/>
          <p:nvPr>
            <p:custDataLst>
              <p:tags r:id="rId3"/>
            </p:custDataLst>
          </p:nvPr>
        </p:nvSpPr>
        <p:spPr>
          <a:xfrm>
            <a:off x="7083201" y="4939461"/>
            <a:ext cx="4162129" cy="461665"/>
          </a:xfrm>
          <a:prstGeom prst="rect">
            <a:avLst/>
          </a:prstGeom>
          <a:noFill/>
        </p:spPr>
        <p:txBody>
          <a:bodyPr wrap="square" rtlCol="0">
            <a:spAutoFit/>
          </a:bodyPr>
          <a:lstStyle/>
          <a:p>
            <a:r>
              <a:rPr lang="zh-CN" altLang="en-US" sz="2400" b="1">
                <a:solidFill>
                  <a:srgbClr val="FF0000"/>
                </a:solidFill>
                <a:latin typeface="Times New Roman" panose="02020603050405020304" pitchFamily="18" charset="0"/>
                <a:cs typeface="Times New Roman" panose="02020603050405020304" pitchFamily="18" charset="0"/>
              </a:rPr>
              <a:t>高温下，碳会被氧气氧化</a:t>
            </a:r>
          </a:p>
        </p:txBody>
      </p:sp>
      <p:sp>
        <p:nvSpPr>
          <p:cNvPr id="5" name="文本框 4"/>
          <p:cNvSpPr txBox="1"/>
          <p:nvPr>
            <p:custDataLst>
              <p:tags r:id="rId4"/>
            </p:custDataLst>
          </p:nvPr>
        </p:nvSpPr>
        <p:spPr>
          <a:xfrm>
            <a:off x="6835661" y="4366671"/>
            <a:ext cx="4658481" cy="460375"/>
          </a:xfrm>
          <a:prstGeom prst="rect">
            <a:avLst/>
          </a:prstGeom>
          <a:noFill/>
        </p:spPr>
        <p:txBody>
          <a:bodyPr wrap="square" rtlCol="0">
            <a:spAutoFit/>
          </a:bodyPr>
          <a:lstStyle/>
          <a:p>
            <a:r>
              <a:rPr lang="zh-CN" altLang="en-US" sz="2400" b="1">
                <a:solidFill>
                  <a:srgbClr val="0000FF"/>
                </a:solidFill>
              </a:rPr>
              <a:t>问</a:t>
            </a:r>
            <a:r>
              <a:rPr lang="en-US" altLang="zh-CN" sz="2400" b="1">
                <a:solidFill>
                  <a:srgbClr val="0000FF"/>
                </a:solidFill>
              </a:rPr>
              <a:t>3</a:t>
            </a:r>
            <a:r>
              <a:rPr lang="zh-CN" altLang="en-US" sz="2400" b="1">
                <a:solidFill>
                  <a:srgbClr val="0000FF"/>
                </a:solidFill>
              </a:rPr>
              <a:t>：为啥要定期更换碳素电极？</a:t>
            </a:r>
          </a:p>
        </p:txBody>
      </p:sp>
      <p:sp>
        <p:nvSpPr>
          <p:cNvPr id="3" name="文本框 2"/>
          <p:cNvSpPr txBox="1"/>
          <p:nvPr>
            <p:custDataLst>
              <p:tags r:id="rId5"/>
            </p:custDataLst>
          </p:nvPr>
        </p:nvSpPr>
        <p:spPr>
          <a:xfrm>
            <a:off x="6769562" y="2428789"/>
            <a:ext cx="3319849" cy="460375"/>
          </a:xfrm>
          <a:prstGeom prst="rect">
            <a:avLst/>
          </a:prstGeom>
          <a:noFill/>
        </p:spPr>
        <p:txBody>
          <a:bodyPr wrap="square" rtlCol="0">
            <a:spAutoFit/>
          </a:bodyPr>
          <a:lstStyle/>
          <a:p>
            <a:r>
              <a:rPr lang="zh-CN" altLang="en-US" sz="2400" b="1">
                <a:solidFill>
                  <a:srgbClr val="0000FF"/>
                </a:solidFill>
              </a:rPr>
              <a:t>问</a:t>
            </a:r>
            <a:r>
              <a:rPr lang="en-US" altLang="zh-CN" sz="2400" b="1">
                <a:solidFill>
                  <a:srgbClr val="0000FF"/>
                </a:solidFill>
              </a:rPr>
              <a:t>2</a:t>
            </a:r>
            <a:r>
              <a:rPr lang="zh-CN" altLang="en-US" sz="2400" b="1">
                <a:solidFill>
                  <a:srgbClr val="0000FF"/>
                </a:solidFill>
              </a:rPr>
              <a:t>：冰晶石的作用？</a:t>
            </a:r>
          </a:p>
        </p:txBody>
      </p:sp>
      <p:sp>
        <p:nvSpPr>
          <p:cNvPr id="4" name="文本框 3"/>
          <p:cNvSpPr txBox="1"/>
          <p:nvPr>
            <p:custDataLst>
              <p:tags r:id="rId6"/>
            </p:custDataLst>
          </p:nvPr>
        </p:nvSpPr>
        <p:spPr>
          <a:xfrm>
            <a:off x="7083236" y="2988462"/>
            <a:ext cx="4802659" cy="461665"/>
          </a:xfrm>
          <a:prstGeom prst="rect">
            <a:avLst/>
          </a:prstGeom>
          <a:noFill/>
        </p:spPr>
        <p:txBody>
          <a:bodyPr wrap="square" rtlCol="0">
            <a:spAutoFit/>
          </a:bodyPr>
          <a:lstStyle/>
          <a:p>
            <a:r>
              <a:rPr lang="zh-CN" altLang="en-US" sz="2400" b="1">
                <a:solidFill>
                  <a:srgbClr val="FF0000"/>
                </a:solidFill>
                <a:latin typeface="Times New Roman" panose="02020603050405020304" pitchFamily="18" charset="0"/>
                <a:cs typeface="Times New Roman" panose="02020603050405020304" pitchFamily="18" charset="0"/>
              </a:rPr>
              <a:t>助熔剂，降低</a:t>
            </a:r>
            <a:r>
              <a:rPr lang="en-US" altLang="zh-CN" sz="2400" b="1">
                <a:solidFill>
                  <a:srgbClr val="FF0000"/>
                </a:solidFill>
                <a:latin typeface="Times New Roman" panose="02020603050405020304" pitchFamily="18" charset="0"/>
                <a:cs typeface="Times New Roman" panose="02020603050405020304" pitchFamily="18" charset="0"/>
              </a:rPr>
              <a:t>Al</a:t>
            </a:r>
            <a:r>
              <a:rPr lang="en-US" altLang="zh-CN" sz="2400" b="1" baseline="-25000">
                <a:solidFill>
                  <a:srgbClr val="FF0000"/>
                </a:solidFill>
                <a:latin typeface="Times New Roman" panose="02020603050405020304" pitchFamily="18" charset="0"/>
                <a:cs typeface="Times New Roman" panose="02020603050405020304" pitchFamily="18" charset="0"/>
              </a:rPr>
              <a:t>2</a:t>
            </a:r>
            <a:r>
              <a:rPr lang="en-US" altLang="zh-CN" sz="2400" b="1">
                <a:solidFill>
                  <a:srgbClr val="FF0000"/>
                </a:solidFill>
                <a:latin typeface="Times New Roman" panose="02020603050405020304" pitchFamily="18" charset="0"/>
                <a:cs typeface="Times New Roman" panose="02020603050405020304" pitchFamily="18" charset="0"/>
              </a:rPr>
              <a:t>O</a:t>
            </a:r>
            <a:r>
              <a:rPr lang="en-US" altLang="zh-CN" sz="2400" b="1" baseline="-25000">
                <a:solidFill>
                  <a:srgbClr val="FF0000"/>
                </a:solidFill>
                <a:latin typeface="Times New Roman" panose="02020603050405020304" pitchFamily="18" charset="0"/>
                <a:cs typeface="Times New Roman" panose="02020603050405020304" pitchFamily="18" charset="0"/>
              </a:rPr>
              <a:t>3</a:t>
            </a:r>
            <a:r>
              <a:rPr lang="zh-CN" altLang="en-US" sz="2400" b="1">
                <a:solidFill>
                  <a:srgbClr val="FF0000"/>
                </a:solidFill>
                <a:latin typeface="Times New Roman" panose="02020603050405020304" pitchFamily="18" charset="0"/>
                <a:cs typeface="Times New Roman" panose="02020603050405020304" pitchFamily="18" charset="0"/>
              </a:rPr>
              <a:t>的熔化温度</a:t>
            </a:r>
          </a:p>
        </p:txBody>
      </p:sp>
      <p:sp>
        <p:nvSpPr>
          <p:cNvPr id="8" name="文本框 7"/>
          <p:cNvSpPr txBox="1"/>
          <p:nvPr>
            <p:custDataLst>
              <p:tags r:id="rId7"/>
            </p:custDataLst>
          </p:nvPr>
        </p:nvSpPr>
        <p:spPr>
          <a:xfrm>
            <a:off x="532765" y="745341"/>
            <a:ext cx="11623964" cy="1200329"/>
          </a:xfrm>
          <a:prstGeom prst="rect">
            <a:avLst/>
          </a:prstGeom>
          <a:noFill/>
        </p:spPr>
        <p:txBody>
          <a:bodyPr wrap="square" rtlCol="0" anchor="ctr">
            <a:spAutoFit/>
          </a:bodyPr>
          <a:lstStyle/>
          <a:p>
            <a:pPr algn="l"/>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计算表明，生产 </a:t>
            </a:r>
            <a:r>
              <a:rPr lang="zh-CN" altLang="en-US" sz="24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1</a:t>
            </a:r>
            <a:r>
              <a:rPr lang="en-US" altLang="zh-CN" sz="2400" b="1"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mol </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铝消耗的电能至少为</a:t>
            </a:r>
            <a:r>
              <a:rPr lang="zh-CN" altLang="en-US" sz="24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1.8</a:t>
            </a:r>
            <a:r>
              <a:rPr lang="en-US" altLang="zh-CN" sz="24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10</a:t>
            </a:r>
            <a:r>
              <a:rPr lang="zh-CN" altLang="en-US" sz="2400" b="1" baseline="40000">
                <a:solidFill>
                  <a:schemeClr val="tx1"/>
                </a:solidFill>
                <a:uFillTx/>
                <a:latin typeface="Times New Roman" panose="02020603050405020304" pitchFamily="18" charset="0"/>
                <a:ea typeface="黑体" panose="02010609060101010101" pitchFamily="49" charset="-122"/>
                <a:cs typeface="Times New Roman" panose="02020603050405020304" pitchFamily="18" charset="0"/>
              </a:rPr>
              <a:t>6</a:t>
            </a:r>
            <a:r>
              <a:rPr lang="zh-CN" altLang="en-US" sz="24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 J</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。回收铝制饮料罐得到铝与从铝土矿制铝相比，前者的能耗仅为后者的3%</a:t>
            </a:r>
            <a:r>
              <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5%。通过对上述数据的分析和比较。结合图8</a:t>
            </a:r>
            <a:r>
              <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1和图8</a:t>
            </a:r>
            <a:r>
              <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2，你想到了什么？</a:t>
            </a:r>
          </a:p>
        </p:txBody>
      </p:sp>
      <p:grpSp>
        <p:nvGrpSpPr>
          <p:cNvPr id="26" name="组合 25"/>
          <p:cNvGrpSpPr/>
          <p:nvPr>
            <p:custDataLst>
              <p:tags r:id="rId8"/>
            </p:custDataLst>
          </p:nvPr>
        </p:nvGrpSpPr>
        <p:grpSpPr>
          <a:xfrm>
            <a:off x="374535" y="2736319"/>
            <a:ext cx="11443854" cy="3324225"/>
            <a:chOff x="1922" y="4777"/>
            <a:chExt cx="16245" cy="5235"/>
          </a:xfrm>
        </p:grpSpPr>
        <p:sp>
          <p:nvSpPr>
            <p:cNvPr id="9" name="圆角矩形 8"/>
            <p:cNvSpPr/>
            <p:nvPr>
              <p:custDataLst>
                <p:tags r:id="rId11"/>
              </p:custDataLst>
            </p:nvPr>
          </p:nvSpPr>
          <p:spPr>
            <a:xfrm>
              <a:off x="2296" y="4777"/>
              <a:ext cx="2267" cy="932"/>
            </a:xfrm>
            <a:prstGeom prst="roundRect">
              <a:avLst/>
            </a:prstGeom>
            <a:solidFill>
              <a:srgbClr val="BEEF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黑体" panose="02010609060101010101" pitchFamily="49" charset="-122"/>
                  <a:ea typeface="黑体" panose="02010609060101010101" pitchFamily="49" charset="-122"/>
                  <a:cs typeface="Times New Roman" panose="02020603050405020304" pitchFamily="18" charset="0"/>
                </a:rPr>
                <a:t>铝土矿</a:t>
              </a:r>
            </a:p>
          </p:txBody>
        </p:sp>
        <p:sp>
          <p:nvSpPr>
            <p:cNvPr id="10" name="圆角矩形 9"/>
            <p:cNvSpPr/>
            <p:nvPr>
              <p:custDataLst>
                <p:tags r:id="rId12"/>
              </p:custDataLst>
            </p:nvPr>
          </p:nvSpPr>
          <p:spPr>
            <a:xfrm>
              <a:off x="2230" y="6165"/>
              <a:ext cx="2267" cy="937"/>
            </a:xfrm>
            <a:prstGeom prst="roundRect">
              <a:avLst/>
            </a:prstGeom>
            <a:solidFill>
              <a:srgbClr val="BEEF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黑体" panose="02010609060101010101" pitchFamily="49" charset="-122"/>
                  <a:ea typeface="黑体" panose="02010609060101010101" pitchFamily="49" charset="-122"/>
                  <a:cs typeface="Times New Roman" panose="02020603050405020304" pitchFamily="18" charset="0"/>
                </a:rPr>
                <a:t>萤石</a:t>
              </a:r>
            </a:p>
          </p:txBody>
        </p:sp>
        <p:sp>
          <p:nvSpPr>
            <p:cNvPr id="11" name="圆角矩形 10"/>
            <p:cNvSpPr/>
            <p:nvPr>
              <p:custDataLst>
                <p:tags r:id="rId13"/>
              </p:custDataLst>
            </p:nvPr>
          </p:nvSpPr>
          <p:spPr>
            <a:xfrm>
              <a:off x="7504" y="4777"/>
              <a:ext cx="2267" cy="932"/>
            </a:xfrm>
            <a:prstGeom prst="roundRect">
              <a:avLst/>
            </a:prstGeom>
            <a:solidFill>
              <a:srgbClr val="BEEF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黑体" panose="02010609060101010101" pitchFamily="49" charset="-122"/>
                  <a:ea typeface="黑体" panose="02010609060101010101" pitchFamily="49" charset="-122"/>
                  <a:cs typeface="Times New Roman" panose="02020603050405020304" pitchFamily="18" charset="0"/>
                </a:rPr>
                <a:t>氧化铝</a:t>
              </a:r>
            </a:p>
          </p:txBody>
        </p:sp>
        <p:sp>
          <p:nvSpPr>
            <p:cNvPr id="12" name="圆角矩形 11"/>
            <p:cNvSpPr/>
            <p:nvPr>
              <p:custDataLst>
                <p:tags r:id="rId14"/>
              </p:custDataLst>
            </p:nvPr>
          </p:nvSpPr>
          <p:spPr>
            <a:xfrm>
              <a:off x="7504" y="6165"/>
              <a:ext cx="2267" cy="937"/>
            </a:xfrm>
            <a:prstGeom prst="roundRect">
              <a:avLst/>
            </a:prstGeom>
            <a:solidFill>
              <a:srgbClr val="BEEF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黑体" panose="02010609060101010101" pitchFamily="49" charset="-122"/>
                  <a:ea typeface="黑体" panose="02010609060101010101" pitchFamily="49" charset="-122"/>
                  <a:cs typeface="Times New Roman" panose="02020603050405020304" pitchFamily="18" charset="0"/>
                </a:rPr>
                <a:t>冰晶石</a:t>
              </a:r>
            </a:p>
          </p:txBody>
        </p:sp>
        <p:sp>
          <p:nvSpPr>
            <p:cNvPr id="13" name="圆角矩形 12"/>
            <p:cNvSpPr/>
            <p:nvPr>
              <p:custDataLst>
                <p:tags r:id="rId15"/>
              </p:custDataLst>
            </p:nvPr>
          </p:nvSpPr>
          <p:spPr>
            <a:xfrm>
              <a:off x="15900" y="6187"/>
              <a:ext cx="2267" cy="984"/>
            </a:xfrm>
            <a:prstGeom prst="roundRect">
              <a:avLst/>
            </a:prstGeom>
            <a:solidFill>
              <a:srgbClr val="BEEF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黑体" panose="02010609060101010101" pitchFamily="49" charset="-122"/>
                  <a:ea typeface="黑体" panose="02010609060101010101" pitchFamily="49" charset="-122"/>
                  <a:cs typeface="Times New Roman" panose="02020603050405020304" pitchFamily="18" charset="0"/>
                </a:rPr>
                <a:t>铝锭</a:t>
              </a:r>
            </a:p>
          </p:txBody>
        </p:sp>
        <p:sp>
          <p:nvSpPr>
            <p:cNvPr id="20" name="圆角矩形 19"/>
            <p:cNvSpPr/>
            <p:nvPr>
              <p:custDataLst>
                <p:tags r:id="rId16"/>
              </p:custDataLst>
            </p:nvPr>
          </p:nvSpPr>
          <p:spPr>
            <a:xfrm>
              <a:off x="7220" y="7719"/>
              <a:ext cx="2989" cy="932"/>
            </a:xfrm>
            <a:prstGeom prst="roundRect">
              <a:avLst/>
            </a:prstGeom>
            <a:solidFill>
              <a:srgbClr val="BEEF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黑体" panose="02010609060101010101" pitchFamily="49" charset="-122"/>
                  <a:ea typeface="黑体" panose="02010609060101010101" pitchFamily="49" charset="-122"/>
                  <a:cs typeface="Times New Roman" panose="02020603050405020304" pitchFamily="18" charset="0"/>
                </a:rPr>
                <a:t>碳素电极</a:t>
              </a:r>
            </a:p>
          </p:txBody>
        </p:sp>
        <p:sp>
          <p:nvSpPr>
            <p:cNvPr id="21" name="圆角矩形 20"/>
            <p:cNvSpPr/>
            <p:nvPr>
              <p:custDataLst>
                <p:tags r:id="rId17"/>
              </p:custDataLst>
            </p:nvPr>
          </p:nvSpPr>
          <p:spPr>
            <a:xfrm>
              <a:off x="12572" y="6165"/>
              <a:ext cx="2267" cy="983"/>
            </a:xfrm>
            <a:prstGeom prst="roundRect">
              <a:avLst/>
            </a:prstGeom>
            <a:solidFill>
              <a:srgbClr val="BEEF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黑体" panose="02010609060101010101" pitchFamily="49" charset="-122"/>
                  <a:ea typeface="黑体" panose="02010609060101010101" pitchFamily="49" charset="-122"/>
                  <a:cs typeface="Times New Roman" panose="02020603050405020304" pitchFamily="18" charset="0"/>
                </a:rPr>
                <a:t>液态铝</a:t>
              </a:r>
            </a:p>
          </p:txBody>
        </p:sp>
        <p:sp>
          <p:nvSpPr>
            <p:cNvPr id="22" name="圆角矩形 21"/>
            <p:cNvSpPr/>
            <p:nvPr>
              <p:custDataLst>
                <p:tags r:id="rId18"/>
              </p:custDataLst>
            </p:nvPr>
          </p:nvSpPr>
          <p:spPr>
            <a:xfrm>
              <a:off x="1922" y="7512"/>
              <a:ext cx="2939" cy="1462"/>
            </a:xfrm>
            <a:prstGeom prst="roundRect">
              <a:avLst/>
            </a:prstGeom>
            <a:solidFill>
              <a:srgbClr val="BEEF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黑体" panose="02010609060101010101" pitchFamily="49" charset="-122"/>
                  <a:ea typeface="黑体" panose="02010609060101010101" pitchFamily="49" charset="-122"/>
                  <a:cs typeface="Times New Roman" panose="02020603050405020304" pitchFamily="18" charset="0"/>
                </a:rPr>
                <a:t>石油焦和沥青焦</a:t>
              </a:r>
            </a:p>
          </p:txBody>
        </p:sp>
        <p:cxnSp>
          <p:nvCxnSpPr>
            <p:cNvPr id="23" name="直接箭头连接符 22"/>
            <p:cNvCxnSpPr/>
            <p:nvPr>
              <p:custDataLst>
                <p:tags r:id="rId19"/>
              </p:custDataLst>
            </p:nvPr>
          </p:nvCxnSpPr>
          <p:spPr>
            <a:xfrm flipV="1">
              <a:off x="4540" y="5367"/>
              <a:ext cx="2936" cy="8"/>
            </a:xfrm>
            <a:prstGeom prst="straightConnector1">
              <a:avLst/>
            </a:prstGeom>
            <a:ln w="28575">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custDataLst>
                <p:tags r:id="rId20"/>
              </p:custDataLst>
            </p:nvPr>
          </p:nvCxnSpPr>
          <p:spPr>
            <a:xfrm>
              <a:off x="4543" y="6634"/>
              <a:ext cx="2910" cy="5"/>
            </a:xfrm>
            <a:prstGeom prst="straightConnector1">
              <a:avLst/>
            </a:prstGeom>
            <a:ln w="28575">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custDataLst>
                <p:tags r:id="rId21"/>
              </p:custDataLst>
            </p:nvPr>
          </p:nvCxnSpPr>
          <p:spPr>
            <a:xfrm>
              <a:off x="4821" y="8236"/>
              <a:ext cx="2331" cy="16"/>
            </a:xfrm>
            <a:prstGeom prst="straightConnector1">
              <a:avLst/>
            </a:prstGeom>
            <a:ln w="28575">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12" idx="3"/>
            </p:cNvCxnSpPr>
            <p:nvPr>
              <p:custDataLst>
                <p:tags r:id="rId22"/>
              </p:custDataLst>
            </p:nvPr>
          </p:nvCxnSpPr>
          <p:spPr>
            <a:xfrm>
              <a:off x="9771" y="6634"/>
              <a:ext cx="2788" cy="19"/>
            </a:xfrm>
            <a:prstGeom prst="straightConnector1">
              <a:avLst/>
            </a:prstGeom>
            <a:ln w="28575">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3"/>
              </p:custDataLst>
            </p:nvPr>
          </p:nvCxnSpPr>
          <p:spPr>
            <a:xfrm flipV="1">
              <a:off x="9815" y="5344"/>
              <a:ext cx="1165" cy="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custDataLst>
                <p:tags r:id="rId24"/>
              </p:custDataLst>
            </p:nvPr>
          </p:nvCxnSpPr>
          <p:spPr>
            <a:xfrm flipV="1">
              <a:off x="14839" y="6653"/>
              <a:ext cx="1061" cy="6"/>
            </a:xfrm>
            <a:prstGeom prst="straightConnector1">
              <a:avLst/>
            </a:prstGeom>
            <a:ln w="28575">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5"/>
              </p:custDataLst>
            </p:nvPr>
          </p:nvCxnSpPr>
          <p:spPr>
            <a:xfrm>
              <a:off x="10209" y="8245"/>
              <a:ext cx="791" cy="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6"/>
              </p:custDataLst>
            </p:nvPr>
          </p:nvCxnSpPr>
          <p:spPr>
            <a:xfrm flipH="1" flipV="1">
              <a:off x="10972" y="5346"/>
              <a:ext cx="28" cy="2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custDataLst>
                <p:tags r:id="rId27"/>
              </p:custDataLst>
            </p:nvPr>
          </p:nvSpPr>
          <p:spPr>
            <a:xfrm>
              <a:off x="11094" y="5882"/>
              <a:ext cx="1515" cy="725"/>
            </a:xfrm>
            <a:prstGeom prst="rect">
              <a:avLst/>
            </a:prstGeom>
            <a:noFill/>
            <a:ln w="9525">
              <a:solidFill>
                <a:schemeClr val="tx1"/>
              </a:solidFill>
            </a:ln>
          </p:spPr>
          <p:txBody>
            <a:bodyPr wrap="square">
              <a:spAutoFit/>
            </a:bodyPr>
            <a:lstStyle/>
            <a:p>
              <a:pPr algn="l">
                <a:spcBef>
                  <a:spcPct val="50000"/>
                </a:spcBef>
              </a:pPr>
              <a:r>
                <a:rPr lang="zh-CN" altLang="en-US" sz="2400">
                  <a:solidFill>
                    <a:schemeClr val="tx1"/>
                  </a:solidFill>
                  <a:latin typeface="黑体" panose="02010609060101010101" pitchFamily="49" charset="-122"/>
                  <a:ea typeface="黑体" panose="02010609060101010101" pitchFamily="49" charset="-122"/>
                </a:rPr>
                <a:t>电解</a:t>
              </a:r>
            </a:p>
          </p:txBody>
        </p:sp>
        <p:sp>
          <p:nvSpPr>
            <p:cNvPr id="33" name="文本框 32"/>
            <p:cNvSpPr txBox="1"/>
            <p:nvPr>
              <p:custDataLst>
                <p:tags r:id="rId28"/>
              </p:custDataLst>
            </p:nvPr>
          </p:nvSpPr>
          <p:spPr>
            <a:xfrm>
              <a:off x="6362" y="9287"/>
              <a:ext cx="6529" cy="725"/>
            </a:xfrm>
            <a:prstGeom prst="rect">
              <a:avLst/>
            </a:prstGeom>
            <a:noFill/>
            <a:ln w="9525">
              <a:solidFill>
                <a:schemeClr val="tx1"/>
              </a:solidFill>
            </a:ln>
          </p:spPr>
          <p:txBody>
            <a:bodyPr wrap="square">
              <a:spAutoFit/>
            </a:bodyPr>
            <a:lstStyle/>
            <a:p>
              <a:pPr algn="l">
                <a:spcBef>
                  <a:spcPct val="50000"/>
                </a:spcBef>
              </a:pPr>
              <a:r>
                <a:rPr lang="zh-CN" altLang="en-US" sz="240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图8</a:t>
              </a:r>
              <a:r>
                <a:rPr lang="en-US" altLang="zh-CN" sz="240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1  铝的生产原理示意图</a:t>
              </a:r>
            </a:p>
          </p:txBody>
        </p:sp>
      </p:grpSp>
      <p:sp>
        <p:nvSpPr>
          <p:cNvPr id="7" name="文本框 6"/>
          <p:cNvSpPr txBox="1"/>
          <p:nvPr>
            <p:custDataLst>
              <p:tags r:id="rId9"/>
            </p:custDataLst>
          </p:nvPr>
        </p:nvSpPr>
        <p:spPr>
          <a:xfrm>
            <a:off x="888268" y="2063095"/>
            <a:ext cx="4658481" cy="460375"/>
          </a:xfrm>
          <a:prstGeom prst="rect">
            <a:avLst/>
          </a:prstGeom>
          <a:noFill/>
        </p:spPr>
        <p:txBody>
          <a:bodyPr wrap="square" rtlCol="0">
            <a:spAutoFit/>
          </a:bodyPr>
          <a:lstStyle/>
          <a:p>
            <a:r>
              <a:rPr lang="zh-CN" altLang="en-US" sz="2400" b="1">
                <a:solidFill>
                  <a:srgbClr val="0000FF"/>
                </a:solidFill>
              </a:rPr>
              <a:t>问</a:t>
            </a:r>
            <a:r>
              <a:rPr lang="en-US" altLang="zh-CN" sz="2400" b="1">
                <a:solidFill>
                  <a:srgbClr val="0000FF"/>
                </a:solidFill>
              </a:rPr>
              <a:t>1</a:t>
            </a:r>
            <a:r>
              <a:rPr lang="zh-CN" altLang="en-US" sz="2400" b="1">
                <a:solidFill>
                  <a:srgbClr val="0000FF"/>
                </a:solidFill>
              </a:rPr>
              <a:t>：如何从铝土矿制取氧化铝？</a:t>
            </a:r>
          </a:p>
        </p:txBody>
      </p:sp>
      <p:pic>
        <p:nvPicPr>
          <p:cNvPr id="34" name="图片 33"/>
          <p:cNvPicPr>
            <a:picLocks noChangeAspect="1"/>
          </p:cNvPicPr>
          <p:nvPr>
            <p:custDataLst>
              <p:tags r:id="rId10"/>
            </p:custDataLst>
          </p:nvPr>
        </p:nvPicPr>
        <p:blipFill>
          <a:blip r:embed="rId30"/>
          <a:srcRect t="-1275" r="1082"/>
          <a:stretch>
            <a:fillRect/>
          </a:stretch>
        </p:blipFill>
        <p:spPr>
          <a:xfrm>
            <a:off x="869315" y="1945640"/>
            <a:ext cx="10453370" cy="4686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9"/>
          <p:cNvSpPr txBox="1"/>
          <p:nvPr>
            <p:custDataLst>
              <p:tags r:id="rId2"/>
            </p:custDataLst>
          </p:nvPr>
        </p:nvSpPr>
        <p:spPr>
          <a:xfrm flipH="1">
            <a:off x="610927" y="842745"/>
            <a:ext cx="3068955" cy="559435"/>
          </a:xfrm>
          <a:prstGeom prst="rect">
            <a:avLst/>
          </a:prstGeom>
          <a:gradFill>
            <a:gsLst>
              <a:gs pos="0">
                <a:srgbClr val="007BD3"/>
              </a:gs>
              <a:gs pos="100000">
                <a:srgbClr val="034373"/>
              </a:gs>
            </a:gsLst>
            <a:lin scaled="0"/>
          </a:gradFill>
        </p:spPr>
        <p:txBody>
          <a:bodyPr wrap="square" lIns="68571" tIns="34285" rIns="68571" bIns="34285" rtlCol="0">
            <a:spAutoFit/>
          </a:bodyPr>
          <a:lstStyle/>
          <a:p>
            <a:pPr algn="ctr"/>
            <a:r>
              <a:rPr lang="zh-CN" altLang="en-US" sz="3200" b="1">
                <a:solidFill>
                  <a:schemeClr val="bg1"/>
                </a:solidFill>
                <a:latin typeface="Times New Roman" panose="02020603050405020304" pitchFamily="18" charset="0"/>
                <a:ea typeface="黑体" panose="02010609060101010101" pitchFamily="49" charset="-122"/>
                <a:cs typeface="Times New Roman" panose="02020603050405020304" pitchFamily="18" charset="0"/>
              </a:rPr>
              <a:t>思考与讨论</a:t>
            </a:r>
          </a:p>
        </p:txBody>
      </p:sp>
      <p:sp>
        <p:nvSpPr>
          <p:cNvPr id="4" name="文本框 3"/>
          <p:cNvSpPr txBox="1"/>
          <p:nvPr>
            <p:custDataLst>
              <p:tags r:id="rId3"/>
            </p:custDataLst>
          </p:nvPr>
        </p:nvSpPr>
        <p:spPr>
          <a:xfrm>
            <a:off x="610870" y="1566963"/>
            <a:ext cx="10370185" cy="953135"/>
          </a:xfrm>
          <a:prstGeom prst="rect">
            <a:avLst/>
          </a:prstGeom>
          <a:gradFill>
            <a:gsLst>
              <a:gs pos="0">
                <a:srgbClr val="012D86"/>
              </a:gs>
              <a:gs pos="100000">
                <a:srgbClr val="0E2557"/>
              </a:gs>
            </a:gsLst>
            <a:lin scaled="0"/>
          </a:gradFill>
        </p:spPr>
        <p:txBody>
          <a:bodyPr wrap="square" rtlCol="0">
            <a:spAutoFit/>
          </a:bodyPr>
          <a:lstStyle/>
          <a:p>
            <a:pPr>
              <a:lnSpc>
                <a:spcPct val="100000"/>
              </a:lnSpc>
            </a:pPr>
            <a:r>
              <a:rPr lang="en-US" altLang="zh-CN" sz="2800">
                <a:solidFill>
                  <a:srgbClr val="FFFF00"/>
                </a:solidFill>
                <a:latin typeface="黑体" panose="02010609060101010101" pitchFamily="49" charset="-122"/>
                <a:ea typeface="黑体" panose="02010609060101010101" pitchFamily="49" charset="-122"/>
              </a:rPr>
              <a:t>    </a:t>
            </a:r>
            <a:r>
              <a:rPr lang="zh-CN" altLang="en-US" sz="2800">
                <a:solidFill>
                  <a:srgbClr val="FFFF00"/>
                </a:solidFill>
                <a:latin typeface="黑体" panose="02010609060101010101" pitchFamily="49" charset="-122"/>
                <a:ea typeface="黑体" panose="02010609060101010101" pitchFamily="49" charset="-122"/>
              </a:rPr>
              <a:t>启示一：</a:t>
            </a:r>
            <a:r>
              <a:rPr lang="zh-CN" altLang="en-US" sz="2800">
                <a:solidFill>
                  <a:schemeClr val="bg1"/>
                </a:solidFill>
                <a:latin typeface="黑体" panose="02010609060101010101" pitchFamily="49" charset="-122"/>
                <a:ea typeface="黑体" panose="02010609060101010101" pitchFamily="49" charset="-122"/>
              </a:rPr>
              <a:t>从铝土矿制铝消耗的能量要远远高于回收铝制饮料罐得到铝消耗的能量，因而在实际生产过程中要</a:t>
            </a:r>
            <a:r>
              <a:rPr lang="zh-CN" altLang="en-US" sz="2800">
                <a:solidFill>
                  <a:srgbClr val="FFFF00"/>
                </a:solidFill>
                <a:latin typeface="黑体" panose="02010609060101010101" pitchFamily="49" charset="-122"/>
                <a:ea typeface="黑体" panose="02010609060101010101" pitchFamily="49" charset="-122"/>
              </a:rPr>
              <a:t>考虑成本</a:t>
            </a:r>
            <a:r>
              <a:rPr lang="zh-CN" altLang="en-US" sz="2800">
                <a:solidFill>
                  <a:schemeClr val="bg1"/>
                </a:solidFill>
                <a:latin typeface="黑体" panose="02010609060101010101" pitchFamily="49" charset="-122"/>
                <a:ea typeface="黑体" panose="02010609060101010101" pitchFamily="49" charset="-122"/>
              </a:rPr>
              <a:t>。</a:t>
            </a:r>
          </a:p>
        </p:txBody>
      </p:sp>
      <p:sp>
        <p:nvSpPr>
          <p:cNvPr id="5" name="文本框 4"/>
          <p:cNvSpPr txBox="1"/>
          <p:nvPr>
            <p:custDataLst>
              <p:tags r:id="rId4"/>
            </p:custDataLst>
          </p:nvPr>
        </p:nvSpPr>
        <p:spPr>
          <a:xfrm>
            <a:off x="610870" y="2758858"/>
            <a:ext cx="10638790" cy="1383665"/>
          </a:xfrm>
          <a:prstGeom prst="rect">
            <a:avLst/>
          </a:prstGeom>
          <a:gradFill>
            <a:gsLst>
              <a:gs pos="0">
                <a:srgbClr val="012D86"/>
              </a:gs>
              <a:gs pos="100000">
                <a:srgbClr val="0E2557"/>
              </a:gs>
            </a:gsLst>
            <a:lin scaled="0"/>
          </a:gradFill>
        </p:spPr>
        <p:txBody>
          <a:bodyPr wrap="square" rtlCol="0">
            <a:spAutoFit/>
          </a:bodyPr>
          <a:lstStyle/>
          <a:p>
            <a:pPr>
              <a:lnSpc>
                <a:spcPct val="100000"/>
              </a:lnSpc>
            </a:pPr>
            <a:r>
              <a:rPr lang="en-US" altLang="zh-CN" sz="2800">
                <a:solidFill>
                  <a:srgbClr val="FFFF00"/>
                </a:solidFill>
                <a:latin typeface="黑体" panose="02010609060101010101" pitchFamily="49" charset="-122"/>
                <a:ea typeface="黑体" panose="02010609060101010101" pitchFamily="49" charset="-122"/>
              </a:rPr>
              <a:t>    </a:t>
            </a:r>
            <a:r>
              <a:rPr lang="zh-CN" altLang="en-US" sz="2800">
                <a:solidFill>
                  <a:srgbClr val="FFFF00"/>
                </a:solidFill>
                <a:latin typeface="黑体" panose="02010609060101010101" pitchFamily="49" charset="-122"/>
                <a:ea typeface="黑体" panose="02010609060101010101" pitchFamily="49" charset="-122"/>
              </a:rPr>
              <a:t>启示二：</a:t>
            </a:r>
            <a:r>
              <a:rPr lang="zh-CN" altLang="en-US" sz="2800">
                <a:solidFill>
                  <a:schemeClr val="bg1"/>
                </a:solidFill>
                <a:latin typeface="黑体" panose="02010609060101010101" pitchFamily="49" charset="-122"/>
                <a:ea typeface="黑体" panose="02010609060101010101" pitchFamily="49" charset="-122"/>
              </a:rPr>
              <a:t>加强废旧金属的回收和再利用是合理开发和利用金属资源的重要途径。在日常生活中要大力</a:t>
            </a:r>
            <a:r>
              <a:rPr lang="zh-CN" altLang="en-US" sz="2800">
                <a:solidFill>
                  <a:srgbClr val="FFFF00"/>
                </a:solidFill>
                <a:latin typeface="黑体" panose="02010609060101010101" pitchFamily="49" charset="-122"/>
                <a:ea typeface="黑体" panose="02010609060101010101" pitchFamily="49" charset="-122"/>
              </a:rPr>
              <a:t>倡导金属垃圾的分类回收和再利用</a:t>
            </a:r>
            <a:r>
              <a:rPr lang="zh-CN" altLang="en-US" sz="2800">
                <a:solidFill>
                  <a:srgbClr val="FFFFFF"/>
                </a:solidFill>
                <a:latin typeface="黑体" panose="02010609060101010101" pitchFamily="49" charset="-122"/>
                <a:ea typeface="黑体" panose="02010609060101010101" pitchFamily="49" charset="-122"/>
              </a:rPr>
              <a:t>。</a:t>
            </a:r>
          </a:p>
        </p:txBody>
      </p:sp>
      <p:sp>
        <p:nvSpPr>
          <p:cNvPr id="6" name="文本框 5"/>
          <p:cNvSpPr txBox="1"/>
          <p:nvPr>
            <p:custDataLst>
              <p:tags r:id="rId5"/>
            </p:custDataLst>
          </p:nvPr>
        </p:nvSpPr>
        <p:spPr>
          <a:xfrm>
            <a:off x="638810" y="4287938"/>
            <a:ext cx="10497185" cy="1814830"/>
          </a:xfrm>
          <a:prstGeom prst="rect">
            <a:avLst/>
          </a:prstGeom>
          <a:gradFill>
            <a:gsLst>
              <a:gs pos="0">
                <a:srgbClr val="012D86"/>
              </a:gs>
              <a:gs pos="100000">
                <a:srgbClr val="0E2557"/>
              </a:gs>
            </a:gsLst>
            <a:lin scaled="0"/>
          </a:gradFill>
        </p:spPr>
        <p:txBody>
          <a:bodyPr wrap="square" rtlCol="0">
            <a:spAutoFit/>
          </a:bodyPr>
          <a:lstStyle/>
          <a:p>
            <a:pPr>
              <a:lnSpc>
                <a:spcPct val="100000"/>
              </a:lnSpc>
            </a:pPr>
            <a:r>
              <a:rPr lang="en-US" altLang="zh-CN" sz="2800">
                <a:solidFill>
                  <a:srgbClr val="FFFF00"/>
                </a:solidFill>
                <a:latin typeface="黑体" panose="02010609060101010101" pitchFamily="49" charset="-122"/>
                <a:ea typeface="黑体" panose="02010609060101010101" pitchFamily="49" charset="-122"/>
              </a:rPr>
              <a:t>    </a:t>
            </a:r>
            <a:r>
              <a:rPr lang="zh-CN" altLang="en-US" sz="2800">
                <a:solidFill>
                  <a:srgbClr val="FFFF00"/>
                </a:solidFill>
                <a:latin typeface="黑体" panose="02010609060101010101" pitchFamily="49" charset="-122"/>
                <a:ea typeface="黑体" panose="02010609060101010101" pitchFamily="49" charset="-122"/>
              </a:rPr>
              <a:t>启示三：</a:t>
            </a:r>
            <a:r>
              <a:rPr lang="zh-CN" altLang="en-US" sz="2800">
                <a:solidFill>
                  <a:schemeClr val="bg1"/>
                </a:solidFill>
                <a:latin typeface="黑体" panose="02010609060101010101" pitchFamily="49" charset="-122"/>
                <a:ea typeface="黑体" panose="02010609060101010101" pitchFamily="49" charset="-122"/>
              </a:rPr>
              <a:t>实际生产中，从金属矿物到纯净金属的冶炼过程是一个复杂的过程，在得到所需产品的同时也会产生废弃物，因此必须考虑废弃物的处理对环境的影响，</a:t>
            </a:r>
            <a:r>
              <a:rPr lang="zh-CN" altLang="en-US" sz="2800">
                <a:solidFill>
                  <a:srgbClr val="FFFF00"/>
                </a:solidFill>
                <a:latin typeface="黑体" panose="02010609060101010101" pitchFamily="49" charset="-122"/>
                <a:ea typeface="黑体" panose="02010609060101010101" pitchFamily="49" charset="-122"/>
              </a:rPr>
              <a:t>形成绿色化学观念和可持续发展的意识</a:t>
            </a:r>
            <a:r>
              <a:rPr lang="zh-CN" altLang="en-US" sz="2800">
                <a:solidFill>
                  <a:schemeClr val="bg1"/>
                </a:solidFill>
                <a:latin typeface="黑体" panose="02010609060101010101" pitchFamily="49" charset="-122"/>
                <a:ea typeface="黑体" panose="02010609060101010101" pitchFamily="49" charset="-122"/>
              </a:rPr>
              <a:t>。</a:t>
            </a:r>
          </a:p>
        </p:txBody>
      </p:sp>
      <p:sp>
        <p:nvSpPr>
          <p:cNvPr id="7" name="矩形 6"/>
          <p:cNvSpPr/>
          <p:nvPr>
            <p:custDataLst>
              <p:tags r:id="rId6"/>
            </p:custDataLst>
          </p:nvPr>
        </p:nvSpPr>
        <p:spPr>
          <a:xfrm>
            <a:off x="888408" y="137007"/>
            <a:ext cx="8250555" cy="521970"/>
          </a:xfrm>
          <a:prstGeom prst="rect">
            <a:avLst/>
          </a:prstGeom>
        </p:spPr>
        <p:txBody>
          <a:bodyPr wrap="square">
            <a:spAutoFit/>
            <a:scene3d>
              <a:camera prst="orthographicFront"/>
              <a:lightRig rig="threePt" dir="t"/>
            </a:scene3d>
          </a:bodyPr>
          <a:lstStyle/>
          <a:p>
            <a:pPr algn="l"/>
            <a:r>
              <a:rPr kumimoji="1"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rPr>
              <a:t>二、金属矿物的开发利用</a:t>
            </a:r>
            <a:r>
              <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1"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rPr>
              <a:t>资源</a:t>
            </a:r>
            <a:r>
              <a:rPr lang="zh-CN" altLang="en-US" sz="2800" b="1" dirty="0">
                <a:latin typeface="Times New Roman" panose="02020603050405020304" pitchFamily="18" charset="0"/>
                <a:sym typeface="+mn-ea"/>
              </a:rPr>
              <a:t>合理开发和利用</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2"/>
            </p:custDataLst>
          </p:nvPr>
        </p:nvSpPr>
        <p:spPr>
          <a:xfrm>
            <a:off x="262785" y="585244"/>
            <a:ext cx="10405533" cy="2249462"/>
          </a:xfrm>
          <a:prstGeom prst="rect">
            <a:avLst/>
          </a:prstGeom>
        </p:spPr>
        <p:txBody>
          <a:bodyPr wrap="square">
            <a:spAutoFit/>
          </a:bodyPr>
          <a:lstStyle/>
          <a:p>
            <a:pPr indent="153035" algn="just">
              <a:lnSpc>
                <a:spcPct val="120000"/>
              </a:lnSpc>
              <a:spcAft>
                <a:spcPct val="0"/>
              </a:spcAft>
              <a:tabLst>
                <a:tab pos="2743200" algn="l"/>
                <a:tab pos="6858000" algn="l"/>
              </a:tabLst>
            </a:pPr>
            <a:r>
              <a:rPr lang="en-US" altLang="zh-CN" sz="2400" b="1" kern="100">
                <a:latin typeface="+mn-ea"/>
                <a:cs typeface="Courier New" panose="02070309020205020404" pitchFamily="49" charset="0"/>
              </a:rPr>
              <a:t>1</a:t>
            </a:r>
            <a:r>
              <a:rPr lang="zh-CN" altLang="zh-CN" sz="2400" b="1" kern="100">
                <a:latin typeface="+mn-ea"/>
                <a:cs typeface="Times New Roman" panose="02020603050405020304" pitchFamily="18" charset="0"/>
              </a:rPr>
              <a:t>．下列说法正确的是</a:t>
            </a:r>
            <a:r>
              <a:rPr lang="en-US" altLang="zh-CN" sz="2400" b="1" kern="100">
                <a:latin typeface="+mn-ea"/>
                <a:cs typeface="Courier New" panose="02070309020205020404" pitchFamily="49" charset="0"/>
              </a:rPr>
              <a:t>	(</a:t>
            </a:r>
            <a:r>
              <a:rPr lang="zh-CN" altLang="zh-CN" sz="2400" b="1" kern="100">
                <a:latin typeface="+mn-ea"/>
                <a:cs typeface="Times New Roman" panose="02020603050405020304" pitchFamily="18" charset="0"/>
              </a:rPr>
              <a:t>　　</a:t>
            </a:r>
            <a:r>
              <a:rPr lang="en-US" altLang="zh-CN" sz="2400" b="1" kern="100">
                <a:latin typeface="+mn-ea"/>
                <a:cs typeface="Courier New" panose="02070309020205020404" pitchFamily="49" charset="0"/>
              </a:rPr>
              <a:t>)</a:t>
            </a:r>
            <a:endParaRPr lang="zh-CN" altLang="zh-CN" sz="2400" b="1" kern="100">
              <a:latin typeface="+mn-ea"/>
              <a:cs typeface="Courier New" panose="02070309020205020404" pitchFamily="49" charset="0"/>
            </a:endParaRPr>
          </a:p>
          <a:p>
            <a:pPr indent="612140" algn="just">
              <a:lnSpc>
                <a:spcPct val="120000"/>
              </a:lnSpc>
              <a:spcAft>
                <a:spcPct val="0"/>
              </a:spcAft>
              <a:tabLst>
                <a:tab pos="2743200" algn="l"/>
                <a:tab pos="6858000" algn="l"/>
              </a:tabLst>
            </a:pPr>
            <a:r>
              <a:rPr lang="en-US" altLang="zh-CN" sz="2400" b="1" kern="100">
                <a:latin typeface="+mn-ea"/>
                <a:cs typeface="Courier New" panose="02070309020205020404" pitchFamily="49" charset="0"/>
              </a:rPr>
              <a:t>A</a:t>
            </a:r>
            <a:r>
              <a:rPr lang="zh-CN" altLang="zh-CN" sz="2400" b="1" kern="100">
                <a:latin typeface="+mn-ea"/>
                <a:cs typeface="Times New Roman" panose="02020603050405020304" pitchFamily="18" charset="0"/>
              </a:rPr>
              <a:t>．地球上金属矿物资源丰富，可以任意开采</a:t>
            </a:r>
            <a:endParaRPr lang="zh-CN" altLang="zh-CN" sz="2400" b="1" kern="100">
              <a:latin typeface="+mn-ea"/>
              <a:cs typeface="Courier New" panose="02070309020205020404" pitchFamily="49" charset="0"/>
            </a:endParaRPr>
          </a:p>
          <a:p>
            <a:pPr indent="612140" algn="just">
              <a:lnSpc>
                <a:spcPct val="120000"/>
              </a:lnSpc>
              <a:spcAft>
                <a:spcPct val="0"/>
              </a:spcAft>
              <a:tabLst>
                <a:tab pos="2743200" algn="l"/>
                <a:tab pos="6858000" algn="l"/>
              </a:tabLst>
            </a:pPr>
            <a:r>
              <a:rPr lang="en-US" altLang="zh-CN" sz="2400" b="1" kern="100">
                <a:latin typeface="+mn-ea"/>
                <a:cs typeface="Courier New" panose="02070309020205020404" pitchFamily="49" charset="0"/>
              </a:rPr>
              <a:t>B</a:t>
            </a:r>
            <a:r>
              <a:rPr lang="zh-CN" altLang="zh-CN" sz="2400" b="1" kern="100">
                <a:latin typeface="+mn-ea"/>
                <a:cs typeface="Times New Roman" panose="02020603050405020304" pitchFamily="18" charset="0"/>
              </a:rPr>
              <a:t>．金属冶炼会消耗很多能量，但不会污染环境</a:t>
            </a:r>
            <a:endParaRPr lang="zh-CN" altLang="zh-CN" sz="2400" b="1" kern="100">
              <a:latin typeface="+mn-ea"/>
              <a:cs typeface="Courier New" panose="02070309020205020404" pitchFamily="49" charset="0"/>
            </a:endParaRPr>
          </a:p>
          <a:p>
            <a:pPr indent="612140" algn="just">
              <a:lnSpc>
                <a:spcPct val="120000"/>
              </a:lnSpc>
              <a:spcAft>
                <a:spcPct val="0"/>
              </a:spcAft>
              <a:tabLst>
                <a:tab pos="2743200" algn="l"/>
                <a:tab pos="6858000" algn="l"/>
              </a:tabLst>
            </a:pPr>
            <a:r>
              <a:rPr lang="en-US" altLang="zh-CN" sz="2400" b="1" kern="100">
                <a:latin typeface="+mn-ea"/>
                <a:cs typeface="Courier New" panose="02070309020205020404" pitchFamily="49" charset="0"/>
              </a:rPr>
              <a:t>C</a:t>
            </a:r>
            <a:r>
              <a:rPr lang="zh-CN" altLang="zh-CN" sz="2400" b="1" kern="100">
                <a:latin typeface="+mn-ea"/>
                <a:cs typeface="Times New Roman" panose="02020603050405020304" pitchFamily="18" charset="0"/>
              </a:rPr>
              <a:t>．应加强废旧金属的回收和再利用</a:t>
            </a:r>
            <a:endParaRPr lang="zh-CN" altLang="zh-CN" sz="2400" b="1" kern="100">
              <a:latin typeface="+mn-ea"/>
              <a:cs typeface="Courier New" panose="02070309020205020404" pitchFamily="49" charset="0"/>
            </a:endParaRPr>
          </a:p>
          <a:p>
            <a:pPr indent="612140" algn="just">
              <a:lnSpc>
                <a:spcPct val="120000"/>
              </a:lnSpc>
              <a:spcAft>
                <a:spcPct val="0"/>
              </a:spcAft>
              <a:tabLst>
                <a:tab pos="2743200" algn="l"/>
                <a:tab pos="6858000" algn="l"/>
              </a:tabLst>
            </a:pPr>
            <a:r>
              <a:rPr lang="en-US" altLang="zh-CN" sz="2400" b="1" kern="100">
                <a:latin typeface="+mn-ea"/>
                <a:cs typeface="Courier New" panose="02070309020205020404" pitchFamily="49" charset="0"/>
              </a:rPr>
              <a:t>D</a:t>
            </a:r>
            <a:r>
              <a:rPr lang="zh-CN" altLang="zh-CN" sz="2400" b="1" kern="100">
                <a:latin typeface="+mn-ea"/>
                <a:cs typeface="Times New Roman" panose="02020603050405020304" pitchFamily="18" charset="0"/>
              </a:rPr>
              <a:t>．金属材料可用其他材料完全代替</a:t>
            </a:r>
            <a:endParaRPr lang="zh-CN" altLang="zh-CN" sz="2400" b="1" kern="100">
              <a:latin typeface="+mn-ea"/>
              <a:cs typeface="Courier New" panose="02070309020205020404" pitchFamily="49" charset="0"/>
            </a:endParaRPr>
          </a:p>
        </p:txBody>
      </p:sp>
      <p:sp>
        <p:nvSpPr>
          <p:cNvPr id="3" name="文本框 2"/>
          <p:cNvSpPr txBox="1"/>
          <p:nvPr>
            <p:custDataLst>
              <p:tags r:id="rId3"/>
            </p:custDataLst>
          </p:nvPr>
        </p:nvSpPr>
        <p:spPr>
          <a:xfrm>
            <a:off x="5626922" y="117491"/>
            <a:ext cx="1591734" cy="461665"/>
          </a:xfrm>
          <a:prstGeom prst="rect">
            <a:avLst/>
          </a:prstGeom>
          <a:noFill/>
        </p:spPr>
        <p:txBody>
          <a:bodyPr wrap="square" rtlCol="0">
            <a:spAutoFit/>
          </a:bodyPr>
          <a:lstStyle/>
          <a:p>
            <a:r>
              <a:rPr lang="zh-CN" altLang="en-US" sz="2400" b="1" dirty="0">
                <a:solidFill>
                  <a:srgbClr val="0000FF"/>
                </a:solidFill>
              </a:rPr>
              <a:t>随堂练习：</a:t>
            </a:r>
          </a:p>
        </p:txBody>
      </p:sp>
      <p:sp>
        <p:nvSpPr>
          <p:cNvPr id="4" name="文本框 3"/>
          <p:cNvSpPr txBox="1"/>
          <p:nvPr>
            <p:custDataLst>
              <p:tags r:id="rId4"/>
            </p:custDataLst>
          </p:nvPr>
        </p:nvSpPr>
        <p:spPr>
          <a:xfrm>
            <a:off x="7484533" y="588666"/>
            <a:ext cx="541867" cy="461665"/>
          </a:xfrm>
          <a:prstGeom prst="rect">
            <a:avLst/>
          </a:prstGeom>
          <a:noFill/>
        </p:spPr>
        <p:txBody>
          <a:bodyPr wrap="square" rtlCol="0">
            <a:spAutoFit/>
          </a:bodyPr>
          <a:lstStyle/>
          <a:p>
            <a:r>
              <a:rPr lang="en-US" altLang="zh-CN" sz="2400" b="1">
                <a:solidFill>
                  <a:srgbClr val="FF0000"/>
                </a:solidFill>
                <a:latin typeface="Times New Roman" panose="02020603050405020304" pitchFamily="18" charset="0"/>
                <a:cs typeface="Times New Roman" panose="02020603050405020304" pitchFamily="18" charset="0"/>
              </a:rPr>
              <a:t>C</a:t>
            </a:r>
            <a:endParaRPr lang="zh-CN" altLang="en-US" sz="2400" b="1">
              <a:solidFill>
                <a:srgbClr val="FF0000"/>
              </a:solidFill>
              <a:latin typeface="Times New Roman" panose="02020603050405020304" pitchFamily="18" charset="0"/>
              <a:cs typeface="Times New Roman" panose="02020603050405020304" pitchFamily="18" charset="0"/>
            </a:endParaRPr>
          </a:p>
        </p:txBody>
      </p:sp>
      <p:grpSp>
        <p:nvGrpSpPr>
          <p:cNvPr id="7" name="组合 6"/>
          <p:cNvGrpSpPr/>
          <p:nvPr>
            <p:custDataLst>
              <p:tags r:id="rId5"/>
            </p:custDataLst>
          </p:nvPr>
        </p:nvGrpSpPr>
        <p:grpSpPr>
          <a:xfrm>
            <a:off x="262785" y="2905828"/>
            <a:ext cx="11514691" cy="3733007"/>
            <a:chOff x="262785" y="2905828"/>
            <a:chExt cx="11514691" cy="3733007"/>
          </a:xfrm>
        </p:grpSpPr>
        <p:sp>
          <p:nvSpPr>
            <p:cNvPr id="5" name="Rectangle 2"/>
            <p:cNvSpPr>
              <a:spLocks noChangeArrowheads="1"/>
            </p:cNvSpPr>
            <p:nvPr>
              <p:custDataLst>
                <p:tags r:id="rId7"/>
              </p:custDataLst>
            </p:nvPr>
          </p:nvSpPr>
          <p:spPr bwMode="auto">
            <a:xfrm>
              <a:off x="262785" y="2905828"/>
              <a:ext cx="11074301" cy="148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612775" eaLnBrk="0" fontAlgn="base" hangingPunct="0">
                <a:spcBef>
                  <a:spcPct val="0"/>
                </a:spcBef>
                <a:spcAft>
                  <a:spcPct val="0"/>
                </a:spcAft>
                <a:tabLst>
                  <a:tab pos="2743200" algn="l"/>
                </a:tabLst>
                <a:defRPr>
                  <a:solidFill>
                    <a:schemeClr val="tx1"/>
                  </a:solidFill>
                  <a:latin typeface="Arial" panose="020B0604020202020204" pitchFamily="34" charset="0"/>
                </a:defRPr>
              </a:lvl1pPr>
              <a:lvl2pPr eaLnBrk="0" fontAlgn="base" hangingPunct="0">
                <a:spcBef>
                  <a:spcPct val="0"/>
                </a:spcBef>
                <a:spcAft>
                  <a:spcPct val="0"/>
                </a:spcAft>
                <a:tabLst>
                  <a:tab pos="2743200" algn="l"/>
                </a:tabLst>
                <a:defRPr>
                  <a:solidFill>
                    <a:schemeClr val="tx1"/>
                  </a:solidFill>
                  <a:latin typeface="Arial" panose="020B0604020202020204" pitchFamily="34" charset="0"/>
                </a:defRPr>
              </a:lvl2pPr>
              <a:lvl3pPr eaLnBrk="0" fontAlgn="base" hangingPunct="0">
                <a:spcBef>
                  <a:spcPct val="0"/>
                </a:spcBef>
                <a:spcAft>
                  <a:spcPct val="0"/>
                </a:spcAft>
                <a:tabLst>
                  <a:tab pos="2743200" algn="l"/>
                </a:tabLst>
                <a:defRPr>
                  <a:solidFill>
                    <a:schemeClr val="tx1"/>
                  </a:solidFill>
                  <a:latin typeface="Arial" panose="020B0604020202020204" pitchFamily="34" charset="0"/>
                </a:defRPr>
              </a:lvl3pPr>
              <a:lvl4pPr eaLnBrk="0" fontAlgn="base" hangingPunct="0">
                <a:spcBef>
                  <a:spcPct val="0"/>
                </a:spcBef>
                <a:spcAft>
                  <a:spcPct val="0"/>
                </a:spcAft>
                <a:tabLst>
                  <a:tab pos="2743200" algn="l"/>
                </a:tabLst>
                <a:defRPr>
                  <a:solidFill>
                    <a:schemeClr val="tx1"/>
                  </a:solidFill>
                  <a:latin typeface="Arial" panose="020B0604020202020204" pitchFamily="34" charset="0"/>
                </a:defRPr>
              </a:lvl4pPr>
              <a:lvl5pPr eaLnBrk="0" fontAlgn="base" hangingPunct="0">
                <a:spcBef>
                  <a:spcPct val="0"/>
                </a:spcBef>
                <a:spcAft>
                  <a:spcPct val="0"/>
                </a:spcAft>
                <a:tabLst>
                  <a:tab pos="2743200" algn="l"/>
                </a:tabLst>
                <a:defRPr>
                  <a:solidFill>
                    <a:schemeClr val="tx1"/>
                  </a:solidFill>
                  <a:latin typeface="Arial" panose="020B0604020202020204" pitchFamily="34" charset="0"/>
                </a:defRPr>
              </a:lvl5pPr>
              <a:lvl6pPr eaLnBrk="0" fontAlgn="base" hangingPunct="0">
                <a:spcBef>
                  <a:spcPct val="0"/>
                </a:spcBef>
                <a:spcAft>
                  <a:spcPct val="0"/>
                </a:spcAft>
                <a:tabLst>
                  <a:tab pos="2743200" algn="l"/>
                </a:tabLst>
                <a:defRPr>
                  <a:solidFill>
                    <a:schemeClr val="tx1"/>
                  </a:solidFill>
                  <a:latin typeface="Arial" panose="020B0604020202020204" pitchFamily="34" charset="0"/>
                </a:defRPr>
              </a:lvl6pPr>
              <a:lvl7pPr eaLnBrk="0" fontAlgn="base" hangingPunct="0">
                <a:spcBef>
                  <a:spcPct val="0"/>
                </a:spcBef>
                <a:spcAft>
                  <a:spcPct val="0"/>
                </a:spcAft>
                <a:tabLst>
                  <a:tab pos="2743200" algn="l"/>
                </a:tabLst>
                <a:defRPr>
                  <a:solidFill>
                    <a:schemeClr val="tx1"/>
                  </a:solidFill>
                  <a:latin typeface="Arial" panose="020B0604020202020204" pitchFamily="34" charset="0"/>
                </a:defRPr>
              </a:lvl7pPr>
              <a:lvl8pPr eaLnBrk="0" fontAlgn="base" hangingPunct="0">
                <a:spcBef>
                  <a:spcPct val="0"/>
                </a:spcBef>
                <a:spcAft>
                  <a:spcPct val="0"/>
                </a:spcAft>
                <a:tabLst>
                  <a:tab pos="2743200" algn="l"/>
                </a:tabLst>
                <a:defRPr>
                  <a:solidFill>
                    <a:schemeClr val="tx1"/>
                  </a:solidFill>
                  <a:latin typeface="Arial" panose="020B0604020202020204" pitchFamily="34" charset="0"/>
                </a:defRPr>
              </a:lvl8pPr>
              <a:lvl9pPr eaLnBrk="0" fontAlgn="base" hangingPunct="0">
                <a:spcBef>
                  <a:spcPct val="0"/>
                </a:spcBef>
                <a:spcAft>
                  <a:spcPct val="0"/>
                </a:spcAft>
                <a:tabLst>
                  <a:tab pos="2743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tab pos="2743200" algn="l"/>
                </a:tabLst>
              </a:pPr>
              <a:r>
                <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2.(</a:t>
              </a:r>
              <a:r>
                <a:rPr kumimoji="0" lang="zh-CN" altLang="en-US"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双选</a:t>
              </a:r>
              <a:r>
                <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工业上用铝土矿</a:t>
              </a:r>
              <a:r>
                <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主要成分为</a:t>
              </a:r>
              <a:r>
                <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Al</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，含</a:t>
              </a:r>
              <a:r>
                <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Fe</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杂质</a:t>
              </a:r>
              <a:r>
                <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为原料冶炼铝的工艺流程如图所示。</a:t>
              </a:r>
              <a:endPar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612775" algn="l" defTabSz="914400" rtl="0" eaLnBrk="0" fontAlgn="base" latinLnBrk="0" hangingPunct="0">
                <a:lnSpc>
                  <a:spcPct val="130000"/>
                </a:lnSpc>
                <a:spcBef>
                  <a:spcPct val="0"/>
                </a:spcBef>
                <a:spcAft>
                  <a:spcPct val="0"/>
                </a:spcAft>
                <a:buClrTx/>
                <a:buSzTx/>
                <a:buFontTx/>
                <a:buNone/>
                <a:tabLst>
                  <a:tab pos="2743200" algn="l"/>
                </a:tabLst>
              </a:pPr>
              <a:r>
                <a:rPr kumimoji="0" lang="zh-CN" altLang="en-US"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下列叙述正确的是</a:t>
              </a:r>
              <a:r>
                <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800" b="0" i="0" u="none" strike="noStrike" cap="none" normalizeH="0" baseline="0" dirty="0">
                <a:ln>
                  <a:noFill/>
                </a:ln>
                <a:solidFill>
                  <a:schemeClr val="tx1"/>
                </a:solidFill>
                <a:effectLst/>
                <a:latin typeface="Arial" panose="020B0604020202020204" pitchFamily="34" charset="0"/>
              </a:endParaRPr>
            </a:p>
          </p:txBody>
        </p:sp>
        <p:pic>
          <p:nvPicPr>
            <p:cNvPr id="8193" name="Picture 1" descr="19XHDS8-4.TIF"/>
            <p:cNvPicPr>
              <a:picLocks noChangeAspect="1" noChangeArrowheads="1"/>
            </p:cNvPicPr>
            <p:nvPr>
              <p:custDataLst>
                <p:tags r:id="rId8"/>
              </p:custDataLst>
            </p:nvPr>
          </p:nvPicPr>
          <p:blipFill>
            <a:blip r:embed="rId11" r:link="rId12" cstate="print">
              <a:extLst>
                <a:ext uri="{28A0092B-C50C-407E-A947-70E740481C1C}">
                  <a14:useLocalDpi xmlns:a14="http://schemas.microsoft.com/office/drawing/2010/main" val="0"/>
                </a:ext>
              </a:extLst>
            </a:blip>
            <a:stretch>
              <a:fillRect/>
            </a:stretch>
          </p:blipFill>
          <p:spPr bwMode="auto">
            <a:xfrm>
              <a:off x="5037260" y="3594921"/>
              <a:ext cx="6740216" cy="2035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custDataLst>
                <p:tags r:id="rId9"/>
              </p:custDataLst>
            </p:nvPr>
          </p:nvSpPr>
          <p:spPr bwMode="auto">
            <a:xfrm>
              <a:off x="262785" y="4816092"/>
              <a:ext cx="11514691" cy="182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tabLst>
                  <a:tab pos="2743200" algn="l"/>
                </a:tabLst>
                <a:defRPr>
                  <a:solidFill>
                    <a:schemeClr val="tx1"/>
                  </a:solidFill>
                  <a:latin typeface="Arial" panose="020B0604020202020204" pitchFamily="34" charset="0"/>
                </a:defRPr>
              </a:lvl1pPr>
              <a:lvl2pPr eaLnBrk="0" fontAlgn="base" hangingPunct="0">
                <a:spcBef>
                  <a:spcPct val="0"/>
                </a:spcBef>
                <a:spcAft>
                  <a:spcPct val="0"/>
                </a:spcAft>
                <a:tabLst>
                  <a:tab pos="2743200" algn="l"/>
                </a:tabLst>
                <a:defRPr>
                  <a:solidFill>
                    <a:schemeClr val="tx1"/>
                  </a:solidFill>
                  <a:latin typeface="Arial" panose="020B0604020202020204" pitchFamily="34" charset="0"/>
                </a:defRPr>
              </a:lvl2pPr>
              <a:lvl3pPr eaLnBrk="0" fontAlgn="base" hangingPunct="0">
                <a:spcBef>
                  <a:spcPct val="0"/>
                </a:spcBef>
                <a:spcAft>
                  <a:spcPct val="0"/>
                </a:spcAft>
                <a:tabLst>
                  <a:tab pos="2743200" algn="l"/>
                </a:tabLst>
                <a:defRPr>
                  <a:solidFill>
                    <a:schemeClr val="tx1"/>
                  </a:solidFill>
                  <a:latin typeface="Arial" panose="020B0604020202020204" pitchFamily="34" charset="0"/>
                </a:defRPr>
              </a:lvl3pPr>
              <a:lvl4pPr eaLnBrk="0" fontAlgn="base" hangingPunct="0">
                <a:spcBef>
                  <a:spcPct val="0"/>
                </a:spcBef>
                <a:spcAft>
                  <a:spcPct val="0"/>
                </a:spcAft>
                <a:tabLst>
                  <a:tab pos="2743200" algn="l"/>
                </a:tabLst>
                <a:defRPr>
                  <a:solidFill>
                    <a:schemeClr val="tx1"/>
                  </a:solidFill>
                  <a:latin typeface="Arial" panose="020B0604020202020204" pitchFamily="34" charset="0"/>
                </a:defRPr>
              </a:lvl4pPr>
              <a:lvl5pPr eaLnBrk="0" fontAlgn="base" hangingPunct="0">
                <a:spcBef>
                  <a:spcPct val="0"/>
                </a:spcBef>
                <a:spcAft>
                  <a:spcPct val="0"/>
                </a:spcAft>
                <a:tabLst>
                  <a:tab pos="2743200" algn="l"/>
                </a:tabLst>
                <a:defRPr>
                  <a:solidFill>
                    <a:schemeClr val="tx1"/>
                  </a:solidFill>
                  <a:latin typeface="Arial" panose="020B0604020202020204" pitchFamily="34" charset="0"/>
                </a:defRPr>
              </a:lvl5pPr>
              <a:lvl6pPr eaLnBrk="0" fontAlgn="base" hangingPunct="0">
                <a:spcBef>
                  <a:spcPct val="0"/>
                </a:spcBef>
                <a:spcAft>
                  <a:spcPct val="0"/>
                </a:spcAft>
                <a:tabLst>
                  <a:tab pos="2743200" algn="l"/>
                </a:tabLst>
                <a:defRPr>
                  <a:solidFill>
                    <a:schemeClr val="tx1"/>
                  </a:solidFill>
                  <a:latin typeface="Arial" panose="020B0604020202020204" pitchFamily="34" charset="0"/>
                </a:defRPr>
              </a:lvl6pPr>
              <a:lvl7pPr eaLnBrk="0" fontAlgn="base" hangingPunct="0">
                <a:spcBef>
                  <a:spcPct val="0"/>
                </a:spcBef>
                <a:spcAft>
                  <a:spcPct val="0"/>
                </a:spcAft>
                <a:tabLst>
                  <a:tab pos="2743200" algn="l"/>
                </a:tabLst>
                <a:defRPr>
                  <a:solidFill>
                    <a:schemeClr val="tx1"/>
                  </a:solidFill>
                  <a:latin typeface="Arial" panose="020B0604020202020204" pitchFamily="34" charset="0"/>
                </a:defRPr>
              </a:lvl7pPr>
              <a:lvl8pPr eaLnBrk="0" fontAlgn="base" hangingPunct="0">
                <a:spcBef>
                  <a:spcPct val="0"/>
                </a:spcBef>
                <a:spcAft>
                  <a:spcPct val="0"/>
                </a:spcAft>
                <a:tabLst>
                  <a:tab pos="2743200" algn="l"/>
                </a:tabLst>
                <a:defRPr>
                  <a:solidFill>
                    <a:schemeClr val="tx1"/>
                  </a:solidFill>
                  <a:latin typeface="Arial" panose="020B0604020202020204" pitchFamily="34" charset="0"/>
                </a:defRPr>
              </a:lvl8pPr>
              <a:lvl9pPr eaLnBrk="0" fontAlgn="base" hangingPunct="0">
                <a:spcBef>
                  <a:spcPct val="0"/>
                </a:spcBef>
                <a:spcAft>
                  <a:spcPct val="0"/>
                </a:spcAft>
                <a:tabLst>
                  <a:tab pos="2743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tab pos="2743200" algn="l"/>
                </a:tabLst>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．试剂</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X</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是氢氧化钠溶液</a:t>
              </a:r>
              <a:endParaRPr kumimoji="0" lang="zh-CN"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None/>
                <a:tabLst>
                  <a:tab pos="2743200" algn="l"/>
                </a:tabLst>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．反应</a:t>
              </a:r>
              <a:r>
                <a:rPr kumimoji="0" lang="zh-CN" altLang="en-US" sz="24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①</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过滤后所得沉淀为氢氧化铁</a:t>
              </a:r>
              <a:endParaRPr kumimoji="0" lang="zh-CN"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None/>
                <a:tabLst>
                  <a:tab pos="2743200" algn="l"/>
                </a:tabLst>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．图中所示转化反应都不是氧化还原反应</a:t>
              </a:r>
              <a:endParaRPr kumimoji="0" lang="zh-CN"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None/>
                <a:tabLst>
                  <a:tab pos="2743200" algn="l"/>
                </a:tabLst>
              </a:pP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．生成</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Al(OH)</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沉淀的化学方程式为</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NaAlO</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CO</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2H</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a:t>
              </a:r>
              <a:r>
                <a:rPr kumimoji="0" lang="en-US" altLang="zh-CN" sz="24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Al(OH)</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4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NaHCO</a:t>
              </a:r>
              <a:r>
                <a:rPr kumimoji="0" lang="en-US" altLang="zh-CN" sz="2400" b="1"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endParaRPr kumimoji="0" lang="en-US" altLang="zh-CN" sz="1800" b="0" i="0" u="none" strike="noStrike" cap="none" normalizeH="0" baseline="0">
                <a:ln>
                  <a:noFill/>
                </a:ln>
                <a:solidFill>
                  <a:schemeClr val="tx1"/>
                </a:solidFill>
                <a:effectLst/>
                <a:latin typeface="Arial" panose="020B0604020202020204" pitchFamily="34" charset="0"/>
              </a:endParaRPr>
            </a:p>
          </p:txBody>
        </p:sp>
      </p:grpSp>
      <p:sp>
        <p:nvSpPr>
          <p:cNvPr id="9" name="文本框 8"/>
          <p:cNvSpPr txBox="1"/>
          <p:nvPr>
            <p:custDataLst>
              <p:tags r:id="rId6"/>
            </p:custDataLst>
          </p:nvPr>
        </p:nvSpPr>
        <p:spPr>
          <a:xfrm>
            <a:off x="3476517" y="3925274"/>
            <a:ext cx="789801" cy="461665"/>
          </a:xfrm>
          <a:prstGeom prst="rect">
            <a:avLst/>
          </a:prstGeom>
          <a:noFill/>
        </p:spPr>
        <p:txBody>
          <a:bodyPr wrap="square" rtlCol="0">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AD</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after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1541780" y="0"/>
            <a:ext cx="9108440" cy="1641475"/>
          </a:xfrm>
          <a:prstGeom prst="rect">
            <a:avLst/>
          </a:prstGeom>
          <a:noFill/>
        </p:spPr>
        <p:txBody>
          <a:bodyPr wrap="square" rtlCol="0">
            <a:spAutoFit/>
          </a:bodyPr>
          <a:lstStyle/>
          <a:p>
            <a:pPr>
              <a:lnSpc>
                <a:spcPct val="120000"/>
              </a:lnSpc>
            </a:pPr>
            <a:r>
              <a:rPr lang="en-US" altLang="zh-CN" sz="2800" b="1" dirty="0">
                <a:latin typeface="Times New Roman" panose="02020603050405020304" pitchFamily="18" charset="0"/>
                <a:cs typeface="Times New Roman" panose="02020603050405020304" pitchFamily="18" charset="0"/>
              </a:rPr>
              <a:t>3.</a:t>
            </a:r>
            <a:r>
              <a:rPr lang="zh-CN" altLang="en-US" sz="2800" b="1" dirty="0">
                <a:latin typeface="Times New Roman" panose="02020603050405020304" pitchFamily="18" charset="0"/>
                <a:cs typeface="Times New Roman" panose="02020603050405020304" pitchFamily="18" charset="0"/>
              </a:rPr>
              <a:t>在熔融状态下</a:t>
            </a:r>
            <a:r>
              <a:rPr lang="zh-CN" altLang="zh-CN" sz="2800" b="1" dirty="0">
                <a:latin typeface="Times New Roman" panose="02020603050405020304" pitchFamily="18" charset="0"/>
                <a:cs typeface="Times New Roman" panose="02020603050405020304" pitchFamily="18" charset="0"/>
              </a:rPr>
              <a:t> 可用</a:t>
            </a:r>
            <a:r>
              <a:rPr lang="en-US" altLang="zh-CN" sz="2800" b="1" dirty="0">
                <a:latin typeface="Times New Roman" panose="02020603050405020304" pitchFamily="18" charset="0"/>
                <a:cs typeface="Times New Roman" panose="02020603050405020304" pitchFamily="18" charset="0"/>
              </a:rPr>
              <a:t>Na</a:t>
            </a:r>
            <a:r>
              <a:rPr lang="zh-CN" altLang="zh-CN" sz="2800" b="1" dirty="0">
                <a:latin typeface="Times New Roman" panose="02020603050405020304" pitchFamily="18" charset="0"/>
                <a:cs typeface="Times New Roman" panose="02020603050405020304" pitchFamily="18" charset="0"/>
              </a:rPr>
              <a:t>与</a:t>
            </a:r>
            <a:r>
              <a:rPr lang="en-US" altLang="zh-CN" sz="2800" b="1" dirty="0" err="1">
                <a:latin typeface="Times New Roman" panose="02020603050405020304" pitchFamily="18" charset="0"/>
                <a:cs typeface="Times New Roman" panose="02020603050405020304" pitchFamily="18" charset="0"/>
              </a:rPr>
              <a:t>KCl</a:t>
            </a:r>
            <a:r>
              <a:rPr lang="zh-CN" altLang="zh-CN" sz="2800" b="1" dirty="0">
                <a:latin typeface="Times New Roman" panose="02020603050405020304" pitchFamily="18" charset="0"/>
                <a:cs typeface="Times New Roman" panose="02020603050405020304" pitchFamily="18" charset="0"/>
              </a:rPr>
              <a:t>反应制金属</a:t>
            </a:r>
            <a:r>
              <a:rPr lang="en-US" altLang="zh-CN" sz="2800" b="1" dirty="0">
                <a:latin typeface="Times New Roman" panose="02020603050405020304" pitchFamily="18" charset="0"/>
                <a:cs typeface="Times New Roman" panose="02020603050405020304" pitchFamily="18" charset="0"/>
              </a:rPr>
              <a:t>K</a:t>
            </a:r>
            <a:r>
              <a:rPr lang="zh-CN" altLang="en-US" sz="2800" b="1" dirty="0">
                <a:latin typeface="Times New Roman" panose="02020603050405020304" pitchFamily="18" charset="0"/>
                <a:cs typeface="Times New Roman" panose="02020603050405020304" pitchFamily="18" charset="0"/>
              </a:rPr>
              <a:t>：</a:t>
            </a:r>
            <a:r>
              <a:rPr lang="en-US" altLang="zh-CN" sz="2800" b="1" dirty="0">
                <a:latin typeface="Times New Roman" panose="02020603050405020304" pitchFamily="18" charset="0"/>
                <a:cs typeface="Times New Roman" panose="02020603050405020304" pitchFamily="18" charset="0"/>
              </a:rPr>
              <a:t>   </a:t>
            </a:r>
          </a:p>
          <a:p>
            <a:pPr>
              <a:lnSpc>
                <a:spcPct val="120000"/>
              </a:lnSpc>
            </a:pPr>
            <a:r>
              <a:rPr lang="en-US" altLang="zh-CN" sz="2800" b="1" dirty="0">
                <a:latin typeface="Times New Roman" panose="02020603050405020304" pitchFamily="18" charset="0"/>
                <a:cs typeface="Times New Roman" panose="02020603050405020304" pitchFamily="18" charset="0"/>
              </a:rPr>
              <a:t>   </a:t>
            </a:r>
            <a:r>
              <a:rPr lang="en-US" altLang="zh-CN" sz="2800" b="1" dirty="0" err="1">
                <a:latin typeface="Times New Roman" panose="02020603050405020304" pitchFamily="18" charset="0"/>
                <a:cs typeface="Times New Roman" panose="02020603050405020304" pitchFamily="18" charset="0"/>
              </a:rPr>
              <a:t>Na+KCl</a:t>
            </a:r>
            <a:r>
              <a:rPr lang="en-US" altLang="zh-CN" sz="2800" b="1" dirty="0">
                <a:latin typeface="Times New Roman" panose="02020603050405020304" pitchFamily="18" charset="0"/>
                <a:cs typeface="Times New Roman" panose="02020603050405020304" pitchFamily="18" charset="0"/>
              </a:rPr>
              <a:t>=</a:t>
            </a:r>
            <a:r>
              <a:rPr lang="en-US" altLang="zh-CN" sz="2800" b="1" dirty="0" err="1">
                <a:latin typeface="Times New Roman" panose="02020603050405020304" pitchFamily="18" charset="0"/>
                <a:cs typeface="Times New Roman" panose="02020603050405020304" pitchFamily="18" charset="0"/>
              </a:rPr>
              <a:t>K+NaCl</a:t>
            </a:r>
            <a:r>
              <a:rPr lang="zh-CN" altLang="en-US" sz="2800" b="1" dirty="0">
                <a:latin typeface="Times New Roman" panose="02020603050405020304" pitchFamily="18" charset="0"/>
                <a:cs typeface="Times New Roman" panose="02020603050405020304" pitchFamily="18" charset="0"/>
              </a:rPr>
              <a:t>。调整合适的温度，可以分离出</a:t>
            </a:r>
            <a:r>
              <a:rPr lang="en-US" altLang="zh-CN" sz="2800" b="1" dirty="0">
                <a:latin typeface="Times New Roman" panose="02020603050405020304" pitchFamily="18" charset="0"/>
                <a:cs typeface="Times New Roman" panose="02020603050405020304" pitchFamily="18" charset="0"/>
              </a:rPr>
              <a:t>K</a:t>
            </a:r>
            <a:r>
              <a:rPr lang="zh-CN" altLang="en-US" sz="2800" b="1" dirty="0">
                <a:latin typeface="Times New Roman" panose="02020603050405020304" pitchFamily="18" charset="0"/>
                <a:cs typeface="Times New Roman" panose="02020603050405020304" pitchFamily="18" charset="0"/>
              </a:rPr>
              <a:t>单质。</a:t>
            </a:r>
            <a:r>
              <a:rPr lang="zh-CN" altLang="zh-CN" sz="2800" b="1" dirty="0">
                <a:latin typeface="Times New Roman" panose="02020603050405020304" pitchFamily="18" charset="0"/>
                <a:cs typeface="Times New Roman" panose="02020603050405020304" pitchFamily="18" charset="0"/>
              </a:rPr>
              <a:t>已知四种物质的熔、沸点如下：</a:t>
            </a:r>
            <a:endParaRPr lang="zh-CN" altLang="en-US" sz="2800" dirty="0">
              <a:latin typeface="Times New Roman" panose="02020603050405020304" pitchFamily="18" charset="0"/>
              <a:cs typeface="Times New Roman" panose="02020603050405020304" pitchFamily="18" charset="0"/>
            </a:endParaRPr>
          </a:p>
        </p:txBody>
      </p:sp>
      <p:graphicFrame>
        <p:nvGraphicFramePr>
          <p:cNvPr id="5" name="表格 4"/>
          <p:cNvGraphicFramePr>
            <a:graphicFrameLocks noGrp="1"/>
          </p:cNvGraphicFramePr>
          <p:nvPr>
            <p:custDataLst>
              <p:tags r:id="rId3"/>
            </p:custDataLst>
          </p:nvPr>
        </p:nvGraphicFramePr>
        <p:xfrm>
          <a:off x="2207260" y="1701165"/>
          <a:ext cx="7974965" cy="1920240"/>
        </p:xfrm>
        <a:graphic>
          <a:graphicData uri="http://schemas.openxmlformats.org/drawingml/2006/table">
            <a:tbl>
              <a:tblPr/>
              <a:tblGrid>
                <a:gridCol w="1744345">
                  <a:extLst>
                    <a:ext uri="{9D8B030D-6E8A-4147-A177-3AD203B41FA5}">
                      <a16:colId xmlns:a16="http://schemas.microsoft.com/office/drawing/2014/main" val="20000"/>
                    </a:ext>
                  </a:extLst>
                </a:gridCol>
                <a:gridCol w="1210945">
                  <a:extLst>
                    <a:ext uri="{9D8B030D-6E8A-4147-A177-3AD203B41FA5}">
                      <a16:colId xmlns:a16="http://schemas.microsoft.com/office/drawing/2014/main" val="20001"/>
                    </a:ext>
                  </a:extLst>
                </a:gridCol>
                <a:gridCol w="1425575">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tblGrid>
              <a:tr h="640080">
                <a:tc>
                  <a:txBody>
                    <a:bodyPr/>
                    <a:lstStyle/>
                    <a:p>
                      <a:pPr algn="ctr">
                        <a:lnSpc>
                          <a:spcPct val="150000"/>
                        </a:lnSpc>
                        <a:spcAft>
                          <a:spcPct val="0"/>
                        </a:spcAft>
                        <a:tabLst>
                          <a:tab pos="2628900" algn="l"/>
                          <a:tab pos="4000500" algn="l"/>
                        </a:tabLst>
                      </a:pPr>
                      <a:r>
                        <a:rPr lang="en-US" sz="2800" kern="100">
                          <a:effectLst/>
                          <a:latin typeface="Times New Roman" panose="02020603050405020304" pitchFamily="18" charset="0"/>
                          <a:ea typeface="宋体"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KCl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NaCl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0080">
                <a:tc>
                  <a:txBody>
                    <a:bodyPr/>
                    <a:lstStyle/>
                    <a:p>
                      <a:pPr algn="ctr">
                        <a:lnSpc>
                          <a:spcPct val="150000"/>
                        </a:lnSpc>
                        <a:spcAft>
                          <a:spcPct val="0"/>
                        </a:spcAft>
                        <a:tabLst>
                          <a:tab pos="2628900" algn="l"/>
                          <a:tab pos="4000500" algn="l"/>
                        </a:tabLst>
                      </a:pPr>
                      <a:r>
                        <a:rPr lang="zh-CN" sz="2800" b="1" kern="100">
                          <a:effectLst/>
                          <a:latin typeface="Times New Roman" panose="02020603050405020304" pitchFamily="18" charset="0"/>
                          <a:ea typeface="宋体" panose="02010600030101010101" pitchFamily="2" charset="-122"/>
                          <a:cs typeface="Times New Roman" panose="02020603050405020304" pitchFamily="18" charset="0"/>
                        </a:rPr>
                        <a:t>熔点</a:t>
                      </a: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a:t>
                      </a:r>
                      <a:endParaRPr lang="zh-CN" sz="28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63.65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97.8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770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801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algn="ctr">
                        <a:lnSpc>
                          <a:spcPct val="150000"/>
                        </a:lnSpc>
                        <a:spcAft>
                          <a:spcPct val="0"/>
                        </a:spcAft>
                        <a:tabLst>
                          <a:tab pos="2628900" algn="l"/>
                          <a:tab pos="4000500" algn="l"/>
                        </a:tabLst>
                      </a:pPr>
                      <a:r>
                        <a:rPr lang="zh-CN" sz="2800" b="1" kern="100">
                          <a:effectLst/>
                          <a:latin typeface="Times New Roman" panose="02020603050405020304" pitchFamily="18" charset="0"/>
                          <a:ea typeface="宋体" panose="02010600030101010101" pitchFamily="2" charset="-122"/>
                          <a:cs typeface="Times New Roman" panose="02020603050405020304" pitchFamily="18" charset="0"/>
                        </a:rPr>
                        <a:t>沸点</a:t>
                      </a: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a:t>
                      </a:r>
                      <a:endParaRPr lang="zh-CN" sz="28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774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882.9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1500(</a:t>
                      </a:r>
                      <a:r>
                        <a:rPr lang="zh-CN" sz="2800" b="1" kern="100">
                          <a:effectLst/>
                          <a:latin typeface="Times New Roman" panose="02020603050405020304" pitchFamily="18" charset="0"/>
                          <a:ea typeface="宋体" panose="02010600030101010101" pitchFamily="2" charset="-122"/>
                          <a:cs typeface="Times New Roman" panose="02020603050405020304" pitchFamily="18" charset="0"/>
                        </a:rPr>
                        <a:t>升华</a:t>
                      </a: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a:t>
                      </a:r>
                      <a:endParaRPr lang="zh-CN" sz="28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tabLst>
                          <a:tab pos="2628900" algn="l"/>
                          <a:tab pos="4000500" algn="l"/>
                        </a:tabLst>
                      </a:pPr>
                      <a:r>
                        <a:rPr lang="en-US" sz="2800" b="1" kern="100">
                          <a:effectLst/>
                          <a:latin typeface="Times New Roman" panose="02020603050405020304" pitchFamily="18" charset="0"/>
                          <a:ea typeface="宋体" panose="02010600030101010101" pitchFamily="2" charset="-122"/>
                          <a:cs typeface="Times New Roman" panose="02020603050405020304" pitchFamily="18" charset="0"/>
                        </a:rPr>
                        <a:t>1 431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文本框 5"/>
          <p:cNvSpPr txBox="1"/>
          <p:nvPr>
            <p:custDataLst>
              <p:tags r:id="rId4"/>
            </p:custDataLst>
          </p:nvPr>
        </p:nvSpPr>
        <p:spPr>
          <a:xfrm>
            <a:off x="1524000" y="3717290"/>
            <a:ext cx="9126220" cy="1770380"/>
          </a:xfrm>
          <a:prstGeom prst="rect">
            <a:avLst/>
          </a:prstGeom>
          <a:noFill/>
        </p:spPr>
        <p:txBody>
          <a:bodyPr wrap="square" rtlCol="0">
            <a:spAutoFit/>
          </a:bodyPr>
          <a:lstStyle/>
          <a:p>
            <a:pPr lvl="0" eaLnBrk="0" fontAlgn="base" hangingPunct="0">
              <a:lnSpc>
                <a:spcPct val="130000"/>
              </a:lnSpc>
              <a:spcBef>
                <a:spcPct val="0"/>
              </a:spcBef>
              <a:spcAft>
                <a:spcPct val="0"/>
              </a:spcAft>
              <a:tabLst>
                <a:tab pos="2628900" algn="l"/>
                <a:tab pos="4000500" algn="l"/>
              </a:tabLst>
            </a:pPr>
            <a:r>
              <a:rPr lang="zh-CN" altLang="zh-CN" sz="2800" b="1">
                <a:latin typeface="Times New Roman" panose="02020603050405020304" pitchFamily="18" charset="0"/>
                <a:cs typeface="Times New Roman" panose="02020603050405020304" pitchFamily="18" charset="0"/>
              </a:rPr>
              <a:t>根据</a:t>
            </a:r>
            <a:r>
              <a:rPr lang="zh-CN" altLang="en-US" sz="2800" b="1">
                <a:latin typeface="Times New Roman" panose="02020603050405020304" pitchFamily="18" charset="0"/>
                <a:cs typeface="Times New Roman" panose="02020603050405020304" pitchFamily="18" charset="0"/>
              </a:rPr>
              <a:t>上表数据</a:t>
            </a:r>
            <a:r>
              <a:rPr lang="zh-CN" altLang="zh-CN" sz="2800" b="1">
                <a:latin typeface="Times New Roman" panose="02020603050405020304" pitchFamily="18" charset="0"/>
                <a:cs typeface="Times New Roman" panose="02020603050405020304" pitchFamily="18" charset="0"/>
              </a:rPr>
              <a:t>，用</a:t>
            </a:r>
            <a:r>
              <a:rPr lang="en-US" altLang="zh-CN" sz="2800" b="1">
                <a:latin typeface="Times New Roman" panose="02020603050405020304" pitchFamily="18" charset="0"/>
                <a:cs typeface="Times New Roman" panose="02020603050405020304" pitchFamily="18" charset="0"/>
              </a:rPr>
              <a:t>Na</a:t>
            </a:r>
            <a:r>
              <a:rPr lang="zh-CN" altLang="en-US" sz="2800" b="1">
                <a:latin typeface="Times New Roman" panose="02020603050405020304" pitchFamily="18" charset="0"/>
                <a:cs typeface="Times New Roman" panose="02020603050405020304" pitchFamily="18" charset="0"/>
              </a:rPr>
              <a:t>与</a:t>
            </a:r>
            <a:r>
              <a:rPr lang="en-US" altLang="zh-CN" sz="2800" b="1">
                <a:latin typeface="Times New Roman" panose="02020603050405020304" pitchFamily="18" charset="0"/>
                <a:cs typeface="Times New Roman" panose="02020603050405020304" pitchFamily="18" charset="0"/>
              </a:rPr>
              <a:t>KCl</a:t>
            </a:r>
            <a:r>
              <a:rPr lang="zh-CN" altLang="en-US" sz="2800" b="1">
                <a:latin typeface="Times New Roman" panose="02020603050405020304" pitchFamily="18" charset="0"/>
                <a:cs typeface="Times New Roman" panose="02020603050405020304" pitchFamily="18" charset="0"/>
              </a:rPr>
              <a:t>反应制</a:t>
            </a:r>
            <a:r>
              <a:rPr lang="en-US" altLang="zh-CN" sz="2800" b="1">
                <a:latin typeface="Times New Roman" panose="02020603050405020304" pitchFamily="18" charset="0"/>
                <a:cs typeface="Times New Roman" panose="02020603050405020304" pitchFamily="18" charset="0"/>
              </a:rPr>
              <a:t>K</a:t>
            </a:r>
            <a:r>
              <a:rPr lang="zh-CN" altLang="en-US" sz="2800" b="1">
                <a:latin typeface="Times New Roman" panose="02020603050405020304" pitchFamily="18" charset="0"/>
                <a:cs typeface="Times New Roman" panose="02020603050405020304" pitchFamily="18" charset="0"/>
              </a:rPr>
              <a:t>的适宜温度是</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　　</a:t>
            </a:r>
            <a:r>
              <a:rPr lang="en-US" altLang="zh-CN" sz="2800" b="1">
                <a:latin typeface="Times New Roman" panose="02020603050405020304" pitchFamily="18" charset="0"/>
                <a:cs typeface="Times New Roman" panose="02020603050405020304" pitchFamily="18" charset="0"/>
              </a:rPr>
              <a:t>)</a:t>
            </a:r>
          </a:p>
          <a:p>
            <a:pPr lvl="0" eaLnBrk="0" fontAlgn="base" hangingPunct="0">
              <a:lnSpc>
                <a:spcPct val="130000"/>
              </a:lnSpc>
              <a:spcBef>
                <a:spcPct val="0"/>
              </a:spcBef>
              <a:spcAft>
                <a:spcPct val="0"/>
              </a:spcAft>
              <a:tabLst>
                <a:tab pos="2628900" algn="l"/>
                <a:tab pos="4000500" algn="l"/>
              </a:tabLst>
            </a:pPr>
            <a:r>
              <a:rPr lang="en-US" altLang="zh-CN" sz="2800" b="1">
                <a:latin typeface="Times New Roman" panose="02020603050405020304" pitchFamily="18" charset="0"/>
                <a:cs typeface="Times New Roman" panose="02020603050405020304" pitchFamily="18" charset="0"/>
              </a:rPr>
              <a:t>  A</a:t>
            </a:r>
            <a:r>
              <a:rPr lang="zh-CN" altLang="en-US" sz="2800" b="1">
                <a:latin typeface="Times New Roman" panose="02020603050405020304" pitchFamily="18" charset="0"/>
                <a:cs typeface="Times New Roman" panose="02020603050405020304" pitchFamily="18" charset="0"/>
              </a:rPr>
              <a:t>．</a:t>
            </a:r>
            <a:r>
              <a:rPr lang="en-US" altLang="zh-CN" sz="2800" b="1">
                <a:latin typeface="Times New Roman" panose="02020603050405020304" pitchFamily="18" charset="0"/>
                <a:cs typeface="Times New Roman" panose="02020603050405020304" pitchFamily="18" charset="0"/>
              </a:rPr>
              <a:t>97.8</a:t>
            </a:r>
            <a:r>
              <a:rPr lang="zh-CN" altLang="en-US" sz="2800" b="1">
                <a:latin typeface="Times New Roman" panose="02020603050405020304" pitchFamily="18" charset="0"/>
                <a:cs typeface="Times New Roman" panose="02020603050405020304" pitchFamily="18" charset="0"/>
              </a:rPr>
              <a:t>～</a:t>
            </a:r>
            <a:r>
              <a:rPr lang="en-US" altLang="zh-CN" sz="2800" b="1">
                <a:latin typeface="Times New Roman" panose="02020603050405020304" pitchFamily="18" charset="0"/>
                <a:cs typeface="Times New Roman" panose="02020603050405020304" pitchFamily="18" charset="0"/>
              </a:rPr>
              <a:t>770 ℃  	B</a:t>
            </a:r>
            <a:r>
              <a:rPr lang="zh-CN" altLang="en-US" sz="2800" b="1">
                <a:latin typeface="Times New Roman" panose="02020603050405020304" pitchFamily="18" charset="0"/>
                <a:cs typeface="Times New Roman" panose="02020603050405020304" pitchFamily="18" charset="0"/>
              </a:rPr>
              <a:t>．</a:t>
            </a:r>
            <a:r>
              <a:rPr lang="en-US" altLang="zh-CN" sz="2800" b="1">
                <a:latin typeface="Times New Roman" panose="02020603050405020304" pitchFamily="18" charset="0"/>
                <a:cs typeface="Times New Roman" panose="02020603050405020304" pitchFamily="18" charset="0"/>
              </a:rPr>
              <a:t>770</a:t>
            </a:r>
            <a:r>
              <a:rPr lang="zh-CN" altLang="en-US" sz="2800" b="1">
                <a:latin typeface="Times New Roman" panose="02020603050405020304" pitchFamily="18" charset="0"/>
                <a:cs typeface="Times New Roman" panose="02020603050405020304" pitchFamily="18" charset="0"/>
              </a:rPr>
              <a:t>～</a:t>
            </a:r>
            <a:r>
              <a:rPr lang="en-US" altLang="zh-CN" sz="2800" b="1">
                <a:latin typeface="Times New Roman" panose="02020603050405020304" pitchFamily="18" charset="0"/>
                <a:cs typeface="Times New Roman" panose="02020603050405020304" pitchFamily="18" charset="0"/>
              </a:rPr>
              <a:t>774 ℃</a:t>
            </a:r>
          </a:p>
          <a:p>
            <a:pPr lvl="0" eaLnBrk="0" fontAlgn="base" hangingPunct="0">
              <a:lnSpc>
                <a:spcPct val="130000"/>
              </a:lnSpc>
              <a:spcBef>
                <a:spcPct val="0"/>
              </a:spcBef>
              <a:spcAft>
                <a:spcPct val="0"/>
              </a:spcAft>
              <a:tabLst>
                <a:tab pos="2628900" algn="l"/>
                <a:tab pos="4000500" algn="l"/>
              </a:tabLst>
            </a:pPr>
            <a:r>
              <a:rPr lang="en-US" altLang="zh-CN" sz="2800" b="1">
                <a:latin typeface="Times New Roman" panose="02020603050405020304" pitchFamily="18" charset="0"/>
                <a:cs typeface="Times New Roman" panose="02020603050405020304" pitchFamily="18" charset="0"/>
              </a:rPr>
              <a:t>  C</a:t>
            </a:r>
            <a:r>
              <a:rPr lang="zh-CN" altLang="en-US" sz="2800" b="1">
                <a:latin typeface="Times New Roman" panose="02020603050405020304" pitchFamily="18" charset="0"/>
                <a:cs typeface="Times New Roman" panose="02020603050405020304" pitchFamily="18" charset="0"/>
              </a:rPr>
              <a:t>．</a:t>
            </a:r>
            <a:r>
              <a:rPr lang="en-US" altLang="zh-CN" sz="2800" b="1">
                <a:latin typeface="Times New Roman" panose="02020603050405020304" pitchFamily="18" charset="0"/>
                <a:cs typeface="Times New Roman" panose="02020603050405020304" pitchFamily="18" charset="0"/>
              </a:rPr>
              <a:t>774</a:t>
            </a:r>
            <a:r>
              <a:rPr lang="zh-CN" altLang="en-US" sz="2800" b="1">
                <a:latin typeface="Times New Roman" panose="02020603050405020304" pitchFamily="18" charset="0"/>
                <a:cs typeface="Times New Roman" panose="02020603050405020304" pitchFamily="18" charset="0"/>
              </a:rPr>
              <a:t>～</a:t>
            </a:r>
            <a:r>
              <a:rPr lang="en-US" altLang="zh-CN" sz="2800" b="1">
                <a:latin typeface="Times New Roman" panose="02020603050405020304" pitchFamily="18" charset="0"/>
                <a:cs typeface="Times New Roman" panose="02020603050405020304" pitchFamily="18" charset="0"/>
              </a:rPr>
              <a:t>882.9 ℃  	D</a:t>
            </a:r>
            <a:r>
              <a:rPr lang="zh-CN" altLang="en-US" sz="2800" b="1">
                <a:latin typeface="Times New Roman" panose="02020603050405020304" pitchFamily="18" charset="0"/>
                <a:cs typeface="Times New Roman" panose="02020603050405020304" pitchFamily="18" charset="0"/>
              </a:rPr>
              <a:t>．</a:t>
            </a:r>
            <a:r>
              <a:rPr lang="en-US" altLang="zh-CN" sz="2800" b="1">
                <a:latin typeface="Times New Roman" panose="02020603050405020304" pitchFamily="18" charset="0"/>
                <a:cs typeface="Times New Roman" panose="02020603050405020304" pitchFamily="18" charset="0"/>
              </a:rPr>
              <a:t>1 413</a:t>
            </a:r>
            <a:r>
              <a:rPr lang="zh-CN" altLang="en-US" sz="2800" b="1">
                <a:latin typeface="Times New Roman" panose="02020603050405020304" pitchFamily="18" charset="0"/>
                <a:cs typeface="Times New Roman" panose="02020603050405020304" pitchFamily="18" charset="0"/>
              </a:rPr>
              <a:t>～</a:t>
            </a:r>
            <a:r>
              <a:rPr lang="en-US" altLang="zh-CN" sz="2800" b="1">
                <a:latin typeface="Times New Roman" panose="02020603050405020304" pitchFamily="18" charset="0"/>
                <a:cs typeface="Times New Roman" panose="02020603050405020304" pitchFamily="18" charset="0"/>
              </a:rPr>
              <a:t>1 500 ℃</a:t>
            </a:r>
          </a:p>
        </p:txBody>
      </p:sp>
      <p:sp>
        <p:nvSpPr>
          <p:cNvPr id="8" name="文本框 7"/>
          <p:cNvSpPr txBox="1"/>
          <p:nvPr>
            <p:custDataLst>
              <p:tags r:id="rId5"/>
            </p:custDataLst>
          </p:nvPr>
        </p:nvSpPr>
        <p:spPr>
          <a:xfrm>
            <a:off x="9768205" y="3861435"/>
            <a:ext cx="605155" cy="521970"/>
          </a:xfrm>
          <a:prstGeom prst="rect">
            <a:avLst/>
          </a:prstGeom>
          <a:noFill/>
        </p:spPr>
        <p:txBody>
          <a:bodyPr wrap="square" rtlCol="0">
            <a:spAutoFit/>
          </a:bodyPr>
          <a:lstStyle/>
          <a:p>
            <a:r>
              <a:rPr lang="en-US" altLang="zh-CN" sz="2800" b="1">
                <a:solidFill>
                  <a:srgbClr val="FF0000"/>
                </a:solidFill>
                <a:latin typeface="Times New Roman" panose="02020603050405020304" pitchFamily="18" charset="0"/>
                <a:cs typeface="Times New Roman" panose="02020603050405020304" pitchFamily="18" charset="0"/>
              </a:rPr>
              <a:t>C</a:t>
            </a:r>
          </a:p>
        </p:txBody>
      </p:sp>
      <p:sp>
        <p:nvSpPr>
          <p:cNvPr id="9" name="文本框 8"/>
          <p:cNvSpPr txBox="1"/>
          <p:nvPr>
            <p:custDataLst>
              <p:tags r:id="rId6"/>
            </p:custDataLst>
          </p:nvPr>
        </p:nvSpPr>
        <p:spPr>
          <a:xfrm>
            <a:off x="1775505" y="5444921"/>
            <a:ext cx="7704856" cy="521970"/>
          </a:xfrm>
          <a:prstGeom prst="rect">
            <a:avLst/>
          </a:prstGeom>
          <a:noFill/>
        </p:spPr>
        <p:txBody>
          <a:bodyPr wrap="square" rtlCol="0">
            <a:spAutoFit/>
          </a:bodyPr>
          <a:lstStyle/>
          <a:p>
            <a:r>
              <a:rPr lang="zh-CN" altLang="en-US" sz="2800" b="1">
                <a:solidFill>
                  <a:schemeClr val="tx1"/>
                </a:solidFill>
                <a:latin typeface="Times New Roman" panose="02020603050405020304" pitchFamily="18" charset="0"/>
              </a:rPr>
              <a:t>思考：此反应和金属的活泼性有关吗？</a:t>
            </a:r>
          </a:p>
        </p:txBody>
      </p:sp>
      <p:sp>
        <p:nvSpPr>
          <p:cNvPr id="2" name="矩形 1"/>
          <p:cNvSpPr/>
          <p:nvPr>
            <p:custDataLst>
              <p:tags r:id="rId7"/>
            </p:custDataLst>
          </p:nvPr>
        </p:nvSpPr>
        <p:spPr>
          <a:xfrm>
            <a:off x="1847328" y="5949304"/>
            <a:ext cx="6744335" cy="583565"/>
          </a:xfrm>
          <a:prstGeom prst="rect">
            <a:avLst/>
          </a:prstGeom>
        </p:spPr>
        <p:txBody>
          <a:bodyPr wrap="square">
            <a:spAutoFit/>
          </a:bodyPr>
          <a:lstStyle/>
          <a:p>
            <a:r>
              <a:rPr lang="zh-CN" altLang="en-US" sz="3200" b="1">
                <a:solidFill>
                  <a:schemeClr val="tx1"/>
                </a:solidFill>
                <a:latin typeface="华文新魏" panose="02010800040101010101" pitchFamily="2" charset="-122"/>
                <a:ea typeface="华文新魏" panose="02010800040101010101" pitchFamily="2" charset="-122"/>
              </a:rPr>
              <a:t>难挥发性物质制备易挥发性的物质</a:t>
            </a:r>
            <a:r>
              <a:rPr lang="en-US" altLang="zh-CN" sz="3200" b="1">
                <a:solidFill>
                  <a:schemeClr val="tx1"/>
                </a:solidFill>
                <a:latin typeface="华文新魏" panose="02010800040101010101" pitchFamily="2" charset="-122"/>
                <a:ea typeface="华文新魏" panose="02010800040101010101" pitchFamily="2" charset="-122"/>
              </a:rPr>
              <a:t> </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08280" y="593090"/>
            <a:ext cx="10963910" cy="829945"/>
          </a:xfrm>
          <a:prstGeom prst="rect">
            <a:avLst/>
          </a:prstGeom>
          <a:noFill/>
        </p:spPr>
        <p:txBody>
          <a:bodyPr wrap="square" rtlCol="0" anchor="t">
            <a:spAutoFit/>
          </a:bodyPr>
          <a:lstStyle/>
          <a:p>
            <a:pPr eaLnBrk="1" fontAlgn="auto" latinLnBrk="0" hangingPunct="1"/>
            <a:r>
              <a:rPr lang="en-US" altLang="zh-CN" sz="2400" b="1">
                <a:latin typeface="宋体" panose="02010600030101010101" pitchFamily="2" charset="-122"/>
                <a:cs typeface="宋体" panose="02010600030101010101" pitchFamily="2" charset="-122"/>
              </a:rPr>
              <a:t>4.</a:t>
            </a:r>
            <a:r>
              <a:rPr lang="zh-CN" altLang="en-US" sz="2400" b="1">
                <a:latin typeface="宋体" panose="02010600030101010101" pitchFamily="2" charset="-122"/>
                <a:cs typeface="宋体" panose="02010600030101010101" pitchFamily="2" charset="-122"/>
              </a:rPr>
              <a:t>铝土矿的主要成分是</a:t>
            </a:r>
            <a:r>
              <a:rPr lang="zh-CN" altLang="en-US" sz="2400" b="1">
                <a:solidFill>
                  <a:srgbClr val="FF0000"/>
                </a:solidFill>
                <a:latin typeface="宋体" panose="02010600030101010101" pitchFamily="2" charset="-122"/>
                <a:cs typeface="宋体" panose="02010600030101010101" pitchFamily="2" charset="-122"/>
              </a:rPr>
              <a:t>Al</a:t>
            </a:r>
            <a:r>
              <a:rPr lang="zh-CN" altLang="en-US" sz="2400" b="1" baseline="-25000">
                <a:solidFill>
                  <a:srgbClr val="FF0000"/>
                </a:solidFill>
                <a:latin typeface="宋体" panose="02010600030101010101" pitchFamily="2" charset="-122"/>
                <a:cs typeface="宋体" panose="02010600030101010101" pitchFamily="2" charset="-122"/>
              </a:rPr>
              <a:t>2</a:t>
            </a:r>
            <a:r>
              <a:rPr lang="zh-CN" altLang="en-US" sz="2400" b="1">
                <a:solidFill>
                  <a:srgbClr val="FF0000"/>
                </a:solidFill>
                <a:latin typeface="宋体" panose="02010600030101010101" pitchFamily="2" charset="-122"/>
                <a:cs typeface="宋体" panose="02010600030101010101" pitchFamily="2" charset="-122"/>
              </a:rPr>
              <a:t>O</a:t>
            </a:r>
            <a:r>
              <a:rPr lang="zh-CN" altLang="en-US" sz="2400" b="1" baseline="-25000">
                <a:solidFill>
                  <a:srgbClr val="FF0000"/>
                </a:solidFill>
                <a:latin typeface="宋体" panose="02010600030101010101" pitchFamily="2" charset="-122"/>
                <a:cs typeface="宋体" panose="02010600030101010101" pitchFamily="2" charset="-122"/>
              </a:rPr>
              <a:t>3</a:t>
            </a:r>
            <a:r>
              <a:rPr lang="zh-CN" altLang="en-US" sz="2400" b="1">
                <a:latin typeface="宋体" panose="02010600030101010101" pitchFamily="2" charset="-122"/>
                <a:cs typeface="宋体" panose="02010600030101010101" pitchFamily="2" charset="-122"/>
              </a:rPr>
              <a:t>和</a:t>
            </a:r>
            <a:r>
              <a:rPr lang="zh-CN" altLang="en-US" sz="2400" b="1">
                <a:solidFill>
                  <a:srgbClr val="FF0000"/>
                </a:solidFill>
                <a:latin typeface="宋体" panose="02010600030101010101" pitchFamily="2" charset="-122"/>
                <a:cs typeface="宋体" panose="02010600030101010101" pitchFamily="2" charset="-122"/>
              </a:rPr>
              <a:t>SiO</a:t>
            </a:r>
            <a:r>
              <a:rPr lang="zh-CN" altLang="en-US" sz="2400" b="1" baseline="-25000">
                <a:solidFill>
                  <a:srgbClr val="FF0000"/>
                </a:solidFill>
                <a:latin typeface="宋体" panose="02010600030101010101" pitchFamily="2" charset="-122"/>
                <a:cs typeface="宋体" panose="02010600030101010101" pitchFamily="2" charset="-122"/>
              </a:rPr>
              <a:t>2、</a:t>
            </a:r>
            <a:r>
              <a:rPr lang="zh-CN" altLang="en-US" sz="2400" b="1">
                <a:solidFill>
                  <a:srgbClr val="FF0000"/>
                </a:solidFill>
                <a:latin typeface="宋体" panose="02010600030101010101" pitchFamily="2" charset="-122"/>
                <a:cs typeface="宋体" panose="02010600030101010101" pitchFamily="2" charset="-122"/>
              </a:rPr>
              <a:t>Fe</a:t>
            </a:r>
            <a:r>
              <a:rPr lang="zh-CN" altLang="en-US" sz="2400" b="1" baseline="-25000">
                <a:solidFill>
                  <a:srgbClr val="FF0000"/>
                </a:solidFill>
                <a:latin typeface="宋体" panose="02010600030101010101" pitchFamily="2" charset="-122"/>
                <a:cs typeface="宋体" panose="02010600030101010101" pitchFamily="2" charset="-122"/>
              </a:rPr>
              <a:t>2</a:t>
            </a:r>
            <a:r>
              <a:rPr lang="zh-CN" altLang="en-US" sz="2400" b="1">
                <a:solidFill>
                  <a:srgbClr val="FF0000"/>
                </a:solidFill>
                <a:latin typeface="宋体" panose="02010600030101010101" pitchFamily="2" charset="-122"/>
                <a:cs typeface="宋体" panose="02010600030101010101" pitchFamily="2" charset="-122"/>
              </a:rPr>
              <a:t>O</a:t>
            </a:r>
            <a:r>
              <a:rPr lang="zh-CN" altLang="en-US" sz="2400" b="1" baseline="-25000">
                <a:solidFill>
                  <a:srgbClr val="FF0000"/>
                </a:solidFill>
                <a:latin typeface="宋体" panose="02010600030101010101" pitchFamily="2" charset="-122"/>
                <a:cs typeface="宋体" panose="02010600030101010101" pitchFamily="2" charset="-122"/>
              </a:rPr>
              <a:t>3</a:t>
            </a:r>
            <a:r>
              <a:rPr lang="zh-CN" altLang="en-US" sz="2400" b="1">
                <a:latin typeface="宋体" panose="02010600030101010101" pitchFamily="2" charset="-122"/>
                <a:cs typeface="宋体" panose="02010600030101010101" pitchFamily="2" charset="-122"/>
              </a:rPr>
              <a:t>等。</a:t>
            </a:r>
            <a:r>
              <a:rPr lang="zh-CN" altLang="en-US" sz="2400" b="1">
                <a:solidFill>
                  <a:schemeClr val="tx1"/>
                </a:solidFill>
                <a:latin typeface="宋体" panose="02010600030101010101" pitchFamily="2" charset="-122"/>
                <a:cs typeface="宋体" panose="02010600030101010101" pitchFamily="2" charset="-122"/>
                <a:sym typeface="+mn-ea"/>
              </a:rPr>
              <a:t>因此</a:t>
            </a:r>
            <a:r>
              <a:rPr lang="zh-CN" altLang="en-US" sz="2400" b="1">
                <a:latin typeface="宋体" panose="02010600030101010101" pitchFamily="2" charset="-122"/>
                <a:cs typeface="宋体" panose="02010600030101010101" pitchFamily="2" charset="-122"/>
              </a:rPr>
              <a:t>从铝土矿中提Al</a:t>
            </a:r>
            <a:r>
              <a:rPr lang="zh-CN" altLang="en-US" sz="2400" b="1" baseline="-25000">
                <a:latin typeface="宋体" panose="02010600030101010101" pitchFamily="2" charset="-122"/>
                <a:cs typeface="宋体" panose="02010600030101010101" pitchFamily="2" charset="-122"/>
              </a:rPr>
              <a:t>2</a:t>
            </a:r>
            <a:r>
              <a:rPr lang="en-US" altLang="zh-CN" sz="2400" b="1">
                <a:latin typeface="宋体" panose="02010600030101010101" pitchFamily="2" charset="-122"/>
                <a:cs typeface="宋体" panose="02010600030101010101" pitchFamily="2" charset="-122"/>
              </a:rPr>
              <a:t>O</a:t>
            </a:r>
            <a:r>
              <a:rPr lang="zh-CN" altLang="en-US" sz="2400" b="1" baseline="-25000">
                <a:latin typeface="宋体" panose="02010600030101010101" pitchFamily="2" charset="-122"/>
                <a:cs typeface="宋体" panose="02010600030101010101" pitchFamily="2" charset="-122"/>
              </a:rPr>
              <a:t>3</a:t>
            </a:r>
            <a:r>
              <a:rPr lang="zh-CN" altLang="en-US" sz="2400" b="1">
                <a:latin typeface="宋体" panose="02010600030101010101" pitchFamily="2" charset="-122"/>
                <a:cs typeface="宋体" panose="02010600030101010101" pitchFamily="2" charset="-122"/>
              </a:rPr>
              <a:t>的流程可以设计成两种方案。</a:t>
            </a:r>
            <a:endParaRPr lang="zh-CN" altLang="en-US" sz="2400" b="1">
              <a:solidFill>
                <a:srgbClr val="C00000"/>
              </a:solidFill>
              <a:latin typeface="宋体" panose="02010600030101010101" pitchFamily="2" charset="-122"/>
              <a:cs typeface="宋体" panose="02010600030101010101" pitchFamily="2" charset="-122"/>
              <a:sym typeface="+mn-ea"/>
            </a:endParaRPr>
          </a:p>
        </p:txBody>
      </p:sp>
      <p:sp>
        <p:nvSpPr>
          <p:cNvPr id="16" name="Rectangle 5"/>
          <p:cNvSpPr>
            <a:spLocks noChangeArrowheads="1"/>
          </p:cNvSpPr>
          <p:nvPr>
            <p:custDataLst>
              <p:tags r:id="rId3"/>
            </p:custDataLst>
          </p:nvPr>
        </p:nvSpPr>
        <p:spPr bwMode="auto">
          <a:xfrm>
            <a:off x="2234125" y="3126035"/>
            <a:ext cx="309880" cy="106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zh-CN" altLang="en-US" sz="100">
              <a:solidFill>
                <a:srgbClr val="000000"/>
              </a:solidFill>
            </a:endParaRPr>
          </a:p>
        </p:txBody>
      </p:sp>
      <p:pic>
        <p:nvPicPr>
          <p:cNvPr id="17" name="Picture 4"/>
          <p:cNvPicPr>
            <a:picLocks noChangeAspect="1" noChangeArrowheads="1"/>
          </p:cNvPicPr>
          <p:nvPr>
            <p:custDataLst>
              <p:tags r:id="rId4"/>
            </p:custDataLst>
          </p:nvPr>
        </p:nvPicPr>
        <p:blipFill>
          <a:blip r:embed="rId18">
            <a:extLst>
              <a:ext uri="{28A0092B-C50C-407E-A947-70E740481C1C}">
                <a14:useLocalDpi xmlns:a14="http://schemas.microsoft.com/office/drawing/2010/main" val="0"/>
              </a:ext>
            </a:extLst>
          </a:blip>
          <a:stretch>
            <a:fillRect/>
          </a:stretch>
        </p:blipFill>
        <p:spPr bwMode="auto">
          <a:xfrm>
            <a:off x="2063750" y="1717040"/>
            <a:ext cx="8684895" cy="248793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
          <p:cNvSpPr>
            <a:spLocks noChangeArrowheads="1"/>
          </p:cNvSpPr>
          <p:nvPr>
            <p:custDataLst>
              <p:tags r:id="rId5"/>
            </p:custDataLst>
          </p:nvPr>
        </p:nvSpPr>
        <p:spPr bwMode="auto">
          <a:xfrm>
            <a:off x="461645" y="4450715"/>
            <a:ext cx="11047730" cy="184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lvl1pPr indent="612775" eaLnBrk="0" fontAlgn="base" hangingPunct="0">
              <a:spcBef>
                <a:spcPct val="0"/>
              </a:spcBef>
              <a:spcAft>
                <a:spcPct val="0"/>
              </a:spcAft>
              <a:tabLst>
                <a:tab pos="2743200" algn="l"/>
              </a:tabLst>
              <a:defRPr>
                <a:solidFill>
                  <a:schemeClr val="tx1"/>
                </a:solidFill>
                <a:latin typeface="Arial" panose="020B0604020202020204" pitchFamily="34" charset="0"/>
              </a:defRPr>
            </a:lvl1pPr>
            <a:lvl2pPr eaLnBrk="0" fontAlgn="base" hangingPunct="0">
              <a:spcBef>
                <a:spcPct val="0"/>
              </a:spcBef>
              <a:spcAft>
                <a:spcPct val="0"/>
              </a:spcAft>
              <a:tabLst>
                <a:tab pos="2743200" algn="l"/>
              </a:tabLst>
              <a:defRPr>
                <a:solidFill>
                  <a:schemeClr val="tx1"/>
                </a:solidFill>
                <a:latin typeface="Arial" panose="020B0604020202020204" pitchFamily="34" charset="0"/>
              </a:defRPr>
            </a:lvl2pPr>
            <a:lvl3pPr eaLnBrk="0" fontAlgn="base" hangingPunct="0">
              <a:spcBef>
                <a:spcPct val="0"/>
              </a:spcBef>
              <a:spcAft>
                <a:spcPct val="0"/>
              </a:spcAft>
              <a:tabLst>
                <a:tab pos="2743200" algn="l"/>
              </a:tabLst>
              <a:defRPr>
                <a:solidFill>
                  <a:schemeClr val="tx1"/>
                </a:solidFill>
                <a:latin typeface="Arial" panose="020B0604020202020204" pitchFamily="34" charset="0"/>
              </a:defRPr>
            </a:lvl3pPr>
            <a:lvl4pPr eaLnBrk="0" fontAlgn="base" hangingPunct="0">
              <a:spcBef>
                <a:spcPct val="0"/>
              </a:spcBef>
              <a:spcAft>
                <a:spcPct val="0"/>
              </a:spcAft>
              <a:tabLst>
                <a:tab pos="2743200" algn="l"/>
              </a:tabLst>
              <a:defRPr>
                <a:solidFill>
                  <a:schemeClr val="tx1"/>
                </a:solidFill>
                <a:latin typeface="Arial" panose="020B0604020202020204" pitchFamily="34" charset="0"/>
              </a:defRPr>
            </a:lvl4pPr>
            <a:lvl5pPr eaLnBrk="0" fontAlgn="base" hangingPunct="0">
              <a:spcBef>
                <a:spcPct val="0"/>
              </a:spcBef>
              <a:spcAft>
                <a:spcPct val="0"/>
              </a:spcAft>
              <a:tabLst>
                <a:tab pos="2743200" algn="l"/>
              </a:tabLst>
              <a:defRPr>
                <a:solidFill>
                  <a:schemeClr val="tx1"/>
                </a:solidFill>
                <a:latin typeface="Arial" panose="020B0604020202020204" pitchFamily="34" charset="0"/>
              </a:defRPr>
            </a:lvl5pPr>
            <a:lvl6pPr eaLnBrk="0" fontAlgn="base" hangingPunct="0">
              <a:spcBef>
                <a:spcPct val="0"/>
              </a:spcBef>
              <a:spcAft>
                <a:spcPct val="0"/>
              </a:spcAft>
              <a:tabLst>
                <a:tab pos="2743200" algn="l"/>
              </a:tabLst>
              <a:defRPr>
                <a:solidFill>
                  <a:schemeClr val="tx1"/>
                </a:solidFill>
                <a:latin typeface="Arial" panose="020B0604020202020204" pitchFamily="34" charset="0"/>
              </a:defRPr>
            </a:lvl6pPr>
            <a:lvl7pPr eaLnBrk="0" fontAlgn="base" hangingPunct="0">
              <a:spcBef>
                <a:spcPct val="0"/>
              </a:spcBef>
              <a:spcAft>
                <a:spcPct val="0"/>
              </a:spcAft>
              <a:tabLst>
                <a:tab pos="2743200" algn="l"/>
              </a:tabLst>
              <a:defRPr>
                <a:solidFill>
                  <a:schemeClr val="tx1"/>
                </a:solidFill>
                <a:latin typeface="Arial" panose="020B0604020202020204" pitchFamily="34" charset="0"/>
              </a:defRPr>
            </a:lvl7pPr>
            <a:lvl8pPr eaLnBrk="0" fontAlgn="base" hangingPunct="0">
              <a:spcBef>
                <a:spcPct val="0"/>
              </a:spcBef>
              <a:spcAft>
                <a:spcPct val="0"/>
              </a:spcAft>
              <a:tabLst>
                <a:tab pos="2743200" algn="l"/>
              </a:tabLst>
              <a:defRPr>
                <a:solidFill>
                  <a:schemeClr val="tx1"/>
                </a:solidFill>
                <a:latin typeface="Arial" panose="020B0604020202020204" pitchFamily="34" charset="0"/>
              </a:defRPr>
            </a:lvl8pPr>
            <a:lvl9pPr eaLnBrk="0" fontAlgn="base" hangingPunct="0">
              <a:spcBef>
                <a:spcPct val="0"/>
              </a:spcBef>
              <a:spcAft>
                <a:spcPct val="0"/>
              </a:spcAft>
              <a:tabLst>
                <a:tab pos="2743200" algn="l"/>
              </a:tabLst>
              <a:defRPr>
                <a:solidFill>
                  <a:schemeClr val="tx1"/>
                </a:solidFill>
                <a:latin typeface="Arial" panose="020B0604020202020204" pitchFamily="34" charset="0"/>
              </a:defRPr>
            </a:lvl9pPr>
          </a:lstStyle>
          <a:p>
            <a:pPr lvl="0">
              <a:lnSpc>
                <a:spcPct val="120000"/>
              </a:lnSpc>
            </a:pPr>
            <a:r>
              <a:rPr kumimoji="0" lang="zh-CN" sz="2400" b="1" i="0" u="none" strike="noStrike" cap="none" normalizeH="0" baseline="0">
                <a:ln>
                  <a:noFill/>
                </a:ln>
                <a:solidFill>
                  <a:schemeClr val="tx1"/>
                </a:solidFill>
                <a:effectLst/>
                <a:latin typeface="宋体" panose="02010600030101010101" pitchFamily="2" charset="-122"/>
                <a:cs typeface="宋体" panose="02010600030101010101" pitchFamily="2" charset="-122"/>
              </a:rPr>
              <a:t>上述过程</a:t>
            </a:r>
            <a:r>
              <a:rPr kumimoji="0" lang="zh-CN" altLang="en-US" sz="2400" b="1" i="0" u="none" strike="noStrike" cap="none" normalizeH="0" baseline="0">
                <a:ln>
                  <a:noFill/>
                </a:ln>
                <a:solidFill>
                  <a:schemeClr val="tx1"/>
                </a:solidFill>
                <a:effectLst/>
                <a:latin typeface="宋体" panose="02010600030101010101" pitchFamily="2" charset="-122"/>
                <a:cs typeface="宋体" panose="02010600030101010101" pitchFamily="2" charset="-122"/>
              </a:rPr>
              <a:t>残渣和沉淀的化学式分别为</a:t>
            </a:r>
            <a:r>
              <a:rPr kumimoji="0" lang="en-US" altLang="zh-CN" sz="2400" b="1" i="0" u="none" strike="noStrike" cap="none" normalizeH="0" baseline="0">
                <a:ln>
                  <a:noFill/>
                </a:ln>
                <a:solidFill>
                  <a:schemeClr val="tx1"/>
                </a:solidFill>
                <a:effectLst/>
                <a:latin typeface="宋体" panose="02010600030101010101" pitchFamily="2" charset="-122"/>
                <a:cs typeface="宋体" panose="02010600030101010101" pitchFamily="2" charset="-122"/>
              </a:rPr>
              <a:t>_______</a:t>
            </a:r>
            <a:r>
              <a:rPr kumimoji="0" lang="zh-CN" altLang="en-US" sz="2400" b="1" i="0" u="none" strike="noStrike" cap="none" normalizeH="0" baseline="0">
                <a:ln>
                  <a:noFill/>
                </a:ln>
                <a:solidFill>
                  <a:schemeClr val="tx1"/>
                </a:solidFill>
                <a:effectLst/>
                <a:latin typeface="宋体" panose="02010600030101010101" pitchFamily="2" charset="-122"/>
                <a:cs typeface="宋体" panose="02010600030101010101" pitchFamily="2" charset="-122"/>
              </a:rPr>
              <a:t>、 </a:t>
            </a:r>
            <a:r>
              <a:rPr kumimoji="0" lang="en-US" altLang="zh-CN" sz="2400" b="1" i="0" u="none" strike="noStrike" cap="none" normalizeH="0" baseline="0">
                <a:ln>
                  <a:noFill/>
                </a:ln>
                <a:solidFill>
                  <a:schemeClr val="tx1"/>
                </a:solidFill>
                <a:effectLst/>
                <a:latin typeface="宋体" panose="02010600030101010101" pitchFamily="2" charset="-122"/>
                <a:cs typeface="宋体" panose="02010600030101010101" pitchFamily="2" charset="-122"/>
              </a:rPr>
              <a:t>_______</a:t>
            </a:r>
            <a:r>
              <a:rPr kumimoji="0" lang="zh-CN" altLang="en-US" sz="2400" b="1" i="0" u="none" strike="noStrike" cap="none" normalizeH="0" baseline="0">
                <a:ln>
                  <a:noFill/>
                </a:ln>
                <a:solidFill>
                  <a:schemeClr val="tx1"/>
                </a:solidFill>
                <a:effectLst/>
                <a:latin typeface="宋体" panose="02010600030101010101" pitchFamily="2" charset="-122"/>
                <a:cs typeface="宋体" panose="02010600030101010101" pitchFamily="2" charset="-122"/>
              </a:rPr>
              <a:t>前后滤液的主要阳离子的符号分别为</a:t>
            </a:r>
            <a:r>
              <a:rPr lang="en-US" altLang="zh-CN" sz="2400" b="1">
                <a:latin typeface="宋体" panose="02010600030101010101" pitchFamily="2" charset="-122"/>
                <a:cs typeface="宋体" panose="02010600030101010101" pitchFamily="2" charset="-122"/>
              </a:rPr>
              <a:t>_______________</a:t>
            </a:r>
            <a:r>
              <a:rPr lang="zh-CN" altLang="en-US" sz="2400" b="1">
                <a:latin typeface="宋体" panose="02010600030101010101" pitchFamily="2" charset="-122"/>
                <a:cs typeface="宋体" panose="02010600030101010101" pitchFamily="2" charset="-122"/>
              </a:rPr>
              <a:t>、</a:t>
            </a:r>
            <a:r>
              <a:rPr lang="en-US" altLang="zh-CN" sz="2400" b="1">
                <a:latin typeface="宋体" panose="02010600030101010101" pitchFamily="2" charset="-122"/>
                <a:cs typeface="宋体" panose="02010600030101010101" pitchFamily="2" charset="-122"/>
              </a:rPr>
              <a:t>_______</a:t>
            </a:r>
            <a:r>
              <a:rPr lang="zh-CN" altLang="en-US" sz="2400" b="1">
                <a:latin typeface="宋体" panose="02010600030101010101" pitchFamily="2" charset="-122"/>
                <a:cs typeface="宋体" panose="02010600030101010101" pitchFamily="2" charset="-122"/>
              </a:rPr>
              <a:t>写出该过程①②离子方程式</a:t>
            </a:r>
            <a:r>
              <a:rPr kumimoji="0" lang="zh-CN" sz="2400" b="1" i="0" u="none" strike="noStrike" cap="none" normalizeH="0" baseline="0">
                <a:ln>
                  <a:noFill/>
                </a:ln>
                <a:solidFill>
                  <a:schemeClr val="tx1"/>
                </a:solidFill>
                <a:effectLst/>
                <a:latin typeface="宋体" panose="02010600030101010101" pitchFamily="2" charset="-122"/>
                <a:cs typeface="宋体" panose="02010600030101010101" pitchFamily="2" charset="-122"/>
              </a:rPr>
              <a:t>分别为</a:t>
            </a:r>
            <a:r>
              <a:rPr kumimoji="0" lang="zh-CN" altLang="pt-BR" sz="2400" b="1" i="0" u="none" strike="noStrike" cap="none" normalizeH="0" baseline="0">
                <a:ln>
                  <a:noFill/>
                </a:ln>
                <a:solidFill>
                  <a:schemeClr val="tx1"/>
                </a:solidFill>
                <a:effectLst/>
                <a:latin typeface="宋体" panose="02010600030101010101" pitchFamily="2" charset="-122"/>
                <a:cs typeface="宋体" panose="02010600030101010101" pitchFamily="2" charset="-122"/>
              </a:rPr>
              <a:t>①</a:t>
            </a:r>
            <a:r>
              <a:rPr lang="en-US" altLang="zh-CN" sz="2400" b="1">
                <a:latin typeface="宋体" panose="02010600030101010101" pitchFamily="2" charset="-122"/>
                <a:cs typeface="宋体" panose="02010600030101010101" pitchFamily="2" charset="-122"/>
              </a:rPr>
              <a:t>_______________________________________________________________</a:t>
            </a:r>
            <a:r>
              <a:rPr kumimoji="0" lang="zh-CN" altLang="pt-BR" sz="2400" b="1" i="0" u="sng" strike="noStrike" cap="none" normalizeH="0" baseline="0">
                <a:ln>
                  <a:noFill/>
                </a:ln>
                <a:solidFill>
                  <a:schemeClr val="tx1"/>
                </a:solidFill>
                <a:effectLst/>
                <a:latin typeface="宋体" panose="02010600030101010101" pitchFamily="2" charset="-122"/>
                <a:cs typeface="宋体" panose="02010600030101010101" pitchFamily="2" charset="-122"/>
              </a:rPr>
              <a:t>                                                                       </a:t>
            </a:r>
            <a:r>
              <a:rPr kumimoji="0" lang="zh-CN" altLang="pt-BR" sz="2400" b="1" i="0" u="none" strike="noStrike" cap="none" normalizeH="0" baseline="0">
                <a:ln>
                  <a:noFill/>
                </a:ln>
                <a:solidFill>
                  <a:schemeClr val="tx1"/>
                </a:solidFill>
                <a:effectLst/>
                <a:latin typeface="宋体" panose="02010600030101010101" pitchFamily="2" charset="-122"/>
                <a:cs typeface="宋体" panose="02010600030101010101" pitchFamily="2" charset="-122"/>
              </a:rPr>
              <a:t>②</a:t>
            </a:r>
            <a:r>
              <a:rPr kumimoji="0" lang="zh-CN" altLang="pt-BR" sz="2400" b="1" i="0" u="sng" strike="noStrike" cap="none" normalizeH="0" baseline="0">
                <a:ln>
                  <a:noFill/>
                </a:ln>
                <a:solidFill>
                  <a:schemeClr val="tx1"/>
                </a:solidFill>
                <a:effectLst/>
                <a:latin typeface="宋体" panose="02010600030101010101" pitchFamily="2" charset="-122"/>
                <a:cs typeface="宋体" panose="02010600030101010101" pitchFamily="2" charset="-122"/>
              </a:rPr>
              <a:t> </a:t>
            </a:r>
            <a:r>
              <a:rPr kumimoji="0" lang="en-US" altLang="zh-CN" sz="2400" b="1" i="0" u="sng" strike="noStrike" cap="none" normalizeH="0" baseline="0">
                <a:ln>
                  <a:noFill/>
                </a:ln>
                <a:solidFill>
                  <a:schemeClr val="tx1"/>
                </a:solidFill>
                <a:effectLst/>
                <a:latin typeface="宋体" panose="02010600030101010101" pitchFamily="2" charset="-122"/>
                <a:cs typeface="宋体" panose="02010600030101010101" pitchFamily="2" charset="-122"/>
              </a:rPr>
              <a:t>                                               </a:t>
            </a:r>
            <a:r>
              <a:rPr kumimoji="0" lang="zh-CN" altLang="pt-BR" sz="2400" b="1" i="0" u="sng" strike="noStrike" cap="none" normalizeH="0" baseline="0">
                <a:ln>
                  <a:noFill/>
                </a:ln>
                <a:solidFill>
                  <a:schemeClr val="tx1"/>
                </a:solidFill>
                <a:effectLst/>
                <a:latin typeface="宋体" panose="02010600030101010101" pitchFamily="2" charset="-122"/>
                <a:cs typeface="宋体" panose="02010600030101010101" pitchFamily="2" charset="-122"/>
              </a:rPr>
              <a:t>           </a:t>
            </a:r>
            <a:r>
              <a:rPr kumimoji="0" lang="zh-CN" altLang="pt-BR" sz="2400" b="1" i="0" u="none" strike="noStrike" cap="none" normalizeH="0" baseline="0">
                <a:ln>
                  <a:noFill/>
                </a:ln>
                <a:solidFill>
                  <a:schemeClr val="tx1"/>
                </a:solidFill>
                <a:effectLst/>
                <a:latin typeface="宋体" panose="02010600030101010101" pitchFamily="2" charset="-122"/>
                <a:cs typeface="宋体" panose="02010600030101010101" pitchFamily="2" charset="-122"/>
              </a:rPr>
              <a:t>；</a:t>
            </a:r>
          </a:p>
        </p:txBody>
      </p:sp>
      <p:sp>
        <p:nvSpPr>
          <p:cNvPr id="19" name="Rectangle 2"/>
          <p:cNvSpPr>
            <a:spLocks noChangeArrowheads="1"/>
          </p:cNvSpPr>
          <p:nvPr>
            <p:custDataLst>
              <p:tags r:id="rId6"/>
            </p:custDataLst>
          </p:nvPr>
        </p:nvSpPr>
        <p:spPr bwMode="auto">
          <a:xfrm>
            <a:off x="386080" y="1716723"/>
            <a:ext cx="4525645" cy="49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lvl1pPr indent="612775" eaLnBrk="0" fontAlgn="base" hangingPunct="0">
              <a:spcBef>
                <a:spcPct val="0"/>
              </a:spcBef>
              <a:spcAft>
                <a:spcPct val="0"/>
              </a:spcAft>
              <a:tabLst>
                <a:tab pos="2743200" algn="l"/>
              </a:tabLst>
              <a:defRPr>
                <a:solidFill>
                  <a:schemeClr val="tx1"/>
                </a:solidFill>
                <a:latin typeface="Arial" panose="020B0604020202020204" pitchFamily="34" charset="0"/>
              </a:defRPr>
            </a:lvl1pPr>
            <a:lvl2pPr eaLnBrk="0" fontAlgn="base" hangingPunct="0">
              <a:spcBef>
                <a:spcPct val="0"/>
              </a:spcBef>
              <a:spcAft>
                <a:spcPct val="0"/>
              </a:spcAft>
              <a:tabLst>
                <a:tab pos="2743200" algn="l"/>
              </a:tabLst>
              <a:defRPr>
                <a:solidFill>
                  <a:schemeClr val="tx1"/>
                </a:solidFill>
                <a:latin typeface="Arial" panose="020B0604020202020204" pitchFamily="34" charset="0"/>
              </a:defRPr>
            </a:lvl2pPr>
            <a:lvl3pPr eaLnBrk="0" fontAlgn="base" hangingPunct="0">
              <a:spcBef>
                <a:spcPct val="0"/>
              </a:spcBef>
              <a:spcAft>
                <a:spcPct val="0"/>
              </a:spcAft>
              <a:tabLst>
                <a:tab pos="2743200" algn="l"/>
              </a:tabLst>
              <a:defRPr>
                <a:solidFill>
                  <a:schemeClr val="tx1"/>
                </a:solidFill>
                <a:latin typeface="Arial" panose="020B0604020202020204" pitchFamily="34" charset="0"/>
              </a:defRPr>
            </a:lvl3pPr>
            <a:lvl4pPr eaLnBrk="0" fontAlgn="base" hangingPunct="0">
              <a:spcBef>
                <a:spcPct val="0"/>
              </a:spcBef>
              <a:spcAft>
                <a:spcPct val="0"/>
              </a:spcAft>
              <a:tabLst>
                <a:tab pos="2743200" algn="l"/>
              </a:tabLst>
              <a:defRPr>
                <a:solidFill>
                  <a:schemeClr val="tx1"/>
                </a:solidFill>
                <a:latin typeface="Arial" panose="020B0604020202020204" pitchFamily="34" charset="0"/>
              </a:defRPr>
            </a:lvl4pPr>
            <a:lvl5pPr eaLnBrk="0" fontAlgn="base" hangingPunct="0">
              <a:spcBef>
                <a:spcPct val="0"/>
              </a:spcBef>
              <a:spcAft>
                <a:spcPct val="0"/>
              </a:spcAft>
              <a:tabLst>
                <a:tab pos="2743200" algn="l"/>
              </a:tabLst>
              <a:defRPr>
                <a:solidFill>
                  <a:schemeClr val="tx1"/>
                </a:solidFill>
                <a:latin typeface="Arial" panose="020B0604020202020204" pitchFamily="34" charset="0"/>
              </a:defRPr>
            </a:lvl5pPr>
            <a:lvl6pPr eaLnBrk="0" fontAlgn="base" hangingPunct="0">
              <a:spcBef>
                <a:spcPct val="0"/>
              </a:spcBef>
              <a:spcAft>
                <a:spcPct val="0"/>
              </a:spcAft>
              <a:tabLst>
                <a:tab pos="2743200" algn="l"/>
              </a:tabLst>
              <a:defRPr>
                <a:solidFill>
                  <a:schemeClr val="tx1"/>
                </a:solidFill>
                <a:latin typeface="Arial" panose="020B0604020202020204" pitchFamily="34" charset="0"/>
              </a:defRPr>
            </a:lvl6pPr>
            <a:lvl7pPr eaLnBrk="0" fontAlgn="base" hangingPunct="0">
              <a:spcBef>
                <a:spcPct val="0"/>
              </a:spcBef>
              <a:spcAft>
                <a:spcPct val="0"/>
              </a:spcAft>
              <a:tabLst>
                <a:tab pos="2743200" algn="l"/>
              </a:tabLst>
              <a:defRPr>
                <a:solidFill>
                  <a:schemeClr val="tx1"/>
                </a:solidFill>
                <a:latin typeface="Arial" panose="020B0604020202020204" pitchFamily="34" charset="0"/>
              </a:defRPr>
            </a:lvl7pPr>
            <a:lvl8pPr eaLnBrk="0" fontAlgn="base" hangingPunct="0">
              <a:spcBef>
                <a:spcPct val="0"/>
              </a:spcBef>
              <a:spcAft>
                <a:spcPct val="0"/>
              </a:spcAft>
              <a:tabLst>
                <a:tab pos="2743200" algn="l"/>
              </a:tabLst>
              <a:defRPr>
                <a:solidFill>
                  <a:schemeClr val="tx1"/>
                </a:solidFill>
                <a:latin typeface="Arial" panose="020B0604020202020204" pitchFamily="34" charset="0"/>
              </a:defRPr>
            </a:lvl8pPr>
            <a:lvl9pPr eaLnBrk="0" fontAlgn="base" hangingPunct="0">
              <a:spcBef>
                <a:spcPct val="0"/>
              </a:spcBef>
              <a:spcAft>
                <a:spcPct val="0"/>
              </a:spcAft>
              <a:tabLst>
                <a:tab pos="2743200" algn="l"/>
              </a:tabLst>
              <a:defRPr>
                <a:solidFill>
                  <a:schemeClr val="tx1"/>
                </a:solidFill>
                <a:latin typeface="Arial" panose="020B0604020202020204" pitchFamily="34" charset="0"/>
              </a:defRPr>
            </a:lvl9pPr>
          </a:lstStyle>
          <a:p>
            <a:pPr marR="0" lvl="0" indent="0" defTabSz="914400" rtl="0" eaLnBrk="0" fontAlgn="base" latinLnBrk="0" hangingPunct="0">
              <a:lnSpc>
                <a:spcPct val="100000"/>
              </a:lnSpc>
              <a:spcBef>
                <a:spcPct val="0"/>
              </a:spcBef>
              <a:spcAft>
                <a:spcPct val="0"/>
              </a:spcAft>
              <a:buClrTx/>
              <a:buSzTx/>
              <a:tabLst>
                <a:tab pos="2743200" algn="l"/>
              </a:tabLst>
            </a:pPr>
            <a:r>
              <a:rPr kumimoji="0" lang="en-US" altLang="zh-CN" sz="2800" b="1" i="0" u="none" strike="noStrike" cap="none" normalizeH="0" baseline="0">
                <a:ln>
                  <a:noFill/>
                </a:ln>
                <a:solidFill>
                  <a:schemeClr val="tx1"/>
                </a:solidFill>
                <a:effectLst/>
                <a:latin typeface="宋体" panose="02010600030101010101" pitchFamily="2" charset="-122"/>
                <a:cs typeface="宋体" panose="02010600030101010101" pitchFamily="2" charset="-122"/>
              </a:rPr>
              <a:t>a</a:t>
            </a:r>
            <a:r>
              <a:rPr kumimoji="0" lang="zh-CN" altLang="en-US" sz="2800" b="1" i="0" u="none" strike="noStrike" cap="none" normalizeH="0" baseline="0">
                <a:ln>
                  <a:noFill/>
                </a:ln>
                <a:solidFill>
                  <a:schemeClr val="tx1"/>
                </a:solidFill>
                <a:effectLst/>
                <a:latin typeface="宋体" panose="02010600030101010101" pitchFamily="2" charset="-122"/>
                <a:cs typeface="宋体" panose="02010600030101010101" pitchFamily="2" charset="-122"/>
              </a:rPr>
              <a:t>．酸溶法的工艺流程：</a:t>
            </a:r>
          </a:p>
        </p:txBody>
      </p:sp>
      <p:sp>
        <p:nvSpPr>
          <p:cNvPr id="20" name="矩形 19"/>
          <p:cNvSpPr/>
          <p:nvPr>
            <p:custDataLst>
              <p:tags r:id="rId7"/>
            </p:custDataLst>
          </p:nvPr>
        </p:nvSpPr>
        <p:spPr>
          <a:xfrm>
            <a:off x="1118870" y="5763895"/>
            <a:ext cx="6505575" cy="460375"/>
          </a:xfrm>
          <a:prstGeom prst="rect">
            <a:avLst/>
          </a:prstGeom>
        </p:spPr>
        <p:txBody>
          <a:bodyPr wrap="square">
            <a:spAutoFit/>
          </a:bodyPr>
          <a:lstStyle/>
          <a:p>
            <a:pPr algn="just">
              <a:spcAft>
                <a:spcPct val="0"/>
              </a:spcAft>
            </a:pPr>
            <a:r>
              <a:rPr lang="pt-BR" altLang="zh-CN" sz="2400" b="1" kern="100">
                <a:solidFill>
                  <a:srgbClr val="FF0000"/>
                </a:solidFill>
                <a:latin typeface="Times New Roman" panose="02020603050405020304" pitchFamily="18" charset="0"/>
                <a:cs typeface="Times New Roman" panose="02020603050405020304" pitchFamily="18" charset="0"/>
              </a:rPr>
              <a:t>AlO</a:t>
            </a:r>
            <a:r>
              <a:rPr lang="pt-BR" altLang="zh-CN" sz="2400" b="1" kern="100" baseline="-25000">
                <a:solidFill>
                  <a:srgbClr val="FF0000"/>
                </a:solidFill>
                <a:latin typeface="Times New Roman" panose="02020603050405020304" pitchFamily="18" charset="0"/>
                <a:cs typeface="Times New Roman" panose="02020603050405020304" pitchFamily="18" charset="0"/>
              </a:rPr>
              <a:t>2</a:t>
            </a:r>
            <a:r>
              <a:rPr lang="pt-BR" altLang="zh-CN" sz="2400" b="1" kern="100" baseline="30000">
                <a:solidFill>
                  <a:srgbClr val="FF0000"/>
                </a:solidFill>
                <a:latin typeface="Times New Roman" panose="02020603050405020304" pitchFamily="18" charset="0"/>
                <a:cs typeface="Times New Roman" panose="02020603050405020304" pitchFamily="18" charset="0"/>
              </a:rPr>
              <a:t>-</a:t>
            </a:r>
            <a:r>
              <a:rPr lang="zh-CN" altLang="zh-CN" sz="2400" b="1" kern="100">
                <a:solidFill>
                  <a:srgbClr val="FF0000"/>
                </a:solidFill>
                <a:latin typeface="Times New Roman" panose="02020603050405020304" pitchFamily="18" charset="0"/>
                <a:cs typeface="Times New Roman" panose="02020603050405020304" pitchFamily="18" charset="0"/>
              </a:rPr>
              <a:t>＋</a:t>
            </a:r>
            <a:r>
              <a:rPr lang="pt-BR" altLang="zh-CN" sz="2400" b="1" kern="100">
                <a:solidFill>
                  <a:srgbClr val="FF0000"/>
                </a:solidFill>
                <a:latin typeface="Times New Roman" panose="02020603050405020304" pitchFamily="18" charset="0"/>
                <a:cs typeface="Times New Roman" panose="02020603050405020304" pitchFamily="18" charset="0"/>
              </a:rPr>
              <a:t>2H</a:t>
            </a:r>
            <a:r>
              <a:rPr lang="pt-BR" altLang="zh-CN" sz="2400" b="1" kern="100" baseline="-25000">
                <a:solidFill>
                  <a:srgbClr val="FF0000"/>
                </a:solidFill>
                <a:latin typeface="Times New Roman" panose="02020603050405020304" pitchFamily="18" charset="0"/>
                <a:cs typeface="Times New Roman" panose="02020603050405020304" pitchFamily="18" charset="0"/>
              </a:rPr>
              <a:t>2</a:t>
            </a:r>
            <a:r>
              <a:rPr lang="pt-BR" altLang="zh-CN" sz="2400" b="1" kern="100">
                <a:solidFill>
                  <a:srgbClr val="FF0000"/>
                </a:solidFill>
                <a:latin typeface="Times New Roman" panose="02020603050405020304" pitchFamily="18" charset="0"/>
                <a:cs typeface="Times New Roman" panose="02020603050405020304" pitchFamily="18" charset="0"/>
              </a:rPr>
              <a:t>O</a:t>
            </a:r>
            <a:r>
              <a:rPr lang="zh-CN" altLang="zh-CN" sz="2400" b="1" kern="100">
                <a:solidFill>
                  <a:srgbClr val="FF0000"/>
                </a:solidFill>
                <a:latin typeface="Times New Roman" panose="02020603050405020304" pitchFamily="18" charset="0"/>
                <a:cs typeface="Times New Roman" panose="02020603050405020304" pitchFamily="18" charset="0"/>
              </a:rPr>
              <a:t>＋</a:t>
            </a:r>
            <a:r>
              <a:rPr lang="pt-BR" altLang="zh-CN" sz="2400" b="1" kern="100">
                <a:solidFill>
                  <a:srgbClr val="FF0000"/>
                </a:solidFill>
                <a:latin typeface="Times New Roman" panose="02020603050405020304" pitchFamily="18" charset="0"/>
                <a:cs typeface="Times New Roman" panose="02020603050405020304" pitchFamily="18" charset="0"/>
              </a:rPr>
              <a:t>CO</a:t>
            </a:r>
            <a:r>
              <a:rPr lang="pt-BR" altLang="zh-CN" sz="2400" b="1" kern="100" baseline="-25000">
                <a:solidFill>
                  <a:srgbClr val="FF0000"/>
                </a:solidFill>
                <a:latin typeface="Times New Roman" panose="02020603050405020304" pitchFamily="18" charset="0"/>
                <a:cs typeface="Times New Roman" panose="02020603050405020304" pitchFamily="18" charset="0"/>
              </a:rPr>
              <a:t>2</a:t>
            </a:r>
            <a:r>
              <a:rPr lang="pt-BR" altLang="zh-CN" sz="2400" b="1" kern="100" spc="-80">
                <a:solidFill>
                  <a:srgbClr val="FF0000"/>
                </a:solidFill>
                <a:latin typeface="Times New Roman" panose="02020603050405020304" pitchFamily="18" charset="0"/>
                <a:cs typeface="Times New Roman" panose="02020603050405020304" pitchFamily="18" charset="0"/>
              </a:rPr>
              <a:t>==</a:t>
            </a:r>
            <a:r>
              <a:rPr lang="pt-BR" altLang="zh-CN" sz="2400" b="1" kern="100">
                <a:solidFill>
                  <a:srgbClr val="FF0000"/>
                </a:solidFill>
                <a:latin typeface="Times New Roman" panose="02020603050405020304" pitchFamily="18" charset="0"/>
                <a:cs typeface="Times New Roman" panose="02020603050405020304" pitchFamily="18" charset="0"/>
              </a:rPr>
              <a:t>=Al(OH)</a:t>
            </a:r>
            <a:r>
              <a:rPr lang="pt-BR" altLang="zh-CN" sz="2400" b="1" kern="100" baseline="-25000">
                <a:solidFill>
                  <a:srgbClr val="FF0000"/>
                </a:solidFill>
                <a:latin typeface="Times New Roman" panose="02020603050405020304" pitchFamily="18" charset="0"/>
                <a:cs typeface="Times New Roman" panose="02020603050405020304" pitchFamily="18" charset="0"/>
              </a:rPr>
              <a:t>3</a:t>
            </a:r>
            <a:r>
              <a:rPr lang="pt-BR" altLang="zh-CN" sz="2400" b="1" kern="100">
                <a:solidFill>
                  <a:srgbClr val="FF0000"/>
                </a:solidFill>
                <a:latin typeface="Times New Roman" panose="02020603050405020304" pitchFamily="18" charset="0"/>
                <a:cs typeface="Times New Roman" panose="02020603050405020304" pitchFamily="18" charset="0"/>
              </a:rPr>
              <a:t>↓</a:t>
            </a:r>
            <a:r>
              <a:rPr lang="zh-CN" altLang="zh-CN" sz="2400" b="1" kern="100">
                <a:solidFill>
                  <a:srgbClr val="FF0000"/>
                </a:solidFill>
                <a:latin typeface="Times New Roman" panose="02020603050405020304" pitchFamily="18" charset="0"/>
                <a:cs typeface="Times New Roman" panose="02020603050405020304" pitchFamily="18" charset="0"/>
              </a:rPr>
              <a:t>＋</a:t>
            </a:r>
            <a:r>
              <a:rPr lang="pt-BR" altLang="zh-CN" sz="2400" b="1" kern="100">
                <a:solidFill>
                  <a:srgbClr val="FF0000"/>
                </a:solidFill>
                <a:latin typeface="Times New Roman" panose="02020603050405020304" pitchFamily="18" charset="0"/>
                <a:cs typeface="Times New Roman" panose="02020603050405020304" pitchFamily="18" charset="0"/>
              </a:rPr>
              <a:t>HCO</a:t>
            </a:r>
            <a:r>
              <a:rPr lang="pt-BR" altLang="zh-CN" sz="2400" b="1" kern="100" baseline="-25000">
                <a:solidFill>
                  <a:srgbClr val="FF0000"/>
                </a:solidFill>
                <a:latin typeface="Times New Roman" panose="02020603050405020304" pitchFamily="18" charset="0"/>
                <a:cs typeface="Times New Roman" panose="02020603050405020304" pitchFamily="18" charset="0"/>
              </a:rPr>
              <a:t>3</a:t>
            </a:r>
            <a:r>
              <a:rPr lang="pt-BR" altLang="zh-CN" sz="2400" b="1" kern="100" baseline="30000">
                <a:solidFill>
                  <a:srgbClr val="FF0000"/>
                </a:solidFill>
                <a:latin typeface="Times New Roman" panose="02020603050405020304" pitchFamily="18" charset="0"/>
                <a:cs typeface="Times New Roman" panose="02020603050405020304" pitchFamily="18" charset="0"/>
              </a:rPr>
              <a:t>-</a:t>
            </a:r>
          </a:p>
        </p:txBody>
      </p:sp>
      <p:sp>
        <p:nvSpPr>
          <p:cNvPr id="22" name="矩形 21"/>
          <p:cNvSpPr/>
          <p:nvPr>
            <p:custDataLst>
              <p:tags r:id="rId8"/>
            </p:custDataLst>
          </p:nvPr>
        </p:nvSpPr>
        <p:spPr>
          <a:xfrm>
            <a:off x="2526744" y="3268468"/>
            <a:ext cx="449580" cy="414020"/>
          </a:xfrm>
          <a:prstGeom prst="rect">
            <a:avLst/>
          </a:prstGeom>
        </p:spPr>
        <p:txBody>
          <a:bodyPr wrap="square">
            <a:spAutoFit/>
          </a:bodyPr>
          <a:lstStyle/>
          <a:p>
            <a:r>
              <a:rPr lang="zh-CN" altLang="pt-BR" sz="2100" b="1">
                <a:solidFill>
                  <a:srgbClr val="FF0000"/>
                </a:solidFill>
                <a:latin typeface="+mn-ea"/>
                <a:cs typeface="宋体" panose="02010600030101010101" pitchFamily="2" charset="-122"/>
              </a:rPr>
              <a:t>①</a:t>
            </a:r>
            <a:endParaRPr lang="zh-CN" altLang="en-US" sz="2100">
              <a:solidFill>
                <a:srgbClr val="FF0000"/>
              </a:solidFill>
            </a:endParaRPr>
          </a:p>
        </p:txBody>
      </p:sp>
      <p:sp>
        <p:nvSpPr>
          <p:cNvPr id="23" name="矩形 22"/>
          <p:cNvSpPr/>
          <p:nvPr>
            <p:custDataLst>
              <p:tags r:id="rId9"/>
            </p:custDataLst>
          </p:nvPr>
        </p:nvSpPr>
        <p:spPr>
          <a:xfrm>
            <a:off x="6784019" y="3344483"/>
            <a:ext cx="435347" cy="414020"/>
          </a:xfrm>
          <a:prstGeom prst="rect">
            <a:avLst/>
          </a:prstGeom>
        </p:spPr>
        <p:txBody>
          <a:bodyPr wrap="square">
            <a:spAutoFit/>
          </a:bodyPr>
          <a:lstStyle/>
          <a:p>
            <a:r>
              <a:rPr lang="zh-CN" altLang="pt-BR" sz="2100" b="1">
                <a:solidFill>
                  <a:srgbClr val="FF0000"/>
                </a:solidFill>
                <a:latin typeface="+mn-ea"/>
                <a:cs typeface="宋体" panose="02010600030101010101" pitchFamily="2" charset="-122"/>
              </a:rPr>
              <a:t>②</a:t>
            </a:r>
            <a:endParaRPr lang="zh-CN" altLang="en-US" sz="2100">
              <a:solidFill>
                <a:srgbClr val="FF0000"/>
              </a:solidFill>
            </a:endParaRPr>
          </a:p>
        </p:txBody>
      </p:sp>
      <p:sp>
        <p:nvSpPr>
          <p:cNvPr id="25" name="文本框 24"/>
          <p:cNvSpPr txBox="1"/>
          <p:nvPr>
            <p:custDataLst>
              <p:tags r:id="rId10"/>
            </p:custDataLst>
          </p:nvPr>
        </p:nvSpPr>
        <p:spPr>
          <a:xfrm>
            <a:off x="6394898" y="4450444"/>
            <a:ext cx="824345" cy="460375"/>
          </a:xfrm>
          <a:prstGeom prst="rect">
            <a:avLst/>
          </a:prstGeom>
          <a:noFill/>
        </p:spPr>
        <p:txBody>
          <a:bodyPr wrap="square" rtlCol="0">
            <a:spAutoFit/>
          </a:bodyPr>
          <a:lstStyle/>
          <a:p>
            <a:r>
              <a:rPr lang="en-US" altLang="zh-CN" sz="2400" b="1">
                <a:solidFill>
                  <a:srgbClr val="FF0000"/>
                </a:solidFill>
              </a:rPr>
              <a:t>SiO</a:t>
            </a:r>
            <a:r>
              <a:rPr lang="en-US" altLang="zh-CN" sz="2400" b="1" baseline="-25000">
                <a:solidFill>
                  <a:srgbClr val="FF0000"/>
                </a:solidFill>
              </a:rPr>
              <a:t>2</a:t>
            </a:r>
          </a:p>
        </p:txBody>
      </p:sp>
      <p:sp>
        <p:nvSpPr>
          <p:cNvPr id="26" name="文本框 25"/>
          <p:cNvSpPr txBox="1"/>
          <p:nvPr>
            <p:custDataLst>
              <p:tags r:id="rId11"/>
            </p:custDataLst>
          </p:nvPr>
        </p:nvSpPr>
        <p:spPr>
          <a:xfrm>
            <a:off x="7608679" y="4382794"/>
            <a:ext cx="1273598" cy="460375"/>
          </a:xfrm>
          <a:prstGeom prst="rect">
            <a:avLst/>
          </a:prstGeom>
          <a:noFill/>
        </p:spPr>
        <p:txBody>
          <a:bodyPr wrap="square" rtlCol="0">
            <a:spAutoFit/>
          </a:bodyPr>
          <a:lstStyle/>
          <a:p>
            <a:r>
              <a:rPr lang="en-US" altLang="zh-CN" sz="2400" b="1">
                <a:solidFill>
                  <a:srgbClr val="FF0000"/>
                </a:solidFill>
              </a:rPr>
              <a:t>Fe(OH)</a:t>
            </a:r>
            <a:r>
              <a:rPr lang="en-US" altLang="zh-CN" sz="2400" b="1" baseline="-25000">
                <a:solidFill>
                  <a:srgbClr val="FF0000"/>
                </a:solidFill>
              </a:rPr>
              <a:t>3</a:t>
            </a:r>
          </a:p>
        </p:txBody>
      </p:sp>
      <p:sp>
        <p:nvSpPr>
          <p:cNvPr id="27" name="文本框 26"/>
          <p:cNvSpPr txBox="1"/>
          <p:nvPr>
            <p:custDataLst>
              <p:tags r:id="rId12"/>
            </p:custDataLst>
          </p:nvPr>
        </p:nvSpPr>
        <p:spPr>
          <a:xfrm>
            <a:off x="2983865" y="4843145"/>
            <a:ext cx="2717800" cy="460375"/>
          </a:xfrm>
          <a:prstGeom prst="rect">
            <a:avLst/>
          </a:prstGeom>
          <a:noFill/>
        </p:spPr>
        <p:txBody>
          <a:bodyPr wrap="square" rtlCol="0">
            <a:spAutoFit/>
          </a:bodyPr>
          <a:lstStyle/>
          <a:p>
            <a:r>
              <a:rPr lang="en-US" altLang="zh-CN" sz="2400" b="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Al</a:t>
            </a:r>
            <a:r>
              <a:rPr lang="en-US" altLang="zh-CN" sz="2400" b="1" baseline="3000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3+    </a:t>
            </a:r>
            <a:r>
              <a:rPr lang="en-US" altLang="zh-CN" sz="2400" b="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Fe</a:t>
            </a:r>
            <a:r>
              <a:rPr lang="en-US" altLang="zh-CN" sz="2400" b="1" baseline="3000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3+</a:t>
            </a:r>
          </a:p>
        </p:txBody>
      </p:sp>
      <p:sp>
        <p:nvSpPr>
          <p:cNvPr id="28" name="文本框 27"/>
          <p:cNvSpPr txBox="1"/>
          <p:nvPr>
            <p:custDataLst>
              <p:tags r:id="rId13"/>
            </p:custDataLst>
          </p:nvPr>
        </p:nvSpPr>
        <p:spPr>
          <a:xfrm>
            <a:off x="5274123" y="4843122"/>
            <a:ext cx="1030901" cy="460375"/>
          </a:xfrm>
          <a:prstGeom prst="rect">
            <a:avLst/>
          </a:prstGeom>
          <a:noFill/>
        </p:spPr>
        <p:txBody>
          <a:bodyPr wrap="square" rtlCol="0">
            <a:spAutoFit/>
          </a:bodyPr>
          <a:lstStyle/>
          <a:p>
            <a:r>
              <a:rPr lang="en-US" altLang="zh-CN" sz="2400" b="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Na</a:t>
            </a:r>
            <a:r>
              <a:rPr lang="en-US" altLang="zh-CN" sz="2400" b="1" baseline="3000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2" name="矩形 1"/>
          <p:cNvSpPr/>
          <p:nvPr>
            <p:custDataLst>
              <p:tags r:id="rId14"/>
            </p:custDataLst>
          </p:nvPr>
        </p:nvSpPr>
        <p:spPr>
          <a:xfrm>
            <a:off x="1118769" y="5303493"/>
            <a:ext cx="4155440" cy="460375"/>
          </a:xfrm>
          <a:prstGeom prst="rect">
            <a:avLst/>
          </a:prstGeom>
        </p:spPr>
        <p:txBody>
          <a:bodyPr wrap="none">
            <a:spAutoFit/>
          </a:bodyPr>
          <a:lstStyle/>
          <a:p>
            <a:pPr algn="just">
              <a:spcAft>
                <a:spcPct val="0"/>
              </a:spcAft>
            </a:pPr>
            <a:r>
              <a:rPr lang="pt-BR" altLang="zh-CN" sz="2400" b="1" kern="100">
                <a:solidFill>
                  <a:srgbClr val="FF0000"/>
                </a:solidFill>
                <a:latin typeface="Times New Roman" panose="02020603050405020304" pitchFamily="18" charset="0"/>
                <a:ea typeface="宋体" panose="02010600030101010101" pitchFamily="2" charset="-122"/>
              </a:rPr>
              <a:t>Al</a:t>
            </a:r>
            <a:r>
              <a:rPr lang="pt-BR" altLang="zh-CN" sz="2400" b="1" kern="100" baseline="-25000">
                <a:solidFill>
                  <a:srgbClr val="FF0000"/>
                </a:solidFill>
                <a:latin typeface="Times New Roman" panose="02020603050405020304" pitchFamily="18" charset="0"/>
                <a:ea typeface="宋体" panose="02010600030101010101" pitchFamily="2" charset="-122"/>
              </a:rPr>
              <a:t>2</a:t>
            </a:r>
            <a:r>
              <a:rPr lang="pt-BR" altLang="zh-CN" sz="2400" b="1" kern="100">
                <a:solidFill>
                  <a:srgbClr val="FF0000"/>
                </a:solidFill>
                <a:latin typeface="Times New Roman" panose="02020603050405020304" pitchFamily="18" charset="0"/>
                <a:ea typeface="宋体" panose="02010600030101010101" pitchFamily="2" charset="-122"/>
              </a:rPr>
              <a:t>O</a:t>
            </a:r>
            <a:r>
              <a:rPr lang="pt-BR" altLang="zh-CN" sz="2400" b="1" kern="100" baseline="-25000">
                <a:solidFill>
                  <a:srgbClr val="FF0000"/>
                </a:solidFill>
                <a:latin typeface="Times New Roman" panose="02020603050405020304" pitchFamily="18" charset="0"/>
                <a:ea typeface="宋体" panose="02010600030101010101" pitchFamily="2" charset="-122"/>
              </a:rPr>
              <a:t>3</a:t>
            </a:r>
            <a:r>
              <a:rPr lang="zh-CN" altLang="zh-CN" sz="2400" b="1" kern="100">
                <a:solidFill>
                  <a:srgbClr val="FF0000"/>
                </a:solidFill>
                <a:latin typeface="Times New Roman" panose="02020603050405020304" pitchFamily="18" charset="0"/>
                <a:ea typeface="宋体" panose="02010600030101010101" pitchFamily="2" charset="-122"/>
              </a:rPr>
              <a:t>＋</a:t>
            </a:r>
            <a:r>
              <a:rPr lang="pt-BR" altLang="zh-CN" sz="2400" b="1" kern="100">
                <a:solidFill>
                  <a:srgbClr val="FF0000"/>
                </a:solidFill>
                <a:latin typeface="Times New Roman" panose="02020603050405020304" pitchFamily="18" charset="0"/>
                <a:ea typeface="宋体" panose="02010600030101010101" pitchFamily="2" charset="-122"/>
              </a:rPr>
              <a:t>6H</a:t>
            </a:r>
            <a:r>
              <a:rPr lang="zh-CN" altLang="zh-CN" sz="2400" b="1" kern="100" baseline="30000">
                <a:solidFill>
                  <a:srgbClr val="FF0000"/>
                </a:solidFill>
                <a:latin typeface="Times New Roman" panose="02020603050405020304" pitchFamily="18" charset="0"/>
                <a:ea typeface="宋体" panose="02010600030101010101" pitchFamily="2" charset="-122"/>
              </a:rPr>
              <a:t>＋</a:t>
            </a:r>
            <a:r>
              <a:rPr lang="pt-BR" altLang="zh-CN" sz="2400" b="1" kern="100" spc="-80">
                <a:solidFill>
                  <a:srgbClr val="FF0000"/>
                </a:solidFill>
                <a:latin typeface="MingLiU"/>
                <a:ea typeface="宋体" panose="02010600030101010101" pitchFamily="2" charset="-122"/>
              </a:rPr>
              <a:t>==</a:t>
            </a:r>
            <a:r>
              <a:rPr lang="pt-BR" altLang="zh-CN" sz="2400" b="1" kern="100">
                <a:solidFill>
                  <a:srgbClr val="FF0000"/>
                </a:solidFill>
                <a:latin typeface="MingLiU"/>
                <a:ea typeface="宋体" panose="02010600030101010101" pitchFamily="2" charset="-122"/>
              </a:rPr>
              <a:t>=</a:t>
            </a:r>
            <a:r>
              <a:rPr lang="pt-BR" altLang="zh-CN" sz="2400" b="1" kern="100">
                <a:solidFill>
                  <a:srgbClr val="FF0000"/>
                </a:solidFill>
                <a:latin typeface="Times New Roman" panose="02020603050405020304" pitchFamily="18" charset="0"/>
                <a:ea typeface="宋体" panose="02010600030101010101" pitchFamily="2" charset="-122"/>
              </a:rPr>
              <a:t>2Al</a:t>
            </a:r>
            <a:r>
              <a:rPr lang="pt-BR" altLang="zh-CN" sz="2400" b="1" kern="100" baseline="30000">
                <a:solidFill>
                  <a:srgbClr val="FF0000"/>
                </a:solidFill>
                <a:latin typeface="Times New Roman" panose="02020603050405020304" pitchFamily="18" charset="0"/>
                <a:ea typeface="宋体" panose="02010600030101010101" pitchFamily="2" charset="-122"/>
              </a:rPr>
              <a:t>3</a:t>
            </a:r>
            <a:r>
              <a:rPr lang="zh-CN" altLang="zh-CN" sz="2400" b="1" kern="100" baseline="30000">
                <a:solidFill>
                  <a:srgbClr val="FF0000"/>
                </a:solidFill>
                <a:latin typeface="Times New Roman" panose="02020603050405020304" pitchFamily="18" charset="0"/>
                <a:ea typeface="宋体" panose="02010600030101010101" pitchFamily="2" charset="-122"/>
              </a:rPr>
              <a:t>＋</a:t>
            </a:r>
            <a:r>
              <a:rPr lang="zh-CN" altLang="zh-CN" sz="2400" b="1" kern="100">
                <a:solidFill>
                  <a:srgbClr val="FF0000"/>
                </a:solidFill>
                <a:latin typeface="Times New Roman" panose="02020603050405020304" pitchFamily="18" charset="0"/>
                <a:ea typeface="宋体" panose="02010600030101010101" pitchFamily="2" charset="-122"/>
              </a:rPr>
              <a:t>＋</a:t>
            </a:r>
            <a:r>
              <a:rPr lang="pt-BR" altLang="zh-CN" sz="2400" b="1" kern="100">
                <a:solidFill>
                  <a:srgbClr val="FF0000"/>
                </a:solidFill>
                <a:latin typeface="Times New Roman" panose="02020603050405020304" pitchFamily="18" charset="0"/>
                <a:ea typeface="宋体" panose="02010600030101010101" pitchFamily="2" charset="-122"/>
              </a:rPr>
              <a:t>3H</a:t>
            </a:r>
            <a:r>
              <a:rPr lang="pt-BR" altLang="zh-CN" sz="2400" b="1" kern="100" baseline="-25000">
                <a:solidFill>
                  <a:srgbClr val="FF0000"/>
                </a:solidFill>
                <a:latin typeface="Times New Roman" panose="02020603050405020304" pitchFamily="18" charset="0"/>
                <a:ea typeface="宋体" panose="02010600030101010101" pitchFamily="2" charset="-122"/>
              </a:rPr>
              <a:t>2</a:t>
            </a:r>
            <a:r>
              <a:rPr lang="pt-BR" altLang="zh-CN" sz="2400" b="1" kern="100">
                <a:solidFill>
                  <a:srgbClr val="FF0000"/>
                </a:solidFill>
                <a:latin typeface="Times New Roman" panose="02020603050405020304" pitchFamily="18" charset="0"/>
                <a:ea typeface="宋体" panose="02010600030101010101" pitchFamily="2" charset="-122"/>
              </a:rPr>
              <a:t>O</a:t>
            </a:r>
            <a:endParaRPr lang="pt-BR" altLang="zh-CN" sz="2400" b="1" kern="100">
              <a:solidFill>
                <a:srgbClr val="FF0000"/>
              </a:solidFill>
              <a:effectLst/>
              <a:latin typeface="Times New Roman" panose="02020603050405020304" pitchFamily="18" charset="0"/>
              <a:ea typeface="宋体" panose="02010600030101010101" pitchFamily="2" charset="-122"/>
            </a:endParaRPr>
          </a:p>
        </p:txBody>
      </p:sp>
      <p:sp>
        <p:nvSpPr>
          <p:cNvPr id="3" name="矩形 2"/>
          <p:cNvSpPr/>
          <p:nvPr>
            <p:custDataLst>
              <p:tags r:id="rId15"/>
            </p:custDataLst>
          </p:nvPr>
        </p:nvSpPr>
        <p:spPr>
          <a:xfrm>
            <a:off x="5412670" y="5303683"/>
            <a:ext cx="4188460" cy="460375"/>
          </a:xfrm>
          <a:prstGeom prst="rect">
            <a:avLst/>
          </a:prstGeom>
        </p:spPr>
        <p:txBody>
          <a:bodyPr wrap="none">
            <a:spAutoFit/>
          </a:bodyPr>
          <a:lstStyle/>
          <a:p>
            <a:pPr algn="just">
              <a:spcAft>
                <a:spcPct val="0"/>
              </a:spcAft>
            </a:pPr>
            <a:r>
              <a:rPr lang="pt-BR" altLang="zh-CN" sz="2400" b="1" kern="100">
                <a:solidFill>
                  <a:srgbClr val="FF0000"/>
                </a:solidFill>
                <a:latin typeface="Times New Roman" panose="02020603050405020304" pitchFamily="18" charset="0"/>
                <a:ea typeface="宋体" panose="02010600030101010101" pitchFamily="2" charset="-122"/>
              </a:rPr>
              <a:t>Fe</a:t>
            </a:r>
            <a:r>
              <a:rPr lang="pt-BR" altLang="zh-CN" sz="2400" b="1" kern="100" baseline="-25000">
                <a:solidFill>
                  <a:srgbClr val="FF0000"/>
                </a:solidFill>
                <a:latin typeface="Times New Roman" panose="02020603050405020304" pitchFamily="18" charset="0"/>
                <a:ea typeface="宋体" panose="02010600030101010101" pitchFamily="2" charset="-122"/>
              </a:rPr>
              <a:t>2</a:t>
            </a:r>
            <a:r>
              <a:rPr lang="pt-BR" altLang="zh-CN" sz="2400" b="1" kern="100">
                <a:solidFill>
                  <a:srgbClr val="FF0000"/>
                </a:solidFill>
                <a:latin typeface="Times New Roman" panose="02020603050405020304" pitchFamily="18" charset="0"/>
                <a:ea typeface="宋体" panose="02010600030101010101" pitchFamily="2" charset="-122"/>
              </a:rPr>
              <a:t>O</a:t>
            </a:r>
            <a:r>
              <a:rPr lang="pt-BR" altLang="zh-CN" sz="2400" b="1" kern="100" baseline="-25000">
                <a:solidFill>
                  <a:srgbClr val="FF0000"/>
                </a:solidFill>
                <a:latin typeface="Times New Roman" panose="02020603050405020304" pitchFamily="18" charset="0"/>
                <a:ea typeface="宋体" panose="02010600030101010101" pitchFamily="2" charset="-122"/>
              </a:rPr>
              <a:t>3</a:t>
            </a:r>
            <a:r>
              <a:rPr lang="zh-CN" altLang="zh-CN" sz="2400" b="1" kern="100">
                <a:solidFill>
                  <a:srgbClr val="FF0000"/>
                </a:solidFill>
                <a:latin typeface="Times New Roman" panose="02020603050405020304" pitchFamily="18" charset="0"/>
                <a:ea typeface="宋体" panose="02010600030101010101" pitchFamily="2" charset="-122"/>
              </a:rPr>
              <a:t>＋</a:t>
            </a:r>
            <a:r>
              <a:rPr lang="pt-BR" altLang="zh-CN" sz="2400" b="1" kern="100">
                <a:solidFill>
                  <a:srgbClr val="FF0000"/>
                </a:solidFill>
                <a:latin typeface="Times New Roman" panose="02020603050405020304" pitchFamily="18" charset="0"/>
                <a:ea typeface="宋体" panose="02010600030101010101" pitchFamily="2" charset="-122"/>
              </a:rPr>
              <a:t>6H</a:t>
            </a:r>
            <a:r>
              <a:rPr lang="zh-CN" altLang="zh-CN" sz="2400" b="1" kern="100" baseline="30000">
                <a:solidFill>
                  <a:srgbClr val="FF0000"/>
                </a:solidFill>
                <a:latin typeface="Times New Roman" panose="02020603050405020304" pitchFamily="18" charset="0"/>
                <a:ea typeface="宋体" panose="02010600030101010101" pitchFamily="2" charset="-122"/>
              </a:rPr>
              <a:t>＋</a:t>
            </a:r>
            <a:r>
              <a:rPr lang="pt-BR" altLang="zh-CN" sz="2400" b="1" kern="100" spc="-80">
                <a:solidFill>
                  <a:srgbClr val="FF0000"/>
                </a:solidFill>
                <a:latin typeface="MingLiU"/>
                <a:ea typeface="宋体" panose="02010600030101010101" pitchFamily="2" charset="-122"/>
              </a:rPr>
              <a:t>==</a:t>
            </a:r>
            <a:r>
              <a:rPr lang="pt-BR" altLang="zh-CN" sz="2400" b="1" kern="100">
                <a:solidFill>
                  <a:srgbClr val="FF0000"/>
                </a:solidFill>
                <a:latin typeface="MingLiU"/>
                <a:ea typeface="宋体" panose="02010600030101010101" pitchFamily="2" charset="-122"/>
              </a:rPr>
              <a:t>=</a:t>
            </a:r>
            <a:r>
              <a:rPr lang="pt-BR" altLang="zh-CN" sz="2400" b="1" kern="100">
                <a:solidFill>
                  <a:srgbClr val="FF0000"/>
                </a:solidFill>
                <a:latin typeface="Times New Roman" panose="02020603050405020304" pitchFamily="18" charset="0"/>
                <a:ea typeface="宋体" panose="02010600030101010101" pitchFamily="2" charset="-122"/>
              </a:rPr>
              <a:t>2Fe</a:t>
            </a:r>
            <a:r>
              <a:rPr lang="pt-BR" altLang="zh-CN" sz="2400" b="1" kern="100" baseline="30000">
                <a:solidFill>
                  <a:srgbClr val="FF0000"/>
                </a:solidFill>
                <a:latin typeface="Times New Roman" panose="02020603050405020304" pitchFamily="18" charset="0"/>
                <a:ea typeface="宋体" panose="02010600030101010101" pitchFamily="2" charset="-122"/>
              </a:rPr>
              <a:t>3</a:t>
            </a:r>
            <a:r>
              <a:rPr lang="zh-CN" altLang="zh-CN" sz="2400" b="1" kern="100" baseline="30000">
                <a:solidFill>
                  <a:srgbClr val="FF0000"/>
                </a:solidFill>
                <a:latin typeface="Times New Roman" panose="02020603050405020304" pitchFamily="18" charset="0"/>
                <a:ea typeface="宋体" panose="02010600030101010101" pitchFamily="2" charset="-122"/>
              </a:rPr>
              <a:t>＋</a:t>
            </a:r>
            <a:r>
              <a:rPr lang="zh-CN" altLang="zh-CN" sz="2400" b="1" kern="100">
                <a:solidFill>
                  <a:srgbClr val="FF0000"/>
                </a:solidFill>
                <a:latin typeface="Times New Roman" panose="02020603050405020304" pitchFamily="18" charset="0"/>
                <a:ea typeface="宋体" panose="02010600030101010101" pitchFamily="2" charset="-122"/>
              </a:rPr>
              <a:t>＋</a:t>
            </a:r>
            <a:r>
              <a:rPr lang="pt-BR" altLang="zh-CN" sz="2400" b="1" kern="100">
                <a:solidFill>
                  <a:srgbClr val="FF0000"/>
                </a:solidFill>
                <a:latin typeface="Times New Roman" panose="02020603050405020304" pitchFamily="18" charset="0"/>
                <a:ea typeface="宋体" panose="02010600030101010101" pitchFamily="2" charset="-122"/>
              </a:rPr>
              <a:t>3H</a:t>
            </a:r>
            <a:r>
              <a:rPr lang="pt-BR" altLang="zh-CN" sz="2400" b="1" kern="100" baseline="-25000">
                <a:solidFill>
                  <a:srgbClr val="FF0000"/>
                </a:solidFill>
                <a:latin typeface="Times New Roman" panose="02020603050405020304" pitchFamily="18" charset="0"/>
                <a:ea typeface="宋体" panose="02010600030101010101" pitchFamily="2" charset="-122"/>
              </a:rPr>
              <a:t>2</a:t>
            </a:r>
            <a:r>
              <a:rPr lang="pt-BR" altLang="zh-CN" sz="2400" b="1" kern="100">
                <a:solidFill>
                  <a:srgbClr val="FF0000"/>
                </a:solidFill>
                <a:latin typeface="Times New Roman" panose="02020603050405020304" pitchFamily="18" charset="0"/>
                <a:ea typeface="宋体" panose="02010600030101010101" pitchFamily="2" charset="-122"/>
              </a:rPr>
              <a:t>O</a:t>
            </a:r>
            <a:endParaRPr lang="pt-BR" altLang="zh-CN" sz="2400" b="1" kern="100">
              <a:solidFill>
                <a:srgbClr val="FF0000"/>
              </a:solidFill>
              <a:effectLst/>
              <a:latin typeface="Times New Roman" panose="02020603050405020304" pitchFamily="18" charset="0"/>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28"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custDataLst>
              <p:tags r:id="rId2"/>
            </p:custDataLst>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202690" y="929005"/>
            <a:ext cx="9834245" cy="2574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custDataLst>
              <p:tags r:id="rId3"/>
            </p:custDataLst>
          </p:nvPr>
        </p:nvSpPr>
        <p:spPr bwMode="auto">
          <a:xfrm>
            <a:off x="596900" y="3258185"/>
            <a:ext cx="11158220" cy="339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lvl1pPr indent="612775" eaLnBrk="0" fontAlgn="base" hangingPunct="0">
              <a:spcBef>
                <a:spcPct val="0"/>
              </a:spcBef>
              <a:spcAft>
                <a:spcPct val="0"/>
              </a:spcAft>
              <a:tabLst>
                <a:tab pos="2743200" algn="l"/>
              </a:tabLst>
              <a:defRPr>
                <a:solidFill>
                  <a:schemeClr val="tx1"/>
                </a:solidFill>
                <a:latin typeface="Arial" panose="020B0604020202020204" pitchFamily="34" charset="0"/>
              </a:defRPr>
            </a:lvl1pPr>
            <a:lvl2pPr eaLnBrk="0" fontAlgn="base" hangingPunct="0">
              <a:spcBef>
                <a:spcPct val="0"/>
              </a:spcBef>
              <a:spcAft>
                <a:spcPct val="0"/>
              </a:spcAft>
              <a:tabLst>
                <a:tab pos="2743200" algn="l"/>
              </a:tabLst>
              <a:defRPr>
                <a:solidFill>
                  <a:schemeClr val="tx1"/>
                </a:solidFill>
                <a:latin typeface="Arial" panose="020B0604020202020204" pitchFamily="34" charset="0"/>
              </a:defRPr>
            </a:lvl2pPr>
            <a:lvl3pPr eaLnBrk="0" fontAlgn="base" hangingPunct="0">
              <a:spcBef>
                <a:spcPct val="0"/>
              </a:spcBef>
              <a:spcAft>
                <a:spcPct val="0"/>
              </a:spcAft>
              <a:tabLst>
                <a:tab pos="2743200" algn="l"/>
              </a:tabLst>
              <a:defRPr>
                <a:solidFill>
                  <a:schemeClr val="tx1"/>
                </a:solidFill>
                <a:latin typeface="Arial" panose="020B0604020202020204" pitchFamily="34" charset="0"/>
              </a:defRPr>
            </a:lvl3pPr>
            <a:lvl4pPr eaLnBrk="0" fontAlgn="base" hangingPunct="0">
              <a:spcBef>
                <a:spcPct val="0"/>
              </a:spcBef>
              <a:spcAft>
                <a:spcPct val="0"/>
              </a:spcAft>
              <a:tabLst>
                <a:tab pos="2743200" algn="l"/>
              </a:tabLst>
              <a:defRPr>
                <a:solidFill>
                  <a:schemeClr val="tx1"/>
                </a:solidFill>
                <a:latin typeface="Arial" panose="020B0604020202020204" pitchFamily="34" charset="0"/>
              </a:defRPr>
            </a:lvl4pPr>
            <a:lvl5pPr eaLnBrk="0" fontAlgn="base" hangingPunct="0">
              <a:spcBef>
                <a:spcPct val="0"/>
              </a:spcBef>
              <a:spcAft>
                <a:spcPct val="0"/>
              </a:spcAft>
              <a:tabLst>
                <a:tab pos="2743200" algn="l"/>
              </a:tabLst>
              <a:defRPr>
                <a:solidFill>
                  <a:schemeClr val="tx1"/>
                </a:solidFill>
                <a:latin typeface="Arial" panose="020B0604020202020204" pitchFamily="34" charset="0"/>
              </a:defRPr>
            </a:lvl5pPr>
            <a:lvl6pPr eaLnBrk="0" fontAlgn="base" hangingPunct="0">
              <a:spcBef>
                <a:spcPct val="0"/>
              </a:spcBef>
              <a:spcAft>
                <a:spcPct val="0"/>
              </a:spcAft>
              <a:tabLst>
                <a:tab pos="2743200" algn="l"/>
              </a:tabLst>
              <a:defRPr>
                <a:solidFill>
                  <a:schemeClr val="tx1"/>
                </a:solidFill>
                <a:latin typeface="Arial" panose="020B0604020202020204" pitchFamily="34" charset="0"/>
              </a:defRPr>
            </a:lvl6pPr>
            <a:lvl7pPr eaLnBrk="0" fontAlgn="base" hangingPunct="0">
              <a:spcBef>
                <a:spcPct val="0"/>
              </a:spcBef>
              <a:spcAft>
                <a:spcPct val="0"/>
              </a:spcAft>
              <a:tabLst>
                <a:tab pos="2743200" algn="l"/>
              </a:tabLst>
              <a:defRPr>
                <a:solidFill>
                  <a:schemeClr val="tx1"/>
                </a:solidFill>
                <a:latin typeface="Arial" panose="020B0604020202020204" pitchFamily="34" charset="0"/>
              </a:defRPr>
            </a:lvl7pPr>
            <a:lvl8pPr eaLnBrk="0" fontAlgn="base" hangingPunct="0">
              <a:spcBef>
                <a:spcPct val="0"/>
              </a:spcBef>
              <a:spcAft>
                <a:spcPct val="0"/>
              </a:spcAft>
              <a:tabLst>
                <a:tab pos="2743200" algn="l"/>
              </a:tabLst>
              <a:defRPr>
                <a:solidFill>
                  <a:schemeClr val="tx1"/>
                </a:solidFill>
                <a:latin typeface="Arial" panose="020B0604020202020204" pitchFamily="34" charset="0"/>
              </a:defRPr>
            </a:lvl8pPr>
            <a:lvl9pPr eaLnBrk="0" fontAlgn="base" hangingPunct="0">
              <a:spcBef>
                <a:spcPct val="0"/>
              </a:spcBef>
              <a:spcAft>
                <a:spcPct val="0"/>
              </a:spcAft>
              <a:tabLst>
                <a:tab pos="2743200" algn="l"/>
              </a:tabLst>
              <a:defRPr>
                <a:solidFill>
                  <a:schemeClr val="tx1"/>
                </a:solidFill>
                <a:latin typeface="Arial" panose="020B0604020202020204" pitchFamily="34" charset="0"/>
              </a:defRPr>
            </a:lvl9pPr>
          </a:lstStyle>
          <a:p>
            <a:pPr lvl="0">
              <a:lnSpc>
                <a:spcPct val="150000"/>
              </a:lnSpc>
            </a:pPr>
            <a:r>
              <a:rPr kumimoji="0" lang="zh-CN" sz="2400" b="1" i="0" u="none" strike="noStrike" cap="none" normalizeH="0" baseline="0">
                <a:ln>
                  <a:noFill/>
                </a:ln>
                <a:solidFill>
                  <a:schemeClr val="tx1"/>
                </a:solidFill>
                <a:effectLst/>
                <a:latin typeface="华文新魏" panose="02010800040101010101" pitchFamily="2" charset="-122"/>
                <a:ea typeface="华文新魏" panose="02010800040101010101" pitchFamily="2" charset="-122"/>
                <a:cs typeface="Times New Roman" panose="02020603050405020304" pitchFamily="18" charset="0"/>
              </a:rPr>
              <a:t>上述过程</a:t>
            </a:r>
            <a:r>
              <a:rPr kumimoji="0" lang="zh-CN" altLang="en-US" sz="2400" b="1" i="0" u="none" strike="noStrike" cap="none" normalizeH="0" baseline="0">
                <a:ln>
                  <a:noFill/>
                </a:ln>
                <a:solidFill>
                  <a:schemeClr val="tx1"/>
                </a:solidFill>
                <a:effectLst/>
                <a:latin typeface="华文新魏" panose="02010800040101010101" pitchFamily="2" charset="-122"/>
                <a:ea typeface="华文新魏" panose="02010800040101010101" pitchFamily="2" charset="-122"/>
                <a:cs typeface="Times New Roman" panose="02020603050405020304" pitchFamily="18" charset="0"/>
              </a:rPr>
              <a:t>残渣和沉淀的化学式分别为</a:t>
            </a:r>
            <a:r>
              <a:rPr kumimoji="0" lang="en-US" altLang="zh-CN" sz="2400" b="1" i="0" u="none" strike="noStrike" cap="none" normalizeH="0" baseline="0">
                <a:ln>
                  <a:noFill/>
                </a:ln>
                <a:solidFill>
                  <a:schemeClr val="tx1"/>
                </a:solidFill>
                <a:effectLst/>
                <a:latin typeface="华文新魏" panose="02010800040101010101" pitchFamily="2" charset="-122"/>
                <a:ea typeface="华文新魏" panose="02010800040101010101" pitchFamily="2" charset="-122"/>
                <a:cs typeface="Times New Roman" panose="02020603050405020304" pitchFamily="18" charset="0"/>
              </a:rPr>
              <a:t>_______</a:t>
            </a:r>
            <a:r>
              <a:rPr kumimoji="0" lang="zh-CN" altLang="en-US" sz="2400" b="1" i="0" u="none" strike="noStrike" cap="none" normalizeH="0" baseline="0">
                <a:ln>
                  <a:noFill/>
                </a:ln>
                <a:solidFill>
                  <a:schemeClr val="tx1"/>
                </a:solidFill>
                <a:effectLst/>
                <a:latin typeface="华文新魏" panose="02010800040101010101" pitchFamily="2" charset="-122"/>
                <a:ea typeface="华文新魏" panose="02010800040101010101" pitchFamily="2" charset="-122"/>
                <a:cs typeface="Times New Roman" panose="02020603050405020304" pitchFamily="18" charset="0"/>
              </a:rPr>
              <a:t>、</a:t>
            </a:r>
            <a:r>
              <a:rPr kumimoji="0" lang="en-US" altLang="zh-CN" sz="2400" b="1" i="0" u="none" strike="noStrike" cap="none" normalizeH="0" baseline="0">
                <a:ln>
                  <a:noFill/>
                </a:ln>
                <a:solidFill>
                  <a:schemeClr val="tx1"/>
                </a:solidFill>
                <a:effectLst/>
                <a:latin typeface="华文新魏" panose="02010800040101010101" pitchFamily="2" charset="-122"/>
                <a:ea typeface="华文新魏" panose="02010800040101010101" pitchFamily="2" charset="-122"/>
                <a:cs typeface="Times New Roman" panose="02020603050405020304" pitchFamily="18" charset="0"/>
              </a:rPr>
              <a:t>_______</a:t>
            </a:r>
            <a:r>
              <a:rPr kumimoji="0" lang="zh-CN" altLang="en-US" sz="2400" b="1" i="0" u="none" strike="noStrike" cap="none" normalizeH="0" baseline="0">
                <a:ln>
                  <a:noFill/>
                </a:ln>
                <a:solidFill>
                  <a:schemeClr val="tx1"/>
                </a:solidFill>
                <a:effectLst/>
                <a:latin typeface="华文新魏" panose="02010800040101010101" pitchFamily="2" charset="-122"/>
                <a:ea typeface="华文新魏" panose="02010800040101010101" pitchFamily="2" charset="-122"/>
                <a:cs typeface="Times New Roman" panose="02020603050405020304" pitchFamily="18" charset="0"/>
              </a:rPr>
              <a:t>前后滤液的主要阳离子的符号分别为</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_______</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_______</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写出该过程①②离子方程式</a:t>
            </a:r>
            <a:r>
              <a:rPr kumimoji="0" lang="zh-CN" sz="2400" b="1" i="0" u="none" strike="noStrike" cap="none" normalizeH="0" baseline="0">
                <a:ln>
                  <a:noFill/>
                </a:ln>
                <a:solidFill>
                  <a:schemeClr val="tx1"/>
                </a:solidFill>
                <a:effectLst/>
                <a:latin typeface="华文新魏" panose="02010800040101010101" pitchFamily="2" charset="-122"/>
                <a:ea typeface="华文新魏" panose="02010800040101010101" pitchFamily="2" charset="-122"/>
                <a:cs typeface="Times New Roman" panose="02020603050405020304" pitchFamily="18" charset="0"/>
              </a:rPr>
              <a:t>分别为</a:t>
            </a:r>
            <a:endParaRPr kumimoji="0" lang="zh-CN" sz="2400" b="1" i="0" u="none" strike="noStrike" cap="none" normalizeH="0" baseline="0">
              <a:ln>
                <a:noFill/>
              </a:ln>
              <a:solidFill>
                <a:schemeClr val="tx1"/>
              </a:solidFill>
              <a:effectLst/>
              <a:latin typeface="华文新魏" panose="02010800040101010101" pitchFamily="2" charset="-122"/>
              <a:ea typeface="华文新魏" panose="02010800040101010101" pitchFamily="2" charset="-122"/>
            </a:endParaRPr>
          </a:p>
          <a:p>
            <a:pPr marL="514350" lvl="0" indent="-514350">
              <a:lnSpc>
                <a:spcPct val="150000"/>
              </a:lnSpc>
              <a:buAutoNum type="circleNumDbPlain"/>
            </a:pP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_____________________________________________________________</a:t>
            </a:r>
          </a:p>
          <a:p>
            <a:pPr marL="514350" lvl="0" indent="-514350">
              <a:lnSpc>
                <a:spcPct val="150000"/>
              </a:lnSpc>
              <a:buAutoNum type="circleNumDbPlain"/>
            </a:pPr>
            <a:r>
              <a:rPr kumimoji="0" lang="en-US" altLang="zh-CN" sz="2400" b="1" i="0" u="sng" strike="noStrike" cap="none" normalizeH="0" baseline="0">
                <a:ln>
                  <a:noFill/>
                </a:ln>
                <a:solidFill>
                  <a:schemeClr val="tx1"/>
                </a:solidFill>
                <a:effectLst/>
                <a:latin typeface="华文新魏" panose="02010800040101010101" pitchFamily="2" charset="-122"/>
                <a:ea typeface="华文新魏" panose="02010800040101010101" pitchFamily="2" charset="-122"/>
                <a:cs typeface="Times New Roman" panose="02020603050405020304" pitchFamily="18" charset="0"/>
              </a:rPr>
              <a:t>_____________________________</a:t>
            </a:r>
            <a:r>
              <a:rPr kumimoji="0" lang="zh-CN" altLang="pt-BR" sz="2400" b="1" i="0" u="none" strike="noStrike" cap="none" normalizeH="0" baseline="0">
                <a:ln>
                  <a:noFill/>
                </a:ln>
                <a:solidFill>
                  <a:schemeClr val="tx1"/>
                </a:solidFill>
                <a:effectLst/>
                <a:latin typeface="华文新魏" panose="02010800040101010101" pitchFamily="2" charset="-122"/>
                <a:ea typeface="华文新魏" panose="02010800040101010101" pitchFamily="2" charset="-122"/>
                <a:cs typeface="Times New Roman" panose="02020603050405020304" pitchFamily="18" charset="0"/>
              </a:rPr>
              <a:t>；</a:t>
            </a:r>
            <a:endParaRPr lang="en-US" altLang="zh-CN" sz="2400" b="1">
              <a:latin typeface="华文新魏" panose="02010800040101010101" pitchFamily="2" charset="-122"/>
              <a:ea typeface="华文新魏" panose="02010800040101010101" pitchFamily="2" charset="-122"/>
              <a:cs typeface="Times New Roman" panose="02020603050405020304" pitchFamily="18" charset="0"/>
            </a:endParaRPr>
          </a:p>
          <a:p>
            <a:pPr lvl="0" indent="0">
              <a:lnSpc>
                <a:spcPct val="150000"/>
              </a:lnSpc>
            </a:pPr>
            <a:r>
              <a:rPr lang="zh-CN" altLang="pt-BR" sz="2400" b="1">
                <a:latin typeface="华文新魏" panose="02010800040101010101" pitchFamily="2" charset="-122"/>
                <a:ea typeface="华文新魏" panose="02010800040101010101" pitchFamily="2" charset="-122"/>
                <a:cs typeface="Times New Roman" panose="02020603050405020304" pitchFamily="18" charset="0"/>
              </a:rPr>
              <a:t>反应</a:t>
            </a:r>
            <a:r>
              <a:rPr lang="zh-CN" altLang="pt-BR" sz="2400" b="1">
                <a:latin typeface="华文新魏" panose="02010800040101010101" pitchFamily="2" charset="-122"/>
                <a:ea typeface="华文新魏" panose="02010800040101010101" pitchFamily="2" charset="-122"/>
                <a:cs typeface="宋体" panose="02010600030101010101" pitchFamily="2" charset="-122"/>
              </a:rPr>
              <a:t>③</a:t>
            </a:r>
            <a:r>
              <a:rPr lang="zh-CN" altLang="pt-BR" sz="2400" b="1">
                <a:latin typeface="华文新魏" panose="02010800040101010101" pitchFamily="2" charset="-122"/>
                <a:ea typeface="华文新魏" panose="02010800040101010101" pitchFamily="2" charset="-122"/>
                <a:cs typeface="Times New Roman" panose="02020603050405020304" pitchFamily="18" charset="0"/>
              </a:rPr>
              <a:t>的化学方程式</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_______________________________</a:t>
            </a:r>
            <a:endParaRPr lang="zh-CN" altLang="pt-BR" sz="2400" b="1">
              <a:latin typeface="华文新魏" panose="02010800040101010101" pitchFamily="2" charset="-122"/>
              <a:ea typeface="华文新魏" panose="02010800040101010101" pitchFamily="2" charset="-122"/>
            </a:endParaRPr>
          </a:p>
          <a:p>
            <a:pPr marL="0" marR="0" lvl="0" indent="612775" algn="l" defTabSz="914400" rtl="0" eaLnBrk="0" fontAlgn="base" latinLnBrk="0" hangingPunct="0">
              <a:lnSpc>
                <a:spcPct val="150000"/>
              </a:lnSpc>
              <a:spcBef>
                <a:spcPct val="0"/>
              </a:spcBef>
              <a:spcAft>
                <a:spcPct val="0"/>
              </a:spcAft>
              <a:buClrTx/>
              <a:buSzTx/>
              <a:buFontTx/>
              <a:buNone/>
              <a:tabLst>
                <a:tab pos="2743200" algn="l"/>
              </a:tabLst>
            </a:pPr>
            <a:endParaRPr kumimoji="0" lang="zh-CN" altLang="pt-BR" sz="2400" b="1" i="0" u="none" strike="noStrike" cap="none" normalizeH="0" baseline="0">
              <a:ln>
                <a:noFill/>
              </a:ln>
              <a:solidFill>
                <a:schemeClr val="tx1"/>
              </a:solidFill>
              <a:effectLst/>
              <a:latin typeface="华文新魏" panose="02010800040101010101" pitchFamily="2" charset="-122"/>
              <a:ea typeface="华文新魏" panose="02010800040101010101" pitchFamily="2" charset="-122"/>
            </a:endParaRPr>
          </a:p>
        </p:txBody>
      </p:sp>
      <p:sp>
        <p:nvSpPr>
          <p:cNvPr id="6" name="Rectangle 5"/>
          <p:cNvSpPr>
            <a:spLocks noChangeArrowheads="1"/>
          </p:cNvSpPr>
          <p:nvPr>
            <p:custDataLst>
              <p:tags r:id="rId4"/>
            </p:custDataLst>
          </p:nvPr>
        </p:nvSpPr>
        <p:spPr bwMode="auto">
          <a:xfrm>
            <a:off x="3892115" y="700014"/>
            <a:ext cx="4467860" cy="49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lvl1pPr indent="612775" eaLnBrk="0" fontAlgn="base" hangingPunct="0">
              <a:spcBef>
                <a:spcPct val="0"/>
              </a:spcBef>
              <a:spcAft>
                <a:spcPct val="0"/>
              </a:spcAft>
              <a:tabLst>
                <a:tab pos="2743200" algn="l"/>
              </a:tabLst>
              <a:defRPr>
                <a:solidFill>
                  <a:schemeClr val="tx1"/>
                </a:solidFill>
                <a:latin typeface="Arial" panose="020B0604020202020204" pitchFamily="34" charset="0"/>
              </a:defRPr>
            </a:lvl1pPr>
            <a:lvl2pPr eaLnBrk="0" fontAlgn="base" hangingPunct="0">
              <a:spcBef>
                <a:spcPct val="0"/>
              </a:spcBef>
              <a:spcAft>
                <a:spcPct val="0"/>
              </a:spcAft>
              <a:tabLst>
                <a:tab pos="2743200" algn="l"/>
              </a:tabLst>
              <a:defRPr>
                <a:solidFill>
                  <a:schemeClr val="tx1"/>
                </a:solidFill>
                <a:latin typeface="Arial" panose="020B0604020202020204" pitchFamily="34" charset="0"/>
              </a:defRPr>
            </a:lvl2pPr>
            <a:lvl3pPr eaLnBrk="0" fontAlgn="base" hangingPunct="0">
              <a:spcBef>
                <a:spcPct val="0"/>
              </a:spcBef>
              <a:spcAft>
                <a:spcPct val="0"/>
              </a:spcAft>
              <a:tabLst>
                <a:tab pos="2743200" algn="l"/>
              </a:tabLst>
              <a:defRPr>
                <a:solidFill>
                  <a:schemeClr val="tx1"/>
                </a:solidFill>
                <a:latin typeface="Arial" panose="020B0604020202020204" pitchFamily="34" charset="0"/>
              </a:defRPr>
            </a:lvl3pPr>
            <a:lvl4pPr eaLnBrk="0" fontAlgn="base" hangingPunct="0">
              <a:spcBef>
                <a:spcPct val="0"/>
              </a:spcBef>
              <a:spcAft>
                <a:spcPct val="0"/>
              </a:spcAft>
              <a:tabLst>
                <a:tab pos="2743200" algn="l"/>
              </a:tabLst>
              <a:defRPr>
                <a:solidFill>
                  <a:schemeClr val="tx1"/>
                </a:solidFill>
                <a:latin typeface="Arial" panose="020B0604020202020204" pitchFamily="34" charset="0"/>
              </a:defRPr>
            </a:lvl4pPr>
            <a:lvl5pPr eaLnBrk="0" fontAlgn="base" hangingPunct="0">
              <a:spcBef>
                <a:spcPct val="0"/>
              </a:spcBef>
              <a:spcAft>
                <a:spcPct val="0"/>
              </a:spcAft>
              <a:tabLst>
                <a:tab pos="2743200" algn="l"/>
              </a:tabLst>
              <a:defRPr>
                <a:solidFill>
                  <a:schemeClr val="tx1"/>
                </a:solidFill>
                <a:latin typeface="Arial" panose="020B0604020202020204" pitchFamily="34" charset="0"/>
              </a:defRPr>
            </a:lvl5pPr>
            <a:lvl6pPr eaLnBrk="0" fontAlgn="base" hangingPunct="0">
              <a:spcBef>
                <a:spcPct val="0"/>
              </a:spcBef>
              <a:spcAft>
                <a:spcPct val="0"/>
              </a:spcAft>
              <a:tabLst>
                <a:tab pos="2743200" algn="l"/>
              </a:tabLst>
              <a:defRPr>
                <a:solidFill>
                  <a:schemeClr val="tx1"/>
                </a:solidFill>
                <a:latin typeface="Arial" panose="020B0604020202020204" pitchFamily="34" charset="0"/>
              </a:defRPr>
            </a:lvl6pPr>
            <a:lvl7pPr eaLnBrk="0" fontAlgn="base" hangingPunct="0">
              <a:spcBef>
                <a:spcPct val="0"/>
              </a:spcBef>
              <a:spcAft>
                <a:spcPct val="0"/>
              </a:spcAft>
              <a:tabLst>
                <a:tab pos="2743200" algn="l"/>
              </a:tabLst>
              <a:defRPr>
                <a:solidFill>
                  <a:schemeClr val="tx1"/>
                </a:solidFill>
                <a:latin typeface="Arial" panose="020B0604020202020204" pitchFamily="34" charset="0"/>
              </a:defRPr>
            </a:lvl7pPr>
            <a:lvl8pPr eaLnBrk="0" fontAlgn="base" hangingPunct="0">
              <a:spcBef>
                <a:spcPct val="0"/>
              </a:spcBef>
              <a:spcAft>
                <a:spcPct val="0"/>
              </a:spcAft>
              <a:tabLst>
                <a:tab pos="2743200" algn="l"/>
              </a:tabLst>
              <a:defRPr>
                <a:solidFill>
                  <a:schemeClr val="tx1"/>
                </a:solidFill>
                <a:latin typeface="Arial" panose="020B0604020202020204" pitchFamily="34" charset="0"/>
              </a:defRPr>
            </a:lvl8pPr>
            <a:lvl9pPr eaLnBrk="0" fontAlgn="base" hangingPunct="0">
              <a:spcBef>
                <a:spcPct val="0"/>
              </a:spcBef>
              <a:spcAft>
                <a:spcPct val="0"/>
              </a:spcAft>
              <a:tabLst>
                <a:tab pos="2743200" algn="l"/>
              </a:tabLst>
              <a:defRPr>
                <a:solidFill>
                  <a:schemeClr val="tx1"/>
                </a:solidFill>
                <a:latin typeface="Arial" panose="020B0604020202020204" pitchFamily="34" charset="0"/>
              </a:defRPr>
            </a:lvl9pPr>
          </a:lstStyle>
          <a:p>
            <a:pPr marR="0" lvl="0" indent="0" algn="l" defTabSz="914400" rtl="0" eaLnBrk="0" fontAlgn="base" latinLnBrk="0" hangingPunct="0">
              <a:lnSpc>
                <a:spcPct val="100000"/>
              </a:lnSpc>
              <a:spcBef>
                <a:spcPct val="0"/>
              </a:spcBef>
              <a:spcAft>
                <a:spcPct val="0"/>
              </a:spcAft>
              <a:buClrTx/>
              <a:buSzTx/>
              <a:tabLst>
                <a:tab pos="2743200" algn="l"/>
              </a:tabLst>
            </a:pPr>
            <a:r>
              <a:rPr kumimoji="0" lang="en-US" altLang="zh-CN" sz="2800" b="1" i="0" u="none" strike="noStrike" cap="none" normalizeH="0" baseline="0" dirty="0">
                <a:ln>
                  <a:noFill/>
                </a:ln>
                <a:solidFill>
                  <a:schemeClr val="tx1"/>
                </a:solidFill>
                <a:effectLst/>
                <a:latin typeface="华文新魏" panose="02010800040101010101" pitchFamily="2" charset="-122"/>
                <a:ea typeface="华文新魏" panose="02010800040101010101" pitchFamily="2" charset="-122"/>
                <a:cs typeface="Times New Roman" panose="02020603050405020304" pitchFamily="18" charset="0"/>
              </a:rPr>
              <a:t>b</a:t>
            </a:r>
            <a:r>
              <a:rPr kumimoji="0" lang="zh-CN" altLang="en-US" sz="2800" b="1" i="0" u="none" strike="noStrike" cap="none" normalizeH="0" baseline="0" dirty="0">
                <a:ln>
                  <a:noFill/>
                </a:ln>
                <a:solidFill>
                  <a:schemeClr val="tx1"/>
                </a:solidFill>
                <a:effectLst/>
                <a:latin typeface="华文新魏" panose="02010800040101010101" pitchFamily="2" charset="-122"/>
                <a:ea typeface="华文新魏" panose="02010800040101010101" pitchFamily="2" charset="-122"/>
                <a:cs typeface="Times New Roman" panose="02020603050405020304" pitchFamily="18" charset="0"/>
              </a:rPr>
              <a:t>．碱溶法的工艺流程：</a:t>
            </a:r>
          </a:p>
        </p:txBody>
      </p:sp>
      <p:sp>
        <p:nvSpPr>
          <p:cNvPr id="7" name="矩形 6"/>
          <p:cNvSpPr/>
          <p:nvPr>
            <p:custDataLst>
              <p:tags r:id="rId5"/>
            </p:custDataLst>
          </p:nvPr>
        </p:nvSpPr>
        <p:spPr>
          <a:xfrm>
            <a:off x="2040890" y="1739265"/>
            <a:ext cx="415925" cy="460375"/>
          </a:xfrm>
          <a:prstGeom prst="rect">
            <a:avLst/>
          </a:prstGeom>
        </p:spPr>
        <p:txBody>
          <a:bodyPr wrap="square">
            <a:spAutoFit/>
          </a:bodyPr>
          <a:lstStyle/>
          <a:p>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①</a:t>
            </a:r>
          </a:p>
        </p:txBody>
      </p:sp>
      <p:sp>
        <p:nvSpPr>
          <p:cNvPr id="9" name="矩形 8"/>
          <p:cNvSpPr/>
          <p:nvPr>
            <p:custDataLst>
              <p:tags r:id="rId6"/>
            </p:custDataLst>
          </p:nvPr>
        </p:nvSpPr>
        <p:spPr>
          <a:xfrm>
            <a:off x="10238552" y="1899532"/>
            <a:ext cx="409007" cy="414020"/>
          </a:xfrm>
          <a:prstGeom prst="rect">
            <a:avLst/>
          </a:prstGeom>
        </p:spPr>
        <p:txBody>
          <a:bodyPr wrap="square">
            <a:spAutoFit/>
          </a:bodyPr>
          <a:lstStyle/>
          <a:p>
            <a:r>
              <a:rPr lang="zh-CN" altLang="pt-BR" sz="2100" b="1">
                <a:solidFill>
                  <a:srgbClr val="FF0000"/>
                </a:solidFill>
                <a:latin typeface="+mn-ea"/>
                <a:cs typeface="宋体" panose="02010600030101010101" pitchFamily="2" charset="-122"/>
              </a:rPr>
              <a:t>③</a:t>
            </a:r>
            <a:endParaRPr lang="zh-CN" altLang="en-US" sz="2100">
              <a:solidFill>
                <a:srgbClr val="FF0000"/>
              </a:solidFill>
            </a:endParaRPr>
          </a:p>
        </p:txBody>
      </p:sp>
      <p:graphicFrame>
        <p:nvGraphicFramePr>
          <p:cNvPr id="10" name="Object 2" descr="image50"/>
          <p:cNvGraphicFramePr>
            <a:graphicFrameLocks noChangeAspect="1"/>
          </p:cNvGraphicFramePr>
          <p:nvPr>
            <p:custDataLst>
              <p:tags r:id="rId7"/>
            </p:custDataLst>
          </p:nvPr>
        </p:nvGraphicFramePr>
        <p:xfrm>
          <a:off x="2007356" y="4395286"/>
          <a:ext cx="3955256" cy="552496"/>
        </p:xfrm>
        <a:graphic>
          <a:graphicData uri="http://schemas.openxmlformats.org/presentationml/2006/ole">
            <mc:AlternateContent xmlns:mc="http://schemas.openxmlformats.org/markup-compatibility/2006">
              <mc:Choice xmlns:v="urn:schemas-microsoft-com:vml" Requires="v">
                <p:oleObj name="文档" r:id="rId21" imgW="5276215" imgH="597535" progId="Word.Document.8">
                  <p:embed/>
                </p:oleObj>
              </mc:Choice>
              <mc:Fallback>
                <p:oleObj name="文档" r:id="rId21" imgW="5276215" imgH="597535" progId="Word.Document.8">
                  <p:embed/>
                  <p:pic>
                    <p:nvPicPr>
                      <p:cNvPr id="10" name="Object 2" descr="image50"/>
                      <p:cNvPicPr/>
                      <p:nvPr/>
                    </p:nvPicPr>
                    <p:blipFill>
                      <a:blip r:embed="rId22">
                        <a:extLst>
                          <a:ext uri="{28A0092B-C50C-407E-A947-70E740481C1C}">
                            <a14:useLocalDpi xmlns:a14="http://schemas.microsoft.com/office/drawing/2010/main" val="0"/>
                          </a:ext>
                        </a:extLst>
                      </a:blip>
                      <a:stretch>
                        <a:fillRect/>
                      </a:stretch>
                    </p:blipFill>
                    <p:spPr>
                      <a:xfrm>
                        <a:off x="2007356" y="4395286"/>
                        <a:ext cx="3955256" cy="552496"/>
                      </a:xfrm>
                      <a:prstGeom prst="rect">
                        <a:avLst/>
                      </a:prstGeom>
                      <a:noFill/>
                    </p:spPr>
                  </p:pic>
                </p:oleObj>
              </mc:Fallback>
            </mc:AlternateContent>
          </a:graphicData>
        </a:graphic>
      </p:graphicFrame>
      <p:graphicFrame>
        <p:nvGraphicFramePr>
          <p:cNvPr id="11" name="Object 3" descr="image49"/>
          <p:cNvGraphicFramePr>
            <a:graphicFrameLocks noChangeAspect="1"/>
          </p:cNvGraphicFramePr>
          <p:nvPr>
            <p:custDataLst>
              <p:tags r:id="rId8"/>
            </p:custDataLst>
          </p:nvPr>
        </p:nvGraphicFramePr>
        <p:xfrm>
          <a:off x="3892115" y="5258420"/>
          <a:ext cx="3417391" cy="894341"/>
        </p:xfrm>
        <a:graphic>
          <a:graphicData uri="http://schemas.openxmlformats.org/presentationml/2006/ole">
            <mc:AlternateContent xmlns:mc="http://schemas.openxmlformats.org/markup-compatibility/2006">
              <mc:Choice xmlns:v="urn:schemas-microsoft-com:vml" Requires="v">
                <p:oleObj name="文档" r:id="rId23" imgW="4264025" imgH="996950" progId="Word.Document.8">
                  <p:embed/>
                </p:oleObj>
              </mc:Choice>
              <mc:Fallback>
                <p:oleObj name="文档" r:id="rId23" imgW="4264025" imgH="996950" progId="Word.Document.8">
                  <p:embed/>
                  <p:pic>
                    <p:nvPicPr>
                      <p:cNvPr id="11" name="Object 3" descr="image49"/>
                      <p:cNvPicPr/>
                      <p:nvPr/>
                    </p:nvPicPr>
                    <p:blipFill>
                      <a:blip r:embed="rId24">
                        <a:extLst>
                          <a:ext uri="{28A0092B-C50C-407E-A947-70E740481C1C}">
                            <a14:useLocalDpi xmlns:a14="http://schemas.microsoft.com/office/drawing/2010/main" val="0"/>
                          </a:ext>
                        </a:extLst>
                      </a:blip>
                      <a:stretch>
                        <a:fillRect/>
                      </a:stretch>
                    </p:blipFill>
                    <p:spPr>
                      <a:xfrm>
                        <a:off x="3892115" y="5258420"/>
                        <a:ext cx="3417391" cy="894341"/>
                      </a:xfrm>
                      <a:prstGeom prst="rect">
                        <a:avLst/>
                      </a:prstGeom>
                      <a:noFill/>
                    </p:spPr>
                  </p:pic>
                </p:oleObj>
              </mc:Fallback>
            </mc:AlternateContent>
          </a:graphicData>
        </a:graphic>
      </p:graphicFrame>
      <p:graphicFrame>
        <p:nvGraphicFramePr>
          <p:cNvPr id="12" name="Object 4" descr="image48"/>
          <p:cNvGraphicFramePr>
            <a:graphicFrameLocks noChangeAspect="1"/>
          </p:cNvGraphicFramePr>
          <p:nvPr>
            <p:custDataLst>
              <p:tags r:id="rId9"/>
            </p:custDataLst>
          </p:nvPr>
        </p:nvGraphicFramePr>
        <p:xfrm>
          <a:off x="1538726" y="4921046"/>
          <a:ext cx="4295588" cy="574359"/>
        </p:xfrm>
        <a:graphic>
          <a:graphicData uri="http://schemas.openxmlformats.org/presentationml/2006/ole">
            <mc:AlternateContent xmlns:mc="http://schemas.openxmlformats.org/markup-compatibility/2006">
              <mc:Choice xmlns:v="urn:schemas-microsoft-com:vml" Requires="v">
                <p:oleObj name="文档" r:id="rId25" imgW="5276215" imgH="597535" progId="Word.Document.8">
                  <p:embed/>
                </p:oleObj>
              </mc:Choice>
              <mc:Fallback>
                <p:oleObj name="文档" r:id="rId25" imgW="5276215" imgH="597535" progId="Word.Document.8">
                  <p:embed/>
                  <p:pic>
                    <p:nvPicPr>
                      <p:cNvPr id="12" name="Object 4" descr="image48"/>
                      <p:cNvPicPr/>
                      <p:nvPr/>
                    </p:nvPicPr>
                    <p:blipFill>
                      <a:blip r:embed="rId26">
                        <a:extLst>
                          <a:ext uri="{28A0092B-C50C-407E-A947-70E740481C1C}">
                            <a14:useLocalDpi xmlns:a14="http://schemas.microsoft.com/office/drawing/2010/main" val="0"/>
                          </a:ext>
                        </a:extLst>
                      </a:blip>
                      <a:stretch>
                        <a:fillRect/>
                      </a:stretch>
                    </p:blipFill>
                    <p:spPr>
                      <a:xfrm>
                        <a:off x="1538726" y="4921046"/>
                        <a:ext cx="4295588" cy="574359"/>
                      </a:xfrm>
                      <a:prstGeom prst="rect">
                        <a:avLst/>
                      </a:prstGeom>
                      <a:noFill/>
                    </p:spPr>
                  </p:pic>
                </p:oleObj>
              </mc:Fallback>
            </mc:AlternateContent>
          </a:graphicData>
        </a:graphic>
      </p:graphicFrame>
      <p:sp>
        <p:nvSpPr>
          <p:cNvPr id="13" name="文本框 12"/>
          <p:cNvSpPr txBox="1"/>
          <p:nvPr>
            <p:custDataLst>
              <p:tags r:id="rId10"/>
            </p:custDataLst>
          </p:nvPr>
        </p:nvSpPr>
        <p:spPr>
          <a:xfrm>
            <a:off x="2786384" y="3900476"/>
            <a:ext cx="1030901" cy="521970"/>
          </a:xfrm>
          <a:prstGeom prst="rect">
            <a:avLst/>
          </a:prstGeom>
          <a:noFill/>
        </p:spPr>
        <p:txBody>
          <a:bodyPr wrap="square" rtlCol="0">
            <a:spAutoFit/>
          </a:bodyPr>
          <a:lstStyle/>
          <a:p>
            <a:r>
              <a:rPr lang="en-US" altLang="zh-CN" sz="2800" b="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Na</a:t>
            </a:r>
            <a:r>
              <a:rPr lang="en-US" altLang="zh-CN" sz="2800" b="1" baseline="3000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14" name="文本框 13"/>
          <p:cNvSpPr txBox="1"/>
          <p:nvPr>
            <p:custDataLst>
              <p:tags r:id="rId11"/>
            </p:custDataLst>
          </p:nvPr>
        </p:nvSpPr>
        <p:spPr>
          <a:xfrm>
            <a:off x="7415530" y="3336925"/>
            <a:ext cx="1192530" cy="460375"/>
          </a:xfrm>
          <a:prstGeom prst="rect">
            <a:avLst/>
          </a:prstGeom>
          <a:noFill/>
        </p:spPr>
        <p:txBody>
          <a:bodyPr wrap="square" rtlCol="0">
            <a:spAutoFit/>
          </a:bodyPr>
          <a:lstStyle/>
          <a:p>
            <a:r>
              <a:rPr lang="en-US" altLang="zh-CN" sz="2400" b="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H</a:t>
            </a:r>
            <a:r>
              <a:rPr lang="zh-CN" altLang="en-US" sz="2400" b="1" baseline="-2500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2</a:t>
            </a:r>
            <a:r>
              <a:rPr lang="en-US" altLang="zh-CN" sz="2400" b="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Si</a:t>
            </a:r>
            <a:r>
              <a:rPr lang="zh-CN" altLang="en-US" sz="2400" b="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O</a:t>
            </a:r>
            <a:r>
              <a:rPr lang="zh-CN" altLang="en-US" sz="2400" b="1" baseline="-2500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3</a:t>
            </a:r>
          </a:p>
        </p:txBody>
      </p:sp>
      <p:sp>
        <p:nvSpPr>
          <p:cNvPr id="15" name="文本框 14"/>
          <p:cNvSpPr txBox="1"/>
          <p:nvPr>
            <p:custDataLst>
              <p:tags r:id="rId12"/>
            </p:custDataLst>
          </p:nvPr>
        </p:nvSpPr>
        <p:spPr>
          <a:xfrm>
            <a:off x="3816689" y="3899960"/>
            <a:ext cx="1030901" cy="521970"/>
          </a:xfrm>
          <a:prstGeom prst="rect">
            <a:avLst/>
          </a:prstGeom>
          <a:noFill/>
        </p:spPr>
        <p:txBody>
          <a:bodyPr wrap="square" rtlCol="0">
            <a:spAutoFit/>
          </a:bodyPr>
          <a:lstStyle/>
          <a:p>
            <a:r>
              <a:rPr lang="en-US" altLang="zh-CN" sz="2800" b="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Al</a:t>
            </a:r>
            <a:r>
              <a:rPr lang="en-US" altLang="zh-CN" sz="2800" b="1" baseline="3000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3+</a:t>
            </a:r>
          </a:p>
        </p:txBody>
      </p:sp>
      <p:sp>
        <p:nvSpPr>
          <p:cNvPr id="16" name="矩形 15"/>
          <p:cNvSpPr/>
          <p:nvPr>
            <p:custDataLst>
              <p:tags r:id="rId13"/>
            </p:custDataLst>
          </p:nvPr>
        </p:nvSpPr>
        <p:spPr>
          <a:xfrm>
            <a:off x="6447155" y="3340100"/>
            <a:ext cx="1086485" cy="460375"/>
          </a:xfrm>
          <a:prstGeom prst="rect">
            <a:avLst/>
          </a:prstGeom>
        </p:spPr>
        <p:txBody>
          <a:bodyPr wrap="square">
            <a:spAutoFit/>
          </a:bodyPr>
          <a:lstStyle/>
          <a:p>
            <a:r>
              <a:rPr lang="zh-CN" altLang="en-US" sz="2400" b="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Fe</a:t>
            </a:r>
            <a:r>
              <a:rPr lang="zh-CN" altLang="en-US" sz="2400" b="1" baseline="-2500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2</a:t>
            </a:r>
            <a:r>
              <a:rPr lang="zh-CN" altLang="en-US" sz="2400" b="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O</a:t>
            </a:r>
            <a:r>
              <a:rPr lang="zh-CN" altLang="en-US" sz="2400" b="1" baseline="-2500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3</a:t>
            </a:r>
          </a:p>
        </p:txBody>
      </p:sp>
      <p:sp>
        <p:nvSpPr>
          <p:cNvPr id="18" name="矩形 17"/>
          <p:cNvSpPr/>
          <p:nvPr>
            <p:custDataLst>
              <p:tags r:id="rId14"/>
            </p:custDataLst>
          </p:nvPr>
        </p:nvSpPr>
        <p:spPr>
          <a:xfrm>
            <a:off x="5738549" y="4479744"/>
            <a:ext cx="4122420" cy="460375"/>
          </a:xfrm>
          <a:prstGeom prst="rect">
            <a:avLst/>
          </a:prstGeom>
        </p:spPr>
        <p:txBody>
          <a:bodyPr wrap="none">
            <a:spAutoFit/>
          </a:bodyPr>
          <a:lstStyle/>
          <a:p>
            <a:pPr algn="just">
              <a:spcAft>
                <a:spcPct val="0"/>
              </a:spcAft>
            </a:pPr>
            <a:r>
              <a:rPr lang="pt-BR" altLang="zh-CN" sz="2400" b="1" kern="100">
                <a:solidFill>
                  <a:srgbClr val="FF0000"/>
                </a:solidFill>
                <a:latin typeface="Times New Roman" panose="02020603050405020304" pitchFamily="18" charset="0"/>
              </a:rPr>
              <a:t>SiO</a:t>
            </a:r>
            <a:r>
              <a:rPr lang="pt-BR" altLang="zh-CN" sz="2400" b="1" kern="100" baseline="-25000">
                <a:solidFill>
                  <a:srgbClr val="FF0000"/>
                </a:solidFill>
                <a:latin typeface="Times New Roman" panose="02020603050405020304" pitchFamily="18" charset="0"/>
              </a:rPr>
              <a:t>2</a:t>
            </a:r>
            <a:r>
              <a:rPr lang="zh-CN" altLang="zh-CN" sz="2400" b="1" kern="100">
                <a:solidFill>
                  <a:srgbClr val="FF0000"/>
                </a:solidFill>
                <a:latin typeface="Times New Roman" panose="02020603050405020304" pitchFamily="18" charset="0"/>
              </a:rPr>
              <a:t>＋</a:t>
            </a:r>
            <a:r>
              <a:rPr lang="pt-BR" altLang="zh-CN" sz="2400" b="1" kern="100">
                <a:solidFill>
                  <a:srgbClr val="FF0000"/>
                </a:solidFill>
                <a:latin typeface="Times New Roman" panose="02020603050405020304" pitchFamily="18" charset="0"/>
              </a:rPr>
              <a:t>2OH</a:t>
            </a:r>
            <a:r>
              <a:rPr lang="zh-CN" altLang="zh-CN" sz="2400" b="1" kern="100" baseline="30000">
                <a:solidFill>
                  <a:srgbClr val="FF0000"/>
                </a:solidFill>
                <a:latin typeface="Times New Roman" panose="02020603050405020304" pitchFamily="18" charset="0"/>
              </a:rPr>
              <a:t>－</a:t>
            </a:r>
            <a:r>
              <a:rPr lang="pt-BR" altLang="zh-CN" sz="2400" b="1" kern="100" spc="-80">
                <a:solidFill>
                  <a:srgbClr val="FF0000"/>
                </a:solidFill>
                <a:latin typeface="MingLiU"/>
              </a:rPr>
              <a:t>==</a:t>
            </a:r>
            <a:r>
              <a:rPr lang="pt-BR" altLang="zh-CN" sz="2400" b="1" kern="100">
                <a:solidFill>
                  <a:srgbClr val="FF0000"/>
                </a:solidFill>
                <a:latin typeface="MingLiU"/>
              </a:rPr>
              <a:t>=</a:t>
            </a:r>
            <a:r>
              <a:rPr lang="pt-BR" altLang="zh-CN" sz="2400" b="1" kern="100">
                <a:solidFill>
                  <a:srgbClr val="FF0000"/>
                </a:solidFill>
                <a:latin typeface="Times New Roman" panose="02020603050405020304" pitchFamily="18" charset="0"/>
              </a:rPr>
              <a:t>SiO</a:t>
            </a:r>
            <a:r>
              <a:rPr lang="en-US" altLang="zh-CN" sz="2400" b="1" kern="100" baseline="-25000">
                <a:solidFill>
                  <a:srgbClr val="FF0000"/>
                </a:solidFill>
                <a:latin typeface="宋体-方正超大字符集"/>
                <a:cs typeface="宋体-方正超大字符集"/>
              </a:rPr>
              <a:t>3</a:t>
            </a:r>
            <a:r>
              <a:rPr lang="en-US" altLang="zh-CN" sz="2400" b="1" kern="100" baseline="30000">
                <a:solidFill>
                  <a:srgbClr val="FF0000"/>
                </a:solidFill>
                <a:latin typeface="宋体-方正超大字符集"/>
                <a:cs typeface="宋体-方正超大字符集"/>
              </a:rPr>
              <a:t>2-</a:t>
            </a:r>
            <a:r>
              <a:rPr lang="zh-CN" altLang="zh-CN" sz="2400" b="1" kern="100">
                <a:solidFill>
                  <a:srgbClr val="FF0000"/>
                </a:solidFill>
                <a:latin typeface="Times New Roman" panose="02020603050405020304" pitchFamily="18" charset="0"/>
              </a:rPr>
              <a:t>＋</a:t>
            </a:r>
            <a:r>
              <a:rPr lang="pt-BR" altLang="zh-CN" sz="2400" b="1" kern="100">
                <a:solidFill>
                  <a:srgbClr val="FF0000"/>
                </a:solidFill>
                <a:latin typeface="Times New Roman" panose="02020603050405020304" pitchFamily="18" charset="0"/>
              </a:rPr>
              <a:t>H</a:t>
            </a:r>
            <a:r>
              <a:rPr lang="pt-BR" altLang="zh-CN" sz="2400" b="1" kern="100" baseline="-25000">
                <a:solidFill>
                  <a:srgbClr val="FF0000"/>
                </a:solidFill>
                <a:latin typeface="Times New Roman" panose="02020603050405020304" pitchFamily="18" charset="0"/>
              </a:rPr>
              <a:t>2</a:t>
            </a:r>
            <a:r>
              <a:rPr lang="pt-BR" altLang="zh-CN" sz="2400" b="1" kern="100">
                <a:solidFill>
                  <a:srgbClr val="FF0000"/>
                </a:solidFill>
                <a:latin typeface="Times New Roman" panose="02020603050405020304" pitchFamily="18" charset="0"/>
              </a:rPr>
              <a:t>O</a:t>
            </a:r>
          </a:p>
        </p:txBody>
      </p:sp>
      <p:sp>
        <p:nvSpPr>
          <p:cNvPr id="19" name="矩形 18"/>
          <p:cNvSpPr/>
          <p:nvPr>
            <p:custDataLst>
              <p:tags r:id="rId15"/>
            </p:custDataLst>
          </p:nvPr>
        </p:nvSpPr>
        <p:spPr>
          <a:xfrm>
            <a:off x="8274037" y="2604878"/>
            <a:ext cx="487680" cy="460375"/>
          </a:xfrm>
          <a:prstGeom prst="rect">
            <a:avLst/>
          </a:prstGeom>
        </p:spPr>
        <p:txBody>
          <a:bodyPr wrap="none">
            <a:spAutoFit/>
          </a:bodyPr>
          <a:lstStyle/>
          <a:p>
            <a:r>
              <a:rPr lang="zh-CN" altLang="en-US" sz="2400" b="1">
                <a:solidFill>
                  <a:srgbClr val="FF0000"/>
                </a:solidFill>
                <a:latin typeface="+mn-ea"/>
                <a:cs typeface="宋体" panose="02010600030101010101" pitchFamily="2" charset="-122"/>
              </a:rPr>
              <a:t>②</a:t>
            </a:r>
          </a:p>
        </p:txBody>
      </p:sp>
      <p:pic>
        <p:nvPicPr>
          <p:cNvPr id="20" name="New picture"/>
          <p:cNvPicPr/>
          <p:nvPr>
            <p:custDataLst>
              <p:tags r:id="rId16"/>
            </p:custDataLst>
          </p:nvPr>
        </p:nvPicPr>
        <p:blipFill>
          <a:blip r:embed="rId27"/>
          <a:stretch>
            <a:fillRect/>
          </a:stretch>
        </p:blipFill>
        <p:spPr>
          <a:xfrm>
            <a:off x="9553575" y="10287000"/>
            <a:ext cx="247650" cy="190500"/>
          </a:xfrm>
          <a:prstGeom prst="cube">
            <a:avLst/>
          </a:prstGeom>
        </p:spPr>
      </p:pic>
      <p:pic>
        <p:nvPicPr>
          <p:cNvPr id="21" name="New picture"/>
          <p:cNvPicPr/>
          <p:nvPr>
            <p:custDataLst>
              <p:tags r:id="rId17"/>
            </p:custDataLst>
          </p:nvPr>
        </p:nvPicPr>
        <p:blipFill>
          <a:blip r:embed="rId28"/>
          <a:stretch>
            <a:fillRect/>
          </a:stretch>
        </p:blipFill>
        <p:spPr>
          <a:xfrm>
            <a:off x="12280900" y="11798300"/>
            <a:ext cx="342900" cy="266700"/>
          </a:xfrm>
          <a:prstGeom prst="cube">
            <a:avLst/>
          </a:prstGeom>
        </p:spPr>
      </p:pic>
      <p:pic>
        <p:nvPicPr>
          <p:cNvPr id="22" name="New picture"/>
          <p:cNvPicPr/>
          <p:nvPr>
            <p:custDataLst>
              <p:tags r:id="rId18"/>
            </p:custDataLst>
          </p:nvPr>
        </p:nvPicPr>
        <p:blipFill>
          <a:blip r:embed="rId29"/>
          <a:stretch>
            <a:fillRect/>
          </a:stretch>
        </p:blipFill>
        <p:spPr>
          <a:xfrm>
            <a:off x="10160000" y="10896600"/>
            <a:ext cx="304800" cy="228600"/>
          </a:xfrm>
          <a:prstGeom prst="cube">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after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2"/>
            </p:custDataLst>
          </p:nvPr>
        </p:nvSpPr>
        <p:spPr>
          <a:xfrm>
            <a:off x="888299" y="114158"/>
            <a:ext cx="9309100" cy="521970"/>
          </a:xfrm>
          <a:prstGeom prst="rect">
            <a:avLst/>
          </a:prstGeom>
        </p:spPr>
        <p:txBody>
          <a:bodyPr wrap="none">
            <a:spAutoFit/>
            <a:scene3d>
              <a:camera prst="orthographicFront"/>
              <a:lightRig rig="threePt" dir="t"/>
            </a:scene3d>
          </a:bodyPr>
          <a:lstStyle/>
          <a:p>
            <a:pPr algn="l"/>
            <a:r>
              <a:rPr kumimoji="1"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rPr>
              <a:t>二、金属矿物的开发利用</a:t>
            </a:r>
            <a:r>
              <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1"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sym typeface="+mn-ea"/>
              </a:rPr>
              <a:t>金属元素在自然界中的存在形式</a:t>
            </a:r>
            <a:endPar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7" name="矩形 6"/>
          <p:cNvSpPr/>
          <p:nvPr>
            <p:custDataLst>
              <p:tags r:id="rId3"/>
            </p:custDataLst>
          </p:nvPr>
        </p:nvSpPr>
        <p:spPr>
          <a:xfrm>
            <a:off x="361950" y="556895"/>
            <a:ext cx="7493000" cy="694055"/>
          </a:xfrm>
          <a:prstGeom prst="rect">
            <a:avLst/>
          </a:prstGeom>
        </p:spPr>
        <p:txBody>
          <a:bodyPr wrap="square">
            <a:spAutoFit/>
          </a:bodyPr>
          <a:lstStyle/>
          <a:p>
            <a:pPr algn="just">
              <a:lnSpc>
                <a:spcPct val="140000"/>
              </a:lnSpc>
              <a:spcAft>
                <a:spcPct val="0"/>
              </a:spcAft>
              <a:tabLst>
                <a:tab pos="2250440" algn="l"/>
              </a:tabLst>
            </a:pPr>
            <a:r>
              <a:rPr lang="en-US" altLang="zh-CN" sz="2800" b="1" kern="100">
                <a:solidFill>
                  <a:schemeClr val="tx1"/>
                </a:solidFill>
                <a:latin typeface="宋体" panose="02010600030101010101" pitchFamily="2" charset="-122"/>
                <a:cs typeface="宋体" panose="02010600030101010101" pitchFamily="2" charset="-122"/>
              </a:rPr>
              <a:t>1.</a:t>
            </a:r>
            <a:r>
              <a:rPr lang="zh-CN" altLang="zh-CN" sz="2800" b="1" kern="100">
                <a:solidFill>
                  <a:schemeClr val="tx1"/>
                </a:solidFill>
                <a:latin typeface="宋体" panose="02010600030101010101" pitchFamily="2" charset="-122"/>
                <a:cs typeface="宋体" panose="02010600030101010101" pitchFamily="2" charset="-122"/>
              </a:rPr>
              <a:t>金属元素在自然界中的存在形</a:t>
            </a:r>
            <a:r>
              <a:rPr lang="zh-CN" altLang="en-US" sz="2800" b="1">
                <a:latin typeface="+mn-ea"/>
                <a:sym typeface="+mn-ea"/>
              </a:rPr>
              <a:t>式</a:t>
            </a:r>
            <a:endParaRPr lang="zh-CN" altLang="zh-CN" sz="2800" b="1" kern="100">
              <a:solidFill>
                <a:schemeClr val="tx1"/>
              </a:solidFill>
              <a:latin typeface="宋体" panose="02010600030101010101" pitchFamily="2" charset="-122"/>
              <a:cs typeface="宋体" panose="02010600030101010101" pitchFamily="2" charset="-122"/>
            </a:endParaRPr>
          </a:p>
        </p:txBody>
      </p:sp>
      <p:sp>
        <p:nvSpPr>
          <p:cNvPr id="11" name="Rectangle 4"/>
          <p:cNvSpPr/>
          <p:nvPr>
            <p:custDataLst>
              <p:tags r:id="rId4"/>
            </p:custDataLst>
          </p:nvPr>
        </p:nvSpPr>
        <p:spPr>
          <a:xfrm>
            <a:off x="8007350" y="2018665"/>
            <a:ext cx="1221740" cy="414020"/>
          </a:xfrm>
          <a:prstGeom prst="rect">
            <a:avLst/>
          </a:prstGeom>
          <a:noFill/>
          <a:ln w="9525">
            <a:noFill/>
          </a:ln>
        </p:spPr>
        <p:txBody>
          <a:bodyPr wrap="square">
            <a:spAutoFit/>
          </a:bodyPr>
          <a:lstStyle/>
          <a:p>
            <a:pPr>
              <a:buFont typeface="Arial" panose="020B0604020202020204" pitchFamily="34" charset="0"/>
            </a:pPr>
            <a:r>
              <a:rPr lang="zh-CN" altLang="en-US" sz="2100" b="1">
                <a:solidFill>
                  <a:srgbClr val="002060"/>
                </a:solidFill>
                <a:latin typeface="Times New Roman" panose="02020603050405020304" pitchFamily="18" charset="0"/>
              </a:rPr>
              <a:t>金矿</a:t>
            </a:r>
            <a:r>
              <a:rPr lang="en-US" altLang="zh-CN" sz="2100" b="1">
                <a:solidFill>
                  <a:srgbClr val="002060"/>
                </a:solidFill>
                <a:latin typeface="Times New Roman" panose="02020603050405020304" pitchFamily="18" charset="0"/>
              </a:rPr>
              <a:t>Au</a:t>
            </a:r>
          </a:p>
        </p:txBody>
      </p:sp>
      <p:grpSp>
        <p:nvGrpSpPr>
          <p:cNvPr id="34" name="组合 33"/>
          <p:cNvGrpSpPr/>
          <p:nvPr>
            <p:custDataLst>
              <p:tags r:id="rId5"/>
            </p:custDataLst>
          </p:nvPr>
        </p:nvGrpSpPr>
        <p:grpSpPr>
          <a:xfrm>
            <a:off x="9980295" y="685165"/>
            <a:ext cx="1945640" cy="1747523"/>
            <a:chOff x="6226141" y="-208350"/>
            <a:chExt cx="2675322" cy="3143377"/>
          </a:xfrm>
        </p:grpSpPr>
        <p:pic>
          <p:nvPicPr>
            <p:cNvPr id="9" name="Picture 5" descr="20061031104730150"/>
            <p:cNvPicPr>
              <a:picLocks noChangeAspect="1"/>
            </p:cNvPicPr>
            <p:nvPr>
              <p:custDataLst>
                <p:tags r:id="rId31"/>
              </p:custDataLst>
            </p:nvPr>
          </p:nvPicPr>
          <p:blipFill>
            <a:blip r:embed="rId34"/>
            <a:srcRect l="10485" t="19397" r="16002" b="15197"/>
            <a:stretch>
              <a:fillRect/>
            </a:stretch>
          </p:blipFill>
          <p:spPr>
            <a:xfrm>
              <a:off x="6226141" y="-208350"/>
              <a:ext cx="2675322" cy="2151915"/>
            </a:xfrm>
            <a:prstGeom prst="rect">
              <a:avLst/>
            </a:prstGeom>
            <a:noFill/>
            <a:ln w="9525">
              <a:noFill/>
            </a:ln>
          </p:spPr>
        </p:pic>
        <p:sp>
          <p:nvSpPr>
            <p:cNvPr id="12" name="Rectangle 6"/>
            <p:cNvSpPr/>
            <p:nvPr>
              <p:custDataLst>
                <p:tags r:id="rId32"/>
              </p:custDataLst>
            </p:nvPr>
          </p:nvSpPr>
          <p:spPr>
            <a:xfrm>
              <a:off x="6910992" y="2190304"/>
              <a:ext cx="1659099" cy="744723"/>
            </a:xfrm>
            <a:prstGeom prst="rect">
              <a:avLst/>
            </a:prstGeom>
            <a:noFill/>
            <a:ln w="9525">
              <a:noFill/>
            </a:ln>
          </p:spPr>
          <p:txBody>
            <a:bodyPr wrap="square">
              <a:spAutoFit/>
            </a:bodyPr>
            <a:lstStyle/>
            <a:p>
              <a:pPr algn="ctr">
                <a:buFont typeface="Arial" panose="020B0604020202020204" pitchFamily="34" charset="0"/>
              </a:pPr>
              <a:r>
                <a:rPr lang="zh-CN" altLang="en-US" sz="2100" b="1">
                  <a:solidFill>
                    <a:srgbClr val="002060"/>
                  </a:solidFill>
                  <a:latin typeface="Times New Roman" panose="02020603050405020304" pitchFamily="18" charset="0"/>
                </a:rPr>
                <a:t>铂矿</a:t>
              </a:r>
              <a:r>
                <a:rPr lang="en-US" altLang="zh-CN" sz="2100" b="1" err="1">
                  <a:solidFill>
                    <a:srgbClr val="002060"/>
                  </a:solidFill>
                  <a:latin typeface="Times New Roman" panose="02020603050405020304" pitchFamily="18" charset="0"/>
                </a:rPr>
                <a:t>Pt</a:t>
              </a:r>
            </a:p>
          </p:txBody>
        </p:sp>
      </p:grpSp>
      <p:sp>
        <p:nvSpPr>
          <p:cNvPr id="13" name="Rectangle 4"/>
          <p:cNvSpPr/>
          <p:nvPr>
            <p:custDataLst>
              <p:tags r:id="rId6"/>
            </p:custDataLst>
          </p:nvPr>
        </p:nvSpPr>
        <p:spPr>
          <a:xfrm>
            <a:off x="687705" y="6022975"/>
            <a:ext cx="1941195" cy="645160"/>
          </a:xfrm>
          <a:prstGeom prst="rect">
            <a:avLst/>
          </a:prstGeom>
          <a:noFill/>
          <a:ln w="9525">
            <a:noFill/>
          </a:ln>
        </p:spPr>
        <p:txBody>
          <a:bodyPr wrap="square">
            <a:spAutoFit/>
          </a:bodyPr>
          <a:lstStyle/>
          <a:p>
            <a:pPr algn="ctr"/>
            <a:r>
              <a:rPr lang="zh-CN" altLang="en-US" sz="1800" b="1">
                <a:solidFill>
                  <a:srgbClr val="0000FF"/>
                </a:solidFill>
                <a:latin typeface="Times New Roman" panose="02020603050405020304" pitchFamily="18" charset="0"/>
              </a:rPr>
              <a:t>赤铁矿</a:t>
            </a:r>
            <a:r>
              <a:rPr lang="en-US" altLang="zh-CN" sz="1800" b="1">
                <a:solidFill>
                  <a:srgbClr val="FF0000"/>
                </a:solidFill>
                <a:latin typeface="Times New Roman" panose="02020603050405020304" pitchFamily="18" charset="0"/>
                <a:sym typeface="+mn-ea"/>
              </a:rPr>
              <a:t>Fe</a:t>
            </a:r>
            <a:r>
              <a:rPr lang="en-US" altLang="zh-CN" sz="1800" b="1" baseline="-25000">
                <a:solidFill>
                  <a:srgbClr val="FF0000"/>
                </a:solidFill>
                <a:latin typeface="Times New Roman" panose="02020603050405020304" pitchFamily="18" charset="0"/>
                <a:sym typeface="+mn-ea"/>
              </a:rPr>
              <a:t>2</a:t>
            </a:r>
            <a:r>
              <a:rPr lang="en-US" altLang="zh-CN" sz="1800" b="1">
                <a:solidFill>
                  <a:srgbClr val="FF0000"/>
                </a:solidFill>
                <a:latin typeface="Times New Roman" panose="02020603050405020304" pitchFamily="18" charset="0"/>
                <a:sym typeface="+mn-ea"/>
              </a:rPr>
              <a:t>O</a:t>
            </a:r>
            <a:r>
              <a:rPr lang="en-US" altLang="zh-CN" sz="1800" b="1" baseline="-25000">
                <a:solidFill>
                  <a:srgbClr val="FF0000"/>
                </a:solidFill>
                <a:latin typeface="Times New Roman" panose="02020603050405020304" pitchFamily="18" charset="0"/>
                <a:sym typeface="+mn-ea"/>
              </a:rPr>
              <a:t>3</a:t>
            </a:r>
            <a:endParaRPr lang="zh-CN" altLang="en-US" sz="1800" b="1">
              <a:solidFill>
                <a:srgbClr val="FF0000"/>
              </a:solidFill>
              <a:latin typeface="Times New Roman" panose="02020603050405020304" pitchFamily="18" charset="0"/>
            </a:endParaRPr>
          </a:p>
          <a:p>
            <a:pPr algn="ctr"/>
            <a:endParaRPr lang="zh-CN" altLang="en-US" sz="1800" b="1">
              <a:solidFill>
                <a:srgbClr val="0000FF"/>
              </a:solidFill>
              <a:latin typeface="Times New Roman" panose="02020603050405020304" pitchFamily="18" charset="0"/>
            </a:endParaRPr>
          </a:p>
        </p:txBody>
      </p:sp>
      <p:sp>
        <p:nvSpPr>
          <p:cNvPr id="21" name="Rectangle 6"/>
          <p:cNvSpPr/>
          <p:nvPr>
            <p:custDataLst>
              <p:tags r:id="rId7"/>
            </p:custDataLst>
          </p:nvPr>
        </p:nvSpPr>
        <p:spPr>
          <a:xfrm>
            <a:off x="3758565" y="4399915"/>
            <a:ext cx="1436370" cy="368300"/>
          </a:xfrm>
          <a:prstGeom prst="rect">
            <a:avLst/>
          </a:prstGeom>
          <a:noFill/>
          <a:ln w="9525">
            <a:noFill/>
          </a:ln>
        </p:spPr>
        <p:txBody>
          <a:bodyPr wrap="none">
            <a:spAutoFit/>
          </a:bodyPr>
          <a:lstStyle/>
          <a:p>
            <a:pPr algn="l"/>
            <a:r>
              <a:rPr lang="zh-CN" altLang="en-US" sz="1800" b="1">
                <a:solidFill>
                  <a:srgbClr val="0000FF"/>
                </a:solidFill>
                <a:latin typeface="Times New Roman" panose="02020603050405020304" pitchFamily="18" charset="0"/>
              </a:rPr>
              <a:t>磁铁矿</a:t>
            </a:r>
            <a:r>
              <a:rPr lang="en-US" altLang="zh-CN" sz="1800" b="1">
                <a:solidFill>
                  <a:srgbClr val="FF0000"/>
                </a:solidFill>
                <a:latin typeface="Times New Roman" panose="02020603050405020304" pitchFamily="18" charset="0"/>
                <a:sym typeface="+mn-ea"/>
              </a:rPr>
              <a:t>Fe</a:t>
            </a:r>
            <a:r>
              <a:rPr lang="en-US" altLang="zh-CN" sz="1800" b="1" baseline="-25000">
                <a:solidFill>
                  <a:srgbClr val="FF0000"/>
                </a:solidFill>
                <a:latin typeface="Times New Roman" panose="02020603050405020304" pitchFamily="18" charset="0"/>
                <a:sym typeface="+mn-ea"/>
              </a:rPr>
              <a:t>3</a:t>
            </a:r>
            <a:r>
              <a:rPr lang="en-US" altLang="zh-CN" sz="1800" b="1">
                <a:solidFill>
                  <a:srgbClr val="FF0000"/>
                </a:solidFill>
                <a:latin typeface="Times New Roman" panose="02020603050405020304" pitchFamily="18" charset="0"/>
                <a:sym typeface="+mn-ea"/>
              </a:rPr>
              <a:t>O</a:t>
            </a:r>
            <a:r>
              <a:rPr lang="en-US" altLang="zh-CN" sz="1800" b="1" baseline="-25000">
                <a:solidFill>
                  <a:srgbClr val="FF0000"/>
                </a:solidFill>
                <a:latin typeface="Times New Roman" panose="02020603050405020304" pitchFamily="18" charset="0"/>
                <a:sym typeface="+mn-ea"/>
              </a:rPr>
              <a:t>4</a:t>
            </a:r>
            <a:endParaRPr lang="zh-CN" altLang="en-US" sz="1800" b="1">
              <a:solidFill>
                <a:srgbClr val="0000FF"/>
              </a:solidFill>
              <a:latin typeface="Times New Roman" panose="02020603050405020304" pitchFamily="18" charset="0"/>
            </a:endParaRPr>
          </a:p>
        </p:txBody>
      </p:sp>
      <p:sp>
        <p:nvSpPr>
          <p:cNvPr id="25" name="Rectangle 8"/>
          <p:cNvSpPr/>
          <p:nvPr>
            <p:custDataLst>
              <p:tags r:id="rId8"/>
            </p:custDataLst>
          </p:nvPr>
        </p:nvSpPr>
        <p:spPr>
          <a:xfrm>
            <a:off x="6836410" y="6398260"/>
            <a:ext cx="1857375" cy="645160"/>
          </a:xfrm>
          <a:prstGeom prst="rect">
            <a:avLst/>
          </a:prstGeom>
          <a:noFill/>
          <a:ln w="9525">
            <a:noFill/>
          </a:ln>
        </p:spPr>
        <p:txBody>
          <a:bodyPr wrap="square">
            <a:spAutoFit/>
          </a:bodyPr>
          <a:lstStyle/>
          <a:p>
            <a:r>
              <a:rPr lang="zh-CN" altLang="en-US" sz="1800" b="1">
                <a:solidFill>
                  <a:srgbClr val="0000FF"/>
                </a:solidFill>
                <a:latin typeface="Times New Roman" panose="02020603050405020304" pitchFamily="18" charset="0"/>
              </a:rPr>
              <a:t>菱镁矿</a:t>
            </a:r>
            <a:r>
              <a:rPr lang="en-US" altLang="zh-CN" sz="1800" b="1">
                <a:solidFill>
                  <a:srgbClr val="FF0000"/>
                </a:solidFill>
                <a:latin typeface="Times New Roman" panose="02020603050405020304" pitchFamily="18" charset="0"/>
                <a:sym typeface="+mn-ea"/>
              </a:rPr>
              <a:t>MgCO</a:t>
            </a:r>
            <a:r>
              <a:rPr lang="en-US" altLang="zh-CN" sz="1800" b="1" baseline="-25000">
                <a:solidFill>
                  <a:srgbClr val="FF0000"/>
                </a:solidFill>
                <a:latin typeface="Times New Roman" panose="02020603050405020304" pitchFamily="18" charset="0"/>
                <a:sym typeface="+mn-ea"/>
              </a:rPr>
              <a:t>3</a:t>
            </a:r>
            <a:endParaRPr lang="zh-CN" altLang="en-US" sz="1800" b="1">
              <a:solidFill>
                <a:srgbClr val="FF0000"/>
              </a:solidFill>
              <a:latin typeface="Times New Roman" panose="02020603050405020304" pitchFamily="18" charset="0"/>
            </a:endParaRPr>
          </a:p>
          <a:p>
            <a:r>
              <a:rPr lang="zh-CN" altLang="en-US" sz="1800" b="1">
                <a:solidFill>
                  <a:srgbClr val="0000FF"/>
                </a:solidFill>
                <a:latin typeface="Times New Roman" panose="02020603050405020304" pitchFamily="18" charset="0"/>
              </a:rPr>
              <a:t> </a:t>
            </a:r>
          </a:p>
        </p:txBody>
      </p:sp>
      <p:pic>
        <p:nvPicPr>
          <p:cNvPr id="26" name="Picture 6" descr="3"/>
          <p:cNvPicPr>
            <a:picLocks noChangeAspect="1"/>
          </p:cNvPicPr>
          <p:nvPr>
            <p:custDataLst>
              <p:tags r:id="rId9"/>
            </p:custDataLst>
          </p:nvPr>
        </p:nvPicPr>
        <p:blipFill>
          <a:blip r:embed="rId35"/>
          <a:stretch>
            <a:fillRect/>
          </a:stretch>
        </p:blipFill>
        <p:spPr>
          <a:xfrm>
            <a:off x="7858125" y="2595880"/>
            <a:ext cx="1786890" cy="1711960"/>
          </a:xfrm>
          <a:prstGeom prst="rect">
            <a:avLst/>
          </a:prstGeom>
          <a:noFill/>
          <a:ln w="9525">
            <a:noFill/>
          </a:ln>
        </p:spPr>
      </p:pic>
      <p:grpSp>
        <p:nvGrpSpPr>
          <p:cNvPr id="35" name="组合 34"/>
          <p:cNvGrpSpPr/>
          <p:nvPr>
            <p:custDataLst>
              <p:tags r:id="rId10"/>
            </p:custDataLst>
          </p:nvPr>
        </p:nvGrpSpPr>
        <p:grpSpPr>
          <a:xfrm>
            <a:off x="5674995" y="2595880"/>
            <a:ext cx="2202179" cy="2378710"/>
            <a:chOff x="543354" y="2088663"/>
            <a:chExt cx="3710771" cy="3171612"/>
          </a:xfrm>
        </p:grpSpPr>
        <p:pic>
          <p:nvPicPr>
            <p:cNvPr id="27" name="Picture 4" descr="1"/>
            <p:cNvPicPr>
              <a:picLocks noChangeAspect="1"/>
            </p:cNvPicPr>
            <p:nvPr>
              <p:custDataLst>
                <p:tags r:id="rId29"/>
              </p:custDataLst>
            </p:nvPr>
          </p:nvPicPr>
          <p:blipFill>
            <a:blip r:embed="rId36"/>
            <a:stretch>
              <a:fillRect/>
            </a:stretch>
          </p:blipFill>
          <p:spPr>
            <a:xfrm>
              <a:off x="543354" y="2088663"/>
              <a:ext cx="2577638" cy="2200486"/>
            </a:xfrm>
            <a:prstGeom prst="rect">
              <a:avLst/>
            </a:prstGeom>
            <a:noFill/>
            <a:ln w="9525">
              <a:noFill/>
            </a:ln>
          </p:spPr>
        </p:pic>
        <p:sp>
          <p:nvSpPr>
            <p:cNvPr id="28" name="矩形 27"/>
            <p:cNvSpPr/>
            <p:nvPr>
              <p:custDataLst>
                <p:tags r:id="rId30"/>
              </p:custDataLst>
            </p:nvPr>
          </p:nvSpPr>
          <p:spPr>
            <a:xfrm>
              <a:off x="573313" y="4400062"/>
              <a:ext cx="3680812" cy="860213"/>
            </a:xfrm>
            <a:prstGeom prst="rect">
              <a:avLst/>
            </a:prstGeom>
          </p:spPr>
          <p:txBody>
            <a:bodyPr wrap="square">
              <a:spAutoFit/>
            </a:bodyPr>
            <a:lstStyle/>
            <a:p>
              <a:r>
                <a:rPr lang="zh-CN" altLang="en-US" sz="1800" b="1">
                  <a:solidFill>
                    <a:srgbClr val="0000FF"/>
                  </a:solidFill>
                  <a:latin typeface="Times New Roman" panose="02020603050405020304" pitchFamily="18" charset="0"/>
                  <a:cs typeface="Times New Roman" panose="02020603050405020304" pitchFamily="18" charset="0"/>
                </a:rPr>
                <a:t>黄铜矿</a:t>
              </a:r>
              <a:r>
                <a:rPr lang="en-US" altLang="zh-CN" sz="1800" b="1">
                  <a:solidFill>
                    <a:srgbClr val="FF0000"/>
                  </a:solidFill>
                  <a:latin typeface="Times New Roman" panose="02020603050405020304" pitchFamily="18" charset="0"/>
                  <a:cs typeface="Times New Roman" panose="02020603050405020304" pitchFamily="18" charset="0"/>
                  <a:sym typeface="+mn-ea"/>
                </a:rPr>
                <a:t>CuFeS</a:t>
              </a:r>
              <a:r>
                <a:rPr lang="en-US" altLang="zh-CN" sz="1800" b="1" baseline="-25000">
                  <a:solidFill>
                    <a:srgbClr val="FF0000"/>
                  </a:solidFill>
                  <a:latin typeface="Times New Roman" panose="02020603050405020304" pitchFamily="18" charset="0"/>
                  <a:cs typeface="Times New Roman" panose="02020603050405020304" pitchFamily="18" charset="0"/>
                  <a:sym typeface="+mn-ea"/>
                </a:rPr>
                <a:t>2</a:t>
              </a:r>
              <a:endParaRPr lang="zh-CN" altLang="en-US" sz="1800" b="1">
                <a:solidFill>
                  <a:srgbClr val="FF0000"/>
                </a:solidFill>
                <a:latin typeface="Times New Roman" panose="02020603050405020304" pitchFamily="18" charset="0"/>
                <a:cs typeface="Times New Roman" panose="02020603050405020304" pitchFamily="18" charset="0"/>
              </a:endParaRPr>
            </a:p>
            <a:p>
              <a:endParaRPr lang="zh-CN" altLang="en-US" sz="1800" b="1">
                <a:solidFill>
                  <a:srgbClr val="0000FF"/>
                </a:solidFill>
                <a:latin typeface="Times New Roman" panose="02020603050405020304" pitchFamily="18" charset="0"/>
                <a:cs typeface="Times New Roman" panose="02020603050405020304" pitchFamily="18" charset="0"/>
              </a:endParaRPr>
            </a:p>
          </p:txBody>
        </p:sp>
      </p:grpSp>
      <p:sp>
        <p:nvSpPr>
          <p:cNvPr id="29" name="矩形 28"/>
          <p:cNvSpPr/>
          <p:nvPr>
            <p:custDataLst>
              <p:tags r:id="rId11"/>
            </p:custDataLst>
          </p:nvPr>
        </p:nvSpPr>
        <p:spPr>
          <a:xfrm>
            <a:off x="7929245" y="4399915"/>
            <a:ext cx="1875155" cy="368300"/>
          </a:xfrm>
          <a:prstGeom prst="rect">
            <a:avLst/>
          </a:prstGeom>
        </p:spPr>
        <p:txBody>
          <a:bodyPr wrap="square">
            <a:spAutoFit/>
          </a:bodyPr>
          <a:lstStyle/>
          <a:p>
            <a:r>
              <a:rPr lang="zh-CN" altLang="en-US" sz="1800" b="1">
                <a:solidFill>
                  <a:srgbClr val="0000FF"/>
                </a:solidFill>
                <a:latin typeface="Times New Roman" panose="02020603050405020304" pitchFamily="18" charset="0"/>
                <a:cs typeface="Times New Roman" panose="02020603050405020304" pitchFamily="18" charset="0"/>
              </a:rPr>
              <a:t>斑铜矿</a:t>
            </a:r>
            <a:r>
              <a:rPr lang="en-US" altLang="zh-CN" sz="1800" b="1">
                <a:solidFill>
                  <a:srgbClr val="FF0000"/>
                </a:solidFill>
                <a:latin typeface="Times New Roman" panose="02020603050405020304" pitchFamily="18" charset="0"/>
                <a:cs typeface="Times New Roman" panose="02020603050405020304" pitchFamily="18" charset="0"/>
                <a:sym typeface="+mn-ea"/>
              </a:rPr>
              <a:t>Cu</a:t>
            </a:r>
            <a:r>
              <a:rPr lang="en-US" altLang="zh-CN" sz="1800" b="1" baseline="-25000">
                <a:solidFill>
                  <a:srgbClr val="FF0000"/>
                </a:solidFill>
                <a:latin typeface="Times New Roman" panose="02020603050405020304" pitchFamily="18" charset="0"/>
                <a:cs typeface="Times New Roman" panose="02020603050405020304" pitchFamily="18" charset="0"/>
                <a:sym typeface="+mn-ea"/>
              </a:rPr>
              <a:t>2</a:t>
            </a:r>
            <a:r>
              <a:rPr lang="en-US" altLang="zh-CN" sz="1800" b="1">
                <a:solidFill>
                  <a:srgbClr val="FF0000"/>
                </a:solidFill>
                <a:latin typeface="Times New Roman" panose="02020603050405020304" pitchFamily="18" charset="0"/>
                <a:cs typeface="Times New Roman" panose="02020603050405020304" pitchFamily="18" charset="0"/>
                <a:sym typeface="+mn-ea"/>
              </a:rPr>
              <a:t>FeS</a:t>
            </a:r>
            <a:r>
              <a:rPr lang="en-US" altLang="zh-CN" sz="1800" b="1" baseline="-25000">
                <a:solidFill>
                  <a:srgbClr val="FF0000"/>
                </a:solidFill>
                <a:latin typeface="Times New Roman" panose="02020603050405020304" pitchFamily="18" charset="0"/>
                <a:cs typeface="Times New Roman" panose="02020603050405020304" pitchFamily="18" charset="0"/>
                <a:sym typeface="+mn-ea"/>
              </a:rPr>
              <a:t>4</a:t>
            </a:r>
            <a:endParaRPr lang="zh-CN" altLang="en-US" sz="1800" b="1">
              <a:solidFill>
                <a:srgbClr val="0000FF"/>
              </a:solidFill>
              <a:latin typeface="Times New Roman" panose="02020603050405020304" pitchFamily="18" charset="0"/>
              <a:cs typeface="Times New Roman" panose="02020603050405020304" pitchFamily="18" charset="0"/>
            </a:endParaRPr>
          </a:p>
        </p:txBody>
      </p:sp>
      <p:grpSp>
        <p:nvGrpSpPr>
          <p:cNvPr id="32" name="组合 31"/>
          <p:cNvGrpSpPr/>
          <p:nvPr>
            <p:custDataLst>
              <p:tags r:id="rId12"/>
            </p:custDataLst>
          </p:nvPr>
        </p:nvGrpSpPr>
        <p:grpSpPr>
          <a:xfrm>
            <a:off x="501650" y="1759585"/>
            <a:ext cx="6880225" cy="1496176"/>
            <a:chOff x="4895080" y="5335096"/>
            <a:chExt cx="6514324" cy="1226473"/>
          </a:xfrm>
        </p:grpSpPr>
        <p:sp>
          <p:nvSpPr>
            <p:cNvPr id="41" name="AutoShape 31"/>
            <p:cNvSpPr/>
            <p:nvPr>
              <p:custDataLst>
                <p:tags r:id="rId26"/>
              </p:custDataLst>
            </p:nvPr>
          </p:nvSpPr>
          <p:spPr>
            <a:xfrm>
              <a:off x="4895080" y="5409418"/>
              <a:ext cx="176154" cy="1018827"/>
            </a:xfrm>
            <a:prstGeom prst="leftBrace">
              <a:avLst>
                <a:gd name="adj1" fmla="val 42559"/>
                <a:gd name="adj2" fmla="val 50000"/>
              </a:avLst>
            </a:prstGeom>
            <a:gradFill>
              <a:gsLst>
                <a:gs pos="0">
                  <a:srgbClr val="012D86"/>
                </a:gs>
                <a:gs pos="100000">
                  <a:srgbClr val="0E2557"/>
                </a:gs>
              </a:gsLst>
              <a:lin scaled="0"/>
            </a:gradFill>
            <a:ln w="38100">
              <a:solidFill>
                <a:srgbClr val="6600CC"/>
              </a:solidFill>
              <a:round/>
            </a:ln>
          </p:spPr>
          <p:txBody>
            <a:bodyPr wrap="none" anchor="ctr" anchorCtr="0"/>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5pPr>
            </a:lstStyle>
            <a:p>
              <a:pPr marL="0" lvl="0" indent="0" algn="ctr"/>
              <a:endParaRPr lang="zh-CN" altLang="zh-CN" sz="2800" b="1"/>
            </a:p>
          </p:txBody>
        </p:sp>
        <p:sp>
          <p:nvSpPr>
            <p:cNvPr id="42" name="TextBox 33"/>
            <p:cNvSpPr txBox="1"/>
            <p:nvPr>
              <p:custDataLst>
                <p:tags r:id="rId27"/>
              </p:custDataLst>
            </p:nvPr>
          </p:nvSpPr>
          <p:spPr>
            <a:xfrm>
              <a:off x="5210877" y="5335096"/>
              <a:ext cx="6198527" cy="427879"/>
            </a:xfrm>
            <a:prstGeom prst="rect">
              <a:avLst/>
            </a:prstGeom>
            <a:solidFill>
              <a:schemeClr val="accent6">
                <a:lumMod val="20000"/>
                <a:lumOff val="80000"/>
              </a:schemeClr>
            </a:solidFill>
            <a:ln>
              <a:solidFill>
                <a:srgbClr val="C00000"/>
              </a:solidFill>
            </a:ln>
          </p:spPr>
          <p:txBody>
            <a:bodyPr wrap="square">
              <a:spAutoFit/>
            </a:bodyPr>
            <a:lstStyle/>
            <a:p>
              <a:pPr marR="0" defTabSz="914400">
                <a:buClrTx/>
                <a:buSzTx/>
                <a:buFontTx/>
                <a:defRPr/>
              </a:pPr>
              <a:r>
                <a:rPr kumimoji="0" lang="zh-CN" altLang="en-US" sz="2800" b="1" kern="1200" cap="none" spc="0" normalizeH="0" baseline="0" noProof="0">
                  <a:solidFill>
                    <a:srgbClr val="FF0000"/>
                  </a:solidFill>
                  <a:latin typeface="+mn-ea"/>
                  <a:cs typeface="+mn-cs"/>
                </a:rPr>
                <a:t>极少数</a:t>
              </a:r>
              <a:r>
                <a:rPr kumimoji="0" lang="zh-CN" altLang="en-US" sz="2800" b="1" kern="1200" cap="none" spc="0" normalizeH="0" baseline="0" noProof="0">
                  <a:solidFill>
                    <a:srgbClr val="0000FF"/>
                  </a:solidFill>
                  <a:latin typeface="+mn-ea"/>
                  <a:cs typeface="+mn-cs"/>
                </a:rPr>
                <a:t>以游离态形式存在，如金、铂</a:t>
              </a:r>
            </a:p>
          </p:txBody>
        </p:sp>
        <p:sp>
          <p:nvSpPr>
            <p:cNvPr id="43" name="TextBox 39"/>
            <p:cNvSpPr txBox="1"/>
            <p:nvPr>
              <p:custDataLst>
                <p:tags r:id="rId28"/>
              </p:custDataLst>
            </p:nvPr>
          </p:nvSpPr>
          <p:spPr>
            <a:xfrm>
              <a:off x="5210877" y="6133690"/>
              <a:ext cx="4276217" cy="427879"/>
            </a:xfrm>
            <a:prstGeom prst="rect">
              <a:avLst/>
            </a:prstGeom>
            <a:solidFill>
              <a:schemeClr val="accent6">
                <a:lumMod val="20000"/>
                <a:lumOff val="80000"/>
              </a:schemeClr>
            </a:solidFill>
            <a:ln>
              <a:solidFill>
                <a:srgbClr val="C00000"/>
              </a:solidFill>
            </a:ln>
          </p:spPr>
          <p:txBody>
            <a:bodyPr wrap="square">
              <a:spAutoFit/>
            </a:bodyPr>
            <a:lstStyle/>
            <a:p>
              <a:pPr marR="0" defTabSz="914400">
                <a:buClrTx/>
                <a:buSzTx/>
                <a:buFontTx/>
                <a:defRPr/>
              </a:pPr>
              <a:r>
                <a:rPr kumimoji="0" lang="zh-CN" altLang="en-US" sz="2800" b="1" kern="1200" cap="none" spc="0" normalizeH="0" baseline="0" noProof="0">
                  <a:solidFill>
                    <a:srgbClr val="FF0000"/>
                  </a:solidFill>
                  <a:latin typeface="+mn-ea"/>
                  <a:cs typeface="+mn-cs"/>
                </a:rPr>
                <a:t>大多数</a:t>
              </a:r>
              <a:r>
                <a:rPr kumimoji="0" lang="zh-CN" altLang="en-US" sz="2800" b="1" kern="1200" cap="none" spc="0" normalizeH="0" baseline="0" noProof="0">
                  <a:solidFill>
                    <a:srgbClr val="0000FF"/>
                  </a:solidFill>
                  <a:latin typeface="+mn-ea"/>
                  <a:cs typeface="+mn-cs"/>
                </a:rPr>
                <a:t>以化合态形式存在</a:t>
              </a:r>
            </a:p>
          </p:txBody>
        </p:sp>
      </p:grpSp>
      <p:pic>
        <p:nvPicPr>
          <p:cNvPr id="44" name="图片 43"/>
          <p:cNvPicPr>
            <a:picLocks noChangeAspect="1"/>
          </p:cNvPicPr>
          <p:nvPr>
            <p:custDataLst>
              <p:tags r:id="rId13"/>
            </p:custDataLst>
          </p:nvPr>
        </p:nvPicPr>
        <p:blipFill>
          <a:blip r:embed="rId37"/>
          <a:stretch>
            <a:fillRect/>
          </a:stretch>
        </p:blipFill>
        <p:spPr>
          <a:xfrm>
            <a:off x="7528560" y="556895"/>
            <a:ext cx="2179320" cy="1423035"/>
          </a:xfrm>
          <a:prstGeom prst="rect">
            <a:avLst/>
          </a:prstGeom>
        </p:spPr>
      </p:pic>
      <p:grpSp>
        <p:nvGrpSpPr>
          <p:cNvPr id="47" name="组合 46"/>
          <p:cNvGrpSpPr/>
          <p:nvPr>
            <p:custDataLst>
              <p:tags r:id="rId14"/>
            </p:custDataLst>
          </p:nvPr>
        </p:nvGrpSpPr>
        <p:grpSpPr>
          <a:xfrm>
            <a:off x="7528560" y="556895"/>
            <a:ext cx="2179320" cy="1875790"/>
            <a:chOff x="11856" y="877"/>
            <a:chExt cx="3432" cy="2954"/>
          </a:xfrm>
        </p:grpSpPr>
        <p:sp>
          <p:nvSpPr>
            <p:cNvPr id="45" name="Rectangle 4"/>
            <p:cNvSpPr/>
            <p:nvPr>
              <p:custDataLst>
                <p:tags r:id="rId24"/>
              </p:custDataLst>
            </p:nvPr>
          </p:nvSpPr>
          <p:spPr>
            <a:xfrm>
              <a:off x="12610" y="3179"/>
              <a:ext cx="1924" cy="652"/>
            </a:xfrm>
            <a:prstGeom prst="rect">
              <a:avLst/>
            </a:prstGeom>
            <a:noFill/>
            <a:ln w="9525">
              <a:noFill/>
            </a:ln>
          </p:spPr>
          <p:txBody>
            <a:bodyPr wrap="square">
              <a:spAutoFit/>
            </a:bodyPr>
            <a:lstStyle/>
            <a:p>
              <a:pPr>
                <a:buFont typeface="Arial" panose="020B0604020202020204" pitchFamily="34" charset="0"/>
              </a:pPr>
              <a:r>
                <a:rPr lang="zh-CN" altLang="en-US" sz="2100" b="1">
                  <a:solidFill>
                    <a:srgbClr val="002060"/>
                  </a:solidFill>
                  <a:latin typeface="Times New Roman" panose="02020603050405020304" pitchFamily="18" charset="0"/>
                </a:rPr>
                <a:t>金矿</a:t>
              </a:r>
              <a:r>
                <a:rPr lang="en-US" altLang="zh-CN" sz="2100" b="1">
                  <a:solidFill>
                    <a:srgbClr val="002060"/>
                  </a:solidFill>
                  <a:latin typeface="Times New Roman" panose="02020603050405020304" pitchFamily="18" charset="0"/>
                </a:rPr>
                <a:t>Au</a:t>
              </a:r>
            </a:p>
          </p:txBody>
        </p:sp>
        <p:pic>
          <p:nvPicPr>
            <p:cNvPr id="46" name="图片 45"/>
            <p:cNvPicPr>
              <a:picLocks noChangeAspect="1"/>
            </p:cNvPicPr>
            <p:nvPr>
              <p:custDataLst>
                <p:tags r:id="rId25"/>
              </p:custDataLst>
            </p:nvPr>
          </p:nvPicPr>
          <p:blipFill>
            <a:blip r:embed="rId37"/>
            <a:stretch>
              <a:fillRect/>
            </a:stretch>
          </p:blipFill>
          <p:spPr>
            <a:xfrm>
              <a:off x="11856" y="877"/>
              <a:ext cx="3432" cy="2241"/>
            </a:xfrm>
            <a:prstGeom prst="rect">
              <a:avLst/>
            </a:prstGeom>
          </p:spPr>
        </p:pic>
      </p:grpSp>
      <p:grpSp>
        <p:nvGrpSpPr>
          <p:cNvPr id="51" name="组合 50"/>
          <p:cNvGrpSpPr/>
          <p:nvPr>
            <p:custDataLst>
              <p:tags r:id="rId15"/>
            </p:custDataLst>
          </p:nvPr>
        </p:nvGrpSpPr>
        <p:grpSpPr>
          <a:xfrm>
            <a:off x="9911080" y="2595880"/>
            <a:ext cx="2044065" cy="2625090"/>
            <a:chOff x="15717" y="4291"/>
            <a:chExt cx="3219" cy="4134"/>
          </a:xfrm>
        </p:grpSpPr>
        <p:sp>
          <p:nvSpPr>
            <p:cNvPr id="31" name="矩形 30"/>
            <p:cNvSpPr/>
            <p:nvPr>
              <p:custDataLst>
                <p:tags r:id="rId22"/>
              </p:custDataLst>
            </p:nvPr>
          </p:nvSpPr>
          <p:spPr>
            <a:xfrm>
              <a:off x="15724" y="6973"/>
              <a:ext cx="3161" cy="1452"/>
            </a:xfrm>
            <a:prstGeom prst="rect">
              <a:avLst/>
            </a:prstGeom>
          </p:spPr>
          <p:txBody>
            <a:bodyPr wrap="square">
              <a:spAutoFit/>
            </a:bodyPr>
            <a:lstStyle/>
            <a:p>
              <a:r>
                <a:rPr lang="en-US" altLang="zh-CN" sz="1800" b="1">
                  <a:solidFill>
                    <a:srgbClr val="0000FF"/>
                  </a:solidFill>
                  <a:latin typeface="Times New Roman" panose="02020603050405020304" pitchFamily="18" charset="0"/>
                  <a:cs typeface="Times New Roman" panose="02020603050405020304" pitchFamily="18" charset="0"/>
                </a:rPr>
                <a:t>         </a:t>
              </a:r>
              <a:r>
                <a:rPr lang="zh-CN" altLang="en-US" sz="1800" b="1">
                  <a:solidFill>
                    <a:srgbClr val="0000FF"/>
                  </a:solidFill>
                  <a:latin typeface="Times New Roman" panose="02020603050405020304" pitchFamily="18" charset="0"/>
                  <a:cs typeface="Times New Roman" panose="02020603050405020304" pitchFamily="18" charset="0"/>
                </a:rPr>
                <a:t>孔雀石</a:t>
              </a:r>
            </a:p>
            <a:p>
              <a:r>
                <a:rPr lang="en-US" altLang="zh-CN" sz="1800" b="1">
                  <a:solidFill>
                    <a:srgbClr val="FF0000"/>
                  </a:solidFill>
                  <a:latin typeface="Times New Roman" panose="02020603050405020304" pitchFamily="18" charset="0"/>
                  <a:cs typeface="Times New Roman" panose="02020603050405020304" pitchFamily="18" charset="0"/>
                  <a:sym typeface="+mn-ea"/>
                </a:rPr>
                <a:t>    Cu</a:t>
              </a:r>
              <a:r>
                <a:rPr lang="en-US" altLang="zh-CN" b="1" baseline="-25000">
                  <a:solidFill>
                    <a:srgbClr val="FF0000"/>
                  </a:solidFill>
                  <a:latin typeface="Times New Roman" panose="02020603050405020304" pitchFamily="18" charset="0"/>
                  <a:cs typeface="Times New Roman" panose="02020603050405020304" pitchFamily="18" charset="0"/>
                  <a:sym typeface="+mn-ea"/>
                </a:rPr>
                <a:t>2</a:t>
              </a:r>
              <a:r>
                <a:rPr lang="en-US" altLang="zh-CN" sz="1800" b="1">
                  <a:solidFill>
                    <a:srgbClr val="FF0000"/>
                  </a:solidFill>
                  <a:latin typeface="Times New Roman" panose="02020603050405020304" pitchFamily="18" charset="0"/>
                  <a:cs typeface="Times New Roman" panose="02020603050405020304" pitchFamily="18" charset="0"/>
                  <a:sym typeface="+mn-ea"/>
                </a:rPr>
                <a:t>(OH)</a:t>
              </a:r>
              <a:r>
                <a:rPr lang="en-US" altLang="zh-CN" sz="1800" b="1" baseline="-25000">
                  <a:solidFill>
                    <a:srgbClr val="FF0000"/>
                  </a:solidFill>
                  <a:latin typeface="Times New Roman" panose="02020603050405020304" pitchFamily="18" charset="0"/>
                  <a:cs typeface="Times New Roman" panose="02020603050405020304" pitchFamily="18" charset="0"/>
                  <a:sym typeface="+mn-ea"/>
                </a:rPr>
                <a:t>2</a:t>
              </a:r>
              <a:r>
                <a:rPr lang="en-US" altLang="zh-CN" b="1">
                  <a:solidFill>
                    <a:srgbClr val="FF0000"/>
                  </a:solidFill>
                  <a:latin typeface="Times New Roman" panose="02020603050405020304" pitchFamily="18" charset="0"/>
                  <a:cs typeface="Times New Roman" panose="02020603050405020304" pitchFamily="18" charset="0"/>
                  <a:sym typeface="+mn-ea"/>
                </a:rPr>
                <a:t>CO</a:t>
              </a:r>
              <a:r>
                <a:rPr lang="en-US" altLang="zh-CN" b="1" baseline="-25000">
                  <a:solidFill>
                    <a:srgbClr val="FF0000"/>
                  </a:solidFill>
                  <a:latin typeface="Times New Roman" panose="02020603050405020304" pitchFamily="18" charset="0"/>
                  <a:cs typeface="Times New Roman" panose="02020603050405020304" pitchFamily="18" charset="0"/>
                  <a:sym typeface="+mn-ea"/>
                </a:rPr>
                <a:t>3</a:t>
              </a:r>
              <a:endParaRPr lang="zh-CN" altLang="en-US" sz="1800" b="1">
                <a:solidFill>
                  <a:srgbClr val="FF0000"/>
                </a:solidFill>
                <a:latin typeface="Times New Roman" panose="02020603050405020304" pitchFamily="18" charset="0"/>
                <a:cs typeface="Times New Roman" panose="02020603050405020304" pitchFamily="18" charset="0"/>
              </a:endParaRPr>
            </a:p>
            <a:p>
              <a:endParaRPr lang="zh-CN" altLang="en-US" sz="1800" b="1">
                <a:solidFill>
                  <a:srgbClr val="0000FF"/>
                </a:solidFill>
                <a:latin typeface="Times New Roman" panose="02020603050405020304" pitchFamily="18" charset="0"/>
                <a:cs typeface="Times New Roman" panose="02020603050405020304" pitchFamily="18" charset="0"/>
              </a:endParaRPr>
            </a:p>
          </p:txBody>
        </p:sp>
        <p:pic>
          <p:nvPicPr>
            <p:cNvPr id="48" name="图片 47"/>
            <p:cNvPicPr>
              <a:picLocks noChangeAspect="1"/>
            </p:cNvPicPr>
            <p:nvPr>
              <p:custDataLst>
                <p:tags r:id="rId23"/>
              </p:custDataLst>
            </p:nvPr>
          </p:nvPicPr>
          <p:blipFill>
            <a:blip r:embed="rId38"/>
            <a:stretch>
              <a:fillRect/>
            </a:stretch>
          </p:blipFill>
          <p:spPr>
            <a:xfrm>
              <a:off x="15717" y="4291"/>
              <a:ext cx="3219" cy="2698"/>
            </a:xfrm>
            <a:prstGeom prst="rect">
              <a:avLst/>
            </a:prstGeom>
          </p:spPr>
        </p:pic>
      </p:grpSp>
      <p:grpSp>
        <p:nvGrpSpPr>
          <p:cNvPr id="53" name="组合 52"/>
          <p:cNvGrpSpPr/>
          <p:nvPr>
            <p:custDataLst>
              <p:tags r:id="rId16"/>
            </p:custDataLst>
          </p:nvPr>
        </p:nvGrpSpPr>
        <p:grpSpPr>
          <a:xfrm>
            <a:off x="9178290" y="4974590"/>
            <a:ext cx="2199640" cy="2009140"/>
            <a:chOff x="14454" y="7834"/>
            <a:chExt cx="3464" cy="3164"/>
          </a:xfrm>
        </p:grpSpPr>
        <p:sp>
          <p:nvSpPr>
            <p:cNvPr id="23" name="TextBox 3"/>
            <p:cNvSpPr txBox="1"/>
            <p:nvPr>
              <p:custDataLst>
                <p:tags r:id="rId20"/>
              </p:custDataLst>
            </p:nvPr>
          </p:nvSpPr>
          <p:spPr>
            <a:xfrm>
              <a:off x="14454" y="10136"/>
              <a:ext cx="3464" cy="862"/>
            </a:xfrm>
            <a:prstGeom prst="rect">
              <a:avLst/>
            </a:prstGeom>
            <a:noFill/>
            <a:ln w="9525">
              <a:noFill/>
            </a:ln>
          </p:spPr>
          <p:txBody>
            <a:bodyPr wrap="square">
              <a:spAutoFit/>
            </a:bodyPr>
            <a:lstStyle/>
            <a:p>
              <a:r>
                <a:rPr lang="en-US" altLang="zh-CN" sz="1800" b="1">
                  <a:solidFill>
                    <a:srgbClr val="0000FF"/>
                  </a:solidFill>
                  <a:latin typeface="Times New Roman" panose="02020603050405020304" pitchFamily="18" charset="0"/>
                  <a:cs typeface="Times New Roman" panose="02020603050405020304" pitchFamily="18" charset="0"/>
                </a:rPr>
                <a:t>        </a:t>
              </a:r>
              <a:r>
                <a:rPr lang="zh-CN" altLang="en-US" sz="1800" b="1">
                  <a:solidFill>
                    <a:srgbClr val="0000FF"/>
                  </a:solidFill>
                  <a:latin typeface="Times New Roman" panose="02020603050405020304" pitchFamily="18" charset="0"/>
                  <a:cs typeface="Times New Roman" panose="02020603050405020304" pitchFamily="18" charset="0"/>
                </a:rPr>
                <a:t>硫铁矿</a:t>
              </a:r>
              <a:r>
                <a:rPr lang="en-US" altLang="zh-CN" sz="1800" b="1">
                  <a:solidFill>
                    <a:srgbClr val="FF0000"/>
                  </a:solidFill>
                  <a:latin typeface="Times New Roman" panose="02020603050405020304" pitchFamily="18" charset="0"/>
                  <a:cs typeface="Times New Roman" panose="02020603050405020304" pitchFamily="18" charset="0"/>
                  <a:sym typeface="+mn-ea"/>
                </a:rPr>
                <a:t>FeS</a:t>
              </a:r>
              <a:r>
                <a:rPr lang="en-US" altLang="zh-CN" sz="1800" b="1" baseline="-25000">
                  <a:solidFill>
                    <a:srgbClr val="FF0000"/>
                  </a:solidFill>
                  <a:latin typeface="Times New Roman" panose="02020603050405020304" pitchFamily="18" charset="0"/>
                  <a:cs typeface="Times New Roman" panose="02020603050405020304" pitchFamily="18" charset="0"/>
                  <a:sym typeface="+mn-ea"/>
                </a:rPr>
                <a:t>2</a:t>
              </a:r>
              <a:endParaRPr lang="zh-CN" altLang="en-US" sz="1800" b="1" baseline="-25000">
                <a:solidFill>
                  <a:srgbClr val="FF0000"/>
                </a:solidFill>
                <a:latin typeface="Times New Roman" panose="02020603050405020304" pitchFamily="18" charset="0"/>
                <a:cs typeface="Times New Roman" panose="02020603050405020304" pitchFamily="18" charset="0"/>
              </a:endParaRPr>
            </a:p>
            <a:p>
              <a:endParaRPr lang="zh-CN" altLang="en-US" sz="1800" b="1" baseline="-25000">
                <a:solidFill>
                  <a:srgbClr val="0000FF"/>
                </a:solidFill>
                <a:latin typeface="Times New Roman" panose="02020603050405020304" pitchFamily="18" charset="0"/>
                <a:cs typeface="Times New Roman" panose="02020603050405020304" pitchFamily="18" charset="0"/>
              </a:endParaRPr>
            </a:p>
          </p:txBody>
        </p:sp>
        <p:pic>
          <p:nvPicPr>
            <p:cNvPr id="52" name="图片 51"/>
            <p:cNvPicPr>
              <a:picLocks noChangeAspect="1"/>
            </p:cNvPicPr>
            <p:nvPr>
              <p:custDataLst>
                <p:tags r:id="rId21"/>
              </p:custDataLst>
            </p:nvPr>
          </p:nvPicPr>
          <p:blipFill>
            <a:blip r:embed="rId39"/>
            <a:stretch>
              <a:fillRect/>
            </a:stretch>
          </p:blipFill>
          <p:spPr>
            <a:xfrm>
              <a:off x="14553" y="7834"/>
              <a:ext cx="3365" cy="2164"/>
            </a:xfrm>
            <a:prstGeom prst="rect">
              <a:avLst/>
            </a:prstGeom>
          </p:spPr>
        </p:pic>
      </p:grpSp>
      <p:pic>
        <p:nvPicPr>
          <p:cNvPr id="54" name="图片 53"/>
          <p:cNvPicPr>
            <a:picLocks noChangeAspect="1"/>
          </p:cNvPicPr>
          <p:nvPr>
            <p:custDataLst>
              <p:tags r:id="rId17"/>
            </p:custDataLst>
          </p:nvPr>
        </p:nvPicPr>
        <p:blipFill>
          <a:blip r:embed="rId40"/>
          <a:stretch>
            <a:fillRect/>
          </a:stretch>
        </p:blipFill>
        <p:spPr>
          <a:xfrm>
            <a:off x="288290" y="3733165"/>
            <a:ext cx="2740660" cy="2053590"/>
          </a:xfrm>
          <a:prstGeom prst="rect">
            <a:avLst/>
          </a:prstGeom>
        </p:spPr>
      </p:pic>
      <p:pic>
        <p:nvPicPr>
          <p:cNvPr id="55" name="图片 54"/>
          <p:cNvPicPr>
            <a:picLocks noChangeAspect="1"/>
          </p:cNvPicPr>
          <p:nvPr>
            <p:custDataLst>
              <p:tags r:id="rId18"/>
            </p:custDataLst>
          </p:nvPr>
        </p:nvPicPr>
        <p:blipFill>
          <a:blip r:embed="rId41"/>
          <a:stretch>
            <a:fillRect/>
          </a:stretch>
        </p:blipFill>
        <p:spPr>
          <a:xfrm>
            <a:off x="3028950" y="4834255"/>
            <a:ext cx="2895600" cy="1833880"/>
          </a:xfrm>
          <a:prstGeom prst="rect">
            <a:avLst/>
          </a:prstGeom>
        </p:spPr>
      </p:pic>
      <p:pic>
        <p:nvPicPr>
          <p:cNvPr id="56" name="图片 55"/>
          <p:cNvPicPr>
            <a:picLocks noChangeAspect="1"/>
          </p:cNvPicPr>
          <p:nvPr>
            <p:custDataLst>
              <p:tags r:id="rId19"/>
            </p:custDataLst>
          </p:nvPr>
        </p:nvPicPr>
        <p:blipFill>
          <a:blip r:embed="rId42"/>
          <a:stretch>
            <a:fillRect/>
          </a:stretch>
        </p:blipFill>
        <p:spPr>
          <a:xfrm>
            <a:off x="6836410" y="4994910"/>
            <a:ext cx="1617980" cy="13538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after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ppt_x"/>
                                          </p:val>
                                        </p:tav>
                                        <p:tav tm="100000">
                                          <p:val>
                                            <p:strVal val="#ppt_x"/>
                                          </p:val>
                                        </p:tav>
                                      </p:tavLst>
                                    </p:anim>
                                    <p:anim calcmode="lin" valueType="num">
                                      <p:cBhvr additive="base">
                                        <p:cTn id="34" dur="500" fill="hold"/>
                                        <p:tgtEl>
                                          <p:spTgt spid="5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ppt_x"/>
                                          </p:val>
                                        </p:tav>
                                        <p:tav tm="100000">
                                          <p:val>
                                            <p:strVal val="#ppt_x"/>
                                          </p:val>
                                        </p:tav>
                                      </p:tavLst>
                                    </p:anim>
                                    <p:anim calcmode="lin" valueType="num">
                                      <p:cBhvr additive="base">
                                        <p:cTn id="38" dur="500" fill="hold"/>
                                        <p:tgtEl>
                                          <p:spTgt spid="5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cBhvr additive="base">
                                        <p:cTn id="53" dur="500" fill="hold"/>
                                        <p:tgtEl>
                                          <p:spTgt spid="54"/>
                                        </p:tgtEl>
                                        <p:attrNameLst>
                                          <p:attrName>ppt_x</p:attrName>
                                        </p:attrNameLst>
                                      </p:cBhvr>
                                      <p:tavLst>
                                        <p:tav tm="0">
                                          <p:val>
                                            <p:strVal val="#ppt_x"/>
                                          </p:val>
                                        </p:tav>
                                        <p:tav tm="100000">
                                          <p:val>
                                            <p:strVal val="#ppt_x"/>
                                          </p:val>
                                        </p:tav>
                                      </p:tavLst>
                                    </p:anim>
                                    <p:anim calcmode="lin" valueType="num">
                                      <p:cBhvr additive="base">
                                        <p:cTn id="54" dur="500" fill="hold"/>
                                        <p:tgtEl>
                                          <p:spTgt spid="5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1" grpId="0"/>
      <p:bldP spid="25"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2"/>
            </p:custDataLst>
          </p:nvPr>
        </p:nvSpPr>
        <p:spPr>
          <a:xfrm>
            <a:off x="888299" y="-17669"/>
            <a:ext cx="6108700" cy="521970"/>
          </a:xfrm>
          <a:prstGeom prst="rect">
            <a:avLst/>
          </a:prstGeom>
        </p:spPr>
        <p:txBody>
          <a:bodyPr wrap="none">
            <a:spAutoFit/>
            <a:scene3d>
              <a:camera prst="orthographicFront"/>
              <a:lightRig rig="threePt" dir="t"/>
            </a:scene3d>
          </a:bodyPr>
          <a:lstStyle/>
          <a:p>
            <a:pPr algn="l"/>
            <a:r>
              <a:rPr kumimoji="1" lang="zh-CN" altLang="en-US" sz="2800" b="1">
                <a:latin typeface="Times New Roman" panose="02020603050405020304" pitchFamily="18" charset="0"/>
                <a:ea typeface="微软雅黑" panose="020B0503020204020204" pitchFamily="34" charset="-122"/>
                <a:cs typeface="Times New Roman" panose="02020603050405020304" pitchFamily="18" charset="0"/>
                <a:sym typeface="+mn-ea"/>
              </a:rPr>
              <a:t>二、金属矿物的开发利用</a:t>
            </a:r>
            <a:r>
              <a:rPr kumimoji="1" lang="en-US" altLang="zh-CN" sz="28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a:latin typeface="Times New Roman" panose="02020603050405020304" pitchFamily="18" charset="0"/>
                <a:sym typeface="+mn-ea"/>
              </a:rPr>
              <a:t>金属的冶炼</a:t>
            </a:r>
            <a:endParaRPr kumimoji="1" lang="zh-CN" altLang="en-US" sz="2800" b="1">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 name="矩形 1"/>
          <p:cNvSpPr>
            <a:spLocks noChangeAspect="1"/>
          </p:cNvSpPr>
          <p:nvPr>
            <p:custDataLst>
              <p:tags r:id="rId3"/>
            </p:custDataLst>
          </p:nvPr>
        </p:nvSpPr>
        <p:spPr>
          <a:xfrm>
            <a:off x="381000" y="617503"/>
            <a:ext cx="11430000" cy="2330450"/>
          </a:xfrm>
          <a:prstGeom prst="rect">
            <a:avLst/>
          </a:prstGeom>
        </p:spPr>
        <p:txBody>
          <a:bodyPr>
            <a:spAutoFit/>
          </a:bodyPr>
          <a:lstStyle/>
          <a:p>
            <a:pPr>
              <a:lnSpc>
                <a:spcPct val="130000"/>
              </a:lnSpc>
              <a:spcAft>
                <a:spcPct val="0"/>
              </a:spcAft>
              <a:tabLst>
                <a:tab pos="1188085" algn="l"/>
                <a:tab pos="2163445" algn="l"/>
                <a:tab pos="3142615" algn="l"/>
                <a:tab pos="4190365" algn="l"/>
              </a:tabLst>
            </a:pPr>
            <a:r>
              <a:rPr lang="en-US" altLang="zh-CN" sz="2800">
                <a:solidFill>
                  <a:srgbClr val="000000"/>
                </a:solidFill>
                <a:latin typeface="NEU-BZ-S92"/>
                <a:ea typeface="方正书宋_GBK" panose="03000509000000000000" pitchFamily="65" charset="-122"/>
                <a:cs typeface="Times New Roman" panose="02020603050405020304" pitchFamily="18" charset="0"/>
              </a:rPr>
              <a:t>               </a:t>
            </a:r>
            <a:r>
              <a:rPr lang="zh-CN" altLang="zh-CN" sz="2800">
                <a:solidFill>
                  <a:srgbClr val="000000"/>
                </a:solidFill>
                <a:latin typeface="Times New Roman" panose="02020603050405020304" pitchFamily="18" charset="0"/>
                <a:cs typeface="Times New Roman" panose="02020603050405020304" pitchFamily="18" charset="0"/>
              </a:rPr>
              <a:t>　　　　</a:t>
            </a:r>
            <a:endParaRPr lang="zh-CN" altLang="zh-CN" sz="2800">
              <a:solidFill>
                <a:srgbClr val="000000"/>
              </a:solidFill>
              <a:latin typeface="NEU-BZ-S92"/>
              <a:ea typeface="方正书宋_GBK" panose="03000509000000000000" pitchFamily="65" charset="-122"/>
              <a:cs typeface="Times New Roman" panose="02020603050405020304" pitchFamily="18" charset="0"/>
            </a:endParaRPr>
          </a:p>
          <a:p>
            <a:pPr>
              <a:lnSpc>
                <a:spcPct val="130000"/>
              </a:lnSpc>
              <a:spcAft>
                <a:spcPct val="0"/>
              </a:spcAft>
              <a:tabLst>
                <a:tab pos="1188085" algn="l"/>
                <a:tab pos="2163445" algn="l"/>
                <a:tab pos="3142615" algn="l"/>
                <a:tab pos="4190365" algn="l"/>
              </a:tabLst>
            </a:pPr>
            <a:r>
              <a:rPr lang="zh-CN" altLang="zh-CN" sz="2800" u="wavyHeavy">
                <a:solidFill>
                  <a:srgbClr val="7030A0"/>
                </a:solidFill>
                <a:uFill>
                  <a:solidFill>
                    <a:srgbClr val="000000"/>
                  </a:solidFill>
                </a:uFill>
                <a:latin typeface="Times New Roman" panose="02020603050405020304" pitchFamily="18" charset="0"/>
                <a:cs typeface="Times New Roman" panose="02020603050405020304" pitchFamily="18" charset="0"/>
              </a:rPr>
              <a:t>金属的冶炼</a:t>
            </a:r>
            <a:r>
              <a:rPr lang="zh-CN" altLang="zh-CN" sz="2800">
                <a:solidFill>
                  <a:srgbClr val="000000"/>
                </a:solidFill>
                <a:latin typeface="Times New Roman" panose="02020603050405020304" pitchFamily="18" charset="0"/>
                <a:cs typeface="Times New Roman" panose="02020603050405020304" pitchFamily="18" charset="0"/>
              </a:rPr>
              <a:t>是将金属矿物中的金属从其化合物中还原出来</a:t>
            </a:r>
            <a:r>
              <a:rPr lang="en-US" altLang="zh-CN" sz="2800">
                <a:solidFill>
                  <a:srgbClr val="000000"/>
                </a:solidFill>
                <a:latin typeface="Times New Roman" panose="02020603050405020304" pitchFamily="18" charset="0"/>
                <a:cs typeface="Times New Roman" panose="02020603050405020304" pitchFamily="18" charset="0"/>
              </a:rPr>
              <a:t>,</a:t>
            </a:r>
            <a:r>
              <a:rPr lang="zh-CN" altLang="zh-CN" sz="2800">
                <a:solidFill>
                  <a:srgbClr val="000000"/>
                </a:solidFill>
                <a:latin typeface="Times New Roman" panose="02020603050405020304" pitchFamily="18" charset="0"/>
                <a:cs typeface="Times New Roman" panose="02020603050405020304" pitchFamily="18" charset="0"/>
              </a:rPr>
              <a:t>用于生产各种金属材料的过程。</a:t>
            </a:r>
            <a:endParaRPr lang="zh-CN" altLang="zh-CN" sz="2800">
              <a:solidFill>
                <a:srgbClr val="000000"/>
              </a:solidFill>
              <a:latin typeface="NEU-BZ-S92"/>
              <a:ea typeface="方正书宋_GBK" panose="03000509000000000000" pitchFamily="65" charset="-122"/>
              <a:cs typeface="Times New Roman" panose="02020603050405020304" pitchFamily="18" charset="0"/>
            </a:endParaRPr>
          </a:p>
          <a:p>
            <a:pPr>
              <a:lnSpc>
                <a:spcPct val="130000"/>
              </a:lnSpc>
              <a:spcAft>
                <a:spcPct val="0"/>
              </a:spcAft>
              <a:tabLst>
                <a:tab pos="1188085" algn="l"/>
                <a:tab pos="2163445" algn="l"/>
                <a:tab pos="3142615" algn="l"/>
                <a:tab pos="4190365" algn="l"/>
              </a:tabLst>
            </a:pPr>
            <a:endParaRPr lang="zh-CN" altLang="zh-CN" sz="2800">
              <a:solidFill>
                <a:srgbClr val="000000"/>
              </a:solidFill>
              <a:effectLst/>
              <a:latin typeface="NEU-BZ-S92"/>
              <a:ea typeface="方正书宋_GBK" panose="03000509000000000000" pitchFamily="65" charset="-122"/>
              <a:cs typeface="Times New Roman" panose="02020603050405020304" pitchFamily="18" charset="0"/>
            </a:endParaRPr>
          </a:p>
        </p:txBody>
      </p:sp>
      <p:pic>
        <p:nvPicPr>
          <p:cNvPr id="3" name="箭头左下2.eps" descr="id:2147495564;FounderCES"/>
          <p:cNvPicPr/>
          <p:nvPr>
            <p:custDataLst>
              <p:tags r:id="rId4"/>
            </p:custDataLst>
          </p:nvPr>
        </p:nvPicPr>
        <p:blipFill>
          <a:blip r:embed="rId36">
            <a:clrChange>
              <a:clrFrom>
                <a:srgbClr val="FFFFFF"/>
              </a:clrFrom>
              <a:clrTo>
                <a:srgbClr val="FFFFFF">
                  <a:alpha val="0"/>
                </a:srgbClr>
              </a:clrTo>
            </a:clrChange>
          </a:blip>
          <a:stretch>
            <a:fillRect/>
          </a:stretch>
        </p:blipFill>
        <p:spPr>
          <a:xfrm flipH="1" flipV="1">
            <a:off x="1603351" y="978653"/>
            <a:ext cx="1397287" cy="401022"/>
          </a:xfrm>
          <a:prstGeom prst="rect">
            <a:avLst/>
          </a:prstGeom>
        </p:spPr>
      </p:pic>
      <p:sp>
        <p:nvSpPr>
          <p:cNvPr id="4" name="文本框 3"/>
          <p:cNvSpPr txBox="1"/>
          <p:nvPr>
            <p:custDataLst>
              <p:tags r:id="rId5"/>
            </p:custDataLst>
          </p:nvPr>
        </p:nvSpPr>
        <p:spPr>
          <a:xfrm>
            <a:off x="3000375" y="782955"/>
            <a:ext cx="4805680" cy="521970"/>
          </a:xfrm>
          <a:prstGeom prst="rect">
            <a:avLst/>
          </a:prstGeom>
          <a:noFill/>
        </p:spPr>
        <p:txBody>
          <a:bodyPr wrap="none" rtlCol="0" anchor="t">
            <a:spAutoFit/>
          </a:bodyPr>
          <a:lstStyle/>
          <a:p>
            <a:r>
              <a:rPr lang="zh-CN" altLang="zh-CN" sz="2800">
                <a:solidFill>
                  <a:srgbClr val="7030A0"/>
                </a:solidFill>
                <a:latin typeface="楷体" panose="02010609060101010101" pitchFamily="49" charset="-122"/>
                <a:ea typeface="楷体" panose="02010609060101010101" pitchFamily="49" charset="-122"/>
                <a:cs typeface="Times New Roman" panose="02020603050405020304" pitchFamily="18" charset="0"/>
                <a:sym typeface="+mn-ea"/>
              </a:rPr>
              <a:t>冶炼方法与金属的活动性有关</a:t>
            </a:r>
          </a:p>
        </p:txBody>
      </p:sp>
      <p:sp>
        <p:nvSpPr>
          <p:cNvPr id="5" name="矩形 4"/>
          <p:cNvSpPr/>
          <p:nvPr>
            <p:custDataLst>
              <p:tags r:id="rId6"/>
            </p:custDataLst>
          </p:nvPr>
        </p:nvSpPr>
        <p:spPr>
          <a:xfrm>
            <a:off x="1798918" y="2395316"/>
            <a:ext cx="2403222" cy="523220"/>
          </a:xfrm>
          <a:prstGeom prst="rect">
            <a:avLst/>
          </a:prstGeom>
        </p:spPr>
        <p:txBody>
          <a:bodyPr wrap="none">
            <a:spAutoFit/>
          </a:bodyPr>
          <a:lstStyle/>
          <a:p>
            <a:r>
              <a:rPr lang="en-US" altLang="zh-CN" sz="2800" b="1" err="1">
                <a:solidFill>
                  <a:srgbClr val="FF0000"/>
                </a:solidFill>
                <a:latin typeface="Times New Roman" panose="02020603050405020304" pitchFamily="18" charset="0"/>
                <a:cs typeface="Times New Roman" panose="02020603050405020304" pitchFamily="18" charset="0"/>
              </a:rPr>
              <a:t>M</a:t>
            </a:r>
            <a:r>
              <a:rPr lang="en-US" altLang="zh-CN" sz="2800" b="1" baseline="30000" err="1">
                <a:solidFill>
                  <a:srgbClr val="FF0000"/>
                </a:solidFill>
                <a:latin typeface="Times New Roman" panose="02020603050405020304" pitchFamily="18" charset="0"/>
                <a:cs typeface="Times New Roman" panose="02020603050405020304" pitchFamily="18" charset="0"/>
              </a:rPr>
              <a:t>n+</a:t>
            </a:r>
            <a:r>
              <a:rPr lang="en-US" altLang="zh-CN" sz="2800" b="1">
                <a:solidFill>
                  <a:srgbClr val="FF0000"/>
                </a:solidFill>
                <a:latin typeface="Times New Roman" panose="02020603050405020304" pitchFamily="18" charset="0"/>
                <a:cs typeface="Times New Roman" panose="02020603050405020304" pitchFamily="18" charset="0"/>
              </a:rPr>
              <a:t> +ne</a:t>
            </a:r>
            <a:r>
              <a:rPr lang="en-US" altLang="zh-CN" sz="2800" b="1" baseline="30000">
                <a:solidFill>
                  <a:srgbClr val="FF0000"/>
                </a:solidFill>
                <a:latin typeface="Times New Roman" panose="02020603050405020304" pitchFamily="18" charset="0"/>
                <a:cs typeface="Times New Roman" panose="02020603050405020304" pitchFamily="18" charset="0"/>
              </a:rPr>
              <a:t>-</a:t>
            </a:r>
            <a:r>
              <a:rPr lang="en-US" altLang="zh-CN" sz="2800" b="1">
                <a:solidFill>
                  <a:srgbClr val="FF0000"/>
                </a:solidFill>
                <a:latin typeface="Times New Roman" panose="02020603050405020304" pitchFamily="18" charset="0"/>
                <a:cs typeface="Times New Roman" panose="02020603050405020304" pitchFamily="18" charset="0"/>
              </a:rPr>
              <a:t> </a:t>
            </a:r>
            <a:r>
              <a:rPr lang="zh-CN" altLang="en-US" sz="2800" b="1">
                <a:solidFill>
                  <a:srgbClr val="FF0000"/>
                </a:solidFill>
                <a:latin typeface="Times New Roman" panose="02020603050405020304" pitchFamily="18" charset="0"/>
                <a:cs typeface="Times New Roman" panose="02020603050405020304" pitchFamily="18" charset="0"/>
              </a:rPr>
              <a:t>→ </a:t>
            </a:r>
            <a:r>
              <a:rPr lang="en-US" altLang="zh-CN" sz="2800" b="1">
                <a:solidFill>
                  <a:srgbClr val="FF0000"/>
                </a:solidFill>
                <a:latin typeface="Times New Roman" panose="02020603050405020304" pitchFamily="18" charset="0"/>
                <a:cs typeface="Times New Roman" panose="02020603050405020304" pitchFamily="18" charset="0"/>
              </a:rPr>
              <a:t>M</a:t>
            </a:r>
            <a:endParaRPr lang="zh-CN" altLang="en-US" sz="2800" b="1">
              <a:solidFill>
                <a:srgbClr val="FF0000"/>
              </a:solidFill>
              <a:latin typeface="Times New Roman" panose="02020603050405020304" pitchFamily="18" charset="0"/>
              <a:cs typeface="Times New Roman" panose="02020603050405020304" pitchFamily="18" charset="0"/>
            </a:endParaRPr>
          </a:p>
        </p:txBody>
      </p:sp>
      <p:sp>
        <p:nvSpPr>
          <p:cNvPr id="6" name="矩形 5"/>
          <p:cNvSpPr/>
          <p:nvPr>
            <p:custDataLst>
              <p:tags r:id="rId7"/>
            </p:custDataLst>
          </p:nvPr>
        </p:nvSpPr>
        <p:spPr>
          <a:xfrm>
            <a:off x="199715" y="2390405"/>
            <a:ext cx="1627369" cy="523220"/>
          </a:xfrm>
          <a:prstGeom prst="rect">
            <a:avLst/>
          </a:prstGeom>
        </p:spPr>
        <p:txBody>
          <a:bodyPr wrap="none">
            <a:spAutoFit/>
          </a:bodyPr>
          <a:lstStyle/>
          <a:p>
            <a:r>
              <a:rPr lang="zh-CN" altLang="en-US" sz="2800" b="1">
                <a:solidFill>
                  <a:srgbClr val="080808"/>
                </a:solidFill>
                <a:latin typeface="黑体" panose="02010609060101010101" pitchFamily="49" charset="-122"/>
              </a:rPr>
              <a:t>②原理：</a:t>
            </a:r>
            <a:endParaRPr lang="zh-CN" altLang="en-US" sz="2800"/>
          </a:p>
        </p:txBody>
      </p:sp>
      <p:sp>
        <p:nvSpPr>
          <p:cNvPr id="7" name="矩形 6"/>
          <p:cNvSpPr/>
          <p:nvPr>
            <p:custDataLst>
              <p:tags r:id="rId8"/>
            </p:custDataLst>
          </p:nvPr>
        </p:nvSpPr>
        <p:spPr>
          <a:xfrm>
            <a:off x="214824" y="3346548"/>
            <a:ext cx="2348720" cy="523220"/>
          </a:xfrm>
          <a:prstGeom prst="rect">
            <a:avLst/>
          </a:prstGeom>
        </p:spPr>
        <p:txBody>
          <a:bodyPr wrap="none">
            <a:spAutoFit/>
          </a:bodyPr>
          <a:lstStyle/>
          <a:p>
            <a:r>
              <a:rPr lang="zh-CN" altLang="en-US" sz="2800" b="1">
                <a:solidFill>
                  <a:srgbClr val="080808"/>
                </a:solidFill>
                <a:latin typeface="黑体" panose="02010609060101010101" pitchFamily="49" charset="-122"/>
              </a:rPr>
              <a:t>③冶炼方法：</a:t>
            </a:r>
            <a:endParaRPr lang="zh-CN" altLang="en-US" sz="2800"/>
          </a:p>
        </p:txBody>
      </p:sp>
      <p:sp>
        <p:nvSpPr>
          <p:cNvPr id="9" name="Line 3"/>
          <p:cNvSpPr/>
          <p:nvPr>
            <p:custDataLst>
              <p:tags r:id="rId9"/>
            </p:custDataLst>
          </p:nvPr>
        </p:nvSpPr>
        <p:spPr>
          <a:xfrm>
            <a:off x="1169829" y="4897260"/>
            <a:ext cx="2481262" cy="0"/>
          </a:xfrm>
          <a:prstGeom prst="line">
            <a:avLst/>
          </a:prstGeom>
          <a:solidFill>
            <a:srgbClr val="FF0000"/>
          </a:solidFill>
          <a:ln w="76200" cap="flat" cmpd="sng">
            <a:solidFill>
              <a:srgbClr val="FF0000"/>
            </a:solidFill>
            <a:prstDash val="solid"/>
            <a:headEnd type="none" w="med" len="med"/>
            <a:tailEnd type="none" w="med" len="med"/>
          </a:ln>
        </p:spPr>
        <p:txBody>
          <a:bodyPr/>
          <a:lstStyle/>
          <a:p>
            <a:endParaRPr/>
          </a:p>
        </p:txBody>
      </p:sp>
      <p:sp>
        <p:nvSpPr>
          <p:cNvPr id="10" name="Line 4"/>
          <p:cNvSpPr/>
          <p:nvPr>
            <p:custDataLst>
              <p:tags r:id="rId10"/>
            </p:custDataLst>
          </p:nvPr>
        </p:nvSpPr>
        <p:spPr>
          <a:xfrm>
            <a:off x="7625942" y="4897260"/>
            <a:ext cx="1081087" cy="0"/>
          </a:xfrm>
          <a:prstGeom prst="line">
            <a:avLst/>
          </a:prstGeom>
          <a:ln w="76200" cap="flat" cmpd="sng">
            <a:solidFill>
              <a:srgbClr val="006600"/>
            </a:solidFill>
            <a:prstDash val="solid"/>
            <a:headEnd type="none" w="med" len="med"/>
            <a:tailEnd type="none" w="med" len="med"/>
          </a:ln>
        </p:spPr>
        <p:txBody>
          <a:bodyPr/>
          <a:lstStyle/>
          <a:p>
            <a:endParaRPr/>
          </a:p>
        </p:txBody>
      </p:sp>
      <p:sp>
        <p:nvSpPr>
          <p:cNvPr id="11" name="Line 5"/>
          <p:cNvSpPr/>
          <p:nvPr>
            <p:custDataLst>
              <p:tags r:id="rId11"/>
            </p:custDataLst>
          </p:nvPr>
        </p:nvSpPr>
        <p:spPr>
          <a:xfrm>
            <a:off x="9024896" y="4885830"/>
            <a:ext cx="1008063" cy="0"/>
          </a:xfrm>
          <a:prstGeom prst="line">
            <a:avLst/>
          </a:prstGeom>
          <a:ln w="76200" cap="flat" cmpd="sng">
            <a:solidFill>
              <a:srgbClr val="0000FF"/>
            </a:solidFill>
            <a:prstDash val="solid"/>
            <a:headEnd type="none" w="med" len="med"/>
            <a:tailEnd type="none" w="med" len="med"/>
          </a:ln>
        </p:spPr>
        <p:txBody>
          <a:bodyPr/>
          <a:lstStyle/>
          <a:p>
            <a:endParaRPr/>
          </a:p>
        </p:txBody>
      </p:sp>
      <p:sp>
        <p:nvSpPr>
          <p:cNvPr id="12" name="Line 6"/>
          <p:cNvSpPr/>
          <p:nvPr>
            <p:custDataLst>
              <p:tags r:id="rId12"/>
            </p:custDataLst>
          </p:nvPr>
        </p:nvSpPr>
        <p:spPr>
          <a:xfrm>
            <a:off x="4044152" y="4885830"/>
            <a:ext cx="2952750" cy="0"/>
          </a:xfrm>
          <a:prstGeom prst="line">
            <a:avLst/>
          </a:prstGeom>
          <a:ln w="76200" cap="flat" cmpd="sng">
            <a:solidFill>
              <a:srgbClr val="FF9933"/>
            </a:solidFill>
            <a:prstDash val="solid"/>
            <a:headEnd type="none" w="med" len="med"/>
            <a:tailEnd type="none" w="med" len="med"/>
          </a:ln>
        </p:spPr>
        <p:txBody>
          <a:bodyPr/>
          <a:lstStyle/>
          <a:p>
            <a:endParaRPr/>
          </a:p>
        </p:txBody>
      </p:sp>
      <p:sp>
        <p:nvSpPr>
          <p:cNvPr id="13" name="AutoShape 8"/>
          <p:cNvSpPr/>
          <p:nvPr>
            <p:custDataLst>
              <p:tags r:id="rId13"/>
            </p:custDataLst>
          </p:nvPr>
        </p:nvSpPr>
        <p:spPr>
          <a:xfrm>
            <a:off x="2230592" y="4970603"/>
            <a:ext cx="142875" cy="1008062"/>
          </a:xfrm>
          <a:prstGeom prst="downArrow">
            <a:avLst>
              <a:gd name="adj1" fmla="val 50000"/>
              <a:gd name="adj2" fmla="val 176388"/>
            </a:avLst>
          </a:prstGeom>
          <a:solidFill>
            <a:srgbClr val="FF0000"/>
          </a:solidFill>
          <a:ln w="9525" cap="flat" cmpd="sng">
            <a:solidFill>
              <a:schemeClr val="tx1"/>
            </a:solidFill>
            <a:prstDash val="solid"/>
            <a:miter/>
            <a:headEnd type="none" w="med" len="med"/>
            <a:tailEnd type="none" w="med" len="med"/>
          </a:ln>
        </p:spPr>
        <p:txBody>
          <a:bodyPr vert="eaVert" wrap="none" anchor="ctr"/>
          <a:lstStyle/>
          <a:p>
            <a:endParaRPr lang="zh-CN" altLang="en-US">
              <a:latin typeface="Times New Roman" panose="02020603050405020304" pitchFamily="18" charset="0"/>
            </a:endParaRPr>
          </a:p>
        </p:txBody>
      </p:sp>
      <p:sp>
        <p:nvSpPr>
          <p:cNvPr id="8" name="AutoShape 9"/>
          <p:cNvSpPr/>
          <p:nvPr>
            <p:custDataLst>
              <p:tags r:id="rId14"/>
            </p:custDataLst>
          </p:nvPr>
        </p:nvSpPr>
        <p:spPr>
          <a:xfrm>
            <a:off x="8095134" y="4970603"/>
            <a:ext cx="142875" cy="1008062"/>
          </a:xfrm>
          <a:prstGeom prst="downArrow">
            <a:avLst>
              <a:gd name="adj1" fmla="val 50000"/>
              <a:gd name="adj2" fmla="val 176388"/>
            </a:avLst>
          </a:prstGeom>
          <a:solidFill>
            <a:schemeClr val="accent1"/>
          </a:solidFill>
          <a:ln w="9525" cap="flat" cmpd="sng">
            <a:solidFill>
              <a:schemeClr val="tx1"/>
            </a:solidFill>
            <a:prstDash val="solid"/>
            <a:miter/>
            <a:headEnd type="none" w="med" len="med"/>
            <a:tailEnd type="none" w="med" len="med"/>
          </a:ln>
        </p:spPr>
        <p:txBody>
          <a:bodyPr vert="eaVert" wrap="none" anchor="ctr"/>
          <a:lstStyle/>
          <a:p>
            <a:endParaRPr lang="zh-CN" altLang="en-US">
              <a:latin typeface="Times New Roman" panose="02020603050405020304" pitchFamily="18" charset="0"/>
            </a:endParaRPr>
          </a:p>
        </p:txBody>
      </p:sp>
      <p:sp>
        <p:nvSpPr>
          <p:cNvPr id="20" name="AutoShape 10"/>
          <p:cNvSpPr/>
          <p:nvPr>
            <p:custDataLst>
              <p:tags r:id="rId15"/>
            </p:custDataLst>
          </p:nvPr>
        </p:nvSpPr>
        <p:spPr>
          <a:xfrm>
            <a:off x="5397337" y="5013148"/>
            <a:ext cx="142875" cy="1008062"/>
          </a:xfrm>
          <a:prstGeom prst="downArrow">
            <a:avLst>
              <a:gd name="adj1" fmla="val 50000"/>
              <a:gd name="adj2" fmla="val 176388"/>
            </a:avLst>
          </a:prstGeom>
          <a:solidFill>
            <a:schemeClr val="accent2">
              <a:lumMod val="60000"/>
              <a:lumOff val="40000"/>
            </a:schemeClr>
          </a:solidFill>
          <a:ln w="9525" cap="flat" cmpd="sng">
            <a:solidFill>
              <a:schemeClr val="tx1"/>
            </a:solidFill>
            <a:prstDash val="solid"/>
            <a:miter/>
            <a:headEnd type="none" w="med" len="med"/>
            <a:tailEnd type="none" w="med" len="med"/>
          </a:ln>
        </p:spPr>
        <p:txBody>
          <a:bodyPr vert="eaVert" wrap="none" anchor="ctr"/>
          <a:lstStyle/>
          <a:p>
            <a:endParaRPr lang="zh-CN" altLang="en-US">
              <a:latin typeface="Times New Roman" panose="02020603050405020304" pitchFamily="18" charset="0"/>
            </a:endParaRPr>
          </a:p>
        </p:txBody>
      </p:sp>
      <p:sp>
        <p:nvSpPr>
          <p:cNvPr id="21" name="AutoShape 11"/>
          <p:cNvSpPr/>
          <p:nvPr>
            <p:custDataLst>
              <p:tags r:id="rId16"/>
            </p:custDataLst>
          </p:nvPr>
        </p:nvSpPr>
        <p:spPr>
          <a:xfrm>
            <a:off x="9474835" y="5013325"/>
            <a:ext cx="223520" cy="965835"/>
          </a:xfrm>
          <a:prstGeom prst="downArrow">
            <a:avLst>
              <a:gd name="adj1" fmla="val 50000"/>
              <a:gd name="adj2" fmla="val 289722"/>
            </a:avLst>
          </a:prstGeom>
          <a:gradFill>
            <a:gsLst>
              <a:gs pos="46000">
                <a:srgbClr val="052B7B">
                  <a:alpha val="100000"/>
                </a:srgbClr>
              </a:gs>
              <a:gs pos="46000">
                <a:srgbClr val="052B7B">
                  <a:alpha val="100000"/>
                </a:srgbClr>
              </a:gs>
              <a:gs pos="46000">
                <a:srgbClr val="052B7B">
                  <a:alpha val="100000"/>
                </a:srgbClr>
              </a:gs>
              <a:gs pos="46000">
                <a:srgbClr val="052B7B">
                  <a:alpha val="100000"/>
                </a:srgbClr>
              </a:gs>
              <a:gs pos="48000">
                <a:srgbClr val="08296F">
                  <a:alpha val="100000"/>
                </a:srgbClr>
              </a:gs>
              <a:gs pos="36000">
                <a:srgbClr val="012D86"/>
              </a:gs>
              <a:gs pos="100000">
                <a:srgbClr val="0E2557"/>
              </a:gs>
            </a:gsLst>
            <a:lin ang="5400000" scaled="0"/>
          </a:gradFill>
          <a:ln w="28575" cap="flat" cmpd="sng">
            <a:solidFill>
              <a:schemeClr val="accent1">
                <a:shade val="50000"/>
              </a:schemeClr>
            </a:solidFill>
            <a:prstDash val="solid"/>
            <a:miter/>
            <a:headEnd type="none" w="med" len="med"/>
            <a:tailEnd type="none" w="med" len="med"/>
          </a:ln>
        </p:spPr>
        <p:txBody>
          <a:bodyPr vert="eaVert" wrap="none" anchor="ctr"/>
          <a:lstStyle/>
          <a:p>
            <a:endParaRPr lang="zh-CN" altLang="en-US">
              <a:latin typeface="Times New Roman" panose="02020603050405020304" pitchFamily="18" charset="0"/>
            </a:endParaRPr>
          </a:p>
        </p:txBody>
      </p:sp>
      <p:sp>
        <p:nvSpPr>
          <p:cNvPr id="22" name="Rectangle 12"/>
          <p:cNvSpPr/>
          <p:nvPr>
            <p:custDataLst>
              <p:tags r:id="rId17"/>
            </p:custDataLst>
          </p:nvPr>
        </p:nvSpPr>
        <p:spPr>
          <a:xfrm>
            <a:off x="1603375" y="5978525"/>
            <a:ext cx="1372870" cy="521970"/>
          </a:xfrm>
          <a:prstGeom prst="rect">
            <a:avLst/>
          </a:prstGeom>
          <a:noFill/>
          <a:ln w="9525">
            <a:noFill/>
          </a:ln>
        </p:spPr>
        <p:txBody>
          <a:bodyPr wrap="square">
            <a:spAutoFit/>
          </a:bodyPr>
          <a:lstStyle/>
          <a:p>
            <a:pPr algn="ctr"/>
            <a:r>
              <a:rPr lang="zh-CN" altLang="en-US" sz="2800" b="1">
                <a:solidFill>
                  <a:srgbClr val="FF3300"/>
                </a:solidFill>
                <a:latin typeface="Arial" panose="020B0604020202020204" pitchFamily="34" charset="0"/>
                <a:ea typeface="隶书" panose="02010509060101010101" pitchFamily="49" charset="-122"/>
              </a:rPr>
              <a:t>电解法</a:t>
            </a:r>
          </a:p>
        </p:txBody>
      </p:sp>
      <p:sp>
        <p:nvSpPr>
          <p:cNvPr id="23" name="Rectangle 13"/>
          <p:cNvSpPr/>
          <p:nvPr>
            <p:custDataLst>
              <p:tags r:id="rId18"/>
            </p:custDataLst>
          </p:nvPr>
        </p:nvSpPr>
        <p:spPr>
          <a:xfrm>
            <a:off x="4425152" y="5963743"/>
            <a:ext cx="2087562" cy="523220"/>
          </a:xfrm>
          <a:prstGeom prst="rect">
            <a:avLst/>
          </a:prstGeom>
          <a:noFill/>
          <a:ln w="9525">
            <a:noFill/>
          </a:ln>
        </p:spPr>
        <p:txBody>
          <a:bodyPr>
            <a:spAutoFit/>
          </a:bodyPr>
          <a:lstStyle/>
          <a:p>
            <a:pPr algn="ctr"/>
            <a:r>
              <a:rPr lang="zh-CN" altLang="en-US" sz="2800" b="1">
                <a:solidFill>
                  <a:schemeClr val="accent2">
                    <a:lumMod val="75000"/>
                  </a:schemeClr>
                </a:solidFill>
                <a:latin typeface="Arial" panose="020B0604020202020204" pitchFamily="34" charset="0"/>
                <a:ea typeface="隶书" panose="02010509060101010101" pitchFamily="49" charset="-122"/>
              </a:rPr>
              <a:t>热还原法</a:t>
            </a:r>
          </a:p>
        </p:txBody>
      </p:sp>
      <p:sp>
        <p:nvSpPr>
          <p:cNvPr id="24" name="Rectangle 14"/>
          <p:cNvSpPr/>
          <p:nvPr>
            <p:custDataLst>
              <p:tags r:id="rId19"/>
            </p:custDataLst>
          </p:nvPr>
        </p:nvSpPr>
        <p:spPr>
          <a:xfrm>
            <a:off x="7153747" y="5963743"/>
            <a:ext cx="2087562" cy="523220"/>
          </a:xfrm>
          <a:prstGeom prst="rect">
            <a:avLst/>
          </a:prstGeom>
          <a:noFill/>
          <a:ln w="9525">
            <a:noFill/>
          </a:ln>
        </p:spPr>
        <p:txBody>
          <a:bodyPr>
            <a:spAutoFit/>
          </a:bodyPr>
          <a:lstStyle/>
          <a:p>
            <a:r>
              <a:rPr lang="zh-CN" altLang="en-US" sz="2800" b="1">
                <a:solidFill>
                  <a:srgbClr val="FF3300"/>
                </a:solidFill>
                <a:latin typeface="Arial" panose="020B0604020202020204" pitchFamily="34" charset="0"/>
                <a:ea typeface="隶书" panose="02010509060101010101" pitchFamily="49" charset="-122"/>
              </a:rPr>
              <a:t>热分解法</a:t>
            </a:r>
          </a:p>
        </p:txBody>
      </p:sp>
      <p:sp>
        <p:nvSpPr>
          <p:cNvPr id="25" name="Rectangle 15"/>
          <p:cNvSpPr/>
          <p:nvPr>
            <p:custDataLst>
              <p:tags r:id="rId20"/>
            </p:custDataLst>
          </p:nvPr>
        </p:nvSpPr>
        <p:spPr>
          <a:xfrm>
            <a:off x="9024653" y="5963940"/>
            <a:ext cx="2150034" cy="523220"/>
          </a:xfrm>
          <a:prstGeom prst="rect">
            <a:avLst/>
          </a:prstGeom>
          <a:noFill/>
          <a:ln w="9525">
            <a:noFill/>
          </a:ln>
        </p:spPr>
        <p:txBody>
          <a:bodyPr wrap="square">
            <a:spAutoFit/>
          </a:bodyPr>
          <a:lstStyle/>
          <a:p>
            <a:r>
              <a:rPr lang="zh-CN" altLang="en-US" sz="2800" b="1">
                <a:solidFill>
                  <a:schemeClr val="accent5">
                    <a:lumMod val="75000"/>
                  </a:schemeClr>
                </a:solidFill>
                <a:latin typeface="Arial" panose="020B0604020202020204" pitchFamily="34" charset="0"/>
                <a:ea typeface="隶书" panose="02010509060101010101" pitchFamily="49" charset="-122"/>
              </a:rPr>
              <a:t>物理提取法</a:t>
            </a:r>
          </a:p>
        </p:txBody>
      </p:sp>
      <p:sp>
        <p:nvSpPr>
          <p:cNvPr id="26" name="Text Box 18"/>
          <p:cNvSpPr txBox="1"/>
          <p:nvPr>
            <p:custDataLst>
              <p:tags r:id="rId21"/>
            </p:custDataLst>
          </p:nvPr>
        </p:nvSpPr>
        <p:spPr>
          <a:xfrm>
            <a:off x="4715151" y="3694820"/>
            <a:ext cx="5486400" cy="521970"/>
          </a:xfrm>
          <a:prstGeom prst="rect">
            <a:avLst/>
          </a:prstGeom>
          <a:noFill/>
          <a:ln w="28575" cap="flat" cmpd="sng">
            <a:solidFill>
              <a:schemeClr val="tx2"/>
            </a:solidFill>
            <a:prstDash val="solid"/>
            <a:miter/>
            <a:headEnd type="none" w="med" len="med"/>
            <a:tailEnd type="none" w="med" len="med"/>
          </a:ln>
        </p:spPr>
        <p:txBody>
          <a:bodyPr>
            <a:spAutoFit/>
          </a:bodyPr>
          <a:lstStyle/>
          <a:p>
            <a:pPr>
              <a:spcBef>
                <a:spcPct val="50000"/>
              </a:spcBef>
            </a:pPr>
            <a:r>
              <a:rPr lang="en-US" altLang="zh-CN" sz="2800">
                <a:solidFill>
                  <a:schemeClr val="tx2"/>
                </a:solidFill>
                <a:latin typeface="Times New Roman" panose="02020603050405020304" pitchFamily="18" charset="0"/>
              </a:rPr>
              <a:t>   </a:t>
            </a:r>
            <a:r>
              <a:rPr lang="zh-CN" altLang="en-US" sz="2800">
                <a:ln w="22225">
                  <a:solidFill>
                    <a:schemeClr val="accent2"/>
                  </a:solidFill>
                  <a:prstDash val="solid"/>
                </a:ln>
                <a:solidFill>
                  <a:schemeClr val="accent2">
                    <a:lumMod val="40000"/>
                    <a:lumOff val="60000"/>
                  </a:schemeClr>
                </a:solidFill>
                <a:effectLst/>
                <a:latin typeface="Times New Roman" panose="02020603050405020304" pitchFamily="18" charset="0"/>
              </a:rPr>
              <a:t>金属离子得电子能力：弱 →强</a:t>
            </a:r>
          </a:p>
        </p:txBody>
      </p:sp>
      <p:cxnSp>
        <p:nvCxnSpPr>
          <p:cNvPr id="27" name="直接箭头连接符 26"/>
          <p:cNvCxnSpPr/>
          <p:nvPr>
            <p:custDataLst>
              <p:tags r:id="rId22"/>
            </p:custDataLst>
          </p:nvPr>
        </p:nvCxnSpPr>
        <p:spPr>
          <a:xfrm flipV="1">
            <a:off x="1217295" y="4217035"/>
            <a:ext cx="9192260" cy="8890"/>
          </a:xfrm>
          <a:prstGeom prst="straightConnector1">
            <a:avLst/>
          </a:prstGeom>
          <a:ln w="38100" cap="flat" cmpd="sng">
            <a:solidFill>
              <a:srgbClr val="FF0000"/>
            </a:solidFill>
            <a:prstDash val="solid"/>
            <a:headEnd type="none" w="med" len="med"/>
            <a:tailEnd type="arrow" w="med" len="med"/>
          </a:ln>
        </p:spPr>
      </p:cxnSp>
      <p:sp>
        <p:nvSpPr>
          <p:cNvPr id="29" name="矩形 28"/>
          <p:cNvSpPr/>
          <p:nvPr>
            <p:custDataLst>
              <p:tags r:id="rId23"/>
            </p:custDataLst>
          </p:nvPr>
        </p:nvSpPr>
        <p:spPr>
          <a:xfrm>
            <a:off x="247340" y="688605"/>
            <a:ext cx="1605280" cy="521970"/>
          </a:xfrm>
          <a:prstGeom prst="rect">
            <a:avLst/>
          </a:prstGeom>
        </p:spPr>
        <p:txBody>
          <a:bodyPr wrap="none">
            <a:spAutoFit/>
          </a:bodyPr>
          <a:lstStyle/>
          <a:p>
            <a:pPr algn="l"/>
            <a:r>
              <a:rPr lang="zh-CN" altLang="en-US" sz="2800" b="1">
                <a:solidFill>
                  <a:srgbClr val="080808"/>
                </a:solidFill>
                <a:latin typeface="黑体" panose="02010609060101010101" pitchFamily="49" charset="-122"/>
              </a:rPr>
              <a:t>①定义：</a:t>
            </a:r>
            <a:endParaRPr lang="zh-CN" altLang="en-US" sz="2800"/>
          </a:p>
        </p:txBody>
      </p:sp>
      <p:sp>
        <p:nvSpPr>
          <p:cNvPr id="30" name="Text Box 2"/>
          <p:cNvSpPr txBox="1"/>
          <p:nvPr>
            <p:custDataLst>
              <p:tags r:id="rId24"/>
            </p:custDataLst>
          </p:nvPr>
        </p:nvSpPr>
        <p:spPr>
          <a:xfrm>
            <a:off x="1217295" y="4225925"/>
            <a:ext cx="8983980" cy="521970"/>
          </a:xfrm>
          <a:prstGeom prst="rect">
            <a:avLst/>
          </a:prstGeom>
          <a:noFill/>
          <a:ln w="9525">
            <a:noFill/>
          </a:ln>
        </p:spPr>
        <p:txBody>
          <a:bodyPr wrap="square">
            <a:spAutoFit/>
          </a:bodyPr>
          <a:lstStyle/>
          <a:p>
            <a:pPr>
              <a:spcBef>
                <a:spcPct val="50000"/>
              </a:spcBef>
            </a:pPr>
            <a:r>
              <a:rPr lang="en-US" altLang="zh-CN" sz="2800">
                <a:latin typeface="Times New Roman" panose="02020603050405020304" pitchFamily="18" charset="0"/>
                <a:ea typeface="宋体" panose="02010600030101010101" pitchFamily="2" charset="-122"/>
              </a:rPr>
              <a:t>K Ca Na Mg Al       Zn Fe Sn Pb (H) Cu       Hg Ag      Pt Au</a:t>
            </a:r>
            <a:endParaRPr lang="en-US" altLang="zh-CN" sz="2800" b="0">
              <a:latin typeface="Times New Roman" panose="02020603050405020304" pitchFamily="18" charset="0"/>
              <a:ea typeface="宋体" panose="02010600030101010101" pitchFamily="2" charset="-122"/>
            </a:endParaRPr>
          </a:p>
        </p:txBody>
      </p:sp>
      <p:sp>
        <p:nvSpPr>
          <p:cNvPr id="34" name="文本框 33"/>
          <p:cNvSpPr txBox="1"/>
          <p:nvPr>
            <p:custDataLst>
              <p:tags r:id="rId25"/>
            </p:custDataLst>
          </p:nvPr>
        </p:nvSpPr>
        <p:spPr>
          <a:xfrm>
            <a:off x="4640580" y="2194878"/>
            <a:ext cx="825500" cy="953135"/>
          </a:xfrm>
          <a:prstGeom prst="rect">
            <a:avLst/>
          </a:prstGeom>
          <a:noFill/>
          <a:ln w="9525">
            <a:noFill/>
          </a:ln>
        </p:spPr>
        <p:txBody>
          <a:bodyPr wrap="square" anchor="t">
            <a:spAutoFit/>
          </a:bodyPr>
          <a:lstStyle/>
          <a:p>
            <a:r>
              <a:rPr lang="zh-CN" altLang="en-US" sz="2800" b="1">
                <a:solidFill>
                  <a:srgbClr val="0000CC"/>
                </a:solidFill>
                <a:latin typeface="黑体" panose="02010609060101010101" pitchFamily="49" charset="-122"/>
                <a:ea typeface="黑体" panose="02010609060101010101" pitchFamily="49" charset="-122"/>
              </a:rPr>
              <a:t>矿石</a:t>
            </a:r>
          </a:p>
        </p:txBody>
      </p:sp>
      <p:cxnSp>
        <p:nvCxnSpPr>
          <p:cNvPr id="35" name="直接箭头连接符 34"/>
          <p:cNvCxnSpPr/>
          <p:nvPr>
            <p:custDataLst>
              <p:tags r:id="rId26"/>
            </p:custDataLst>
          </p:nvPr>
        </p:nvCxnSpPr>
        <p:spPr>
          <a:xfrm flipV="1">
            <a:off x="5278755" y="2663190"/>
            <a:ext cx="623888" cy="142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custDataLst>
              <p:tags r:id="rId27"/>
            </p:custDataLst>
          </p:nvPr>
        </p:nvCxnSpPr>
        <p:spPr>
          <a:xfrm flipV="1">
            <a:off x="6485255" y="2650490"/>
            <a:ext cx="623888" cy="127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custDataLst>
              <p:tags r:id="rId28"/>
            </p:custDataLst>
          </p:nvPr>
        </p:nvCxnSpPr>
        <p:spPr>
          <a:xfrm flipV="1">
            <a:off x="8209280" y="2650490"/>
            <a:ext cx="623888" cy="127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custDataLst>
              <p:tags r:id="rId29"/>
            </p:custDataLst>
          </p:nvPr>
        </p:nvCxnSpPr>
        <p:spPr>
          <a:xfrm flipV="1">
            <a:off x="9638030" y="2561590"/>
            <a:ext cx="623888" cy="127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文本框 38"/>
          <p:cNvSpPr txBox="1"/>
          <p:nvPr>
            <p:custDataLst>
              <p:tags r:id="rId30"/>
            </p:custDataLst>
          </p:nvPr>
        </p:nvSpPr>
        <p:spPr>
          <a:xfrm>
            <a:off x="5888355" y="2194878"/>
            <a:ext cx="773113" cy="953135"/>
          </a:xfrm>
          <a:prstGeom prst="rect">
            <a:avLst/>
          </a:prstGeom>
          <a:noFill/>
          <a:ln w="19050" cap="flat" cmpd="sng">
            <a:solidFill>
              <a:schemeClr val="bg1"/>
            </a:solidFill>
            <a:prstDash val="solid"/>
            <a:round/>
            <a:headEnd type="none" w="med" len="med"/>
            <a:tailEnd type="none" w="med" len="med"/>
          </a:ln>
        </p:spPr>
        <p:txBody>
          <a:bodyPr wrap="square" anchor="t">
            <a:spAutoFit/>
          </a:bodyPr>
          <a:lstStyle/>
          <a:p>
            <a:r>
              <a:rPr lang="zh-CN" altLang="en-US" sz="2800" b="1">
                <a:solidFill>
                  <a:srgbClr val="0000CC"/>
                </a:solidFill>
                <a:latin typeface="黑体" panose="02010609060101010101" pitchFamily="49" charset="-122"/>
                <a:ea typeface="黑体" panose="02010609060101010101" pitchFamily="49" charset="-122"/>
              </a:rPr>
              <a:t>富集</a:t>
            </a:r>
          </a:p>
        </p:txBody>
      </p:sp>
      <p:sp>
        <p:nvSpPr>
          <p:cNvPr id="40" name="文本框 39"/>
          <p:cNvSpPr txBox="1"/>
          <p:nvPr>
            <p:custDataLst>
              <p:tags r:id="rId31"/>
            </p:custDataLst>
          </p:nvPr>
        </p:nvSpPr>
        <p:spPr>
          <a:xfrm>
            <a:off x="7436168" y="2194878"/>
            <a:ext cx="773112" cy="953135"/>
          </a:xfrm>
          <a:prstGeom prst="rect">
            <a:avLst/>
          </a:prstGeom>
          <a:noFill/>
          <a:ln w="19050" cap="flat" cmpd="sng">
            <a:solidFill>
              <a:schemeClr val="bg1"/>
            </a:solidFill>
            <a:prstDash val="solid"/>
            <a:round/>
            <a:headEnd type="none" w="med" len="med"/>
            <a:tailEnd type="none" w="med" len="med"/>
          </a:ln>
        </p:spPr>
        <p:txBody>
          <a:bodyPr wrap="square" anchor="t">
            <a:spAutoFit/>
          </a:bodyPr>
          <a:lstStyle/>
          <a:p>
            <a:r>
              <a:rPr lang="zh-CN" altLang="en-US" sz="2800" b="1">
                <a:solidFill>
                  <a:srgbClr val="151CB1"/>
                </a:solidFill>
                <a:latin typeface="黑体" panose="02010609060101010101" pitchFamily="49" charset="-122"/>
                <a:ea typeface="黑体" panose="02010609060101010101" pitchFamily="49" charset="-122"/>
              </a:rPr>
              <a:t>冶炼</a:t>
            </a:r>
          </a:p>
        </p:txBody>
      </p:sp>
      <p:sp>
        <p:nvSpPr>
          <p:cNvPr id="41" name="文本框 40"/>
          <p:cNvSpPr txBox="1"/>
          <p:nvPr>
            <p:custDataLst>
              <p:tags r:id="rId32"/>
            </p:custDataLst>
          </p:nvPr>
        </p:nvSpPr>
        <p:spPr>
          <a:xfrm>
            <a:off x="8864918" y="2209165"/>
            <a:ext cx="773112" cy="953135"/>
          </a:xfrm>
          <a:prstGeom prst="rect">
            <a:avLst/>
          </a:prstGeom>
          <a:noFill/>
          <a:ln w="19050" cap="flat" cmpd="sng">
            <a:solidFill>
              <a:schemeClr val="bg1"/>
            </a:solidFill>
            <a:prstDash val="solid"/>
            <a:round/>
            <a:headEnd type="none" w="med" len="med"/>
            <a:tailEnd type="none" w="med" len="med"/>
          </a:ln>
        </p:spPr>
        <p:txBody>
          <a:bodyPr wrap="square" anchor="t">
            <a:spAutoFit/>
          </a:bodyPr>
          <a:lstStyle/>
          <a:p>
            <a:r>
              <a:rPr lang="zh-CN" altLang="en-US" sz="2800" b="1">
                <a:solidFill>
                  <a:srgbClr val="0000CC"/>
                </a:solidFill>
                <a:latin typeface="黑体" panose="02010609060101010101" pitchFamily="49" charset="-122"/>
                <a:ea typeface="黑体" panose="02010609060101010101" pitchFamily="49" charset="-122"/>
              </a:rPr>
              <a:t>精炼</a:t>
            </a:r>
          </a:p>
        </p:txBody>
      </p:sp>
      <p:sp>
        <p:nvSpPr>
          <p:cNvPr id="42" name="文本框 41"/>
          <p:cNvSpPr txBox="1"/>
          <p:nvPr>
            <p:custDataLst>
              <p:tags r:id="rId33"/>
            </p:custDataLst>
          </p:nvPr>
        </p:nvSpPr>
        <p:spPr>
          <a:xfrm>
            <a:off x="10409555" y="2180590"/>
            <a:ext cx="946150" cy="953135"/>
          </a:xfrm>
          <a:prstGeom prst="rect">
            <a:avLst/>
          </a:prstGeom>
          <a:noFill/>
          <a:ln w="9525">
            <a:noFill/>
          </a:ln>
        </p:spPr>
        <p:txBody>
          <a:bodyPr wrap="square" anchor="t">
            <a:spAutoFit/>
          </a:bodyPr>
          <a:lstStyle/>
          <a:p>
            <a:r>
              <a:rPr lang="zh-CN" altLang="en-US" sz="2800" b="1">
                <a:solidFill>
                  <a:srgbClr val="0000CC"/>
                </a:solidFill>
                <a:latin typeface="黑体" panose="02010609060101010101" pitchFamily="49" charset="-122"/>
                <a:ea typeface="黑体" panose="02010609060101010101" pitchFamily="49" charset="-122"/>
              </a:rPr>
              <a:t>金属单质</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strVal val="#ppt_w*0.70"/>
                                          </p:val>
                                        </p:tav>
                                        <p:tav tm="100000">
                                          <p:val>
                                            <p:strVal val="#ppt_w"/>
                                          </p:val>
                                        </p:tav>
                                      </p:tavLst>
                                    </p:anim>
                                    <p:anim calcmode="lin" valueType="num">
                                      <p:cBhvr>
                                        <p:cTn id="26" dur="1000" fill="hold"/>
                                        <p:tgtEl>
                                          <p:spTgt spid="34"/>
                                        </p:tgtEl>
                                        <p:attrNameLst>
                                          <p:attrName>ppt_h</p:attrName>
                                        </p:attrNameLst>
                                      </p:cBhvr>
                                      <p:tavLst>
                                        <p:tav tm="0">
                                          <p:val>
                                            <p:strVal val="#ppt_h"/>
                                          </p:val>
                                        </p:tav>
                                        <p:tav tm="100000">
                                          <p:val>
                                            <p:strVal val="#ppt_h"/>
                                          </p:val>
                                        </p:tav>
                                      </p:tavLst>
                                    </p:anim>
                                    <p:animEffect transition="in" filter="fade">
                                      <p:cBhvr>
                                        <p:cTn id="27" dur="1000"/>
                                        <p:tgtEl>
                                          <p:spTgt spid="34"/>
                                        </p:tgtEl>
                                      </p:cBhvr>
                                    </p:animEffect>
                                  </p:childTnLst>
                                </p:cTn>
                              </p:par>
                              <p:par>
                                <p:cTn id="28" presetID="55"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0.70"/>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cTn>
                              </p:par>
                              <p:par>
                                <p:cTn id="33" presetID="55"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1000" fill="hold"/>
                                        <p:tgtEl>
                                          <p:spTgt spid="36"/>
                                        </p:tgtEl>
                                        <p:attrNameLst>
                                          <p:attrName>ppt_w</p:attrName>
                                        </p:attrNameLst>
                                      </p:cBhvr>
                                      <p:tavLst>
                                        <p:tav tm="0">
                                          <p:val>
                                            <p:strVal val="#ppt_w*0.70"/>
                                          </p:val>
                                        </p:tav>
                                        <p:tav tm="100000">
                                          <p:val>
                                            <p:strVal val="#ppt_w"/>
                                          </p:val>
                                        </p:tav>
                                      </p:tavLst>
                                    </p:anim>
                                    <p:anim calcmode="lin" valueType="num">
                                      <p:cBhvr>
                                        <p:cTn id="36" dur="1000" fill="hold"/>
                                        <p:tgtEl>
                                          <p:spTgt spid="36"/>
                                        </p:tgtEl>
                                        <p:attrNameLst>
                                          <p:attrName>ppt_h</p:attrName>
                                        </p:attrNameLst>
                                      </p:cBhvr>
                                      <p:tavLst>
                                        <p:tav tm="0">
                                          <p:val>
                                            <p:strVal val="#ppt_h"/>
                                          </p:val>
                                        </p:tav>
                                        <p:tav tm="100000">
                                          <p:val>
                                            <p:strVal val="#ppt_h"/>
                                          </p:val>
                                        </p:tav>
                                      </p:tavLst>
                                    </p:anim>
                                    <p:animEffect transition="in" filter="fade">
                                      <p:cBhvr>
                                        <p:cTn id="37" dur="1000"/>
                                        <p:tgtEl>
                                          <p:spTgt spid="36"/>
                                        </p:tgtEl>
                                      </p:cBhvr>
                                    </p:animEffect>
                                  </p:childTnLst>
                                </p:cTn>
                              </p:par>
                              <p:par>
                                <p:cTn id="38" presetID="55"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1000" fill="hold"/>
                                        <p:tgtEl>
                                          <p:spTgt spid="37"/>
                                        </p:tgtEl>
                                        <p:attrNameLst>
                                          <p:attrName>ppt_w</p:attrName>
                                        </p:attrNameLst>
                                      </p:cBhvr>
                                      <p:tavLst>
                                        <p:tav tm="0">
                                          <p:val>
                                            <p:strVal val="#ppt_w*0.70"/>
                                          </p:val>
                                        </p:tav>
                                        <p:tav tm="100000">
                                          <p:val>
                                            <p:strVal val="#ppt_w"/>
                                          </p:val>
                                        </p:tav>
                                      </p:tavLst>
                                    </p:anim>
                                    <p:anim calcmode="lin" valueType="num">
                                      <p:cBhvr>
                                        <p:cTn id="41" dur="1000" fill="hold"/>
                                        <p:tgtEl>
                                          <p:spTgt spid="37"/>
                                        </p:tgtEl>
                                        <p:attrNameLst>
                                          <p:attrName>ppt_h</p:attrName>
                                        </p:attrNameLst>
                                      </p:cBhvr>
                                      <p:tavLst>
                                        <p:tav tm="0">
                                          <p:val>
                                            <p:strVal val="#ppt_h"/>
                                          </p:val>
                                        </p:tav>
                                        <p:tav tm="100000">
                                          <p:val>
                                            <p:strVal val="#ppt_h"/>
                                          </p:val>
                                        </p:tav>
                                      </p:tavLst>
                                    </p:anim>
                                    <p:animEffect transition="in" filter="fade">
                                      <p:cBhvr>
                                        <p:cTn id="42" dur="1000"/>
                                        <p:tgtEl>
                                          <p:spTgt spid="37"/>
                                        </p:tgtEl>
                                      </p:cBhvr>
                                    </p:animEffect>
                                  </p:childTnLst>
                                </p:cTn>
                              </p:par>
                              <p:par>
                                <p:cTn id="43" presetID="55"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1000" fill="hold"/>
                                        <p:tgtEl>
                                          <p:spTgt spid="38"/>
                                        </p:tgtEl>
                                        <p:attrNameLst>
                                          <p:attrName>ppt_w</p:attrName>
                                        </p:attrNameLst>
                                      </p:cBhvr>
                                      <p:tavLst>
                                        <p:tav tm="0">
                                          <p:val>
                                            <p:strVal val="#ppt_w*0.70"/>
                                          </p:val>
                                        </p:tav>
                                        <p:tav tm="100000">
                                          <p:val>
                                            <p:strVal val="#ppt_w"/>
                                          </p:val>
                                        </p:tav>
                                      </p:tavLst>
                                    </p:anim>
                                    <p:anim calcmode="lin" valueType="num">
                                      <p:cBhvr>
                                        <p:cTn id="46" dur="1000" fill="hold"/>
                                        <p:tgtEl>
                                          <p:spTgt spid="38"/>
                                        </p:tgtEl>
                                        <p:attrNameLst>
                                          <p:attrName>ppt_h</p:attrName>
                                        </p:attrNameLst>
                                      </p:cBhvr>
                                      <p:tavLst>
                                        <p:tav tm="0">
                                          <p:val>
                                            <p:strVal val="#ppt_h"/>
                                          </p:val>
                                        </p:tav>
                                        <p:tav tm="100000">
                                          <p:val>
                                            <p:strVal val="#ppt_h"/>
                                          </p:val>
                                        </p:tav>
                                      </p:tavLst>
                                    </p:anim>
                                    <p:animEffect transition="in" filter="fade">
                                      <p:cBhvr>
                                        <p:cTn id="47" dur="1000"/>
                                        <p:tgtEl>
                                          <p:spTgt spid="38"/>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1000" fill="hold"/>
                                        <p:tgtEl>
                                          <p:spTgt spid="39"/>
                                        </p:tgtEl>
                                        <p:attrNameLst>
                                          <p:attrName>ppt_w</p:attrName>
                                        </p:attrNameLst>
                                      </p:cBhvr>
                                      <p:tavLst>
                                        <p:tav tm="0">
                                          <p:val>
                                            <p:strVal val="#ppt_w*0.70"/>
                                          </p:val>
                                        </p:tav>
                                        <p:tav tm="100000">
                                          <p:val>
                                            <p:strVal val="#ppt_w"/>
                                          </p:val>
                                        </p:tav>
                                      </p:tavLst>
                                    </p:anim>
                                    <p:anim calcmode="lin" valueType="num">
                                      <p:cBhvr>
                                        <p:cTn id="51" dur="1000" fill="hold"/>
                                        <p:tgtEl>
                                          <p:spTgt spid="39"/>
                                        </p:tgtEl>
                                        <p:attrNameLst>
                                          <p:attrName>ppt_h</p:attrName>
                                        </p:attrNameLst>
                                      </p:cBhvr>
                                      <p:tavLst>
                                        <p:tav tm="0">
                                          <p:val>
                                            <p:strVal val="#ppt_h"/>
                                          </p:val>
                                        </p:tav>
                                        <p:tav tm="100000">
                                          <p:val>
                                            <p:strVal val="#ppt_h"/>
                                          </p:val>
                                        </p:tav>
                                      </p:tavLst>
                                    </p:anim>
                                    <p:animEffect transition="in" filter="fade">
                                      <p:cBhvr>
                                        <p:cTn id="52" dur="1000"/>
                                        <p:tgtEl>
                                          <p:spTgt spid="39"/>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strVal val="#ppt_w*0.70"/>
                                          </p:val>
                                        </p:tav>
                                        <p:tav tm="100000">
                                          <p:val>
                                            <p:strVal val="#ppt_w"/>
                                          </p:val>
                                        </p:tav>
                                      </p:tavLst>
                                    </p:anim>
                                    <p:anim calcmode="lin" valueType="num">
                                      <p:cBhvr>
                                        <p:cTn id="56" dur="1000" fill="hold"/>
                                        <p:tgtEl>
                                          <p:spTgt spid="40"/>
                                        </p:tgtEl>
                                        <p:attrNameLst>
                                          <p:attrName>ppt_h</p:attrName>
                                        </p:attrNameLst>
                                      </p:cBhvr>
                                      <p:tavLst>
                                        <p:tav tm="0">
                                          <p:val>
                                            <p:strVal val="#ppt_h"/>
                                          </p:val>
                                        </p:tav>
                                        <p:tav tm="100000">
                                          <p:val>
                                            <p:strVal val="#ppt_h"/>
                                          </p:val>
                                        </p:tav>
                                      </p:tavLst>
                                    </p:anim>
                                    <p:animEffect transition="in" filter="fade">
                                      <p:cBhvr>
                                        <p:cTn id="57" dur="1000"/>
                                        <p:tgtEl>
                                          <p:spTgt spid="40"/>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p:cTn id="60" dur="1000" fill="hold"/>
                                        <p:tgtEl>
                                          <p:spTgt spid="41"/>
                                        </p:tgtEl>
                                        <p:attrNameLst>
                                          <p:attrName>ppt_w</p:attrName>
                                        </p:attrNameLst>
                                      </p:cBhvr>
                                      <p:tavLst>
                                        <p:tav tm="0">
                                          <p:val>
                                            <p:strVal val="#ppt_w*0.70"/>
                                          </p:val>
                                        </p:tav>
                                        <p:tav tm="100000">
                                          <p:val>
                                            <p:strVal val="#ppt_w"/>
                                          </p:val>
                                        </p:tav>
                                      </p:tavLst>
                                    </p:anim>
                                    <p:anim calcmode="lin" valueType="num">
                                      <p:cBhvr>
                                        <p:cTn id="61" dur="1000" fill="hold"/>
                                        <p:tgtEl>
                                          <p:spTgt spid="41"/>
                                        </p:tgtEl>
                                        <p:attrNameLst>
                                          <p:attrName>ppt_h</p:attrName>
                                        </p:attrNameLst>
                                      </p:cBhvr>
                                      <p:tavLst>
                                        <p:tav tm="0">
                                          <p:val>
                                            <p:strVal val="#ppt_h"/>
                                          </p:val>
                                        </p:tav>
                                        <p:tav tm="100000">
                                          <p:val>
                                            <p:strVal val="#ppt_h"/>
                                          </p:val>
                                        </p:tav>
                                      </p:tavLst>
                                    </p:anim>
                                    <p:animEffect transition="in" filter="fade">
                                      <p:cBhvr>
                                        <p:cTn id="62" dur="1000"/>
                                        <p:tgtEl>
                                          <p:spTgt spid="41"/>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p:cTn id="65" dur="1000" fill="hold"/>
                                        <p:tgtEl>
                                          <p:spTgt spid="42"/>
                                        </p:tgtEl>
                                        <p:attrNameLst>
                                          <p:attrName>ppt_w</p:attrName>
                                        </p:attrNameLst>
                                      </p:cBhvr>
                                      <p:tavLst>
                                        <p:tav tm="0">
                                          <p:val>
                                            <p:strVal val="#ppt_w*0.70"/>
                                          </p:val>
                                        </p:tav>
                                        <p:tav tm="100000">
                                          <p:val>
                                            <p:strVal val="#ppt_w"/>
                                          </p:val>
                                        </p:tav>
                                      </p:tavLst>
                                    </p:anim>
                                    <p:anim calcmode="lin" valueType="num">
                                      <p:cBhvr>
                                        <p:cTn id="66" dur="1000" fill="hold"/>
                                        <p:tgtEl>
                                          <p:spTgt spid="42"/>
                                        </p:tgtEl>
                                        <p:attrNameLst>
                                          <p:attrName>ppt_h</p:attrName>
                                        </p:attrNameLst>
                                      </p:cBhvr>
                                      <p:tavLst>
                                        <p:tav tm="0">
                                          <p:val>
                                            <p:strVal val="#ppt_h"/>
                                          </p:val>
                                        </p:tav>
                                        <p:tav tm="100000">
                                          <p:val>
                                            <p:strVal val="#ppt_h"/>
                                          </p:val>
                                        </p:tav>
                                      </p:tavLst>
                                    </p:anim>
                                    <p:animEffect transition="in" filter="fade">
                                      <p:cBhvr>
                                        <p:cTn id="67" dur="1000"/>
                                        <p:tgtEl>
                                          <p:spTgt spid="42"/>
                                        </p:tgtEl>
                                      </p:cBhvr>
                                    </p:animEffect>
                                  </p:childTnLst>
                                </p:cTn>
                              </p:par>
                            </p:childTnLst>
                          </p:cTn>
                        </p:par>
                      </p:childTnLst>
                    </p:cTn>
                  </p:par>
                  <p:par>
                    <p:cTn id="68" fill="hold" nodeType="clickPar">
                      <p:stCondLst>
                        <p:cond delay="indefinite"/>
                      </p:stCondLst>
                      <p:childTnLst>
                        <p:par>
                          <p:cTn id="69" fill="hold" nodeType="after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additive="base">
                                        <p:cTn id="72" dur="500" fill="hold"/>
                                        <p:tgtEl>
                                          <p:spTgt spid="7"/>
                                        </p:tgtEl>
                                        <p:attrNameLst>
                                          <p:attrName>ppt_x</p:attrName>
                                        </p:attrNameLst>
                                      </p:cBhvr>
                                      <p:tavLst>
                                        <p:tav tm="0">
                                          <p:val>
                                            <p:strVal val="#ppt_x"/>
                                          </p:val>
                                        </p:tav>
                                        <p:tav tm="100000">
                                          <p:val>
                                            <p:strVal val="#ppt_x"/>
                                          </p:val>
                                        </p:tav>
                                      </p:tavLst>
                                    </p:anim>
                                    <p:anim calcmode="lin" valueType="num">
                                      <p:cBhvr additive="base">
                                        <p:cTn id="7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afterGroup">
                            <p:stCondLst>
                              <p:cond delay="0"/>
                            </p:stCondLst>
                            <p:childTnLst>
                              <p:par>
                                <p:cTn id="76" presetID="17" presetClass="entr" presetSubtype="8" fill="hold" grpId="0" nodeType="clickEffect">
                                  <p:stCondLst>
                                    <p:cond delay="0"/>
                                  </p:stCondLst>
                                  <p:iterate type="lt">
                                    <p:tmPct val="100000"/>
                                  </p:iterate>
                                  <p:childTnLst>
                                    <p:set>
                                      <p:cBhvr>
                                        <p:cTn id="77" dur="1" fill="hold">
                                          <p:stCondLst>
                                            <p:cond delay="0"/>
                                          </p:stCondLst>
                                        </p:cTn>
                                        <p:tgtEl>
                                          <p:spTgt spid="30"/>
                                        </p:tgtEl>
                                        <p:attrNameLst>
                                          <p:attrName>style.visibility</p:attrName>
                                        </p:attrNameLst>
                                      </p:cBhvr>
                                      <p:to>
                                        <p:strVal val="visible"/>
                                      </p:to>
                                    </p:set>
                                    <p:anim calcmode="lin" valueType="num">
                                      <p:cBhvr>
                                        <p:cTn id="78" dur="75" fill="hold"/>
                                        <p:tgtEl>
                                          <p:spTgt spid="30"/>
                                        </p:tgtEl>
                                        <p:attrNameLst>
                                          <p:attrName>ppt_x</p:attrName>
                                        </p:attrNameLst>
                                      </p:cBhvr>
                                      <p:tavLst>
                                        <p:tav tm="0">
                                          <p:val>
                                            <p:strVal val="#ppt_x-#ppt_w/2"/>
                                          </p:val>
                                        </p:tav>
                                        <p:tav tm="100000">
                                          <p:val>
                                            <p:strVal val="#ppt_x"/>
                                          </p:val>
                                        </p:tav>
                                      </p:tavLst>
                                    </p:anim>
                                    <p:anim calcmode="lin" valueType="num">
                                      <p:cBhvr>
                                        <p:cTn id="79" dur="75" fill="hold"/>
                                        <p:tgtEl>
                                          <p:spTgt spid="30"/>
                                        </p:tgtEl>
                                        <p:attrNameLst>
                                          <p:attrName>ppt_y</p:attrName>
                                        </p:attrNameLst>
                                      </p:cBhvr>
                                      <p:tavLst>
                                        <p:tav tm="0">
                                          <p:val>
                                            <p:strVal val="#ppt_y"/>
                                          </p:val>
                                        </p:tav>
                                        <p:tav tm="100000">
                                          <p:val>
                                            <p:strVal val="#ppt_y"/>
                                          </p:val>
                                        </p:tav>
                                      </p:tavLst>
                                    </p:anim>
                                    <p:anim calcmode="lin" valueType="num">
                                      <p:cBhvr>
                                        <p:cTn id="80" dur="75" fill="hold"/>
                                        <p:tgtEl>
                                          <p:spTgt spid="30"/>
                                        </p:tgtEl>
                                        <p:attrNameLst>
                                          <p:attrName>ppt_w</p:attrName>
                                        </p:attrNameLst>
                                      </p:cBhvr>
                                      <p:tavLst>
                                        <p:tav tm="0">
                                          <p:val>
                                            <p:fltVal val="0"/>
                                          </p:val>
                                        </p:tav>
                                        <p:tav tm="100000">
                                          <p:val>
                                            <p:strVal val="#ppt_w"/>
                                          </p:val>
                                        </p:tav>
                                      </p:tavLst>
                                    </p:anim>
                                    <p:anim calcmode="lin" valueType="num">
                                      <p:cBhvr>
                                        <p:cTn id="81" dur="75" fill="hold"/>
                                        <p:tgtEl>
                                          <p:spTgt spid="3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35" name="TYPE.WAV"/>
                                        </p:tgtEl>
                                      </p:cMediaNode>
                                    </p:audio>
                                  </p:subTnLst>
                                </p:cTn>
                              </p:par>
                            </p:childTnLst>
                          </p:cTn>
                        </p:par>
                      </p:childTnLst>
                    </p:cTn>
                  </p:par>
                  <p:par>
                    <p:cTn id="82" fill="hold" nodeType="clickPar">
                      <p:stCondLst>
                        <p:cond delay="indefinite"/>
                      </p:stCondLst>
                      <p:childTnLst>
                        <p:par>
                          <p:cTn id="83" fill="hold" nodeType="afterGroup">
                            <p:stCondLst>
                              <p:cond delay="0"/>
                            </p:stCondLst>
                            <p:childTnLst>
                              <p:par>
                                <p:cTn id="84" presetID="22" presetClass="entr" presetSubtype="4"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down)">
                                      <p:cBhvr>
                                        <p:cTn id="86" dur="500"/>
                                        <p:tgtEl>
                                          <p:spTgt spid="27"/>
                                        </p:tgtEl>
                                      </p:cBhvr>
                                    </p:animEffect>
                                  </p:childTnLst>
                                </p:cTn>
                              </p:par>
                            </p:childTnLst>
                          </p:cTn>
                        </p:par>
                      </p:childTnLst>
                    </p:cTn>
                  </p:par>
                  <p:par>
                    <p:cTn id="87" fill="hold" nodeType="clickPar">
                      <p:stCondLst>
                        <p:cond delay="indefinite"/>
                      </p:stCondLst>
                      <p:childTnLst>
                        <p:par>
                          <p:cTn id="88" fill="hold" nodeType="afterGroup">
                            <p:stCondLst>
                              <p:cond delay="0"/>
                            </p:stCondLst>
                            <p:childTnLst>
                              <p:par>
                                <p:cTn id="89" presetID="26"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wipe(down)">
                                      <p:cBhvr>
                                        <p:cTn id="91" dur="580">
                                          <p:stCondLst>
                                            <p:cond delay="0"/>
                                          </p:stCondLst>
                                        </p:cTn>
                                        <p:tgtEl>
                                          <p:spTgt spid="26"/>
                                        </p:tgtEl>
                                      </p:cBhvr>
                                    </p:animEffect>
                                    <p:anim calcmode="lin" valueType="num">
                                      <p:cBhvr>
                                        <p:cTn id="9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97" dur="26">
                                          <p:stCondLst>
                                            <p:cond delay="650"/>
                                          </p:stCondLst>
                                        </p:cTn>
                                        <p:tgtEl>
                                          <p:spTgt spid="26"/>
                                        </p:tgtEl>
                                      </p:cBhvr>
                                      <p:to x="100000" y="60000"/>
                                    </p:animScale>
                                    <p:animScale>
                                      <p:cBhvr>
                                        <p:cTn id="98" dur="166" decel="50000">
                                          <p:stCondLst>
                                            <p:cond delay="676"/>
                                          </p:stCondLst>
                                        </p:cTn>
                                        <p:tgtEl>
                                          <p:spTgt spid="26"/>
                                        </p:tgtEl>
                                      </p:cBhvr>
                                      <p:to x="100000" y="100000"/>
                                    </p:animScale>
                                    <p:animScale>
                                      <p:cBhvr>
                                        <p:cTn id="99" dur="26">
                                          <p:stCondLst>
                                            <p:cond delay="1312"/>
                                          </p:stCondLst>
                                        </p:cTn>
                                        <p:tgtEl>
                                          <p:spTgt spid="26"/>
                                        </p:tgtEl>
                                      </p:cBhvr>
                                      <p:to x="100000" y="80000"/>
                                    </p:animScale>
                                    <p:animScale>
                                      <p:cBhvr>
                                        <p:cTn id="100" dur="166" decel="50000">
                                          <p:stCondLst>
                                            <p:cond delay="1338"/>
                                          </p:stCondLst>
                                        </p:cTn>
                                        <p:tgtEl>
                                          <p:spTgt spid="26"/>
                                        </p:tgtEl>
                                      </p:cBhvr>
                                      <p:to x="100000" y="100000"/>
                                    </p:animScale>
                                    <p:animScale>
                                      <p:cBhvr>
                                        <p:cTn id="101" dur="26">
                                          <p:stCondLst>
                                            <p:cond delay="1642"/>
                                          </p:stCondLst>
                                        </p:cTn>
                                        <p:tgtEl>
                                          <p:spTgt spid="26"/>
                                        </p:tgtEl>
                                      </p:cBhvr>
                                      <p:to x="100000" y="90000"/>
                                    </p:animScale>
                                    <p:animScale>
                                      <p:cBhvr>
                                        <p:cTn id="102" dur="166" decel="50000">
                                          <p:stCondLst>
                                            <p:cond delay="1668"/>
                                          </p:stCondLst>
                                        </p:cTn>
                                        <p:tgtEl>
                                          <p:spTgt spid="26"/>
                                        </p:tgtEl>
                                      </p:cBhvr>
                                      <p:to x="100000" y="100000"/>
                                    </p:animScale>
                                    <p:animScale>
                                      <p:cBhvr>
                                        <p:cTn id="103" dur="26">
                                          <p:stCondLst>
                                            <p:cond delay="1808"/>
                                          </p:stCondLst>
                                        </p:cTn>
                                        <p:tgtEl>
                                          <p:spTgt spid="26"/>
                                        </p:tgtEl>
                                      </p:cBhvr>
                                      <p:to x="100000" y="95000"/>
                                    </p:animScale>
                                    <p:animScale>
                                      <p:cBhvr>
                                        <p:cTn id="104" dur="166" decel="50000">
                                          <p:stCondLst>
                                            <p:cond delay="1834"/>
                                          </p:stCondLst>
                                        </p:cTn>
                                        <p:tgtEl>
                                          <p:spTgt spid="26"/>
                                        </p:tgtEl>
                                      </p:cBhvr>
                                      <p:to x="100000" y="100000"/>
                                    </p:animScale>
                                  </p:childTnLst>
                                </p:cTn>
                              </p:par>
                            </p:childTnLst>
                          </p:cTn>
                        </p:par>
                      </p:childTnLst>
                    </p:cTn>
                  </p:par>
                  <p:par>
                    <p:cTn id="105" fill="hold" nodeType="clickPar">
                      <p:stCondLst>
                        <p:cond delay="indefinite"/>
                      </p:stCondLst>
                      <p:childTnLst>
                        <p:par>
                          <p:cTn id="106" fill="hold" nodeType="afterGroup">
                            <p:stCondLst>
                              <p:cond delay="0"/>
                            </p:stCondLst>
                            <p:childTnLst>
                              <p:par>
                                <p:cTn id="107" presetID="55" presetClass="entr" presetSubtype="0" fill="hold" nodeType="clickEffect">
                                  <p:stCondLst>
                                    <p:cond delay="0"/>
                                  </p:stCondLst>
                                  <p:childTnLst>
                                    <p:set>
                                      <p:cBhvr>
                                        <p:cTn id="108" dur="1" fill="hold">
                                          <p:stCondLst>
                                            <p:cond delay="0"/>
                                          </p:stCondLst>
                                        </p:cTn>
                                        <p:tgtEl>
                                          <p:spTgt spid="9"/>
                                        </p:tgtEl>
                                        <p:attrNameLst>
                                          <p:attrName>style.visibility</p:attrName>
                                        </p:attrNameLst>
                                      </p:cBhvr>
                                      <p:to>
                                        <p:strVal val="visible"/>
                                      </p:to>
                                    </p:set>
                                    <p:anim calcmode="lin" valueType="num">
                                      <p:cBhvr>
                                        <p:cTn id="109" dur="1000" fill="hold"/>
                                        <p:tgtEl>
                                          <p:spTgt spid="9"/>
                                        </p:tgtEl>
                                        <p:attrNameLst>
                                          <p:attrName>ppt_w</p:attrName>
                                        </p:attrNameLst>
                                      </p:cBhvr>
                                      <p:tavLst>
                                        <p:tav tm="0">
                                          <p:val>
                                            <p:strVal val="#ppt_w*0.70"/>
                                          </p:val>
                                        </p:tav>
                                        <p:tav tm="100000">
                                          <p:val>
                                            <p:strVal val="#ppt_w"/>
                                          </p:val>
                                        </p:tav>
                                      </p:tavLst>
                                    </p:anim>
                                    <p:anim calcmode="lin" valueType="num">
                                      <p:cBhvr>
                                        <p:cTn id="110" dur="1000" fill="hold"/>
                                        <p:tgtEl>
                                          <p:spTgt spid="9"/>
                                        </p:tgtEl>
                                        <p:attrNameLst>
                                          <p:attrName>ppt_h</p:attrName>
                                        </p:attrNameLst>
                                      </p:cBhvr>
                                      <p:tavLst>
                                        <p:tav tm="0">
                                          <p:val>
                                            <p:strVal val="#ppt_h"/>
                                          </p:val>
                                        </p:tav>
                                        <p:tav tm="100000">
                                          <p:val>
                                            <p:strVal val="#ppt_h"/>
                                          </p:val>
                                        </p:tav>
                                      </p:tavLst>
                                    </p:anim>
                                    <p:animEffect transition="in" filter="fade">
                                      <p:cBhvr>
                                        <p:cTn id="111" dur="1000"/>
                                        <p:tgtEl>
                                          <p:spTgt spid="9"/>
                                        </p:tgtEl>
                                      </p:cBhvr>
                                    </p:animEffect>
                                  </p:childTnLst>
                                </p:cTn>
                              </p:par>
                            </p:childTnLst>
                          </p:cTn>
                        </p:par>
                      </p:childTnLst>
                    </p:cTn>
                  </p:par>
                  <p:par>
                    <p:cTn id="112" fill="hold" nodeType="clickPar">
                      <p:stCondLst>
                        <p:cond delay="indefinite"/>
                      </p:stCondLst>
                      <p:childTnLst>
                        <p:par>
                          <p:cTn id="113" fill="hold" nodeType="afterGroup">
                            <p:stCondLst>
                              <p:cond delay="0"/>
                            </p:stCondLst>
                            <p:childTnLst>
                              <p:par>
                                <p:cTn id="114" presetID="9" presetClass="entr" presetSubtype="0" fill="hold" grpId="0" nodeType="clickEffect">
                                  <p:stCondLst>
                                    <p:cond delay="0"/>
                                  </p:stCondLst>
                                  <p:childTnLst>
                                    <p:set>
                                      <p:cBhvr>
                                        <p:cTn id="115" dur="1" fill="hold">
                                          <p:stCondLst>
                                            <p:cond delay="0"/>
                                          </p:stCondLst>
                                        </p:cTn>
                                        <p:tgtEl>
                                          <p:spTgt spid="13"/>
                                        </p:tgtEl>
                                        <p:attrNameLst>
                                          <p:attrName>style.visibility</p:attrName>
                                        </p:attrNameLst>
                                      </p:cBhvr>
                                      <p:to>
                                        <p:strVal val="visible"/>
                                      </p:to>
                                    </p:set>
                                    <p:animEffect transition="in" filter="dissolve">
                                      <p:cBhvr>
                                        <p:cTn id="116" dur="500"/>
                                        <p:tgtEl>
                                          <p:spTgt spid="13"/>
                                        </p:tgtEl>
                                      </p:cBhvr>
                                    </p:animEffect>
                                  </p:childTnLst>
                                </p:cTn>
                              </p:par>
                            </p:childTnLst>
                          </p:cTn>
                        </p:par>
                      </p:childTnLst>
                    </p:cTn>
                  </p:par>
                  <p:par>
                    <p:cTn id="117" fill="hold" nodeType="clickPar">
                      <p:stCondLst>
                        <p:cond delay="indefinite"/>
                      </p:stCondLst>
                      <p:childTnLst>
                        <p:par>
                          <p:cTn id="118" fill="hold" nodeType="afterGroup">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22"/>
                                        </p:tgtEl>
                                        <p:attrNameLst>
                                          <p:attrName>style.visibility</p:attrName>
                                        </p:attrNameLst>
                                      </p:cBhvr>
                                      <p:to>
                                        <p:strVal val="visible"/>
                                      </p:to>
                                    </p:set>
                                    <p:animEffect transition="in" filter="dissolve">
                                      <p:cBhvr>
                                        <p:cTn id="121" dur="500"/>
                                        <p:tgtEl>
                                          <p:spTgt spid="22"/>
                                        </p:tgtEl>
                                      </p:cBhvr>
                                    </p:animEffect>
                                  </p:childTnLst>
                                </p:cTn>
                              </p:par>
                            </p:childTnLst>
                          </p:cTn>
                        </p:par>
                      </p:childTnLst>
                    </p:cTn>
                  </p:par>
                  <p:par>
                    <p:cTn id="122" fill="hold" nodeType="clickPar">
                      <p:stCondLst>
                        <p:cond delay="indefinite"/>
                      </p:stCondLst>
                      <p:childTnLst>
                        <p:par>
                          <p:cTn id="123" fill="hold" nodeType="afterGroup">
                            <p:stCondLst>
                              <p:cond delay="0"/>
                            </p:stCondLst>
                            <p:childTnLst>
                              <p:par>
                                <p:cTn id="124" presetID="55" presetClass="entr" presetSubtype="0" fill="hold" nodeType="clickEffect">
                                  <p:stCondLst>
                                    <p:cond delay="0"/>
                                  </p:stCondLst>
                                  <p:childTnLst>
                                    <p:set>
                                      <p:cBhvr>
                                        <p:cTn id="125" dur="1" fill="hold">
                                          <p:stCondLst>
                                            <p:cond delay="0"/>
                                          </p:stCondLst>
                                        </p:cTn>
                                        <p:tgtEl>
                                          <p:spTgt spid="12"/>
                                        </p:tgtEl>
                                        <p:attrNameLst>
                                          <p:attrName>style.visibility</p:attrName>
                                        </p:attrNameLst>
                                      </p:cBhvr>
                                      <p:to>
                                        <p:strVal val="visible"/>
                                      </p:to>
                                    </p:set>
                                    <p:anim calcmode="lin" valueType="num">
                                      <p:cBhvr>
                                        <p:cTn id="126" dur="1000" fill="hold"/>
                                        <p:tgtEl>
                                          <p:spTgt spid="12"/>
                                        </p:tgtEl>
                                        <p:attrNameLst>
                                          <p:attrName>ppt_w</p:attrName>
                                        </p:attrNameLst>
                                      </p:cBhvr>
                                      <p:tavLst>
                                        <p:tav tm="0">
                                          <p:val>
                                            <p:strVal val="#ppt_w*0.70"/>
                                          </p:val>
                                        </p:tav>
                                        <p:tav tm="100000">
                                          <p:val>
                                            <p:strVal val="#ppt_w"/>
                                          </p:val>
                                        </p:tav>
                                      </p:tavLst>
                                    </p:anim>
                                    <p:anim calcmode="lin" valueType="num">
                                      <p:cBhvr>
                                        <p:cTn id="127" dur="1000" fill="hold"/>
                                        <p:tgtEl>
                                          <p:spTgt spid="12"/>
                                        </p:tgtEl>
                                        <p:attrNameLst>
                                          <p:attrName>ppt_h</p:attrName>
                                        </p:attrNameLst>
                                      </p:cBhvr>
                                      <p:tavLst>
                                        <p:tav tm="0">
                                          <p:val>
                                            <p:strVal val="#ppt_h"/>
                                          </p:val>
                                        </p:tav>
                                        <p:tav tm="100000">
                                          <p:val>
                                            <p:strVal val="#ppt_h"/>
                                          </p:val>
                                        </p:tav>
                                      </p:tavLst>
                                    </p:anim>
                                    <p:animEffect transition="in" filter="fade">
                                      <p:cBhvr>
                                        <p:cTn id="128" dur="1000"/>
                                        <p:tgtEl>
                                          <p:spTgt spid="12"/>
                                        </p:tgtEl>
                                      </p:cBhvr>
                                    </p:animEffect>
                                  </p:childTnLst>
                                </p:cTn>
                              </p:par>
                            </p:childTnLst>
                          </p:cTn>
                        </p:par>
                      </p:childTnLst>
                    </p:cTn>
                  </p:par>
                  <p:par>
                    <p:cTn id="129" fill="hold" nodeType="clickPar">
                      <p:stCondLst>
                        <p:cond delay="indefinite"/>
                      </p:stCondLst>
                      <p:childTnLst>
                        <p:par>
                          <p:cTn id="130" fill="hold" nodeType="afterGroup">
                            <p:stCondLst>
                              <p:cond delay="0"/>
                            </p:stCondLst>
                            <p:childTnLst>
                              <p:par>
                                <p:cTn id="131" presetID="9" presetClass="entr" presetSubtype="0"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Effect transition="in" filter="dissolve">
                                      <p:cBhvr>
                                        <p:cTn id="133" dur="500"/>
                                        <p:tgtEl>
                                          <p:spTgt spid="20"/>
                                        </p:tgtEl>
                                      </p:cBhvr>
                                    </p:animEffect>
                                  </p:childTnLst>
                                </p:cTn>
                              </p:par>
                            </p:childTnLst>
                          </p:cTn>
                        </p:par>
                      </p:childTnLst>
                    </p:cTn>
                  </p:par>
                  <p:par>
                    <p:cTn id="134" fill="hold" nodeType="clickPar">
                      <p:stCondLst>
                        <p:cond delay="indefinite"/>
                      </p:stCondLst>
                      <p:childTnLst>
                        <p:par>
                          <p:cTn id="135" fill="hold" nodeType="afterGroup">
                            <p:stCondLst>
                              <p:cond delay="0"/>
                            </p:stCondLst>
                            <p:childTnLst>
                              <p:par>
                                <p:cTn id="136" presetID="9" presetClass="entr" presetSubtype="0" fill="hold" grpId="0" nodeType="clickEffect">
                                  <p:stCondLst>
                                    <p:cond delay="0"/>
                                  </p:stCondLst>
                                  <p:childTnLst>
                                    <p:set>
                                      <p:cBhvr>
                                        <p:cTn id="137" dur="1" fill="hold">
                                          <p:stCondLst>
                                            <p:cond delay="0"/>
                                          </p:stCondLst>
                                        </p:cTn>
                                        <p:tgtEl>
                                          <p:spTgt spid="23"/>
                                        </p:tgtEl>
                                        <p:attrNameLst>
                                          <p:attrName>style.visibility</p:attrName>
                                        </p:attrNameLst>
                                      </p:cBhvr>
                                      <p:to>
                                        <p:strVal val="visible"/>
                                      </p:to>
                                    </p:set>
                                    <p:animEffect transition="in" filter="dissolve">
                                      <p:cBhvr>
                                        <p:cTn id="138" dur="500"/>
                                        <p:tgtEl>
                                          <p:spTgt spid="23"/>
                                        </p:tgtEl>
                                      </p:cBhvr>
                                    </p:animEffect>
                                  </p:childTnLst>
                                </p:cTn>
                              </p:par>
                            </p:childTnLst>
                          </p:cTn>
                        </p:par>
                      </p:childTnLst>
                    </p:cTn>
                  </p:par>
                  <p:par>
                    <p:cTn id="139" fill="hold" nodeType="clickPar">
                      <p:stCondLst>
                        <p:cond delay="indefinite"/>
                      </p:stCondLst>
                      <p:childTnLst>
                        <p:par>
                          <p:cTn id="140" fill="hold" nodeType="afterGroup">
                            <p:stCondLst>
                              <p:cond delay="0"/>
                            </p:stCondLst>
                            <p:childTnLst>
                              <p:par>
                                <p:cTn id="141" presetID="55" presetClass="entr" presetSubtype="0" fill="hold" nodeType="clickEffect">
                                  <p:stCondLst>
                                    <p:cond delay="0"/>
                                  </p:stCondLst>
                                  <p:childTnLst>
                                    <p:set>
                                      <p:cBhvr>
                                        <p:cTn id="142" dur="1" fill="hold">
                                          <p:stCondLst>
                                            <p:cond delay="0"/>
                                          </p:stCondLst>
                                        </p:cTn>
                                        <p:tgtEl>
                                          <p:spTgt spid="10"/>
                                        </p:tgtEl>
                                        <p:attrNameLst>
                                          <p:attrName>style.visibility</p:attrName>
                                        </p:attrNameLst>
                                      </p:cBhvr>
                                      <p:to>
                                        <p:strVal val="visible"/>
                                      </p:to>
                                    </p:set>
                                    <p:anim calcmode="lin" valueType="num">
                                      <p:cBhvr>
                                        <p:cTn id="143" dur="1000" fill="hold"/>
                                        <p:tgtEl>
                                          <p:spTgt spid="10"/>
                                        </p:tgtEl>
                                        <p:attrNameLst>
                                          <p:attrName>ppt_w</p:attrName>
                                        </p:attrNameLst>
                                      </p:cBhvr>
                                      <p:tavLst>
                                        <p:tav tm="0">
                                          <p:val>
                                            <p:strVal val="#ppt_w*0.70"/>
                                          </p:val>
                                        </p:tav>
                                        <p:tav tm="100000">
                                          <p:val>
                                            <p:strVal val="#ppt_w"/>
                                          </p:val>
                                        </p:tav>
                                      </p:tavLst>
                                    </p:anim>
                                    <p:anim calcmode="lin" valueType="num">
                                      <p:cBhvr>
                                        <p:cTn id="144" dur="1000" fill="hold"/>
                                        <p:tgtEl>
                                          <p:spTgt spid="10"/>
                                        </p:tgtEl>
                                        <p:attrNameLst>
                                          <p:attrName>ppt_h</p:attrName>
                                        </p:attrNameLst>
                                      </p:cBhvr>
                                      <p:tavLst>
                                        <p:tav tm="0">
                                          <p:val>
                                            <p:strVal val="#ppt_h"/>
                                          </p:val>
                                        </p:tav>
                                        <p:tav tm="100000">
                                          <p:val>
                                            <p:strVal val="#ppt_h"/>
                                          </p:val>
                                        </p:tav>
                                      </p:tavLst>
                                    </p:anim>
                                    <p:animEffect transition="in" filter="fade">
                                      <p:cBhvr>
                                        <p:cTn id="145" dur="1000"/>
                                        <p:tgtEl>
                                          <p:spTgt spid="10"/>
                                        </p:tgtEl>
                                      </p:cBhvr>
                                    </p:animEffect>
                                  </p:childTnLst>
                                </p:cTn>
                              </p:par>
                            </p:childTnLst>
                          </p:cTn>
                        </p:par>
                      </p:childTnLst>
                    </p:cTn>
                  </p:par>
                  <p:par>
                    <p:cTn id="146" fill="hold" nodeType="clickPar">
                      <p:stCondLst>
                        <p:cond delay="indefinite"/>
                      </p:stCondLst>
                      <p:childTnLst>
                        <p:par>
                          <p:cTn id="147" fill="hold" nodeType="afterGroup">
                            <p:stCondLst>
                              <p:cond delay="0"/>
                            </p:stCondLst>
                            <p:childTnLst>
                              <p:par>
                                <p:cTn id="148" presetID="9" presetClass="entr" presetSubtype="0" fill="hold" grpId="0" nodeType="clickEffect">
                                  <p:stCondLst>
                                    <p:cond delay="0"/>
                                  </p:stCondLst>
                                  <p:childTnLst>
                                    <p:set>
                                      <p:cBhvr>
                                        <p:cTn id="149" dur="1" fill="hold">
                                          <p:stCondLst>
                                            <p:cond delay="0"/>
                                          </p:stCondLst>
                                        </p:cTn>
                                        <p:tgtEl>
                                          <p:spTgt spid="8"/>
                                        </p:tgtEl>
                                        <p:attrNameLst>
                                          <p:attrName>style.visibility</p:attrName>
                                        </p:attrNameLst>
                                      </p:cBhvr>
                                      <p:to>
                                        <p:strVal val="visible"/>
                                      </p:to>
                                    </p:set>
                                    <p:animEffect transition="in" filter="dissolve">
                                      <p:cBhvr>
                                        <p:cTn id="150" dur="500"/>
                                        <p:tgtEl>
                                          <p:spTgt spid="8"/>
                                        </p:tgtEl>
                                      </p:cBhvr>
                                    </p:animEffect>
                                  </p:childTnLst>
                                </p:cTn>
                              </p:par>
                            </p:childTnLst>
                          </p:cTn>
                        </p:par>
                      </p:childTnLst>
                    </p:cTn>
                  </p:par>
                  <p:par>
                    <p:cTn id="151" fill="hold" nodeType="clickPar">
                      <p:stCondLst>
                        <p:cond delay="indefinite"/>
                      </p:stCondLst>
                      <p:childTnLst>
                        <p:par>
                          <p:cTn id="152" fill="hold" nodeType="afterGroup">
                            <p:stCondLst>
                              <p:cond delay="0"/>
                            </p:stCondLst>
                            <p:childTnLst>
                              <p:par>
                                <p:cTn id="153" presetID="9" presetClass="entr" presetSubtype="0" fill="hold" grpId="0" nodeType="clickEffect">
                                  <p:stCondLst>
                                    <p:cond delay="0"/>
                                  </p:stCondLst>
                                  <p:childTnLst>
                                    <p:set>
                                      <p:cBhvr>
                                        <p:cTn id="154" dur="1" fill="hold">
                                          <p:stCondLst>
                                            <p:cond delay="0"/>
                                          </p:stCondLst>
                                        </p:cTn>
                                        <p:tgtEl>
                                          <p:spTgt spid="24"/>
                                        </p:tgtEl>
                                        <p:attrNameLst>
                                          <p:attrName>style.visibility</p:attrName>
                                        </p:attrNameLst>
                                      </p:cBhvr>
                                      <p:to>
                                        <p:strVal val="visible"/>
                                      </p:to>
                                    </p:set>
                                    <p:animEffect transition="in" filter="dissolve">
                                      <p:cBhvr>
                                        <p:cTn id="155" dur="500"/>
                                        <p:tgtEl>
                                          <p:spTgt spid="24"/>
                                        </p:tgtEl>
                                      </p:cBhvr>
                                    </p:animEffect>
                                  </p:childTnLst>
                                </p:cTn>
                              </p:par>
                            </p:childTnLst>
                          </p:cTn>
                        </p:par>
                      </p:childTnLst>
                    </p:cTn>
                  </p:par>
                  <p:par>
                    <p:cTn id="156" fill="hold" nodeType="clickPar">
                      <p:stCondLst>
                        <p:cond delay="indefinite"/>
                      </p:stCondLst>
                      <p:childTnLst>
                        <p:par>
                          <p:cTn id="157" fill="hold" nodeType="afterGroup">
                            <p:stCondLst>
                              <p:cond delay="0"/>
                            </p:stCondLst>
                            <p:childTnLst>
                              <p:par>
                                <p:cTn id="158" presetID="55" presetClass="entr" presetSubtype="0" fill="hold" nodeType="clickEffect">
                                  <p:stCondLst>
                                    <p:cond delay="0"/>
                                  </p:stCondLst>
                                  <p:childTnLst>
                                    <p:set>
                                      <p:cBhvr>
                                        <p:cTn id="159" dur="1" fill="hold">
                                          <p:stCondLst>
                                            <p:cond delay="0"/>
                                          </p:stCondLst>
                                        </p:cTn>
                                        <p:tgtEl>
                                          <p:spTgt spid="11"/>
                                        </p:tgtEl>
                                        <p:attrNameLst>
                                          <p:attrName>style.visibility</p:attrName>
                                        </p:attrNameLst>
                                      </p:cBhvr>
                                      <p:to>
                                        <p:strVal val="visible"/>
                                      </p:to>
                                    </p:set>
                                    <p:anim calcmode="lin" valueType="num">
                                      <p:cBhvr>
                                        <p:cTn id="160" dur="1000" fill="hold"/>
                                        <p:tgtEl>
                                          <p:spTgt spid="11"/>
                                        </p:tgtEl>
                                        <p:attrNameLst>
                                          <p:attrName>ppt_w</p:attrName>
                                        </p:attrNameLst>
                                      </p:cBhvr>
                                      <p:tavLst>
                                        <p:tav tm="0">
                                          <p:val>
                                            <p:strVal val="#ppt_w*0.70"/>
                                          </p:val>
                                        </p:tav>
                                        <p:tav tm="100000">
                                          <p:val>
                                            <p:strVal val="#ppt_w"/>
                                          </p:val>
                                        </p:tav>
                                      </p:tavLst>
                                    </p:anim>
                                    <p:anim calcmode="lin" valueType="num">
                                      <p:cBhvr>
                                        <p:cTn id="161" dur="1000" fill="hold"/>
                                        <p:tgtEl>
                                          <p:spTgt spid="11"/>
                                        </p:tgtEl>
                                        <p:attrNameLst>
                                          <p:attrName>ppt_h</p:attrName>
                                        </p:attrNameLst>
                                      </p:cBhvr>
                                      <p:tavLst>
                                        <p:tav tm="0">
                                          <p:val>
                                            <p:strVal val="#ppt_h"/>
                                          </p:val>
                                        </p:tav>
                                        <p:tav tm="100000">
                                          <p:val>
                                            <p:strVal val="#ppt_h"/>
                                          </p:val>
                                        </p:tav>
                                      </p:tavLst>
                                    </p:anim>
                                    <p:animEffect transition="in" filter="fade">
                                      <p:cBhvr>
                                        <p:cTn id="162" dur="1000"/>
                                        <p:tgtEl>
                                          <p:spTgt spid="11"/>
                                        </p:tgtEl>
                                      </p:cBhvr>
                                    </p:animEffect>
                                  </p:childTnLst>
                                </p:cTn>
                              </p:par>
                            </p:childTnLst>
                          </p:cTn>
                        </p:par>
                      </p:childTnLst>
                    </p:cTn>
                  </p:par>
                  <p:par>
                    <p:cTn id="163" fill="hold" nodeType="clickPar">
                      <p:stCondLst>
                        <p:cond delay="indefinite"/>
                      </p:stCondLst>
                      <p:childTnLst>
                        <p:par>
                          <p:cTn id="164" fill="hold" nodeType="afterGroup">
                            <p:stCondLst>
                              <p:cond delay="0"/>
                            </p:stCondLst>
                            <p:childTnLst>
                              <p:par>
                                <p:cTn id="165" presetID="9" presetClass="entr" presetSubtype="0" fill="hold" grpId="0" nodeType="clickEffect">
                                  <p:stCondLst>
                                    <p:cond delay="0"/>
                                  </p:stCondLst>
                                  <p:childTnLst>
                                    <p:set>
                                      <p:cBhvr>
                                        <p:cTn id="166" dur="1" fill="hold">
                                          <p:stCondLst>
                                            <p:cond delay="0"/>
                                          </p:stCondLst>
                                        </p:cTn>
                                        <p:tgtEl>
                                          <p:spTgt spid="21"/>
                                        </p:tgtEl>
                                        <p:attrNameLst>
                                          <p:attrName>style.visibility</p:attrName>
                                        </p:attrNameLst>
                                      </p:cBhvr>
                                      <p:to>
                                        <p:strVal val="visible"/>
                                      </p:to>
                                    </p:set>
                                    <p:animEffect transition="in" filter="dissolve">
                                      <p:cBhvr>
                                        <p:cTn id="167" dur="500"/>
                                        <p:tgtEl>
                                          <p:spTgt spid="21"/>
                                        </p:tgtEl>
                                      </p:cBhvr>
                                    </p:animEffect>
                                  </p:childTnLst>
                                </p:cTn>
                              </p:par>
                            </p:childTnLst>
                          </p:cTn>
                        </p:par>
                      </p:childTnLst>
                    </p:cTn>
                  </p:par>
                  <p:par>
                    <p:cTn id="168" fill="hold" nodeType="clickPar">
                      <p:stCondLst>
                        <p:cond delay="indefinite"/>
                      </p:stCondLst>
                      <p:childTnLst>
                        <p:par>
                          <p:cTn id="169" fill="hold" nodeType="afterGroup">
                            <p:stCondLst>
                              <p:cond delay="0"/>
                            </p:stCondLst>
                            <p:childTnLst>
                              <p:par>
                                <p:cTn id="170" presetID="9" presetClass="entr" presetSubtype="0" fill="hold" grpId="0" nodeType="clickEffect">
                                  <p:stCondLst>
                                    <p:cond delay="0"/>
                                  </p:stCondLst>
                                  <p:childTnLst>
                                    <p:set>
                                      <p:cBhvr>
                                        <p:cTn id="171" dur="1" fill="hold">
                                          <p:stCondLst>
                                            <p:cond delay="0"/>
                                          </p:stCondLst>
                                        </p:cTn>
                                        <p:tgtEl>
                                          <p:spTgt spid="25"/>
                                        </p:tgtEl>
                                        <p:attrNameLst>
                                          <p:attrName>style.visibility</p:attrName>
                                        </p:attrNameLst>
                                      </p:cBhvr>
                                      <p:to>
                                        <p:strVal val="visible"/>
                                      </p:to>
                                    </p:set>
                                    <p:animEffect transition="in" filter="dissolve">
                                      <p:cBhvr>
                                        <p:cTn id="1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3" grpId="0" animBg="1"/>
      <p:bldP spid="8" grpId="0" animBg="1"/>
      <p:bldP spid="20" grpId="0" animBg="1"/>
      <p:bldP spid="21" grpId="0" animBg="1"/>
      <p:bldP spid="22" grpId="0"/>
      <p:bldP spid="23" grpId="0"/>
      <p:bldP spid="24" grpId="0"/>
      <p:bldP spid="25" grpId="0"/>
      <p:bldP spid="26" grpId="0" animBg="1"/>
      <p:bldP spid="30" grpId="0"/>
      <p:bldP spid="34" grpId="0"/>
      <p:bldP spid="39" grpId="0" animBg="1"/>
      <p:bldP spid="40" grpId="0" animBg="1"/>
      <p:bldP spid="41" grpId="0" animBg="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2"/>
            </p:custDataLst>
          </p:nvPr>
        </p:nvSpPr>
        <p:spPr>
          <a:xfrm>
            <a:off x="888299" y="-17669"/>
            <a:ext cx="8242300" cy="521970"/>
          </a:xfrm>
          <a:prstGeom prst="rect">
            <a:avLst/>
          </a:prstGeom>
        </p:spPr>
        <p:txBody>
          <a:bodyPr wrap="none">
            <a:spAutoFit/>
            <a:scene3d>
              <a:camera prst="orthographicFront"/>
              <a:lightRig rig="threePt" dir="t"/>
            </a:scene3d>
          </a:bodyPr>
          <a:lstStyle/>
          <a:p>
            <a:pPr algn="l"/>
            <a:r>
              <a:rPr kumimoji="1" lang="zh-CN" altLang="en-US" sz="2800" b="1">
                <a:latin typeface="Times New Roman" panose="02020603050405020304" pitchFamily="18" charset="0"/>
                <a:ea typeface="微软雅黑" panose="020B0503020204020204" pitchFamily="34" charset="-122"/>
                <a:cs typeface="Times New Roman" panose="02020603050405020304" pitchFamily="18" charset="0"/>
                <a:sym typeface="+mn-ea"/>
              </a:rPr>
              <a:t>二、金属矿物的开发利用</a:t>
            </a:r>
            <a:r>
              <a:rPr kumimoji="1" lang="en-US" altLang="zh-CN" sz="28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a:latin typeface="Times New Roman" panose="02020603050405020304" pitchFamily="18" charset="0"/>
                <a:sym typeface="+mn-ea"/>
              </a:rPr>
              <a:t>金属的冶炼（</a:t>
            </a:r>
            <a:r>
              <a:rPr lang="zh-CN" altLang="en-US" sz="2800" b="1">
                <a:solidFill>
                  <a:srgbClr val="7030A0"/>
                </a:solidFill>
                <a:latin typeface="宋体" panose="02010600030101010101" pitchFamily="2" charset="-122"/>
                <a:cs typeface="微软雅黑" panose="020B0503020204020204" pitchFamily="34" charset="-122"/>
                <a:sym typeface="+mn-ea"/>
              </a:rPr>
              <a:t>物理方法</a:t>
            </a:r>
            <a:r>
              <a:rPr lang="zh-CN" altLang="en-US" sz="2800" b="1">
                <a:latin typeface="Times New Roman" panose="02020603050405020304" pitchFamily="18" charset="0"/>
                <a:sym typeface="+mn-ea"/>
              </a:rPr>
              <a:t>）</a:t>
            </a:r>
            <a:endParaRPr kumimoji="1" lang="zh-CN" altLang="en-US" sz="2800" b="1">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01383" name="文本框 101382"/>
          <p:cNvSpPr txBox="1"/>
          <p:nvPr>
            <p:custDataLst>
              <p:tags r:id="rId3"/>
            </p:custDataLst>
          </p:nvPr>
        </p:nvSpPr>
        <p:spPr>
          <a:xfrm>
            <a:off x="115570" y="788035"/>
            <a:ext cx="7137400" cy="583565"/>
          </a:xfrm>
          <a:prstGeom prst="rect">
            <a:avLst/>
          </a:prstGeom>
          <a:solidFill>
            <a:schemeClr val="accent5">
              <a:lumMod val="40000"/>
              <a:lumOff val="60000"/>
            </a:schemeClr>
          </a:solidFill>
          <a:ln w="9525">
            <a:noFill/>
          </a:ln>
        </p:spPr>
        <p:txBody>
          <a:bodyPr wrap="square" anchor="t">
            <a:spAutoFit/>
          </a:bodyPr>
          <a:lstStyle/>
          <a:p>
            <a:pPr algn="ctr"/>
            <a:r>
              <a:rPr lang="zh-CN" altLang="en-US" sz="3200" b="1">
                <a:latin typeface="Times New Roman" panose="02020603050405020304" pitchFamily="18" charset="0"/>
                <a:ea typeface="宋体" panose="02010600030101010101" pitchFamily="2" charset="-122"/>
              </a:rPr>
              <a:t>历史上金属被发现和冶炼利用的顺序</a:t>
            </a:r>
          </a:p>
        </p:txBody>
      </p:sp>
      <p:sp>
        <p:nvSpPr>
          <p:cNvPr id="101384" name="文本框 101383"/>
          <p:cNvSpPr txBox="1"/>
          <p:nvPr>
            <p:custDataLst>
              <p:tags r:id="rId4"/>
            </p:custDataLst>
          </p:nvPr>
        </p:nvSpPr>
        <p:spPr>
          <a:xfrm>
            <a:off x="3003868" y="1700530"/>
            <a:ext cx="3952875" cy="519113"/>
          </a:xfrm>
          <a:prstGeom prst="rect">
            <a:avLst/>
          </a:prstGeom>
          <a:noFill/>
          <a:ln w="9525">
            <a:noFill/>
          </a:ln>
        </p:spPr>
        <p:txBody>
          <a:bodyPr anchor="t">
            <a:spAutoFit/>
          </a:bodyPr>
          <a:lstStyle/>
          <a:p>
            <a:r>
              <a:rPr lang="en-US" altLang="zh-CN" sz="2800" b="1">
                <a:latin typeface="Times New Roman" panose="02020603050405020304" pitchFamily="18" charset="0"/>
                <a:ea typeface="宋体" panose="02010600030101010101" pitchFamily="2" charset="-122"/>
              </a:rPr>
              <a:t>Au</a:t>
            </a:r>
            <a:r>
              <a:rPr lang="zh-CN" altLang="en-US" sz="2800" b="1">
                <a:latin typeface="Times New Roman" panose="02020603050405020304" pitchFamily="18" charset="0"/>
                <a:ea typeface="宋体" panose="02010600030101010101" pitchFamily="2" charset="-122"/>
              </a:rPr>
              <a:t>、</a:t>
            </a:r>
            <a:r>
              <a:rPr lang="en-US" altLang="zh-CN" sz="2800" b="1">
                <a:latin typeface="Times New Roman" panose="02020603050405020304" pitchFamily="18" charset="0"/>
                <a:ea typeface="宋体" panose="02010600030101010101" pitchFamily="2" charset="-122"/>
              </a:rPr>
              <a:t>Ag</a:t>
            </a:r>
            <a:r>
              <a:rPr lang="zh-CN" altLang="en-US" sz="2800" b="1">
                <a:latin typeface="Times New Roman" panose="02020603050405020304" pitchFamily="18" charset="0"/>
                <a:ea typeface="宋体" panose="02010600030101010101" pitchFamily="2" charset="-122"/>
              </a:rPr>
              <a:t>、</a:t>
            </a:r>
            <a:r>
              <a:rPr lang="en-US" altLang="zh-CN" sz="2800" b="1">
                <a:latin typeface="Times New Roman" panose="02020603050405020304" pitchFamily="18" charset="0"/>
                <a:ea typeface="宋体" panose="02010600030101010101" pitchFamily="2" charset="-122"/>
              </a:rPr>
              <a:t>Cu</a:t>
            </a:r>
            <a:r>
              <a:rPr lang="zh-CN" altLang="en-US" sz="2800" b="1">
                <a:latin typeface="Times New Roman" panose="02020603050405020304" pitchFamily="18" charset="0"/>
                <a:ea typeface="宋体" panose="02010600030101010101" pitchFamily="2" charset="-122"/>
              </a:rPr>
              <a:t>、</a:t>
            </a:r>
          </a:p>
        </p:txBody>
      </p:sp>
      <p:sp>
        <p:nvSpPr>
          <p:cNvPr id="101385" name="文本框 101384"/>
          <p:cNvSpPr txBox="1"/>
          <p:nvPr>
            <p:custDataLst>
              <p:tags r:id="rId5"/>
            </p:custDataLst>
          </p:nvPr>
        </p:nvSpPr>
        <p:spPr>
          <a:xfrm>
            <a:off x="5452745" y="1700530"/>
            <a:ext cx="865188" cy="519113"/>
          </a:xfrm>
          <a:prstGeom prst="rect">
            <a:avLst/>
          </a:prstGeom>
          <a:noFill/>
          <a:ln w="9525">
            <a:noFill/>
          </a:ln>
        </p:spPr>
        <p:txBody>
          <a:bodyPr anchor="t">
            <a:spAutoFit/>
          </a:bodyPr>
          <a:lstStyle/>
          <a:p>
            <a:r>
              <a:rPr lang="en-US" altLang="zh-CN" sz="2800" b="1">
                <a:latin typeface="Times New Roman" panose="02020603050405020304" pitchFamily="18" charset="0"/>
                <a:ea typeface="宋体" panose="02010600030101010101" pitchFamily="2" charset="-122"/>
              </a:rPr>
              <a:t>Fe</a:t>
            </a:r>
            <a:r>
              <a:rPr lang="zh-CN" altLang="en-US" sz="2800" b="1">
                <a:latin typeface="Times New Roman" panose="02020603050405020304" pitchFamily="18" charset="0"/>
                <a:ea typeface="宋体" panose="02010600030101010101" pitchFamily="2" charset="-122"/>
              </a:rPr>
              <a:t>、</a:t>
            </a:r>
          </a:p>
        </p:txBody>
      </p:sp>
      <p:sp>
        <p:nvSpPr>
          <p:cNvPr id="101386" name="直接连接符 101385"/>
          <p:cNvSpPr/>
          <p:nvPr>
            <p:custDataLst>
              <p:tags r:id="rId6"/>
            </p:custDataLst>
          </p:nvPr>
        </p:nvSpPr>
        <p:spPr>
          <a:xfrm>
            <a:off x="3003868" y="2203768"/>
            <a:ext cx="5105400" cy="0"/>
          </a:xfrm>
          <a:prstGeom prst="line">
            <a:avLst/>
          </a:prstGeom>
          <a:ln w="38100" cap="flat" cmpd="sng">
            <a:solidFill>
              <a:schemeClr val="tx1"/>
            </a:solidFill>
            <a:prstDash val="solid"/>
            <a:round/>
            <a:headEnd type="none" w="med" len="med"/>
            <a:tailEnd type="arrow" w="lg" len="lg"/>
          </a:ln>
        </p:spPr>
        <p:txBody>
          <a:bodyPr/>
          <a:lstStyle/>
          <a:p>
            <a:endParaRPr/>
          </a:p>
        </p:txBody>
      </p:sp>
      <p:sp>
        <p:nvSpPr>
          <p:cNvPr id="101387" name="文本框 101386"/>
          <p:cNvSpPr txBox="1"/>
          <p:nvPr>
            <p:custDataLst>
              <p:tags r:id="rId7"/>
            </p:custDataLst>
          </p:nvPr>
        </p:nvSpPr>
        <p:spPr>
          <a:xfrm>
            <a:off x="1744980" y="2708593"/>
            <a:ext cx="1331913" cy="579437"/>
          </a:xfrm>
          <a:prstGeom prst="rect">
            <a:avLst/>
          </a:prstGeom>
          <a:noFill/>
          <a:ln w="9525">
            <a:noFill/>
          </a:ln>
        </p:spPr>
        <p:txBody>
          <a:bodyPr anchor="t">
            <a:spAutoFit/>
          </a:bodyPr>
          <a:lstStyle/>
          <a:p>
            <a:r>
              <a:rPr lang="zh-CN" altLang="en-US" sz="3200" b="1">
                <a:latin typeface="Times New Roman" panose="02020603050405020304" pitchFamily="18" charset="0"/>
                <a:ea typeface="宋体" panose="02010600030101010101" pitchFamily="2" charset="-122"/>
              </a:rPr>
              <a:t>原因：</a:t>
            </a:r>
          </a:p>
        </p:txBody>
      </p:sp>
      <p:sp>
        <p:nvSpPr>
          <p:cNvPr id="101388" name="文本框 101387"/>
          <p:cNvSpPr txBox="1"/>
          <p:nvPr>
            <p:custDataLst>
              <p:tags r:id="rId8"/>
            </p:custDataLst>
          </p:nvPr>
        </p:nvSpPr>
        <p:spPr>
          <a:xfrm>
            <a:off x="3003868" y="2708593"/>
            <a:ext cx="7273925" cy="521970"/>
          </a:xfrm>
          <a:prstGeom prst="rect">
            <a:avLst/>
          </a:prstGeom>
          <a:noFill/>
          <a:ln w="9525">
            <a:noFill/>
          </a:ln>
        </p:spPr>
        <p:txBody>
          <a:bodyPr anchor="t">
            <a:spAutoFit/>
          </a:bodyPr>
          <a:lstStyle/>
          <a:p>
            <a:r>
              <a:rPr lang="zh-CN" altLang="en-US" sz="2800" b="1">
                <a:latin typeface="Times New Roman" panose="02020603050405020304" pitchFamily="18" charset="0"/>
                <a:ea typeface="宋体" panose="02010600030101010101" pitchFamily="2" charset="-122"/>
              </a:rPr>
              <a:t>金属越</a:t>
            </a:r>
            <a:r>
              <a:rPr lang="zh-CN" altLang="en-US" sz="2800" b="1">
                <a:solidFill>
                  <a:srgbClr val="FF0000"/>
                </a:solidFill>
                <a:latin typeface="Times New Roman" panose="02020603050405020304" pitchFamily="18" charset="0"/>
                <a:ea typeface="宋体" panose="02010600030101010101" pitchFamily="2" charset="-122"/>
              </a:rPr>
              <a:t>活泼、</a:t>
            </a:r>
            <a:r>
              <a:rPr lang="zh-CN" altLang="en-US" sz="2800" b="1">
                <a:latin typeface="Times New Roman" panose="02020603050405020304" pitchFamily="18" charset="0"/>
                <a:ea typeface="宋体" panose="02010600030101010101" pitchFamily="2" charset="-122"/>
              </a:rPr>
              <a:t>就越</a:t>
            </a:r>
            <a:r>
              <a:rPr lang="zh-CN" altLang="en-US" sz="2800" b="1">
                <a:solidFill>
                  <a:srgbClr val="0000CC"/>
                </a:solidFill>
                <a:latin typeface="Times New Roman" panose="02020603050405020304" pitchFamily="18" charset="0"/>
                <a:ea typeface="宋体" panose="02010600030101010101" pitchFamily="2" charset="-122"/>
              </a:rPr>
              <a:t>难</a:t>
            </a:r>
            <a:r>
              <a:rPr lang="zh-CN" altLang="en-US" sz="2800" b="1">
                <a:latin typeface="Times New Roman" panose="02020603050405020304" pitchFamily="18" charset="0"/>
                <a:ea typeface="宋体" panose="02010600030101010101" pitchFamily="2" charset="-122"/>
              </a:rPr>
              <a:t>冶炼。</a:t>
            </a:r>
          </a:p>
        </p:txBody>
      </p:sp>
      <p:sp>
        <p:nvSpPr>
          <p:cNvPr id="101389" name="文本框 101388"/>
          <p:cNvSpPr txBox="1"/>
          <p:nvPr>
            <p:custDataLst>
              <p:tags r:id="rId9"/>
            </p:custDataLst>
          </p:nvPr>
        </p:nvSpPr>
        <p:spPr>
          <a:xfrm>
            <a:off x="2051368" y="1878330"/>
            <a:ext cx="1752600" cy="579438"/>
          </a:xfrm>
          <a:prstGeom prst="rect">
            <a:avLst/>
          </a:prstGeom>
          <a:noFill/>
          <a:ln w="9525">
            <a:noFill/>
          </a:ln>
        </p:spPr>
        <p:txBody>
          <a:bodyPr anchor="t">
            <a:spAutoFit/>
          </a:bodyPr>
          <a:lstStyle/>
          <a:p>
            <a:r>
              <a:rPr lang="zh-CN" altLang="en-US" sz="3200" b="1">
                <a:solidFill>
                  <a:srgbClr val="FF0000"/>
                </a:solidFill>
                <a:latin typeface="Times New Roman" panose="02020603050405020304" pitchFamily="18" charset="0"/>
                <a:ea typeface="宋体" panose="02010600030101010101" pitchFamily="2" charset="-122"/>
              </a:rPr>
              <a:t>古代</a:t>
            </a:r>
          </a:p>
        </p:txBody>
      </p:sp>
      <p:sp>
        <p:nvSpPr>
          <p:cNvPr id="101390" name="文本框 101389"/>
          <p:cNvSpPr txBox="1"/>
          <p:nvPr>
            <p:custDataLst>
              <p:tags r:id="rId10"/>
            </p:custDataLst>
          </p:nvPr>
        </p:nvSpPr>
        <p:spPr>
          <a:xfrm>
            <a:off x="8549005" y="1916430"/>
            <a:ext cx="1524000" cy="579438"/>
          </a:xfrm>
          <a:prstGeom prst="rect">
            <a:avLst/>
          </a:prstGeom>
          <a:noFill/>
          <a:ln w="9525">
            <a:noFill/>
          </a:ln>
        </p:spPr>
        <p:txBody>
          <a:bodyPr anchor="t">
            <a:spAutoFit/>
          </a:bodyPr>
          <a:lstStyle/>
          <a:p>
            <a:r>
              <a:rPr lang="zh-CN" altLang="en-US" sz="3200" b="1">
                <a:solidFill>
                  <a:srgbClr val="FF0000"/>
                </a:solidFill>
                <a:latin typeface="Times New Roman" panose="02020603050405020304" pitchFamily="18" charset="0"/>
                <a:ea typeface="宋体" panose="02010600030101010101" pitchFamily="2" charset="-122"/>
              </a:rPr>
              <a:t>现代</a:t>
            </a:r>
          </a:p>
        </p:txBody>
      </p:sp>
      <p:sp>
        <p:nvSpPr>
          <p:cNvPr id="101391" name="文本框 101390"/>
          <p:cNvSpPr txBox="1"/>
          <p:nvPr>
            <p:custDataLst>
              <p:tags r:id="rId11"/>
            </p:custDataLst>
          </p:nvPr>
        </p:nvSpPr>
        <p:spPr>
          <a:xfrm>
            <a:off x="6316980" y="1624330"/>
            <a:ext cx="936625" cy="579438"/>
          </a:xfrm>
          <a:prstGeom prst="rect">
            <a:avLst/>
          </a:prstGeom>
          <a:noFill/>
          <a:ln w="9525">
            <a:noFill/>
          </a:ln>
        </p:spPr>
        <p:txBody>
          <a:bodyPr anchor="t">
            <a:spAutoFit/>
          </a:bodyPr>
          <a:lstStyle/>
          <a:p>
            <a:r>
              <a:rPr lang="en-US" altLang="zh-CN" sz="3200" b="1">
                <a:latin typeface="Times New Roman" panose="02020603050405020304" pitchFamily="18" charset="0"/>
                <a:ea typeface="宋体" panose="02010600030101010101" pitchFamily="2" charset="-122"/>
              </a:rPr>
              <a:t>Al</a:t>
            </a:r>
            <a:r>
              <a:rPr lang="zh-CN" altLang="en-US" sz="3200" b="1">
                <a:latin typeface="Times New Roman" panose="02020603050405020304" pitchFamily="18" charset="0"/>
                <a:ea typeface="宋体" panose="02010600030101010101" pitchFamily="2" charset="-122"/>
              </a:rPr>
              <a:t>、</a:t>
            </a:r>
          </a:p>
        </p:txBody>
      </p:sp>
      <p:sp>
        <p:nvSpPr>
          <p:cNvPr id="101392" name="文本框 101391"/>
          <p:cNvSpPr txBox="1"/>
          <p:nvPr>
            <p:custDataLst>
              <p:tags r:id="rId12"/>
            </p:custDataLst>
          </p:nvPr>
        </p:nvSpPr>
        <p:spPr>
          <a:xfrm>
            <a:off x="7109143" y="1627505"/>
            <a:ext cx="792162" cy="579438"/>
          </a:xfrm>
          <a:prstGeom prst="rect">
            <a:avLst/>
          </a:prstGeom>
          <a:noFill/>
          <a:ln w="9525">
            <a:noFill/>
          </a:ln>
        </p:spPr>
        <p:txBody>
          <a:bodyPr anchor="t">
            <a:spAutoFit/>
          </a:bodyPr>
          <a:lstStyle/>
          <a:p>
            <a:r>
              <a:rPr lang="en-US" altLang="zh-CN" sz="3200" b="1">
                <a:latin typeface="Times New Roman" panose="02020603050405020304" pitchFamily="18" charset="0"/>
                <a:ea typeface="宋体" panose="02010600030101010101" pitchFamily="2" charset="-122"/>
              </a:rPr>
              <a:t>Ti</a:t>
            </a:r>
          </a:p>
        </p:txBody>
      </p:sp>
      <p:sp>
        <p:nvSpPr>
          <p:cNvPr id="2" name="文本框 1"/>
          <p:cNvSpPr txBox="1"/>
          <p:nvPr>
            <p:custDataLst>
              <p:tags r:id="rId13"/>
            </p:custDataLst>
          </p:nvPr>
        </p:nvSpPr>
        <p:spPr>
          <a:xfrm>
            <a:off x="247809" y="3590766"/>
            <a:ext cx="2569845" cy="4978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4289" tIns="34289" rIns="34289" bIns="34289"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lang="zh-CN" altLang="en-US" sz="2800" b="1">
                <a:solidFill>
                  <a:srgbClr val="FF0000"/>
                </a:solidFill>
                <a:latin typeface="宋体" panose="02010600030101010101" pitchFamily="2" charset="-122"/>
                <a:cs typeface="微软雅黑" panose="020B0503020204020204" pitchFamily="34" charset="-122"/>
                <a:sym typeface="+mn-ea"/>
              </a:rPr>
              <a:t>（一）物理方法</a:t>
            </a:r>
            <a:endParaRPr kumimoji="0" lang="zh-CN" altLang="en-US" sz="2800" b="1" i="0" u="none" strike="noStrike" cap="none" spc="0" normalizeH="0" baseline="0">
              <a:ln>
                <a:noFill/>
              </a:ln>
              <a:solidFill>
                <a:srgbClr val="FF0000"/>
              </a:solidFill>
              <a:effectLst/>
              <a:uFillTx/>
              <a:latin typeface="宋体" panose="02010600030101010101" pitchFamily="2" charset="-122"/>
              <a:cs typeface="微软雅黑" panose="020B0503020204020204" pitchFamily="34" charset="-122"/>
              <a:sym typeface="+mn-ea"/>
            </a:endParaRPr>
          </a:p>
        </p:txBody>
      </p:sp>
      <p:sp>
        <p:nvSpPr>
          <p:cNvPr id="9" name="文本框 8"/>
          <p:cNvSpPr txBox="1"/>
          <p:nvPr>
            <p:custDataLst>
              <p:tags r:id="rId14"/>
            </p:custDataLst>
          </p:nvPr>
        </p:nvSpPr>
        <p:spPr>
          <a:xfrm>
            <a:off x="1141095" y="4088765"/>
            <a:ext cx="8078470" cy="521970"/>
          </a:xfrm>
          <a:prstGeom prst="rect">
            <a:avLst/>
          </a:prstGeom>
          <a:noFill/>
        </p:spPr>
        <p:txBody>
          <a:bodyPr wrap="square" rtlCol="0" anchor="t">
            <a:spAutoFit/>
          </a:bodyPr>
          <a:lstStyle/>
          <a:p>
            <a:r>
              <a:rPr lang="zh-CN" altLang="en-US" sz="2800" b="1">
                <a:solidFill>
                  <a:schemeClr val="tx1"/>
                </a:solidFill>
                <a:latin typeface="宋体" panose="02010600030101010101" pitchFamily="2" charset="-122"/>
                <a:cs typeface="宋体" panose="02010600030101010101" pitchFamily="2" charset="-122"/>
                <a:sym typeface="+mn-ea"/>
              </a:rPr>
              <a:t>适用于极不活泼的金属的冶炼：</a:t>
            </a:r>
            <a:r>
              <a:rPr lang="zh-CN" altLang="en-US" sz="2800" b="1">
                <a:solidFill>
                  <a:schemeClr val="accent5">
                    <a:lumMod val="75000"/>
                  </a:schemeClr>
                </a:solidFill>
                <a:latin typeface="宋体" panose="02010600030101010101" pitchFamily="2" charset="-122"/>
                <a:cs typeface="宋体" panose="02010600030101010101" pitchFamily="2" charset="-122"/>
                <a:sym typeface="+mn-ea"/>
              </a:rPr>
              <a:t> </a:t>
            </a:r>
            <a:r>
              <a:rPr lang="en-US" altLang="zh-CN" sz="2800" b="1">
                <a:solidFill>
                  <a:srgbClr val="120EB7"/>
                </a:solidFill>
                <a:latin typeface="黑体" panose="02010609060101010101" pitchFamily="49" charset="-122"/>
                <a:ea typeface="黑体" panose="02010609060101010101" pitchFamily="49" charset="-122"/>
                <a:cs typeface="宋体" panose="02010600030101010101" pitchFamily="2" charset="-122"/>
                <a:sym typeface="+mn-ea"/>
              </a:rPr>
              <a:t>Pt Au</a:t>
            </a:r>
            <a:r>
              <a:rPr lang="en-US" altLang="zh-CN" sz="2800" b="1">
                <a:solidFill>
                  <a:schemeClr val="tx1"/>
                </a:solidFill>
                <a:latin typeface="宋体" panose="02010600030101010101" pitchFamily="2" charset="-122"/>
                <a:cs typeface="宋体" panose="02010600030101010101" pitchFamily="2" charset="-122"/>
                <a:sym typeface="+mn-ea"/>
              </a:rPr>
              <a:t> </a:t>
            </a:r>
            <a:r>
              <a:rPr lang="zh-CN" altLang="zh-CN" sz="2800" b="1">
                <a:solidFill>
                  <a:schemeClr val="tx1"/>
                </a:solidFill>
                <a:latin typeface="宋体" panose="02010600030101010101" pitchFamily="2" charset="-122"/>
                <a:cs typeface="宋体" panose="02010600030101010101" pitchFamily="2" charset="-122"/>
                <a:sym typeface="+mn-ea"/>
              </a:rPr>
              <a:t>富集法</a:t>
            </a:r>
          </a:p>
        </p:txBody>
      </p:sp>
      <p:pic>
        <p:nvPicPr>
          <p:cNvPr id="3" name="图片 2"/>
          <p:cNvPicPr>
            <a:picLocks noChangeAspect="1"/>
          </p:cNvPicPr>
          <p:nvPr>
            <p:custDataLst>
              <p:tags r:id="rId15"/>
            </p:custDataLst>
          </p:nvPr>
        </p:nvPicPr>
        <p:blipFill>
          <a:blip r:embed="rId19"/>
          <a:stretch>
            <a:fillRect/>
          </a:stretch>
        </p:blipFill>
        <p:spPr>
          <a:xfrm>
            <a:off x="3970020" y="4833620"/>
            <a:ext cx="2420620" cy="1781810"/>
          </a:xfrm>
          <a:prstGeom prst="rect">
            <a:avLst/>
          </a:prstGeom>
        </p:spPr>
      </p:pic>
      <p:sp>
        <p:nvSpPr>
          <p:cNvPr id="4" name="文本框 3"/>
          <p:cNvSpPr txBox="1"/>
          <p:nvPr>
            <p:custDataLst>
              <p:tags r:id="rId16"/>
            </p:custDataLst>
          </p:nvPr>
        </p:nvSpPr>
        <p:spPr>
          <a:xfrm>
            <a:off x="6551295" y="5337175"/>
            <a:ext cx="5067300" cy="583565"/>
          </a:xfrm>
          <a:prstGeom prst="rect">
            <a:avLst/>
          </a:prstGeom>
          <a:noFill/>
        </p:spPr>
        <p:txBody>
          <a:bodyPr wrap="none" rtlCol="0" anchor="t">
            <a:spAutoFit/>
          </a:bodyPr>
          <a:lstStyle/>
          <a:p>
            <a:r>
              <a:rPr lang="zh-CN" altLang="en-US" sz="3200" b="1">
                <a:latin typeface="华文新魏" panose="02010800040101010101" pitchFamily="2" charset="-122"/>
                <a:ea typeface="华文新魏" panose="02010800040101010101" pitchFamily="2" charset="-122"/>
                <a:sym typeface="+mn-ea"/>
              </a:rPr>
              <a:t>淘金原理：金的密度比沙大</a:t>
            </a:r>
          </a:p>
        </p:txBody>
      </p:sp>
      <p:pic>
        <p:nvPicPr>
          <p:cNvPr id="5" name="图片 4"/>
          <p:cNvPicPr>
            <a:picLocks noChangeAspect="1"/>
          </p:cNvPicPr>
          <p:nvPr>
            <p:custDataLst>
              <p:tags r:id="rId17"/>
            </p:custDataLst>
          </p:nvPr>
        </p:nvPicPr>
        <p:blipFill>
          <a:blip r:embed="rId20"/>
          <a:stretch>
            <a:fillRect/>
          </a:stretch>
        </p:blipFill>
        <p:spPr>
          <a:xfrm>
            <a:off x="1141095" y="4833620"/>
            <a:ext cx="2600325" cy="174815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383"/>
                                        </p:tgtEl>
                                        <p:attrNameLst>
                                          <p:attrName>style.visibility</p:attrName>
                                        </p:attrNameLst>
                                      </p:cBhvr>
                                      <p:to>
                                        <p:strVal val="visible"/>
                                      </p:to>
                                    </p:set>
                                    <p:anim calcmode="lin" valueType="num">
                                      <p:cBhvr additive="base">
                                        <p:cTn id="7" dur="500" fill="hold"/>
                                        <p:tgtEl>
                                          <p:spTgt spid="101383"/>
                                        </p:tgtEl>
                                        <p:attrNameLst>
                                          <p:attrName>ppt_x</p:attrName>
                                        </p:attrNameLst>
                                      </p:cBhvr>
                                      <p:tavLst>
                                        <p:tav tm="0">
                                          <p:val>
                                            <p:strVal val="#ppt_x"/>
                                          </p:val>
                                        </p:tav>
                                        <p:tav tm="100000">
                                          <p:val>
                                            <p:strVal val="#ppt_x"/>
                                          </p:val>
                                        </p:tav>
                                      </p:tavLst>
                                    </p:anim>
                                    <p:anim calcmode="lin" valueType="num">
                                      <p:cBhvr additive="base">
                                        <p:cTn id="8" dur="500" fill="hold"/>
                                        <p:tgtEl>
                                          <p:spTgt spid="10138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1389"/>
                                        </p:tgtEl>
                                        <p:attrNameLst>
                                          <p:attrName>style.visibility</p:attrName>
                                        </p:attrNameLst>
                                      </p:cBhvr>
                                      <p:to>
                                        <p:strVal val="visible"/>
                                      </p:to>
                                    </p:set>
                                    <p:animEffect transition="in" filter="wipe(left)">
                                      <p:cBhvr>
                                        <p:cTn id="12" dur="500"/>
                                        <p:tgtEl>
                                          <p:spTgt spid="101389"/>
                                        </p:tgtEl>
                                      </p:cBhvr>
                                    </p:animEffect>
                                  </p:childTnLst>
                                </p:cTn>
                              </p:par>
                              <p:par>
                                <p:cTn id="13" presetID="2" presetClass="entr" presetSubtype="4" fill="hold" nodeType="withEffect">
                                  <p:stCondLst>
                                    <p:cond delay="0"/>
                                  </p:stCondLst>
                                  <p:childTnLst>
                                    <p:set>
                                      <p:cBhvr>
                                        <p:cTn id="14" dur="1" fill="hold">
                                          <p:stCondLst>
                                            <p:cond delay="0"/>
                                          </p:stCondLst>
                                        </p:cTn>
                                        <p:tgtEl>
                                          <p:spTgt spid="101386"/>
                                        </p:tgtEl>
                                        <p:attrNameLst>
                                          <p:attrName>style.visibility</p:attrName>
                                        </p:attrNameLst>
                                      </p:cBhvr>
                                      <p:to>
                                        <p:strVal val="visible"/>
                                      </p:to>
                                    </p:set>
                                    <p:anim calcmode="lin" valueType="num">
                                      <p:cBhvr additive="base">
                                        <p:cTn id="15" dur="500" fill="hold"/>
                                        <p:tgtEl>
                                          <p:spTgt spid="101386"/>
                                        </p:tgtEl>
                                        <p:attrNameLst>
                                          <p:attrName>ppt_x</p:attrName>
                                        </p:attrNameLst>
                                      </p:cBhvr>
                                      <p:tavLst>
                                        <p:tav tm="0">
                                          <p:val>
                                            <p:strVal val="#ppt_x"/>
                                          </p:val>
                                        </p:tav>
                                        <p:tav tm="100000">
                                          <p:val>
                                            <p:strVal val="#ppt_x"/>
                                          </p:val>
                                        </p:tav>
                                      </p:tavLst>
                                    </p:anim>
                                    <p:anim calcmode="lin" valueType="num">
                                      <p:cBhvr additive="base">
                                        <p:cTn id="16" dur="500" fill="hold"/>
                                        <p:tgtEl>
                                          <p:spTgt spid="101386"/>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1390"/>
                                        </p:tgtEl>
                                        <p:attrNameLst>
                                          <p:attrName>style.visibility</p:attrName>
                                        </p:attrNameLst>
                                      </p:cBhvr>
                                      <p:to>
                                        <p:strVal val="visible"/>
                                      </p:to>
                                    </p:set>
                                    <p:animEffect transition="in" filter="wipe(left)">
                                      <p:cBhvr>
                                        <p:cTn id="20" dur="500"/>
                                        <p:tgtEl>
                                          <p:spTgt spid="101390"/>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01384"/>
                                        </p:tgtEl>
                                        <p:attrNameLst>
                                          <p:attrName>style.visibility</p:attrName>
                                        </p:attrNameLst>
                                      </p:cBhvr>
                                      <p:to>
                                        <p:strVal val="visible"/>
                                      </p:to>
                                    </p:set>
                                    <p:animEffect transition="in" filter="wipe(left)">
                                      <p:cBhvr>
                                        <p:cTn id="24" dur="500"/>
                                        <p:tgtEl>
                                          <p:spTgt spid="101384"/>
                                        </p:tgtEl>
                                      </p:cBhvr>
                                    </p:animEffect>
                                  </p:childTnLst>
                                </p:cTn>
                              </p:par>
                            </p:childTnLst>
                          </p:cTn>
                        </p:par>
                        <p:par>
                          <p:cTn id="25" fill="hold" nodeType="afterGroup">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01385"/>
                                        </p:tgtEl>
                                        <p:attrNameLst>
                                          <p:attrName>style.visibility</p:attrName>
                                        </p:attrNameLst>
                                      </p:cBhvr>
                                      <p:to>
                                        <p:strVal val="visible"/>
                                      </p:to>
                                    </p:set>
                                    <p:animEffect transition="in" filter="wipe(left)">
                                      <p:cBhvr>
                                        <p:cTn id="28" dur="500"/>
                                        <p:tgtEl>
                                          <p:spTgt spid="101385"/>
                                        </p:tgtEl>
                                      </p:cBhvr>
                                    </p:animEffect>
                                  </p:childTnLst>
                                </p:cTn>
                              </p:par>
                            </p:childTnLst>
                          </p:cTn>
                        </p:par>
                        <p:par>
                          <p:cTn id="29" fill="hold" nodeType="afterGroup">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01391"/>
                                        </p:tgtEl>
                                        <p:attrNameLst>
                                          <p:attrName>style.visibility</p:attrName>
                                        </p:attrNameLst>
                                      </p:cBhvr>
                                      <p:to>
                                        <p:strVal val="visible"/>
                                      </p:to>
                                    </p:set>
                                    <p:animEffect transition="in" filter="wipe(left)">
                                      <p:cBhvr>
                                        <p:cTn id="32" dur="500"/>
                                        <p:tgtEl>
                                          <p:spTgt spid="101391"/>
                                        </p:tgtEl>
                                      </p:cBhvr>
                                    </p:animEffect>
                                  </p:childTnLst>
                                </p:cTn>
                              </p:par>
                            </p:childTnLst>
                          </p:cTn>
                        </p:par>
                        <p:par>
                          <p:cTn id="33" fill="hold" nodeType="afterGroup">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101392"/>
                                        </p:tgtEl>
                                        <p:attrNameLst>
                                          <p:attrName>style.visibility</p:attrName>
                                        </p:attrNameLst>
                                      </p:cBhvr>
                                      <p:to>
                                        <p:strVal val="visible"/>
                                      </p:to>
                                    </p:set>
                                    <p:anim calcmode="lin" valueType="num">
                                      <p:cBhvr additive="base">
                                        <p:cTn id="36" dur="500" fill="hold"/>
                                        <p:tgtEl>
                                          <p:spTgt spid="101392"/>
                                        </p:tgtEl>
                                        <p:attrNameLst>
                                          <p:attrName>ppt_x</p:attrName>
                                        </p:attrNameLst>
                                      </p:cBhvr>
                                      <p:tavLst>
                                        <p:tav tm="0">
                                          <p:val>
                                            <p:strVal val="#ppt_x"/>
                                          </p:val>
                                        </p:tav>
                                        <p:tav tm="100000">
                                          <p:val>
                                            <p:strVal val="#ppt_x"/>
                                          </p:val>
                                        </p:tav>
                                      </p:tavLst>
                                    </p:anim>
                                    <p:anim calcmode="lin" valueType="num">
                                      <p:cBhvr additive="base">
                                        <p:cTn id="37" dur="500" fill="hold"/>
                                        <p:tgtEl>
                                          <p:spTgt spid="101392"/>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after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138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1388"/>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after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after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after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animBg="1"/>
      <p:bldP spid="101384" grpId="0"/>
      <p:bldP spid="101385" grpId="0"/>
      <p:bldP spid="101387" grpId="0"/>
      <p:bldP spid="101388" grpId="0"/>
      <p:bldP spid="101389" grpId="0"/>
      <p:bldP spid="101390" grpId="0"/>
      <p:bldP spid="101391" grpId="0"/>
      <p:bldP spid="101392" grpId="0"/>
      <p:bldP spid="2" grpId="0"/>
      <p:bldP spid="9"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custDataLst>
              <p:tags r:id="rId2"/>
            </p:custDataLst>
          </p:nvPr>
        </p:nvSpPr>
        <p:spPr bwMode="auto">
          <a:xfrm>
            <a:off x="-25400" y="1178560"/>
            <a:ext cx="2556510" cy="521970"/>
          </a:xfrm>
          <a:prstGeom prst="rect">
            <a:avLst/>
          </a:prstGeom>
          <a:noFill/>
          <a:ln w="9525">
            <a:noFill/>
            <a:miter lim="800000"/>
          </a:ln>
        </p:spPr>
        <p:txBody>
          <a:bodyPr wrap="square">
            <a:spAutoFit/>
          </a:bodyPr>
          <a:lstStyle/>
          <a:p>
            <a:pPr>
              <a:spcBef>
                <a:spcPct val="50000"/>
              </a:spcBef>
            </a:pPr>
            <a:r>
              <a:rPr kumimoji="1" lang="zh-CN" altLang="en-US" sz="2800" b="1">
                <a:latin typeface="Tahoma" panose="020B0604030504040204" pitchFamily="34" charset="0"/>
                <a:ea typeface="黑体" panose="02010609060101010101" pitchFamily="49" charset="-122"/>
              </a:rPr>
              <a:t>（</a:t>
            </a:r>
            <a:r>
              <a:rPr kumimoji="1" lang="en-US" altLang="zh-CN" sz="2800" b="1">
                <a:latin typeface="Tahoma" panose="020B0604030504040204" pitchFamily="34" charset="0"/>
                <a:ea typeface="黑体" panose="02010609060101010101" pitchFamily="49" charset="-122"/>
              </a:rPr>
              <a:t>1</a:t>
            </a:r>
            <a:r>
              <a:rPr kumimoji="1" lang="zh-CN" altLang="en-US" sz="2800" b="1">
                <a:latin typeface="Tahoma" panose="020B0604030504040204" pitchFamily="34" charset="0"/>
                <a:ea typeface="黑体" panose="02010609060101010101" pitchFamily="49" charset="-122"/>
              </a:rPr>
              <a:t>）</a:t>
            </a:r>
            <a:r>
              <a:rPr kumimoji="1" lang="zh-CN" altLang="en-US" sz="2800" b="1">
                <a:latin typeface="Tahoma" panose="020B0604030504040204" pitchFamily="34" charset="0"/>
              </a:rPr>
              <a:t>热分解法</a:t>
            </a:r>
          </a:p>
        </p:txBody>
      </p:sp>
      <p:sp>
        <p:nvSpPr>
          <p:cNvPr id="7" name="Text Box 3"/>
          <p:cNvSpPr txBox="1">
            <a:spLocks noChangeArrowheads="1"/>
          </p:cNvSpPr>
          <p:nvPr>
            <p:custDataLst>
              <p:tags r:id="rId3"/>
            </p:custDataLst>
          </p:nvPr>
        </p:nvSpPr>
        <p:spPr bwMode="auto">
          <a:xfrm>
            <a:off x="2406115" y="1178256"/>
            <a:ext cx="7380287" cy="521970"/>
          </a:xfrm>
          <a:prstGeom prst="rect">
            <a:avLst/>
          </a:prstGeom>
          <a:noFill/>
          <a:ln w="9525">
            <a:noFill/>
            <a:miter lim="800000"/>
          </a:ln>
        </p:spPr>
        <p:txBody>
          <a:bodyPr>
            <a:spAutoFit/>
          </a:bodyPr>
          <a:lstStyle/>
          <a:p>
            <a:pPr>
              <a:spcBef>
                <a:spcPct val="50000"/>
              </a:spcBef>
            </a:pPr>
            <a:r>
              <a:rPr kumimoji="1" lang="zh-CN" altLang="en-US" sz="2000">
                <a:solidFill>
                  <a:srgbClr val="0000FF"/>
                </a:solidFill>
                <a:latin typeface="Tahoma" panose="020B0604030504040204" pitchFamily="34" charset="0"/>
              </a:rPr>
              <a:t>     </a:t>
            </a:r>
            <a:r>
              <a:rPr kumimoji="1" lang="zh-CN" altLang="en-US" sz="2800" b="1">
                <a:latin typeface="Tahoma" panose="020B0604030504040204" pitchFamily="34" charset="0"/>
              </a:rPr>
              <a:t>适用于</a:t>
            </a:r>
            <a:r>
              <a:rPr kumimoji="1" lang="zh-CN" altLang="en-US" sz="2800" b="1">
                <a:solidFill>
                  <a:srgbClr val="FF0000"/>
                </a:solidFill>
                <a:latin typeface="Tahoma" panose="020B0604030504040204" pitchFamily="34" charset="0"/>
              </a:rPr>
              <a:t>很不活泼</a:t>
            </a:r>
            <a:r>
              <a:rPr kumimoji="1" lang="zh-CN" altLang="en-US" sz="2800" b="1">
                <a:latin typeface="Tahoma" panose="020B0604030504040204" pitchFamily="34" charset="0"/>
              </a:rPr>
              <a:t>的金属（</a:t>
            </a:r>
            <a:r>
              <a:rPr kumimoji="1" lang="en-US" altLang="zh-CN" sz="2800" b="1" err="1">
                <a:latin typeface="Tahoma" panose="020B0604030504040204" pitchFamily="34" charset="0"/>
              </a:rPr>
              <a:t>Hg,Ag</a:t>
            </a:r>
            <a:r>
              <a:rPr kumimoji="1" lang="zh-CN" altLang="en-US" sz="2800" b="1">
                <a:latin typeface="Tahoma" panose="020B0604030504040204" pitchFamily="34" charset="0"/>
              </a:rPr>
              <a:t>）。</a:t>
            </a:r>
          </a:p>
        </p:txBody>
      </p:sp>
      <p:sp>
        <p:nvSpPr>
          <p:cNvPr id="2" name="文本框 1"/>
          <p:cNvSpPr txBox="1"/>
          <p:nvPr>
            <p:custDataLst>
              <p:tags r:id="rId4"/>
            </p:custDataLst>
          </p:nvPr>
        </p:nvSpPr>
        <p:spPr>
          <a:xfrm>
            <a:off x="683287" y="61144"/>
            <a:ext cx="2556510" cy="4978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4289" tIns="34289" rIns="34289" bIns="34289"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lang="zh-CN" altLang="en-US" sz="2800" b="1" dirty="0">
                <a:solidFill>
                  <a:srgbClr val="FF0000"/>
                </a:solidFill>
                <a:latin typeface="宋体" panose="02010600030101010101" pitchFamily="2" charset="-122"/>
                <a:cs typeface="微软雅黑" panose="020B0503020204020204" pitchFamily="34" charset="-122"/>
                <a:sym typeface="+mn-ea"/>
              </a:rPr>
              <a:t>（二）化学方法</a:t>
            </a:r>
            <a:endParaRPr kumimoji="0" lang="zh-CN" altLang="en-US" sz="2800" b="1" i="0" u="none" strike="noStrike" cap="none" spc="0" normalizeH="0" baseline="0" dirty="0">
              <a:ln>
                <a:noFill/>
              </a:ln>
              <a:solidFill>
                <a:srgbClr val="FF0000"/>
              </a:solidFill>
              <a:effectLst/>
              <a:uFillTx/>
              <a:latin typeface="宋体" panose="02010600030101010101" pitchFamily="2" charset="-122"/>
              <a:cs typeface="微软雅黑" panose="020B0503020204020204" pitchFamily="34" charset="-122"/>
              <a:sym typeface="+mn-ea"/>
            </a:endParaRPr>
          </a:p>
        </p:txBody>
      </p:sp>
      <p:grpSp>
        <p:nvGrpSpPr>
          <p:cNvPr id="3" name="组合 2"/>
          <p:cNvGrpSpPr/>
          <p:nvPr>
            <p:custDataLst>
              <p:tags r:id="rId5"/>
            </p:custDataLst>
          </p:nvPr>
        </p:nvGrpSpPr>
        <p:grpSpPr>
          <a:xfrm>
            <a:off x="1155065" y="1689570"/>
            <a:ext cx="4718685" cy="688063"/>
            <a:chOff x="3959955" y="471335"/>
            <a:chExt cx="3403914" cy="732433"/>
          </a:xfrm>
        </p:grpSpPr>
        <p:sp>
          <p:nvSpPr>
            <p:cNvPr id="4" name="Rectangle 2"/>
            <p:cNvSpPr>
              <a:spLocks noChangeArrowheads="1"/>
            </p:cNvSpPr>
            <p:nvPr>
              <p:custDataLst>
                <p:tags r:id="rId20"/>
              </p:custDataLst>
            </p:nvPr>
          </p:nvSpPr>
          <p:spPr bwMode="auto">
            <a:xfrm>
              <a:off x="3959955" y="580339"/>
              <a:ext cx="1083417" cy="62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3200" b="1" i="0" u="none" strike="noStrike" cap="none" normalizeH="0" baseline="0">
                  <a:ln>
                    <a:noFill/>
                  </a:ln>
                  <a:solidFill>
                    <a:srgbClr val="FF0000"/>
                  </a:solidFill>
                  <a:effectLst/>
                  <a:latin typeface="Arial" panose="020B0604020202020204" pitchFamily="34" charset="0"/>
                  <a:ea typeface="方正黑体_GBK" charset="-122"/>
                  <a:cs typeface="Times New Roman" panose="02020603050405020304" pitchFamily="18" charset="0"/>
                </a:rPr>
                <a:t> </a:t>
              </a:r>
              <a:r>
                <a:rPr kumimoji="0" lang="en-US" altLang="zh-CN" sz="32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2HgO</a:t>
              </a:r>
            </a:p>
          </p:txBody>
        </p:sp>
        <p:sp>
          <p:nvSpPr>
            <p:cNvPr id="5" name="Rectangle 3"/>
            <p:cNvSpPr>
              <a:spLocks noChangeArrowheads="1"/>
            </p:cNvSpPr>
            <p:nvPr>
              <p:custDataLst>
                <p:tags r:id="rId21"/>
              </p:custDataLst>
            </p:nvPr>
          </p:nvSpPr>
          <p:spPr bwMode="auto">
            <a:xfrm>
              <a:off x="5727109" y="582572"/>
              <a:ext cx="1636760" cy="62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2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2Hg+O</a:t>
              </a:r>
              <a:r>
                <a:rPr kumimoji="0" lang="en-US" altLang="zh-CN" sz="32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3200" b="1" i="0" u="none" strike="noStrike" cap="none" normalizeH="0" baseline="0">
                  <a:ln>
                    <a:noFill/>
                  </a:ln>
                  <a:solidFill>
                    <a:srgbClr val="FF0000"/>
                  </a:solidFill>
                  <a:effectLst/>
                  <a:ea typeface="NEU-BZ-S92" charset="-122"/>
                  <a:cs typeface="Times New Roman" panose="02020603050405020304" pitchFamily="18" charset="0"/>
                </a:rPr>
                <a:t>↑</a:t>
              </a:r>
              <a:endParaRPr kumimoji="0" lang="en-US" altLang="zh-CN" sz="3200" b="1" i="0" u="none" strike="noStrike" cap="none" normalizeH="0" baseline="0">
                <a:ln>
                  <a:noFill/>
                </a:ln>
                <a:solidFill>
                  <a:srgbClr val="FF0000"/>
                </a:solidFill>
                <a:effectLst/>
                <a:latin typeface="Arial" panose="020B0604020202020204" pitchFamily="34" charset="0"/>
                <a:ea typeface="NEU-BZ-S92" charset="-122"/>
                <a:cs typeface="Times New Roman" panose="02020603050405020304" pitchFamily="18" charset="0"/>
              </a:endParaRPr>
            </a:p>
          </p:txBody>
        </p:sp>
        <p:grpSp>
          <p:nvGrpSpPr>
            <p:cNvPr id="8" name="组合 7"/>
            <p:cNvGrpSpPr/>
            <p:nvPr>
              <p:custDataLst>
                <p:tags r:id="rId22"/>
              </p:custDataLst>
            </p:nvPr>
          </p:nvGrpSpPr>
          <p:grpSpPr>
            <a:xfrm>
              <a:off x="4981586" y="471335"/>
              <a:ext cx="673174" cy="686763"/>
              <a:chOff x="7545859" y="956089"/>
              <a:chExt cx="673174" cy="686763"/>
            </a:xfrm>
          </p:grpSpPr>
          <p:grpSp>
            <p:nvGrpSpPr>
              <p:cNvPr id="9" name="组合 8"/>
              <p:cNvGrpSpPr/>
              <p:nvPr>
                <p:custDataLst>
                  <p:tags r:id="rId23"/>
                </p:custDataLst>
              </p:nvPr>
            </p:nvGrpSpPr>
            <p:grpSpPr>
              <a:xfrm>
                <a:off x="7545859" y="1408670"/>
                <a:ext cx="673174" cy="54163"/>
                <a:chOff x="7545859" y="1408670"/>
                <a:chExt cx="673174" cy="54163"/>
              </a:xfrm>
            </p:grpSpPr>
            <p:cxnSp>
              <p:nvCxnSpPr>
                <p:cNvPr id="10" name="直接连接符 9"/>
                <p:cNvCxnSpPr/>
                <p:nvPr>
                  <p:custDataLst>
                    <p:tags r:id="rId25"/>
                  </p:custDataLst>
                </p:nvPr>
              </p:nvCxnSpPr>
              <p:spPr>
                <a:xfrm>
                  <a:off x="7545859" y="1408670"/>
                  <a:ext cx="673174" cy="12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26"/>
                  </p:custDataLst>
                </p:nvPr>
              </p:nvCxnSpPr>
              <p:spPr>
                <a:xfrm flipV="1">
                  <a:off x="7545859" y="1458992"/>
                  <a:ext cx="673174" cy="38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文本框 11"/>
              <p:cNvSpPr txBox="1"/>
              <p:nvPr>
                <p:custDataLst>
                  <p:tags r:id="rId24"/>
                </p:custDataLst>
              </p:nvPr>
            </p:nvSpPr>
            <p:spPr>
              <a:xfrm>
                <a:off x="7628238" y="956089"/>
                <a:ext cx="444843" cy="686763"/>
              </a:xfrm>
              <a:prstGeom prst="rect">
                <a:avLst/>
              </a:prstGeom>
              <a:noFill/>
            </p:spPr>
            <p:txBody>
              <a:bodyPr wrap="square" rtlCol="0">
                <a:spAutoFit/>
              </a:bodyPr>
              <a:lstStyle/>
              <a:p>
                <a:r>
                  <a:rPr lang="en-US" altLang="zh-CN" sz="3600" b="1">
                    <a:solidFill>
                      <a:srgbClr val="FF0000"/>
                    </a:solidFill>
                    <a:latin typeface="Times New Roman" panose="02020603050405020304" pitchFamily="18" charset="0"/>
                    <a:cs typeface="Times New Roman" panose="02020603050405020304" pitchFamily="18" charset="0"/>
                  </a:rPr>
                  <a:t>△</a:t>
                </a:r>
              </a:p>
            </p:txBody>
          </p:sp>
        </p:grpSp>
      </p:grpSp>
      <p:grpSp>
        <p:nvGrpSpPr>
          <p:cNvPr id="13" name="组合 12"/>
          <p:cNvGrpSpPr/>
          <p:nvPr>
            <p:custDataLst>
              <p:tags r:id="rId6"/>
            </p:custDataLst>
          </p:nvPr>
        </p:nvGrpSpPr>
        <p:grpSpPr>
          <a:xfrm>
            <a:off x="6149975" y="1680236"/>
            <a:ext cx="4933315" cy="697522"/>
            <a:chOff x="4036541" y="1250179"/>
            <a:chExt cx="3558745" cy="742539"/>
          </a:xfrm>
        </p:grpSpPr>
        <p:sp>
          <p:nvSpPr>
            <p:cNvPr id="20" name="Rectangle 6"/>
            <p:cNvSpPr>
              <a:spLocks noChangeArrowheads="1"/>
            </p:cNvSpPr>
            <p:nvPr>
              <p:custDataLst>
                <p:tags r:id="rId15"/>
              </p:custDataLst>
            </p:nvPr>
          </p:nvSpPr>
          <p:spPr bwMode="auto">
            <a:xfrm>
              <a:off x="4036541" y="1349782"/>
              <a:ext cx="1195559" cy="62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2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2Ag</a:t>
              </a:r>
              <a:r>
                <a:rPr kumimoji="0" lang="en-US" altLang="zh-CN" sz="32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32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O</a:t>
              </a:r>
            </a:p>
          </p:txBody>
        </p:sp>
        <p:sp>
          <p:nvSpPr>
            <p:cNvPr id="21" name="Rectangle 7"/>
            <p:cNvSpPr>
              <a:spLocks noChangeArrowheads="1"/>
            </p:cNvSpPr>
            <p:nvPr>
              <p:custDataLst>
                <p:tags r:id="rId16"/>
              </p:custDataLst>
            </p:nvPr>
          </p:nvSpPr>
          <p:spPr bwMode="auto">
            <a:xfrm>
              <a:off x="5928107" y="1371490"/>
              <a:ext cx="1667179" cy="62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2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4Ag+O</a:t>
              </a:r>
              <a:r>
                <a:rPr kumimoji="0" lang="en-US" altLang="zh-CN" sz="32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3200" b="1" i="0" u="none" strike="noStrike" cap="none" normalizeH="0" baseline="0">
                  <a:ln>
                    <a:noFill/>
                  </a:ln>
                  <a:solidFill>
                    <a:srgbClr val="FF0000"/>
                  </a:solidFill>
                  <a:effectLst/>
                  <a:ea typeface="NEU-BZ-S92" charset="-122"/>
                  <a:cs typeface="Times New Roman" panose="02020603050405020304" pitchFamily="18" charset="0"/>
                </a:rPr>
                <a:t>↑</a:t>
              </a:r>
              <a:endParaRPr kumimoji="0" lang="en-US" altLang="zh-CN" sz="3200" b="1" i="0" u="none" strike="noStrike" cap="none" normalizeH="0" baseline="0">
                <a:ln>
                  <a:noFill/>
                </a:ln>
                <a:solidFill>
                  <a:srgbClr val="FF0000"/>
                </a:solidFill>
                <a:effectLst/>
                <a:latin typeface="Arial" panose="020B0604020202020204" pitchFamily="34" charset="0"/>
                <a:ea typeface="NEU-BZ-S92" charset="-122"/>
                <a:cs typeface="Times New Roman" panose="02020603050405020304" pitchFamily="18" charset="0"/>
              </a:endParaRPr>
            </a:p>
          </p:txBody>
        </p:sp>
        <p:cxnSp>
          <p:nvCxnSpPr>
            <p:cNvPr id="22" name="直接连接符 21"/>
            <p:cNvCxnSpPr/>
            <p:nvPr>
              <p:custDataLst>
                <p:tags r:id="rId17"/>
              </p:custDataLst>
            </p:nvPr>
          </p:nvCxnSpPr>
          <p:spPr>
            <a:xfrm flipV="1">
              <a:off x="5131141" y="1688357"/>
              <a:ext cx="701438" cy="144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8"/>
              </p:custDataLst>
            </p:nvPr>
          </p:nvCxnSpPr>
          <p:spPr>
            <a:xfrm flipV="1">
              <a:off x="5131141" y="1747226"/>
              <a:ext cx="677173" cy="96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custDataLst>
                <p:tags r:id="rId19"/>
              </p:custDataLst>
            </p:nvPr>
          </p:nvSpPr>
          <p:spPr>
            <a:xfrm>
              <a:off x="5213520" y="1250179"/>
              <a:ext cx="444843" cy="686798"/>
            </a:xfrm>
            <a:prstGeom prst="rect">
              <a:avLst/>
            </a:prstGeom>
            <a:noFill/>
          </p:spPr>
          <p:txBody>
            <a:bodyPr wrap="square" rtlCol="0">
              <a:spAutoFit/>
            </a:bodyPr>
            <a:lstStyle/>
            <a:p>
              <a:r>
                <a:rPr lang="en-US" altLang="zh-CN" sz="3600" b="1">
                  <a:solidFill>
                    <a:srgbClr val="FF0000"/>
                  </a:solidFill>
                  <a:latin typeface="Times New Roman" panose="02020603050405020304" pitchFamily="18" charset="0"/>
                  <a:cs typeface="Times New Roman" panose="02020603050405020304" pitchFamily="18" charset="0"/>
                </a:rPr>
                <a:t>△</a:t>
              </a:r>
            </a:p>
          </p:txBody>
        </p:sp>
      </p:grpSp>
      <p:sp>
        <p:nvSpPr>
          <p:cNvPr id="25" name="Text Box 2"/>
          <p:cNvSpPr txBox="1">
            <a:spLocks noChangeArrowheads="1"/>
          </p:cNvSpPr>
          <p:nvPr>
            <p:custDataLst>
              <p:tags r:id="rId7"/>
            </p:custDataLst>
          </p:nvPr>
        </p:nvSpPr>
        <p:spPr bwMode="auto">
          <a:xfrm>
            <a:off x="-635" y="2588260"/>
            <a:ext cx="2727325" cy="521970"/>
          </a:xfrm>
          <a:prstGeom prst="rect">
            <a:avLst/>
          </a:prstGeom>
          <a:noFill/>
          <a:ln w="9525">
            <a:noFill/>
            <a:miter lim="800000"/>
          </a:ln>
        </p:spPr>
        <p:txBody>
          <a:bodyPr wrap="square">
            <a:spAutoFit/>
          </a:bodyPr>
          <a:lstStyle/>
          <a:p>
            <a:pPr>
              <a:spcBef>
                <a:spcPct val="50000"/>
              </a:spcBef>
            </a:pPr>
            <a:r>
              <a:rPr kumimoji="1" lang="zh-CN" altLang="en-US" sz="2800" b="1">
                <a:latin typeface="Tahoma" panose="020B0604030504040204" pitchFamily="34" charset="0"/>
                <a:ea typeface="黑体" panose="02010609060101010101" pitchFamily="49" charset="-122"/>
                <a:sym typeface="+mn-ea"/>
              </a:rPr>
              <a:t>（</a:t>
            </a:r>
            <a:r>
              <a:rPr kumimoji="1" lang="en-US" altLang="zh-CN" sz="2800" b="1">
                <a:latin typeface="Tahoma" panose="020B0604030504040204" pitchFamily="34" charset="0"/>
                <a:ea typeface="黑体" panose="02010609060101010101" pitchFamily="49" charset="-122"/>
                <a:sym typeface="+mn-ea"/>
              </a:rPr>
              <a:t>2</a:t>
            </a:r>
            <a:r>
              <a:rPr kumimoji="1" lang="zh-CN" altLang="en-US" sz="2800" b="1">
                <a:latin typeface="Tahoma" panose="020B0604030504040204" pitchFamily="34" charset="0"/>
                <a:ea typeface="黑体" panose="02010609060101010101" pitchFamily="49" charset="-122"/>
                <a:sym typeface="+mn-ea"/>
              </a:rPr>
              <a:t>）</a:t>
            </a:r>
            <a:r>
              <a:rPr kumimoji="1" lang="zh-CN" altLang="en-US" sz="2800" b="1">
                <a:latin typeface="Tahoma" panose="020B0604030504040204" pitchFamily="34" charset="0"/>
                <a:sym typeface="+mn-ea"/>
              </a:rPr>
              <a:t>热还原法</a:t>
            </a:r>
            <a:endParaRPr kumimoji="1" lang="zh-CN" altLang="en-US" sz="2800" b="1">
              <a:latin typeface="Tahoma" panose="020B0604030504040204" pitchFamily="34" charset="0"/>
            </a:endParaRPr>
          </a:p>
        </p:txBody>
      </p:sp>
      <p:sp>
        <p:nvSpPr>
          <p:cNvPr id="28" name="Text Box 5"/>
          <p:cNvSpPr txBox="1">
            <a:spLocks noChangeArrowheads="1"/>
          </p:cNvSpPr>
          <p:nvPr>
            <p:custDataLst>
              <p:tags r:id="rId8"/>
            </p:custDataLst>
          </p:nvPr>
        </p:nvSpPr>
        <p:spPr bwMode="auto">
          <a:xfrm>
            <a:off x="427991" y="3202922"/>
            <a:ext cx="11642724" cy="954107"/>
          </a:xfrm>
          <a:prstGeom prst="rect">
            <a:avLst/>
          </a:prstGeom>
          <a:noFill/>
          <a:ln w="9525">
            <a:noFill/>
            <a:miter lim="800000"/>
          </a:ln>
        </p:spPr>
        <p:txBody>
          <a:bodyPr wrap="square">
            <a:spAutoFit/>
          </a:bodyPr>
          <a:lstStyle/>
          <a:p>
            <a:r>
              <a:rPr kumimoji="1" lang="zh-CN" altLang="en-US" sz="2000" b="1">
                <a:solidFill>
                  <a:srgbClr val="0000FF"/>
                </a:solidFill>
                <a:latin typeface="Tahoma" panose="020B0604030504040204" pitchFamily="34" charset="0"/>
              </a:rPr>
              <a:t>    </a:t>
            </a:r>
            <a:r>
              <a:rPr kumimoji="1" lang="zh-CN" altLang="en-US" sz="2800" b="1">
                <a:latin typeface="Tahoma" panose="020B0604030504040204" pitchFamily="34" charset="0"/>
              </a:rPr>
              <a:t>适用于金属活动性顺序表中的</a:t>
            </a:r>
            <a:r>
              <a:rPr kumimoji="1" lang="zh-CN" altLang="en-US" sz="2800" b="1">
                <a:solidFill>
                  <a:srgbClr val="FF0000"/>
                </a:solidFill>
                <a:latin typeface="Tahoma" panose="020B0604030504040204" pitchFamily="34" charset="0"/>
              </a:rPr>
              <a:t>中间的多数金属</a:t>
            </a:r>
            <a:r>
              <a:rPr kumimoji="1" lang="zh-CN" altLang="en-US" sz="2800" b="1">
                <a:latin typeface="Tahoma" panose="020B0604030504040204" pitchFamily="34" charset="0"/>
              </a:rPr>
              <a:t>（</a:t>
            </a:r>
            <a:r>
              <a:rPr kumimoji="1" lang="en-US" altLang="zh-CN" sz="2800" b="1" err="1">
                <a:latin typeface="Tahoma" panose="020B0604030504040204" pitchFamily="34" charset="0"/>
              </a:rPr>
              <a:t>Zn,Fe,Sn,Pb,Cu)</a:t>
            </a:r>
            <a:r>
              <a:rPr kumimoji="1" lang="zh-CN" altLang="en-US" sz="2800" b="1">
                <a:latin typeface="Tahoma" panose="020B0604030504040204" pitchFamily="34" charset="0"/>
              </a:rPr>
              <a:t>。常用还原剂：焦炭、</a:t>
            </a:r>
            <a:r>
              <a:rPr kumimoji="1" lang="en-US" altLang="zh-CN" sz="2800" b="1">
                <a:latin typeface="Tahoma" panose="020B0604030504040204" pitchFamily="34" charset="0"/>
              </a:rPr>
              <a:t>CO</a:t>
            </a:r>
            <a:r>
              <a:rPr kumimoji="1" lang="zh-CN" altLang="en-US" sz="2800" b="1">
                <a:latin typeface="Tahoma" panose="020B0604030504040204" pitchFamily="34" charset="0"/>
              </a:rPr>
              <a:t>、</a:t>
            </a:r>
            <a:r>
              <a:rPr kumimoji="1" lang="en-US" altLang="zh-CN" sz="2800" b="1">
                <a:latin typeface="Tahoma" panose="020B0604030504040204" pitchFamily="34" charset="0"/>
              </a:rPr>
              <a:t>H</a:t>
            </a:r>
            <a:r>
              <a:rPr kumimoji="1" lang="en-US" altLang="zh-CN" sz="2800" b="1" baseline="-25000">
                <a:latin typeface="Tahoma" panose="020B0604030504040204" pitchFamily="34" charset="0"/>
              </a:rPr>
              <a:t>2</a:t>
            </a:r>
            <a:r>
              <a:rPr kumimoji="1" lang="zh-CN" altLang="en-US" sz="2800" b="1">
                <a:latin typeface="Tahoma" panose="020B0604030504040204" pitchFamily="34" charset="0"/>
              </a:rPr>
              <a:t>、活泼金属等。</a:t>
            </a:r>
            <a:endParaRPr kumimoji="1" lang="zh-CN" altLang="en-US" sz="2800" b="1" baseline="-25000">
              <a:latin typeface="Tahoma" panose="020B0604030504040204" pitchFamily="34" charset="0"/>
            </a:endParaRPr>
          </a:p>
        </p:txBody>
      </p:sp>
      <p:pic>
        <p:nvPicPr>
          <p:cNvPr id="32" name="EHG2QRX38.eps"/>
          <p:cNvPicPr/>
          <p:nvPr>
            <p:custDataLst>
              <p:tags r:id="rId9"/>
            </p:custDataLst>
          </p:nvPr>
        </p:nvPicPr>
        <p:blipFill>
          <a:blip r:embed="rId28"/>
          <a:stretch>
            <a:fillRect/>
          </a:stretch>
        </p:blipFill>
        <p:spPr>
          <a:xfrm>
            <a:off x="247704" y="4612220"/>
            <a:ext cx="6386087" cy="1301474"/>
          </a:xfrm>
          <a:prstGeom prst="rect">
            <a:avLst/>
          </a:prstGeom>
        </p:spPr>
      </p:pic>
      <p:sp>
        <p:nvSpPr>
          <p:cNvPr id="10245" name="Text Box 7"/>
          <p:cNvSpPr txBox="1">
            <a:spLocks noChangeArrowheads="1"/>
          </p:cNvSpPr>
          <p:nvPr>
            <p:custDataLst>
              <p:tags r:id="rId10"/>
            </p:custDataLst>
          </p:nvPr>
        </p:nvSpPr>
        <p:spPr bwMode="auto">
          <a:xfrm>
            <a:off x="6818630" y="4646295"/>
            <a:ext cx="5123815" cy="460375"/>
          </a:xfrm>
          <a:prstGeom prst="rect">
            <a:avLst/>
          </a:prstGeom>
          <a:noFill/>
          <a:ln w="9525">
            <a:noFill/>
            <a:miter lim="800000"/>
          </a:ln>
        </p:spPr>
        <p:txBody>
          <a:bodyPr wrap="square">
            <a:spAutoFit/>
          </a:bodyPr>
          <a:lstStyle/>
          <a:p>
            <a:pPr>
              <a:spcBef>
                <a:spcPct val="50000"/>
              </a:spcBef>
            </a:pPr>
            <a:r>
              <a:rPr kumimoji="1" lang="zh-CN" altLang="en-US" sz="2400" b="1">
                <a:latin typeface="Tahoma" panose="020B0604030504040204" pitchFamily="34" charset="0"/>
                <a:sym typeface="+mn-ea"/>
              </a:rPr>
              <a:t>炼铁原理 </a:t>
            </a:r>
            <a:r>
              <a:rPr lang="zh-CN" altLang="zh-CN" sz="2400" b="1">
                <a:solidFill>
                  <a:schemeClr val="tx2"/>
                </a:solidFill>
                <a:latin typeface="黑体" panose="02010609060101010101" pitchFamily="49" charset="-122"/>
                <a:ea typeface="黑体" panose="02010609060101010101" pitchFamily="49" charset="-122"/>
                <a:sym typeface="+mn-ea"/>
              </a:rPr>
              <a:t>Fe</a:t>
            </a:r>
            <a:r>
              <a:rPr lang="zh-CN" altLang="zh-CN" sz="2400" b="1" baseline="-25000">
                <a:solidFill>
                  <a:schemeClr val="tx2"/>
                </a:solidFill>
                <a:latin typeface="黑体" panose="02010609060101010101" pitchFamily="49" charset="-122"/>
                <a:ea typeface="黑体" panose="02010609060101010101" pitchFamily="49" charset="-122"/>
                <a:sym typeface="+mn-ea"/>
              </a:rPr>
              <a:t>2</a:t>
            </a:r>
            <a:r>
              <a:rPr lang="zh-CN" altLang="zh-CN" sz="2400" b="1">
                <a:solidFill>
                  <a:schemeClr val="tx2"/>
                </a:solidFill>
                <a:latin typeface="黑体" panose="02010609060101010101" pitchFamily="49" charset="-122"/>
                <a:ea typeface="黑体" panose="02010609060101010101" pitchFamily="49" charset="-122"/>
                <a:sym typeface="+mn-ea"/>
              </a:rPr>
              <a:t>O</a:t>
            </a:r>
            <a:r>
              <a:rPr lang="zh-CN" altLang="zh-CN" sz="2400" b="1" baseline="-25000">
                <a:solidFill>
                  <a:schemeClr val="tx2"/>
                </a:solidFill>
                <a:latin typeface="黑体" panose="02010609060101010101" pitchFamily="49" charset="-122"/>
                <a:ea typeface="黑体" panose="02010609060101010101" pitchFamily="49" charset="-122"/>
                <a:sym typeface="+mn-ea"/>
              </a:rPr>
              <a:t>3</a:t>
            </a:r>
            <a:r>
              <a:rPr lang="zh-CN" altLang="zh-CN" sz="2400" b="1">
                <a:solidFill>
                  <a:schemeClr val="tx2"/>
                </a:solidFill>
                <a:latin typeface="黑体" panose="02010609060101010101" pitchFamily="49" charset="-122"/>
                <a:ea typeface="黑体" panose="02010609060101010101" pitchFamily="49" charset="-122"/>
                <a:sym typeface="+mn-ea"/>
              </a:rPr>
              <a:t>+</a:t>
            </a:r>
            <a:r>
              <a:rPr lang="en-US" altLang="zh-CN" sz="2400" b="1">
                <a:solidFill>
                  <a:schemeClr val="tx2"/>
                </a:solidFill>
                <a:latin typeface="黑体" panose="02010609060101010101" pitchFamily="49" charset="-122"/>
                <a:ea typeface="黑体" panose="02010609060101010101" pitchFamily="49" charset="-122"/>
                <a:sym typeface="+mn-ea"/>
              </a:rPr>
              <a:t>3</a:t>
            </a:r>
            <a:r>
              <a:rPr kumimoji="1" lang="en-US" altLang="zh-CN" sz="2400" b="1">
                <a:latin typeface="黑体" panose="02010609060101010101" pitchFamily="49" charset="-122"/>
                <a:ea typeface="黑体" panose="02010609060101010101" pitchFamily="49" charset="-122"/>
                <a:sym typeface="+mn-ea"/>
              </a:rPr>
              <a:t>CO</a:t>
            </a:r>
            <a:r>
              <a:rPr lang="zh-CN" altLang="zh-CN" sz="2400" b="1">
                <a:solidFill>
                  <a:schemeClr val="tx2"/>
                </a:solidFill>
                <a:latin typeface="黑体" panose="02010609060101010101" pitchFamily="49" charset="-122"/>
                <a:ea typeface="黑体" panose="02010609060101010101" pitchFamily="49" charset="-122"/>
                <a:sym typeface="+mn-ea"/>
              </a:rPr>
              <a:t> == 2Fe + </a:t>
            </a:r>
            <a:r>
              <a:rPr lang="en-US" altLang="zh-CN" sz="2400" b="1">
                <a:solidFill>
                  <a:schemeClr val="tx2"/>
                </a:solidFill>
                <a:latin typeface="黑体" panose="02010609060101010101" pitchFamily="49" charset="-122"/>
                <a:ea typeface="黑体" panose="02010609060101010101" pitchFamily="49" charset="-122"/>
                <a:sym typeface="+mn-ea"/>
              </a:rPr>
              <a:t>3</a:t>
            </a:r>
            <a:r>
              <a:rPr kumimoji="1" lang="en-US" altLang="zh-CN" sz="2400" b="1">
                <a:latin typeface="黑体" panose="02010609060101010101" pitchFamily="49" charset="-122"/>
                <a:ea typeface="黑体" panose="02010609060101010101" pitchFamily="49" charset="-122"/>
                <a:sym typeface="+mn-ea"/>
              </a:rPr>
              <a:t>CO</a:t>
            </a:r>
            <a:r>
              <a:rPr lang="en-US" altLang="zh-CN" sz="2400" b="1" baseline="-25000">
                <a:solidFill>
                  <a:schemeClr val="tx2"/>
                </a:solidFill>
                <a:latin typeface="黑体" panose="02010609060101010101" pitchFamily="49" charset="-122"/>
                <a:ea typeface="黑体" panose="02010609060101010101" pitchFamily="49" charset="-122"/>
                <a:sym typeface="+mn-ea"/>
              </a:rPr>
              <a:t>2</a:t>
            </a:r>
            <a:endParaRPr kumimoji="1" lang="en-US" altLang="zh-CN" sz="2400" b="1" baseline="-25000">
              <a:solidFill>
                <a:schemeClr val="tx2"/>
              </a:solidFill>
              <a:latin typeface="黑体" panose="02010609060101010101" pitchFamily="49" charset="-122"/>
              <a:ea typeface="黑体" panose="02010609060101010101" pitchFamily="49" charset="-122"/>
              <a:sym typeface="+mn-ea"/>
            </a:endParaRPr>
          </a:p>
        </p:txBody>
      </p:sp>
      <p:sp>
        <p:nvSpPr>
          <p:cNvPr id="38" name="等腰三角形 37"/>
          <p:cNvSpPr/>
          <p:nvPr>
            <p:custDataLst>
              <p:tags r:id="rId11"/>
            </p:custDataLst>
          </p:nvPr>
        </p:nvSpPr>
        <p:spPr>
          <a:xfrm>
            <a:off x="9693275" y="4524375"/>
            <a:ext cx="239395" cy="249555"/>
          </a:xfrm>
          <a:prstGeom prst="triangl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 Box 7"/>
          <p:cNvSpPr txBox="1">
            <a:spLocks noChangeArrowheads="1"/>
          </p:cNvSpPr>
          <p:nvPr>
            <p:custDataLst>
              <p:tags r:id="rId12"/>
            </p:custDataLst>
          </p:nvPr>
        </p:nvSpPr>
        <p:spPr bwMode="auto">
          <a:xfrm>
            <a:off x="6818630" y="5453380"/>
            <a:ext cx="1421765" cy="460375"/>
          </a:xfrm>
          <a:prstGeom prst="rect">
            <a:avLst/>
          </a:prstGeom>
          <a:noFill/>
          <a:ln w="9525">
            <a:noFill/>
            <a:miter lim="800000"/>
          </a:ln>
        </p:spPr>
        <p:txBody>
          <a:bodyPr wrap="square">
            <a:spAutoFit/>
          </a:bodyPr>
          <a:lstStyle/>
          <a:p>
            <a:pPr>
              <a:spcBef>
                <a:spcPct val="50000"/>
              </a:spcBef>
            </a:pPr>
            <a:r>
              <a:rPr kumimoji="1" lang="zh-CN" altLang="en-US" sz="2400" b="1">
                <a:latin typeface="Tahoma" panose="020B0604030504040204" pitchFamily="34" charset="0"/>
                <a:sym typeface="+mn-ea"/>
              </a:rPr>
              <a:t>铝热反应 </a:t>
            </a:r>
            <a:endParaRPr kumimoji="1" lang="en-US" altLang="zh-CN" sz="2400" b="1" baseline="-25000">
              <a:solidFill>
                <a:schemeClr val="tx2"/>
              </a:solidFill>
              <a:latin typeface="黑体" panose="02010609060101010101" pitchFamily="49" charset="-122"/>
              <a:ea typeface="黑体" panose="02010609060101010101" pitchFamily="49" charset="-122"/>
              <a:sym typeface="+mn-ea"/>
            </a:endParaRPr>
          </a:p>
        </p:txBody>
      </p:sp>
      <p:sp>
        <p:nvSpPr>
          <p:cNvPr id="44" name="Text Box 4"/>
          <p:cNvSpPr txBox="1">
            <a:spLocks noChangeArrowheads="1"/>
          </p:cNvSpPr>
          <p:nvPr>
            <p:custDataLst>
              <p:tags r:id="rId13"/>
            </p:custDataLst>
          </p:nvPr>
        </p:nvSpPr>
        <p:spPr bwMode="auto">
          <a:xfrm>
            <a:off x="8159750" y="5453380"/>
            <a:ext cx="3907790" cy="460375"/>
          </a:xfrm>
          <a:prstGeom prst="rect">
            <a:avLst/>
          </a:prstGeom>
          <a:noFill/>
          <a:ln w="9525">
            <a:noFill/>
            <a:miter lim="800000"/>
          </a:ln>
        </p:spPr>
        <p:txBody>
          <a:bodyPr wrap="square">
            <a:spAutoFit/>
          </a:bodyPr>
          <a:lstStyle/>
          <a:p>
            <a:pPr>
              <a:spcBef>
                <a:spcPct val="50000"/>
              </a:spcBef>
            </a:pPr>
            <a:r>
              <a:rPr lang="zh-CN" altLang="zh-CN" sz="2400" b="1">
                <a:latin typeface="Times New Roman" panose="02020603050405020304" pitchFamily="18" charset="0"/>
              </a:rPr>
              <a:t>Fe</a:t>
            </a:r>
            <a:r>
              <a:rPr lang="zh-CN" altLang="zh-CN" sz="2400" b="1" baseline="-25000">
                <a:latin typeface="Times New Roman" panose="02020603050405020304" pitchFamily="18" charset="0"/>
              </a:rPr>
              <a:t>2</a:t>
            </a:r>
            <a:r>
              <a:rPr lang="zh-CN" altLang="zh-CN" sz="2400" b="1">
                <a:latin typeface="Times New Roman" panose="02020603050405020304" pitchFamily="18" charset="0"/>
              </a:rPr>
              <a:t>O</a:t>
            </a:r>
            <a:r>
              <a:rPr lang="zh-CN" altLang="zh-CN" sz="2400" b="1" baseline="-25000">
                <a:latin typeface="Times New Roman" panose="02020603050405020304" pitchFamily="18" charset="0"/>
              </a:rPr>
              <a:t>3</a:t>
            </a:r>
            <a:r>
              <a:rPr lang="zh-CN" altLang="zh-CN" sz="2400" b="1">
                <a:latin typeface="Times New Roman" panose="02020603050405020304" pitchFamily="18" charset="0"/>
              </a:rPr>
              <a:t>+2Al == 2Fe + Al</a:t>
            </a:r>
            <a:r>
              <a:rPr lang="zh-CN" altLang="zh-CN" sz="2400" b="1" baseline="-25000">
                <a:latin typeface="Times New Roman" panose="02020603050405020304" pitchFamily="18" charset="0"/>
              </a:rPr>
              <a:t>2</a:t>
            </a:r>
            <a:r>
              <a:rPr lang="zh-CN" altLang="zh-CN" sz="2400" b="1">
                <a:latin typeface="Times New Roman" panose="02020603050405020304" pitchFamily="18" charset="0"/>
              </a:rPr>
              <a:t>O</a:t>
            </a:r>
            <a:r>
              <a:rPr lang="zh-CN" altLang="zh-CN" sz="2400" b="1" baseline="-25000">
                <a:latin typeface="Times New Roman" panose="02020603050405020304" pitchFamily="18" charset="0"/>
              </a:rPr>
              <a:t>3</a:t>
            </a:r>
          </a:p>
        </p:txBody>
      </p:sp>
      <p:sp>
        <p:nvSpPr>
          <p:cNvPr id="46" name="Text Box 5"/>
          <p:cNvSpPr txBox="1">
            <a:spLocks noChangeArrowheads="1"/>
          </p:cNvSpPr>
          <p:nvPr>
            <p:custDataLst>
              <p:tags r:id="rId14"/>
            </p:custDataLst>
          </p:nvPr>
        </p:nvSpPr>
        <p:spPr bwMode="auto">
          <a:xfrm>
            <a:off x="9542145" y="5222875"/>
            <a:ext cx="692785" cy="398780"/>
          </a:xfrm>
          <a:prstGeom prst="rect">
            <a:avLst/>
          </a:prstGeom>
          <a:noFill/>
          <a:ln w="9525">
            <a:noFill/>
            <a:miter lim="800000"/>
          </a:ln>
        </p:spPr>
        <p:txBody>
          <a:bodyPr wrap="square">
            <a:spAutoFit/>
          </a:bodyPr>
          <a:lstStyle/>
          <a:p>
            <a:pPr>
              <a:spcBef>
                <a:spcPct val="50000"/>
              </a:spcBef>
            </a:pPr>
            <a:r>
              <a:rPr lang="zh-CN" sz="2000" b="1">
                <a:latin typeface="Times New Roman" panose="02020603050405020304" pitchFamily="18" charset="0"/>
              </a:rPr>
              <a:t>高温</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38" grpId="0" animBg="1"/>
      <p:bldP spid="39" grpId="0"/>
      <p:bldP spid="44"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2"/>
            </p:custDataLst>
          </p:nvPr>
        </p:nvSpPr>
        <p:spPr>
          <a:xfrm>
            <a:off x="1799256" y="580876"/>
            <a:ext cx="9201558" cy="523220"/>
          </a:xfrm>
          <a:prstGeom prst="rect">
            <a:avLst/>
          </a:prstGeom>
        </p:spPr>
        <p:txBody>
          <a:bodyPr wrap="none">
            <a:spAutoFit/>
          </a:bodyPr>
          <a:lstStyle/>
          <a:p>
            <a:r>
              <a:rPr lang="zh-CN" altLang="en-US" sz="2800" b="1">
                <a:latin typeface="Arial" panose="020B0604020202020204" pitchFamily="34" charset="0"/>
              </a:rPr>
              <a:t>铝热反应以铝粉和金属氧化物反应获得金属单质的反应。</a:t>
            </a:r>
            <a:endParaRPr lang="zh-CN" altLang="en-US" sz="2800" b="1"/>
          </a:p>
        </p:txBody>
      </p:sp>
      <p:pic>
        <p:nvPicPr>
          <p:cNvPr id="3" name="Picture 3" descr="2029t055"/>
          <p:cNvPicPr>
            <a:picLocks noChangeAspect="1"/>
          </p:cNvPicPr>
          <p:nvPr>
            <p:custDataLst>
              <p:tags r:id="rId3"/>
            </p:custDataLst>
          </p:nvPr>
        </p:nvPicPr>
        <p:blipFill>
          <a:blip r:embed="rId38"/>
          <a:stretch>
            <a:fillRect/>
          </a:stretch>
        </p:blipFill>
        <p:spPr>
          <a:xfrm>
            <a:off x="22674" y="2107805"/>
            <a:ext cx="3805881" cy="4750195"/>
          </a:xfrm>
          <a:prstGeom prst="rect">
            <a:avLst/>
          </a:prstGeom>
          <a:noFill/>
          <a:ln w="9525">
            <a:noFill/>
          </a:ln>
        </p:spPr>
      </p:pic>
      <p:sp>
        <p:nvSpPr>
          <p:cNvPr id="5" name="文本框 4"/>
          <p:cNvSpPr txBox="1"/>
          <p:nvPr>
            <p:custDataLst>
              <p:tags r:id="rId4"/>
            </p:custDataLst>
          </p:nvPr>
        </p:nvSpPr>
        <p:spPr>
          <a:xfrm>
            <a:off x="151138" y="537124"/>
            <a:ext cx="2100648" cy="523220"/>
          </a:xfrm>
          <a:prstGeom prst="rect">
            <a:avLst/>
          </a:prstGeom>
          <a:noFill/>
        </p:spPr>
        <p:txBody>
          <a:bodyPr wrap="square" rtlCol="0">
            <a:spAutoFit/>
          </a:bodyPr>
          <a:lstStyle/>
          <a:p>
            <a:r>
              <a:rPr lang="en-US" altLang="zh-CN" sz="2800" b="1">
                <a:solidFill>
                  <a:srgbClr val="0000FF"/>
                </a:solidFill>
                <a:latin typeface="+mn-ea"/>
              </a:rPr>
              <a:t>1</a:t>
            </a:r>
            <a:r>
              <a:rPr lang="zh-CN" altLang="en-US" sz="2800" b="1">
                <a:solidFill>
                  <a:srgbClr val="0000FF"/>
                </a:solidFill>
                <a:latin typeface="+mn-ea"/>
              </a:rPr>
              <a:t>、概念：</a:t>
            </a:r>
          </a:p>
        </p:txBody>
      </p:sp>
      <p:sp>
        <p:nvSpPr>
          <p:cNvPr id="6" name="文本框 5"/>
          <p:cNvSpPr txBox="1"/>
          <p:nvPr>
            <p:custDataLst>
              <p:tags r:id="rId5"/>
            </p:custDataLst>
          </p:nvPr>
        </p:nvSpPr>
        <p:spPr>
          <a:xfrm>
            <a:off x="4026185" y="1168428"/>
            <a:ext cx="2100648" cy="523220"/>
          </a:xfrm>
          <a:prstGeom prst="rect">
            <a:avLst/>
          </a:prstGeom>
          <a:noFill/>
        </p:spPr>
        <p:txBody>
          <a:bodyPr wrap="square" rtlCol="0">
            <a:spAutoFit/>
          </a:bodyPr>
          <a:lstStyle/>
          <a:p>
            <a:r>
              <a:rPr lang="en-US" altLang="zh-CN" sz="2800" b="1">
                <a:solidFill>
                  <a:srgbClr val="0000FF"/>
                </a:solidFill>
                <a:latin typeface="+mn-ea"/>
              </a:rPr>
              <a:t>2</a:t>
            </a:r>
            <a:r>
              <a:rPr lang="zh-CN" altLang="en-US" sz="2800" b="1">
                <a:solidFill>
                  <a:srgbClr val="0000FF"/>
                </a:solidFill>
                <a:latin typeface="+mn-ea"/>
              </a:rPr>
              <a:t>、原理：</a:t>
            </a:r>
          </a:p>
        </p:txBody>
      </p:sp>
      <p:sp>
        <p:nvSpPr>
          <p:cNvPr id="7" name="文本框 6"/>
          <p:cNvSpPr txBox="1"/>
          <p:nvPr>
            <p:custDataLst>
              <p:tags r:id="rId6"/>
            </p:custDataLst>
          </p:nvPr>
        </p:nvSpPr>
        <p:spPr>
          <a:xfrm>
            <a:off x="5687468" y="1199531"/>
            <a:ext cx="4848837" cy="523220"/>
          </a:xfrm>
          <a:prstGeom prst="rect">
            <a:avLst/>
          </a:prstGeom>
          <a:noFill/>
        </p:spPr>
        <p:txBody>
          <a:bodyPr wrap="square" rtlCol="0">
            <a:spAutoFit/>
          </a:bodyPr>
          <a:lstStyle/>
          <a:p>
            <a:r>
              <a:rPr lang="zh-CN" altLang="en-US" sz="2800" b="1"/>
              <a:t>活泼金属置换不活泼金属。</a:t>
            </a:r>
          </a:p>
        </p:txBody>
      </p:sp>
      <p:sp>
        <p:nvSpPr>
          <p:cNvPr id="8" name="Text Box 18"/>
          <p:cNvSpPr txBox="1"/>
          <p:nvPr>
            <p:custDataLst>
              <p:tags r:id="rId7"/>
            </p:custDataLst>
          </p:nvPr>
        </p:nvSpPr>
        <p:spPr>
          <a:xfrm>
            <a:off x="4028074" y="1723000"/>
            <a:ext cx="7486888" cy="523220"/>
          </a:xfrm>
          <a:prstGeom prst="rect">
            <a:avLst/>
          </a:prstGeom>
          <a:noFill/>
          <a:ln w="9525">
            <a:noFill/>
          </a:ln>
        </p:spPr>
        <p:txBody>
          <a:bodyPr wrap="square">
            <a:spAutoFit/>
          </a:bodyPr>
          <a:lstStyle/>
          <a:p>
            <a:r>
              <a:rPr lang="zh-CN" altLang="en-US" sz="2800" b="1">
                <a:solidFill>
                  <a:srgbClr val="002060"/>
                </a:solidFill>
                <a:latin typeface="华文楷体" panose="02010600040101010101" pitchFamily="2" charset="-122"/>
                <a:ea typeface="华文楷体" panose="02010600040101010101" pitchFamily="2" charset="-122"/>
              </a:rPr>
              <a:t>【思考】实验中镁条和氯酸钾的作用是什么？</a:t>
            </a:r>
          </a:p>
        </p:txBody>
      </p:sp>
      <p:sp>
        <p:nvSpPr>
          <p:cNvPr id="9" name="矩形 8"/>
          <p:cNvSpPr/>
          <p:nvPr>
            <p:custDataLst>
              <p:tags r:id="rId8"/>
            </p:custDataLst>
          </p:nvPr>
        </p:nvSpPr>
        <p:spPr>
          <a:xfrm>
            <a:off x="5132839" y="2238741"/>
            <a:ext cx="5777854" cy="523220"/>
          </a:xfrm>
          <a:prstGeom prst="rect">
            <a:avLst/>
          </a:prstGeom>
        </p:spPr>
        <p:txBody>
          <a:bodyPr wrap="square">
            <a:spAutoFit/>
          </a:bodyPr>
          <a:lstStyle/>
          <a:p>
            <a:r>
              <a:rPr lang="zh-CN" altLang="zh-CN" sz="2800" b="1" kern="100">
                <a:solidFill>
                  <a:srgbClr val="0000FF"/>
                </a:solidFill>
                <a:latin typeface="Times New Roman" panose="02020603050405020304" pitchFamily="18" charset="0"/>
                <a:cs typeface="Times New Roman" panose="02020603050405020304" pitchFamily="18" charset="0"/>
              </a:rPr>
              <a:t>镁条为引燃剂，氯酸钾为助燃剂</a:t>
            </a:r>
            <a:endParaRPr lang="zh-CN" altLang="en-US" sz="2800">
              <a:solidFill>
                <a:srgbClr val="0000FF"/>
              </a:solidFill>
            </a:endParaRPr>
          </a:p>
        </p:txBody>
      </p:sp>
      <p:sp>
        <p:nvSpPr>
          <p:cNvPr id="10" name="文本框 9"/>
          <p:cNvSpPr txBox="1"/>
          <p:nvPr>
            <p:custDataLst>
              <p:tags r:id="rId9"/>
            </p:custDataLst>
          </p:nvPr>
        </p:nvSpPr>
        <p:spPr>
          <a:xfrm>
            <a:off x="3973396" y="2771905"/>
            <a:ext cx="2100648" cy="523220"/>
          </a:xfrm>
          <a:prstGeom prst="rect">
            <a:avLst/>
          </a:prstGeom>
          <a:noFill/>
        </p:spPr>
        <p:txBody>
          <a:bodyPr wrap="square" rtlCol="0">
            <a:spAutoFit/>
          </a:bodyPr>
          <a:lstStyle/>
          <a:p>
            <a:r>
              <a:rPr lang="en-US" altLang="zh-CN" sz="2800" b="1">
                <a:solidFill>
                  <a:srgbClr val="0000FF"/>
                </a:solidFill>
                <a:latin typeface="+mn-ea"/>
              </a:rPr>
              <a:t>3</a:t>
            </a:r>
            <a:r>
              <a:rPr lang="zh-CN" altLang="en-US" sz="2800" b="1">
                <a:solidFill>
                  <a:srgbClr val="0000FF"/>
                </a:solidFill>
                <a:latin typeface="+mn-ea"/>
              </a:rPr>
              <a:t>、现象：</a:t>
            </a:r>
          </a:p>
        </p:txBody>
      </p:sp>
      <p:grpSp>
        <p:nvGrpSpPr>
          <p:cNvPr id="12" name="组合 11"/>
          <p:cNvGrpSpPr/>
          <p:nvPr>
            <p:custDataLst>
              <p:tags r:id="rId10"/>
            </p:custDataLst>
          </p:nvPr>
        </p:nvGrpSpPr>
        <p:grpSpPr>
          <a:xfrm>
            <a:off x="36522" y="1295926"/>
            <a:ext cx="3824765" cy="515799"/>
            <a:chOff x="4160055" y="4848140"/>
            <a:chExt cx="3824765" cy="515799"/>
          </a:xfrm>
        </p:grpSpPr>
        <p:sp>
          <p:nvSpPr>
            <p:cNvPr id="13" name="Rectangle 23"/>
            <p:cNvSpPr>
              <a:spLocks noChangeArrowheads="1"/>
            </p:cNvSpPr>
            <p:nvPr>
              <p:custDataLst>
                <p:tags r:id="rId30"/>
              </p:custDataLst>
            </p:nvPr>
          </p:nvSpPr>
          <p:spPr bwMode="auto">
            <a:xfrm>
              <a:off x="6395923" y="4875393"/>
              <a:ext cx="15888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Al</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O</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3</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+2Fe</a:t>
              </a:r>
              <a:endParaRPr kumimoji="0" lang="en-US"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22"/>
            <p:cNvSpPr>
              <a:spLocks noChangeArrowheads="1"/>
            </p:cNvSpPr>
            <p:nvPr>
              <p:custDataLst>
                <p:tags r:id="rId31"/>
              </p:custDataLst>
            </p:nvPr>
          </p:nvSpPr>
          <p:spPr bwMode="auto">
            <a:xfrm>
              <a:off x="4160055" y="4902274"/>
              <a:ext cx="15888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Fe</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O</a:t>
              </a:r>
              <a:r>
                <a:rPr kumimoji="0" lang="en-US" altLang="zh-CN" sz="24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3</a:t>
              </a:r>
              <a:r>
                <a:rPr kumimoji="0" lang="en-US" altLang="zh-CN" sz="24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+2Al</a:t>
              </a:r>
              <a:endParaRPr kumimoji="0" lang="en-US" altLang="zh-CN"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5" name="组合 14"/>
            <p:cNvGrpSpPr/>
            <p:nvPr>
              <p:custDataLst>
                <p:tags r:id="rId32"/>
              </p:custDataLst>
            </p:nvPr>
          </p:nvGrpSpPr>
          <p:grpSpPr>
            <a:xfrm>
              <a:off x="5719892" y="4848140"/>
              <a:ext cx="705092" cy="415909"/>
              <a:chOff x="7465062" y="997496"/>
              <a:chExt cx="705092" cy="415909"/>
            </a:xfrm>
          </p:grpSpPr>
          <p:grpSp>
            <p:nvGrpSpPr>
              <p:cNvPr id="16" name="组合 15"/>
              <p:cNvGrpSpPr/>
              <p:nvPr>
                <p:custDataLst>
                  <p:tags r:id="rId33"/>
                </p:custDataLst>
              </p:nvPr>
            </p:nvGrpSpPr>
            <p:grpSpPr>
              <a:xfrm>
                <a:off x="7587049" y="1358345"/>
                <a:ext cx="547288" cy="55060"/>
                <a:chOff x="7587049" y="1358345"/>
                <a:chExt cx="547288" cy="55060"/>
              </a:xfrm>
            </p:grpSpPr>
            <p:cxnSp>
              <p:nvCxnSpPr>
                <p:cNvPr id="18" name="直接连接符 17"/>
                <p:cNvCxnSpPr/>
                <p:nvPr>
                  <p:custDataLst>
                    <p:tags r:id="rId35"/>
                  </p:custDataLst>
                </p:nvPr>
              </p:nvCxnSpPr>
              <p:spPr>
                <a:xfrm flipV="1">
                  <a:off x="7617411" y="1358345"/>
                  <a:ext cx="475736" cy="1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36"/>
                  </p:custDataLst>
                </p:nvPr>
              </p:nvCxnSpPr>
              <p:spPr>
                <a:xfrm flipV="1">
                  <a:off x="7587049" y="1411854"/>
                  <a:ext cx="547288" cy="15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custDataLst>
                  <p:tags r:id="rId34"/>
                </p:custDataLst>
              </p:nvPr>
            </p:nvSpPr>
            <p:spPr>
              <a:xfrm>
                <a:off x="7465062" y="997496"/>
                <a:ext cx="705092" cy="400110"/>
              </a:xfrm>
              <a:prstGeom prst="rect">
                <a:avLst/>
              </a:prstGeom>
              <a:noFill/>
            </p:spPr>
            <p:txBody>
              <a:bodyPr wrap="square" rtlCol="0">
                <a:spAutoFit/>
              </a:bodyPr>
              <a:lstStyle/>
              <a:p>
                <a:r>
                  <a:rPr lang="zh-CN" altLang="en-US" sz="2000" b="1">
                    <a:solidFill>
                      <a:srgbClr val="FF0000"/>
                    </a:solidFill>
                    <a:latin typeface="Times New Roman" panose="02020603050405020304" pitchFamily="18" charset="0"/>
                    <a:cs typeface="Times New Roman" panose="02020603050405020304" pitchFamily="18" charset="0"/>
                  </a:rPr>
                  <a:t>高温</a:t>
                </a:r>
              </a:p>
            </p:txBody>
          </p:sp>
        </p:grpSp>
      </p:grpSp>
      <p:grpSp>
        <p:nvGrpSpPr>
          <p:cNvPr id="22" name="组合 21"/>
          <p:cNvGrpSpPr/>
          <p:nvPr>
            <p:custDataLst>
              <p:tags r:id="rId11"/>
            </p:custDataLst>
          </p:nvPr>
        </p:nvGrpSpPr>
        <p:grpSpPr>
          <a:xfrm>
            <a:off x="-18816" y="1288615"/>
            <a:ext cx="2766337" cy="1235122"/>
            <a:chOff x="-14899" y="1453920"/>
            <a:chExt cx="2766337" cy="1235122"/>
          </a:xfrm>
        </p:grpSpPr>
        <p:sp>
          <p:nvSpPr>
            <p:cNvPr id="20" name="AutoShape 19"/>
            <p:cNvSpPr/>
            <p:nvPr>
              <p:custDataLst>
                <p:tags r:id="rId28"/>
              </p:custDataLst>
            </p:nvPr>
          </p:nvSpPr>
          <p:spPr>
            <a:xfrm>
              <a:off x="-14899" y="1453920"/>
              <a:ext cx="1671451" cy="601200"/>
            </a:xfrm>
            <a:prstGeom prst="wedgeEllipseCallout">
              <a:avLst>
                <a:gd name="adj1" fmla="val 45718"/>
                <a:gd name="adj2" fmla="val 70032"/>
              </a:avLst>
            </a:prstGeom>
            <a:noFill/>
            <a:ln w="38100" cap="flat" cmpd="sng">
              <a:solidFill>
                <a:srgbClr val="0000FF"/>
              </a:solidFill>
              <a:prstDash val="solid"/>
              <a:miter/>
              <a:headEnd type="none" w="med" len="med"/>
              <a:tailEnd type="none" w="med" len="med"/>
            </a:ln>
          </p:spPr>
          <p:txBody>
            <a:bodyPr/>
            <a:lstStyle/>
            <a:p>
              <a:pPr algn="ctr"/>
              <a:endParaRPr lang="zh-CN" altLang="zh-CN" sz="2400" b="0">
                <a:solidFill>
                  <a:srgbClr val="0000FF"/>
                </a:solidFill>
                <a:latin typeface="Times New Roman" panose="02020603050405020304" pitchFamily="18" charset="0"/>
                <a:ea typeface="宋体" panose="02010600030101010101" pitchFamily="2" charset="-122"/>
              </a:endParaRPr>
            </a:p>
          </p:txBody>
        </p:sp>
        <p:sp>
          <p:nvSpPr>
            <p:cNvPr id="21" name="Text Box 20"/>
            <p:cNvSpPr txBox="1"/>
            <p:nvPr>
              <p:custDataLst>
                <p:tags r:id="rId29"/>
              </p:custDataLst>
            </p:nvPr>
          </p:nvSpPr>
          <p:spPr>
            <a:xfrm>
              <a:off x="1417079" y="2165822"/>
              <a:ext cx="1334359" cy="523220"/>
            </a:xfrm>
            <a:prstGeom prst="rect">
              <a:avLst/>
            </a:prstGeom>
            <a:noFill/>
            <a:ln w="9525">
              <a:noFill/>
            </a:ln>
          </p:spPr>
          <p:txBody>
            <a:bodyPr wrap="square">
              <a:spAutoFit/>
            </a:bodyPr>
            <a:lstStyle/>
            <a:p>
              <a:r>
                <a:rPr lang="zh-CN" altLang="en-US" sz="2800" b="1">
                  <a:solidFill>
                    <a:srgbClr val="0000FF"/>
                  </a:solidFill>
                  <a:latin typeface="黑体" panose="02010609060101010101" pitchFamily="49" charset="-122"/>
                </a:rPr>
                <a:t>铝热剂</a:t>
              </a:r>
            </a:p>
          </p:txBody>
        </p:sp>
      </p:grpSp>
      <p:grpSp>
        <p:nvGrpSpPr>
          <p:cNvPr id="24" name="组合 23"/>
          <p:cNvGrpSpPr/>
          <p:nvPr>
            <p:custDataLst>
              <p:tags r:id="rId12"/>
            </p:custDataLst>
          </p:nvPr>
        </p:nvGrpSpPr>
        <p:grpSpPr>
          <a:xfrm>
            <a:off x="5598821" y="2803008"/>
            <a:ext cx="6240841" cy="1829603"/>
            <a:chOff x="5392875" y="3512301"/>
            <a:chExt cx="6240841" cy="1829603"/>
          </a:xfrm>
        </p:grpSpPr>
        <p:sp>
          <p:nvSpPr>
            <p:cNvPr id="11" name="矩形 10"/>
            <p:cNvSpPr/>
            <p:nvPr>
              <p:custDataLst>
                <p:tags r:id="rId26"/>
              </p:custDataLst>
            </p:nvPr>
          </p:nvSpPr>
          <p:spPr>
            <a:xfrm>
              <a:off x="5537716" y="3512301"/>
              <a:ext cx="6096000" cy="1829603"/>
            </a:xfrm>
            <a:prstGeom prst="rect">
              <a:avLst/>
            </a:prstGeom>
          </p:spPr>
          <p:txBody>
            <a:bodyPr>
              <a:spAutoFit/>
            </a:bodyPr>
            <a:lstStyle/>
            <a:p>
              <a:pPr>
                <a:lnSpc>
                  <a:spcPct val="120000"/>
                </a:lnSpc>
              </a:pPr>
              <a:r>
                <a:rPr lang="zh-CN" altLang="zh-CN" sz="2400" b="1" kern="100">
                  <a:latin typeface="Times New Roman" panose="02020603050405020304" pitchFamily="18" charset="0"/>
                  <a:cs typeface="宋体" panose="02010600030101010101" pitchFamily="2" charset="-122"/>
                </a:rPr>
                <a:t>①</a:t>
              </a:r>
              <a:r>
                <a:rPr lang="zh-CN" altLang="zh-CN" sz="2400" b="1" kern="100">
                  <a:latin typeface="Times New Roman" panose="02020603050405020304" pitchFamily="18" charset="0"/>
                  <a:cs typeface="Times New Roman" panose="02020603050405020304" pitchFamily="18" charset="0"/>
                </a:rPr>
                <a:t>镁条剧烈燃烧；</a:t>
              </a:r>
              <a:endParaRPr lang="en-US" altLang="zh-CN" sz="2400" b="1" kern="100">
                <a:latin typeface="Times New Roman" panose="02020603050405020304" pitchFamily="18" charset="0"/>
                <a:cs typeface="Times New Roman" panose="02020603050405020304" pitchFamily="18" charset="0"/>
              </a:endParaRPr>
            </a:p>
            <a:p>
              <a:pPr>
                <a:lnSpc>
                  <a:spcPct val="120000"/>
                </a:lnSpc>
              </a:pPr>
              <a:r>
                <a:rPr lang="zh-CN" altLang="zh-CN" sz="2400" b="1" kern="100">
                  <a:latin typeface="Times New Roman" panose="02020603050405020304" pitchFamily="18" charset="0"/>
                  <a:cs typeface="宋体" panose="02010600030101010101" pitchFamily="2" charset="-122"/>
                </a:rPr>
                <a:t>②</a:t>
              </a:r>
              <a:r>
                <a:rPr lang="zh-CN" altLang="zh-CN" sz="2400" b="1" kern="100">
                  <a:latin typeface="Times New Roman" panose="02020603050405020304" pitchFamily="18" charset="0"/>
                  <a:cs typeface="Times New Roman" panose="02020603050405020304" pitchFamily="18" charset="0"/>
                </a:rPr>
                <a:t>氧化铁粉末和铝粉发生剧烈的反应；</a:t>
              </a:r>
              <a:endParaRPr lang="en-US" altLang="zh-CN" sz="2400" b="1" kern="100">
                <a:latin typeface="Times New Roman" panose="02020603050405020304" pitchFamily="18" charset="0"/>
                <a:cs typeface="Times New Roman" panose="02020603050405020304" pitchFamily="18" charset="0"/>
              </a:endParaRPr>
            </a:p>
            <a:p>
              <a:pPr>
                <a:lnSpc>
                  <a:spcPct val="120000"/>
                </a:lnSpc>
              </a:pPr>
              <a:r>
                <a:rPr lang="zh-CN" altLang="zh-CN" sz="2400" b="1" kern="100">
                  <a:latin typeface="Times New Roman" panose="02020603050405020304" pitchFamily="18" charset="0"/>
                  <a:cs typeface="宋体" panose="02010600030101010101" pitchFamily="2" charset="-122"/>
                </a:rPr>
                <a:t>③</a:t>
              </a:r>
              <a:r>
                <a:rPr lang="zh-CN" altLang="zh-CN" sz="2400" b="1" kern="100">
                  <a:latin typeface="Times New Roman" panose="02020603050405020304" pitchFamily="18" charset="0"/>
                  <a:cs typeface="Times New Roman" panose="02020603050405020304" pitchFamily="18" charset="0"/>
                </a:rPr>
                <a:t>反应放出大量的热，并发出耀眼的白光；</a:t>
              </a:r>
              <a:r>
                <a:rPr lang="zh-CN" altLang="zh-CN" sz="2400" b="1" kern="100">
                  <a:latin typeface="Times New Roman" panose="02020603050405020304" pitchFamily="18" charset="0"/>
                  <a:cs typeface="宋体" panose="02010600030101010101" pitchFamily="2" charset="-122"/>
                </a:rPr>
                <a:t>④</a:t>
              </a:r>
              <a:r>
                <a:rPr lang="zh-CN" altLang="zh-CN" sz="2400" b="1" kern="100">
                  <a:latin typeface="Times New Roman" panose="02020603050405020304" pitchFamily="18" charset="0"/>
                  <a:cs typeface="Times New Roman" panose="02020603050405020304" pitchFamily="18" charset="0"/>
                </a:rPr>
                <a:t>纸漏斗的下部被烧穿，有熔融物落入沙中</a:t>
              </a:r>
              <a:endParaRPr lang="zh-CN" altLang="en-US" sz="2400"/>
            </a:p>
          </p:txBody>
        </p:sp>
        <p:sp>
          <p:nvSpPr>
            <p:cNvPr id="23" name="AutoShape 31"/>
            <p:cNvSpPr/>
            <p:nvPr>
              <p:custDataLst>
                <p:tags r:id="rId27"/>
              </p:custDataLst>
            </p:nvPr>
          </p:nvSpPr>
          <p:spPr>
            <a:xfrm>
              <a:off x="5392875" y="3731002"/>
              <a:ext cx="190825" cy="1392199"/>
            </a:xfrm>
            <a:prstGeom prst="leftBrace">
              <a:avLst>
                <a:gd name="adj1" fmla="val 42559"/>
                <a:gd name="adj2" fmla="val 50000"/>
              </a:avLst>
            </a:prstGeom>
            <a:noFill/>
            <a:ln w="38100">
              <a:solidFill>
                <a:srgbClr val="6600CC"/>
              </a:solidFill>
              <a:round/>
            </a:ln>
          </p:spPr>
          <p:txBody>
            <a:bodyPr wrap="none" anchor="ctr" anchorCtr="0"/>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5pPr>
            </a:lstStyle>
            <a:p>
              <a:pPr marL="0" lvl="0" indent="0" algn="ctr"/>
              <a:endParaRPr lang="zh-CN" altLang="zh-CN" sz="2800" b="1"/>
            </a:p>
          </p:txBody>
        </p:sp>
      </p:grpSp>
      <p:sp>
        <p:nvSpPr>
          <p:cNvPr id="25" name="文本框 24"/>
          <p:cNvSpPr txBox="1"/>
          <p:nvPr>
            <p:custDataLst>
              <p:tags r:id="rId13"/>
            </p:custDataLst>
          </p:nvPr>
        </p:nvSpPr>
        <p:spPr>
          <a:xfrm>
            <a:off x="3983860" y="4468085"/>
            <a:ext cx="2100648" cy="523220"/>
          </a:xfrm>
          <a:prstGeom prst="rect">
            <a:avLst/>
          </a:prstGeom>
          <a:noFill/>
        </p:spPr>
        <p:txBody>
          <a:bodyPr wrap="square" rtlCol="0">
            <a:spAutoFit/>
          </a:bodyPr>
          <a:lstStyle/>
          <a:p>
            <a:r>
              <a:rPr lang="en-US" altLang="zh-CN" sz="2800" b="1">
                <a:solidFill>
                  <a:srgbClr val="0000FF"/>
                </a:solidFill>
                <a:latin typeface="+mn-ea"/>
              </a:rPr>
              <a:t>4</a:t>
            </a:r>
            <a:r>
              <a:rPr lang="zh-CN" altLang="en-US" sz="2800" b="1">
                <a:solidFill>
                  <a:srgbClr val="0000FF"/>
                </a:solidFill>
                <a:latin typeface="+mn-ea"/>
              </a:rPr>
              <a:t>、注意点：</a:t>
            </a:r>
          </a:p>
        </p:txBody>
      </p:sp>
      <p:grpSp>
        <p:nvGrpSpPr>
          <p:cNvPr id="28" name="组合 27"/>
          <p:cNvGrpSpPr/>
          <p:nvPr>
            <p:custDataLst>
              <p:tags r:id="rId14"/>
            </p:custDataLst>
          </p:nvPr>
        </p:nvGrpSpPr>
        <p:grpSpPr>
          <a:xfrm>
            <a:off x="4412375" y="4861015"/>
            <a:ext cx="7657465" cy="1938020"/>
            <a:chOff x="4296180" y="4725525"/>
            <a:chExt cx="7657465" cy="1946991"/>
          </a:xfrm>
        </p:grpSpPr>
        <p:sp>
          <p:nvSpPr>
            <p:cNvPr id="26" name="矩形 25"/>
            <p:cNvSpPr/>
            <p:nvPr>
              <p:custDataLst>
                <p:tags r:id="rId24"/>
              </p:custDataLst>
            </p:nvPr>
          </p:nvSpPr>
          <p:spPr>
            <a:xfrm>
              <a:off x="4296180" y="4725525"/>
              <a:ext cx="7657465" cy="1946991"/>
            </a:xfrm>
            <a:prstGeom prst="rect">
              <a:avLst/>
            </a:prstGeom>
          </p:spPr>
          <p:txBody>
            <a:bodyPr wrap="square">
              <a:spAutoFit/>
            </a:bodyPr>
            <a:lstStyle/>
            <a:p>
              <a:pPr indent="612140">
                <a:lnSpc>
                  <a:spcPct val="120000"/>
                </a:lnSpc>
                <a:spcAft>
                  <a:spcPct val="0"/>
                </a:spcAft>
                <a:tabLst>
                  <a:tab pos="2743200" algn="l"/>
                </a:tabLst>
              </a:pPr>
              <a:r>
                <a:rPr lang="zh-CN" sz="2000" b="1" kern="100">
                  <a:latin typeface="Times New Roman" panose="02020603050405020304" pitchFamily="18" charset="0"/>
                  <a:cs typeface="Times New Roman" panose="02020603050405020304" pitchFamily="18" charset="0"/>
                </a:rPr>
                <a:t>①镁条要打磨净表面的氧化膜,否则难以点燃。</a:t>
              </a:r>
            </a:p>
            <a:p>
              <a:pPr indent="612140">
                <a:lnSpc>
                  <a:spcPct val="120000"/>
                </a:lnSpc>
                <a:spcAft>
                  <a:spcPct val="0"/>
                </a:spcAft>
                <a:tabLst>
                  <a:tab pos="2743200" algn="l"/>
                </a:tabLst>
              </a:pPr>
              <a:r>
                <a:rPr lang="zh-CN" sz="2000" b="1" kern="100">
                  <a:latin typeface="Times New Roman" panose="02020603050405020304" pitchFamily="18" charset="0"/>
                  <a:cs typeface="Times New Roman" panose="02020603050405020304" pitchFamily="18" charset="0"/>
                </a:rPr>
                <a:t>②氧化铁粉末要干燥,铝粉要没有被氧化,否则难以反应。</a:t>
              </a:r>
            </a:p>
            <a:p>
              <a:pPr indent="612140">
                <a:lnSpc>
                  <a:spcPct val="120000"/>
                </a:lnSpc>
                <a:spcAft>
                  <a:spcPct val="0"/>
                </a:spcAft>
                <a:tabLst>
                  <a:tab pos="2743200" algn="l"/>
                </a:tabLst>
              </a:pPr>
              <a:r>
                <a:rPr lang="zh-CN" sz="2000" b="1" kern="100">
                  <a:latin typeface="Times New Roman" panose="02020603050405020304" pitchFamily="18" charset="0"/>
                  <a:cs typeface="Times New Roman" panose="02020603050405020304" pitchFamily="18" charset="0"/>
                </a:rPr>
                <a:t>③蒸发皿中的细沙要适量,既要防止蒸发皿炸裂,又要防止熔融  </a:t>
              </a:r>
            </a:p>
            <a:p>
              <a:pPr indent="612140">
                <a:lnSpc>
                  <a:spcPct val="120000"/>
                </a:lnSpc>
                <a:spcAft>
                  <a:spcPct val="0"/>
                </a:spcAft>
                <a:tabLst>
                  <a:tab pos="2743200" algn="l"/>
                </a:tabLst>
              </a:pPr>
              <a:r>
                <a:rPr lang="zh-CN" sz="2000" b="1" kern="100">
                  <a:latin typeface="Times New Roman" panose="02020603050405020304" pitchFamily="18" charset="0"/>
                  <a:cs typeface="Times New Roman" panose="02020603050405020304" pitchFamily="18" charset="0"/>
                </a:rPr>
                <a:t>     的液体溅出伤人。</a:t>
              </a:r>
            </a:p>
            <a:p>
              <a:pPr indent="612140">
                <a:lnSpc>
                  <a:spcPct val="120000"/>
                </a:lnSpc>
                <a:spcAft>
                  <a:spcPct val="0"/>
                </a:spcAft>
                <a:tabLst>
                  <a:tab pos="2743200" algn="l"/>
                </a:tabLst>
              </a:pPr>
              <a:r>
                <a:rPr lang="zh-CN" sz="2000" b="1" kern="100">
                  <a:latin typeface="Times New Roman" panose="02020603050405020304" pitchFamily="18" charset="0"/>
                  <a:cs typeface="Times New Roman" panose="02020603050405020304" pitchFamily="18" charset="0"/>
                </a:rPr>
                <a:t>④确保实验装置与人之间有一定安全距离,防止受伤。</a:t>
              </a:r>
            </a:p>
          </p:txBody>
        </p:sp>
        <p:sp>
          <p:nvSpPr>
            <p:cNvPr id="27" name="AutoShape 31"/>
            <p:cNvSpPr/>
            <p:nvPr>
              <p:custDataLst>
                <p:tags r:id="rId25"/>
              </p:custDataLst>
            </p:nvPr>
          </p:nvSpPr>
          <p:spPr>
            <a:xfrm>
              <a:off x="4702375" y="4997513"/>
              <a:ext cx="215614" cy="1487087"/>
            </a:xfrm>
            <a:prstGeom prst="leftBrace">
              <a:avLst>
                <a:gd name="adj1" fmla="val 42559"/>
                <a:gd name="adj2" fmla="val 50000"/>
              </a:avLst>
            </a:prstGeom>
            <a:noFill/>
            <a:ln w="38100">
              <a:solidFill>
                <a:srgbClr val="6600CC"/>
              </a:solidFill>
              <a:round/>
            </a:ln>
          </p:spPr>
          <p:txBody>
            <a:bodyPr wrap="none" anchor="ctr" anchorCtr="0"/>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5pPr>
            </a:lstStyle>
            <a:p>
              <a:pPr marL="0" lvl="0" indent="0" algn="ctr"/>
              <a:endParaRPr lang="zh-CN" altLang="zh-CN" sz="2800" b="1"/>
            </a:p>
          </p:txBody>
        </p:sp>
      </p:grpSp>
      <p:pic>
        <p:nvPicPr>
          <p:cNvPr id="29" name="铝热反应实验">
            <a:hlinkClick r:id="" action="ppaction://media"/>
          </p:cNvPr>
          <p:cNvPicPr>
            <a:picLocks noChangeAspect="1"/>
          </p:cNvPicPr>
          <p:nvPr>
            <a:videoFile r:link="rId15"/>
            <p:custDataLst>
              <p:tags r:id="rId16"/>
            </p:custDataLst>
            <p:extLst>
              <p:ext uri="{DAA4B4D4-6D71-4841-9C94-3DE7FCFB9230}">
                <p14:media xmlns:p14="http://schemas.microsoft.com/office/powerpoint/2010/main" r:embed="rId17">
                  <p14:trim st="95593" end="125078"/>
                </p14:media>
              </p:ext>
            </p:extLst>
          </p:nvPr>
        </p:nvPicPr>
        <p:blipFill>
          <a:blip r:embed="rId39"/>
          <a:stretch>
            <a:fillRect/>
          </a:stretch>
        </p:blipFill>
        <p:spPr>
          <a:xfrm>
            <a:off x="1499870" y="1060450"/>
            <a:ext cx="9191625" cy="5262880"/>
          </a:xfrm>
          <a:prstGeom prst="rect">
            <a:avLst/>
          </a:prstGeom>
        </p:spPr>
      </p:pic>
      <p:grpSp>
        <p:nvGrpSpPr>
          <p:cNvPr id="30" name="组合 29"/>
          <p:cNvGrpSpPr/>
          <p:nvPr>
            <p:custDataLst>
              <p:tags r:id="rId18"/>
            </p:custDataLst>
          </p:nvPr>
        </p:nvGrpSpPr>
        <p:grpSpPr>
          <a:xfrm>
            <a:off x="-25357" y="-17669"/>
            <a:ext cx="9244965" cy="573991"/>
            <a:chOff x="-25357" y="-17669"/>
            <a:chExt cx="9244965" cy="573991"/>
          </a:xfrm>
        </p:grpSpPr>
        <p:sp>
          <p:nvSpPr>
            <p:cNvPr id="31" name="矩形 30"/>
            <p:cNvSpPr/>
            <p:nvPr>
              <p:custDataLst>
                <p:tags r:id="rId19"/>
              </p:custDataLst>
            </p:nvPr>
          </p:nvSpPr>
          <p:spPr>
            <a:xfrm flipV="1">
              <a:off x="761890" y="450214"/>
              <a:ext cx="7397902" cy="53926"/>
            </a:xfrm>
            <a:prstGeom prst="rect">
              <a:avLst/>
            </a:prstGeom>
            <a:solidFill>
              <a:srgbClr val="087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矩形 31"/>
            <p:cNvSpPr/>
            <p:nvPr>
              <p:custDataLst>
                <p:tags r:id="rId20"/>
              </p:custDataLst>
            </p:nvPr>
          </p:nvSpPr>
          <p:spPr>
            <a:xfrm>
              <a:off x="888408" y="-17669"/>
              <a:ext cx="8331200" cy="521970"/>
            </a:xfrm>
            <a:prstGeom prst="rect">
              <a:avLst/>
            </a:prstGeom>
          </p:spPr>
          <p:txBody>
            <a:bodyPr wrap="square">
              <a:spAutoFit/>
              <a:scene3d>
                <a:camera prst="orthographicFront"/>
                <a:lightRig rig="threePt" dir="t"/>
              </a:scene3d>
            </a:bodyPr>
            <a:lstStyle/>
            <a:p>
              <a:pPr algn="l"/>
              <a:r>
                <a:rPr kumimoji="1" lang="zh-CN" altLang="en-US" sz="2800" b="1">
                  <a:latin typeface="Times New Roman" panose="02020603050405020304" pitchFamily="18" charset="0"/>
                  <a:ea typeface="微软雅黑" panose="020B0503020204020204" pitchFamily="34" charset="-122"/>
                  <a:cs typeface="Times New Roman" panose="02020603050405020304" pitchFamily="18" charset="0"/>
                  <a:sym typeface="+mn-ea"/>
                </a:rPr>
                <a:t>二、金属矿物的开发利用</a:t>
              </a:r>
              <a:r>
                <a:rPr kumimoji="1" lang="en-US" altLang="zh-CN" sz="28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noProof="0">
                  <a:solidFill>
                    <a:srgbClr val="FFFF00"/>
                  </a:solidFill>
                  <a:latin typeface="Times New Roman" panose="02020603050405020304" pitchFamily="18" charset="0"/>
                  <a:ea typeface="黑体" panose="02010609060101010101" pitchFamily="49" charset="-122"/>
                  <a:sym typeface="+mn-ea"/>
                </a:rPr>
                <a:t>【</a:t>
              </a:r>
              <a:r>
                <a:rPr lang="zh-CN" altLang="en-US" sz="2800" noProof="0">
                  <a:solidFill>
                    <a:srgbClr val="FFFF00"/>
                  </a:solidFill>
                  <a:latin typeface="Times New Roman" panose="02020603050405020304" pitchFamily="18" charset="0"/>
                  <a:ea typeface="黑体" panose="02010609060101010101" pitchFamily="49" charset="-122"/>
                  <a:sym typeface="+mn-ea"/>
                </a:rPr>
                <a:t>知识拓展</a:t>
              </a:r>
              <a:r>
                <a:rPr lang="en-US" altLang="zh-CN" sz="2800" noProof="0">
                  <a:solidFill>
                    <a:srgbClr val="FFFF00"/>
                  </a:solidFill>
                  <a:latin typeface="Times New Roman" panose="02020603050405020304" pitchFamily="18" charset="0"/>
                  <a:ea typeface="黑体" panose="02010609060101010101" pitchFamily="49" charset="-122"/>
                  <a:sym typeface="+mn-ea"/>
                </a:rPr>
                <a:t>】</a:t>
              </a:r>
              <a:r>
                <a:rPr lang="zh-CN" altLang="en-US" sz="2800" noProof="0">
                  <a:solidFill>
                    <a:srgbClr val="FFFF00"/>
                  </a:solidFill>
                  <a:latin typeface="Times New Roman" panose="02020603050405020304" pitchFamily="18" charset="0"/>
                  <a:ea typeface="黑体" panose="02010609060101010101" pitchFamily="49" charset="-122"/>
                  <a:sym typeface="+mn-ea"/>
                </a:rPr>
                <a:t>铝热反应</a:t>
              </a:r>
              <a:endParaRPr kumimoji="1" lang="zh-CN" altLang="en-US" sz="2800" b="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33" name="组合 32"/>
            <p:cNvGrpSpPr/>
            <p:nvPr>
              <p:custDataLst>
                <p:tags r:id="rId21"/>
              </p:custDataLst>
            </p:nvPr>
          </p:nvGrpSpPr>
          <p:grpSpPr>
            <a:xfrm flipH="1">
              <a:off x="-25357" y="19051"/>
              <a:ext cx="787357" cy="537271"/>
              <a:chOff x="2755942" y="137724"/>
              <a:chExt cx="787357" cy="537271"/>
            </a:xfrm>
          </p:grpSpPr>
          <p:sp>
            <p:nvSpPr>
              <p:cNvPr id="34" name="流程图: 数据 33"/>
              <p:cNvSpPr/>
              <p:nvPr>
                <p:custDataLst>
                  <p:tags r:id="rId22"/>
                </p:custDataLst>
              </p:nvPr>
            </p:nvSpPr>
            <p:spPr>
              <a:xfrm>
                <a:off x="2806765" y="137724"/>
                <a:ext cx="736534" cy="479652"/>
              </a:xfrm>
              <a:prstGeom prst="flowChartInputOutput">
                <a:avLst/>
              </a:prstGeom>
              <a:solidFill>
                <a:srgbClr val="21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5" name="矩形 34"/>
              <p:cNvSpPr/>
              <p:nvPr>
                <p:custDataLst>
                  <p:tags r:id="rId23"/>
                </p:custDataLst>
              </p:nvPr>
            </p:nvSpPr>
            <p:spPr>
              <a:xfrm>
                <a:off x="2755942" y="239670"/>
                <a:ext cx="514350" cy="435325"/>
              </a:xfrm>
              <a:prstGeom prst="rect">
                <a:avLst/>
              </a:prstGeom>
              <a:solidFill>
                <a:srgbClr val="087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after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childTnLst>
                          </p:cTn>
                        </p:par>
                      </p:childTnLst>
                    </p:cTn>
                  </p:par>
                  <p:par>
                    <p:cTn id="42" fill="hold" nodeType="clickPar">
                      <p:stCondLst>
                        <p:cond delay="indefinite"/>
                      </p:stCondLst>
                      <p:childTnLst>
                        <p:par>
                          <p:cTn id="43" fill="hold" nodeType="after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after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afterGroup">
                            <p:stCondLst>
                              <p:cond delay="0"/>
                            </p:stCondLst>
                            <p:childTnLst>
                              <p:par>
                                <p:cTn id="56" presetID="1"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after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afterGroup">
                            <p:stCondLst>
                              <p:cond delay="0"/>
                            </p:stCondLst>
                            <p:childTnLst>
                              <p:par>
                                <p:cTn id="66" presetID="1"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afterGroup">
                            <p:stCondLst>
                              <p:cond delay="0"/>
                            </p:stCondLst>
                            <p:childTnLst>
                              <p:par>
                                <p:cTn id="70" presetID="1"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2" fill="hold" display="0">
                  <p:stCondLst>
                    <p:cond delay="indefinite"/>
                  </p:stCondLst>
                  <p:endCondLst>
                    <p:cond evt="onNext" delay="0">
                      <p:tgtEl>
                        <p:sldTgt/>
                      </p:tgtEl>
                    </p:cond>
                    <p:cond evt="onPrev" delay="0">
                      <p:tgtEl>
                        <p:sldTgt/>
                      </p:tgtEl>
                    </p:cond>
                  </p:endCondLst>
                </p:cTn>
                <p:tgtEl>
                  <p:spTgt spid="29"/>
                </p:tgtEl>
              </p:cMediaNode>
            </p:video>
          </p:childTnLst>
        </p:cTn>
      </p:par>
    </p:tnLst>
    <p:bldLst>
      <p:bldP spid="2" grpId="0"/>
      <p:bldP spid="5" grpId="0"/>
      <p:bldP spid="6" grpId="0"/>
      <p:bldP spid="8" grpId="0"/>
      <p:bldP spid="9" grpId="0"/>
      <p:bldP spid="10"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custDataLst>
              <p:tags r:id="rId2"/>
            </p:custDataLst>
          </p:nvPr>
        </p:nvSpPr>
        <p:spPr>
          <a:xfrm>
            <a:off x="241541" y="581632"/>
            <a:ext cx="3697845" cy="523220"/>
          </a:xfrm>
          <a:prstGeom prst="rect">
            <a:avLst/>
          </a:prstGeom>
          <a:noFill/>
          <a:ln w="9525">
            <a:noFill/>
          </a:ln>
        </p:spPr>
        <p:txBody>
          <a:bodyPr wrap="square">
            <a:spAutoFit/>
          </a:bodyPr>
          <a:lstStyle/>
          <a:p>
            <a:pPr>
              <a:spcBef>
                <a:spcPct val="25000"/>
              </a:spcBef>
            </a:pPr>
            <a:r>
              <a:rPr lang="en-US" altLang="zh-CN" sz="2800" b="1">
                <a:solidFill>
                  <a:srgbClr val="0000FF"/>
                </a:solidFill>
                <a:latin typeface="黑体" panose="02010609060101010101" pitchFamily="49" charset="-122"/>
                <a:sym typeface="+mn-ea"/>
              </a:rPr>
              <a:t>5</a:t>
            </a:r>
            <a:r>
              <a:rPr lang="zh-CN" altLang="en-US" sz="2800" b="1">
                <a:solidFill>
                  <a:srgbClr val="0000FF"/>
                </a:solidFill>
                <a:latin typeface="黑体" panose="02010609060101010101" pitchFamily="49" charset="-122"/>
                <a:sym typeface="+mn-ea"/>
              </a:rPr>
              <a:t>、铝热反应的应用：</a:t>
            </a:r>
            <a:endParaRPr lang="zh-CN" altLang="en-US" sz="2800" b="1">
              <a:solidFill>
                <a:srgbClr val="0000FF"/>
              </a:solidFill>
              <a:latin typeface="黑体" panose="02010609060101010101" pitchFamily="49" charset="-122"/>
            </a:endParaRPr>
          </a:p>
        </p:txBody>
      </p:sp>
      <p:grpSp>
        <p:nvGrpSpPr>
          <p:cNvPr id="4" name="组合 3"/>
          <p:cNvGrpSpPr/>
          <p:nvPr>
            <p:custDataLst>
              <p:tags r:id="rId3"/>
            </p:custDataLst>
          </p:nvPr>
        </p:nvGrpSpPr>
        <p:grpSpPr>
          <a:xfrm>
            <a:off x="708266" y="2066443"/>
            <a:ext cx="7505304" cy="1600438"/>
            <a:chOff x="-2250199" y="-224637"/>
            <a:chExt cx="7505304" cy="1600438"/>
          </a:xfrm>
        </p:grpSpPr>
        <p:sp>
          <p:nvSpPr>
            <p:cNvPr id="3" name="矩形 2"/>
            <p:cNvSpPr/>
            <p:nvPr>
              <p:custDataLst>
                <p:tags r:id="rId20"/>
              </p:custDataLst>
            </p:nvPr>
          </p:nvSpPr>
          <p:spPr>
            <a:xfrm>
              <a:off x="-2059151" y="-224637"/>
              <a:ext cx="7314256" cy="1600438"/>
            </a:xfrm>
            <a:prstGeom prst="rect">
              <a:avLst/>
            </a:prstGeom>
          </p:spPr>
          <p:txBody>
            <a:bodyPr wrap="square">
              <a:spAutoFit/>
            </a:bodyPr>
            <a:lstStyle/>
            <a:p>
              <a:pPr>
                <a:spcBef>
                  <a:spcPct val="25000"/>
                </a:spcBef>
              </a:pPr>
              <a:r>
                <a:rPr lang="en-US" altLang="zh-CN" sz="2800" b="1">
                  <a:solidFill>
                    <a:srgbClr val="FF3399"/>
                  </a:solidFill>
                  <a:latin typeface="Times New Roman" panose="02020603050405020304" pitchFamily="18" charset="0"/>
                  <a:cs typeface="Times New Roman" panose="02020603050405020304" pitchFamily="18" charset="0"/>
                </a:rPr>
                <a:t>①</a:t>
              </a:r>
              <a:r>
                <a:rPr lang="zh-CN" altLang="en-US" sz="2800" b="1">
                  <a:solidFill>
                    <a:srgbClr val="FF3399"/>
                  </a:solidFill>
                  <a:latin typeface="Times New Roman" panose="02020603050405020304" pitchFamily="18" charset="0"/>
                  <a:cs typeface="Times New Roman" panose="02020603050405020304" pitchFamily="18" charset="0"/>
                </a:rPr>
                <a:t>焊接钢轨；</a:t>
              </a:r>
              <a:endParaRPr lang="en-US" altLang="zh-CN" sz="2800" b="1">
                <a:solidFill>
                  <a:srgbClr val="FF3399"/>
                </a:solidFill>
                <a:latin typeface="Times New Roman" panose="02020603050405020304" pitchFamily="18" charset="0"/>
                <a:cs typeface="Times New Roman" panose="02020603050405020304" pitchFamily="18" charset="0"/>
              </a:endParaRPr>
            </a:p>
            <a:p>
              <a:pPr>
                <a:spcBef>
                  <a:spcPct val="25000"/>
                </a:spcBef>
              </a:pPr>
              <a:r>
                <a:rPr lang="zh-CN" altLang="en-US" sz="2800" b="1">
                  <a:solidFill>
                    <a:srgbClr val="FF3399"/>
                  </a:solidFill>
                  <a:latin typeface="Times New Roman" panose="02020603050405020304" pitchFamily="18" charset="0"/>
                  <a:cs typeface="Times New Roman" panose="02020603050405020304" pitchFamily="18" charset="0"/>
                </a:rPr>
                <a:t>②定向爆破；</a:t>
              </a:r>
              <a:endParaRPr lang="en-US" altLang="zh-CN" sz="2800" b="1">
                <a:solidFill>
                  <a:srgbClr val="FF3399"/>
                </a:solidFill>
                <a:latin typeface="Times New Roman" panose="02020603050405020304" pitchFamily="18" charset="0"/>
                <a:cs typeface="Times New Roman" panose="02020603050405020304" pitchFamily="18" charset="0"/>
              </a:endParaRPr>
            </a:p>
            <a:p>
              <a:pPr>
                <a:spcBef>
                  <a:spcPct val="25000"/>
                </a:spcBef>
              </a:pPr>
              <a:r>
                <a:rPr lang="zh-CN" altLang="en-US" sz="2800" b="1">
                  <a:solidFill>
                    <a:srgbClr val="FF3399"/>
                  </a:solidFill>
                  <a:latin typeface="Times New Roman" panose="02020603050405020304" pitchFamily="18" charset="0"/>
                  <a:cs typeface="Times New Roman" panose="02020603050405020304" pitchFamily="18" charset="0"/>
                </a:rPr>
                <a:t>③冶炼熔点高的金属（如钨、钒、铬、锰等）</a:t>
              </a:r>
              <a:endParaRPr lang="zh-CN" altLang="en-US" sz="2800" b="1">
                <a:latin typeface="Times New Roman" panose="02020603050405020304" pitchFamily="18" charset="0"/>
                <a:cs typeface="Times New Roman" panose="02020603050405020304" pitchFamily="18" charset="0"/>
              </a:endParaRPr>
            </a:p>
          </p:txBody>
        </p:sp>
        <p:sp>
          <p:nvSpPr>
            <p:cNvPr id="7" name="AutoShape 31"/>
            <p:cNvSpPr/>
            <p:nvPr>
              <p:custDataLst>
                <p:tags r:id="rId21"/>
              </p:custDataLst>
            </p:nvPr>
          </p:nvSpPr>
          <p:spPr>
            <a:xfrm>
              <a:off x="-2250199" y="-65096"/>
              <a:ext cx="190825" cy="1282304"/>
            </a:xfrm>
            <a:prstGeom prst="leftBrace">
              <a:avLst>
                <a:gd name="adj1" fmla="val 42559"/>
                <a:gd name="adj2" fmla="val 50000"/>
              </a:avLst>
            </a:prstGeom>
            <a:noFill/>
            <a:ln w="38100">
              <a:solidFill>
                <a:srgbClr val="6600CC"/>
              </a:solidFill>
              <a:round/>
            </a:ln>
          </p:spPr>
          <p:txBody>
            <a:bodyPr wrap="none" anchor="ctr" anchorCtr="0"/>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a:ea typeface="宋体" panose="02010600030101010101" pitchFamily="2" charset="-122"/>
                </a:defRPr>
              </a:lvl5pPr>
            </a:lstStyle>
            <a:p>
              <a:pPr marL="0" lvl="0" indent="0" algn="ctr"/>
              <a:endParaRPr lang="zh-CN" altLang="zh-CN" sz="2800" b="1"/>
            </a:p>
          </p:txBody>
        </p:sp>
      </p:grpSp>
      <p:pic>
        <p:nvPicPr>
          <p:cNvPr id="2050" name="wf180.jpg" descr="id:2147506676;FounderCES"/>
          <p:cNvPicPr>
            <a:picLocks noChangeAspect="1" noChangeArrowheads="1"/>
          </p:cNvPicPr>
          <p:nvPr>
            <p:custDataLst>
              <p:tags r:id="rId4"/>
            </p:custDataLst>
          </p:nvPr>
        </p:nvPicPr>
        <p:blipFill>
          <a:blip r:embed="rId23">
            <a:extLst>
              <a:ext uri="{28A0092B-C50C-407E-A947-70E740481C1C}">
                <a14:useLocalDpi xmlns:a14="http://schemas.microsoft.com/office/drawing/2010/main" val="0"/>
              </a:ext>
            </a:extLst>
          </a:blip>
          <a:stretch>
            <a:fillRect/>
          </a:stretch>
        </p:blipFill>
        <p:spPr bwMode="auto">
          <a:xfrm>
            <a:off x="5314315" y="755015"/>
            <a:ext cx="2646680" cy="229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2"/>
          <p:cNvPicPr>
            <a:picLocks noChangeAspect="1"/>
          </p:cNvPicPr>
          <p:nvPr>
            <p:custDataLst>
              <p:tags r:id="rId5"/>
            </p:custDataLst>
          </p:nvPr>
        </p:nvPicPr>
        <p:blipFill>
          <a:blip r:embed="rId24"/>
          <a:stretch>
            <a:fillRect/>
          </a:stretch>
        </p:blipFill>
        <p:spPr>
          <a:xfrm>
            <a:off x="8458200" y="755015"/>
            <a:ext cx="2753995" cy="2296795"/>
          </a:xfrm>
          <a:prstGeom prst="rect">
            <a:avLst/>
          </a:prstGeom>
          <a:noFill/>
          <a:ln w="9525">
            <a:noFill/>
          </a:ln>
        </p:spPr>
      </p:pic>
      <p:grpSp>
        <p:nvGrpSpPr>
          <p:cNvPr id="6" name="Group 8"/>
          <p:cNvGrpSpPr/>
          <p:nvPr>
            <p:custDataLst>
              <p:tags r:id="rId6"/>
            </p:custDataLst>
          </p:nvPr>
        </p:nvGrpSpPr>
        <p:grpSpPr>
          <a:xfrm>
            <a:off x="3911513" y="5660292"/>
            <a:ext cx="5791200" cy="808038"/>
            <a:chOff x="0" y="0"/>
            <a:chExt cx="3648" cy="509"/>
          </a:xfrm>
        </p:grpSpPr>
        <p:sp>
          <p:nvSpPr>
            <p:cNvPr id="13318" name="Text Box 9"/>
            <p:cNvSpPr txBox="1">
              <a:spLocks noChangeArrowheads="1"/>
            </p:cNvSpPr>
            <p:nvPr>
              <p:custDataLst>
                <p:tags r:id="rId18"/>
              </p:custDataLst>
            </p:nvPr>
          </p:nvSpPr>
          <p:spPr bwMode="auto">
            <a:xfrm>
              <a:off x="0" y="144"/>
              <a:ext cx="3648" cy="365"/>
            </a:xfrm>
            <a:prstGeom prst="rect">
              <a:avLst/>
            </a:prstGeom>
            <a:noFill/>
            <a:ln w="9525">
              <a:noFill/>
              <a:miter lim="800000"/>
            </a:ln>
          </p:spPr>
          <p:txBody>
            <a:bodyPr>
              <a:spAutoFit/>
            </a:bodyPr>
            <a:lstStyle/>
            <a:p>
              <a:pPr>
                <a:spcBef>
                  <a:spcPct val="50000"/>
                </a:spcBef>
              </a:pPr>
              <a:r>
                <a:rPr lang="zh-CN" altLang="zh-CN" sz="3200" b="1">
                  <a:latin typeface="Times New Roman" panose="02020603050405020304" pitchFamily="18" charset="0"/>
                </a:rPr>
                <a:t>3Co</a:t>
              </a:r>
              <a:r>
                <a:rPr lang="zh-CN" altLang="zh-CN" sz="3200" b="1" baseline="-25000">
                  <a:latin typeface="Times New Roman" panose="02020603050405020304" pitchFamily="18" charset="0"/>
                </a:rPr>
                <a:t>3</a:t>
              </a:r>
              <a:r>
                <a:rPr lang="zh-CN" altLang="zh-CN" sz="3200" b="1">
                  <a:latin typeface="Times New Roman" panose="02020603050405020304" pitchFamily="18" charset="0"/>
                </a:rPr>
                <a:t>O</a:t>
              </a:r>
              <a:r>
                <a:rPr lang="zh-CN" altLang="zh-CN" sz="3200" b="1" baseline="-25000">
                  <a:latin typeface="Times New Roman" panose="02020603050405020304" pitchFamily="18" charset="0"/>
                </a:rPr>
                <a:t>4</a:t>
              </a:r>
              <a:r>
                <a:rPr lang="zh-CN" altLang="zh-CN" sz="3200" b="1">
                  <a:latin typeface="Times New Roman" panose="02020603050405020304" pitchFamily="18" charset="0"/>
                </a:rPr>
                <a:t>+8Al === 9Co + 4Al</a:t>
              </a:r>
              <a:r>
                <a:rPr lang="zh-CN" altLang="zh-CN" sz="3200" b="1" baseline="-25000">
                  <a:latin typeface="Times New Roman" panose="02020603050405020304" pitchFamily="18" charset="0"/>
                </a:rPr>
                <a:t>2</a:t>
              </a:r>
              <a:r>
                <a:rPr lang="zh-CN" altLang="zh-CN" sz="3200" b="1">
                  <a:latin typeface="Times New Roman" panose="02020603050405020304" pitchFamily="18" charset="0"/>
                </a:rPr>
                <a:t>O</a:t>
              </a:r>
              <a:r>
                <a:rPr lang="zh-CN" altLang="zh-CN" sz="3200" b="1" baseline="-25000">
                  <a:latin typeface="Times New Roman" panose="02020603050405020304" pitchFamily="18" charset="0"/>
                </a:rPr>
                <a:t>3</a:t>
              </a:r>
            </a:p>
          </p:txBody>
        </p:sp>
        <p:sp>
          <p:nvSpPr>
            <p:cNvPr id="13319" name="Text Box 10"/>
            <p:cNvSpPr txBox="1">
              <a:spLocks noChangeArrowheads="1"/>
            </p:cNvSpPr>
            <p:nvPr>
              <p:custDataLst>
                <p:tags r:id="rId19"/>
              </p:custDataLst>
            </p:nvPr>
          </p:nvSpPr>
          <p:spPr bwMode="auto">
            <a:xfrm>
              <a:off x="1392" y="0"/>
              <a:ext cx="720" cy="327"/>
            </a:xfrm>
            <a:prstGeom prst="rect">
              <a:avLst/>
            </a:prstGeom>
            <a:noFill/>
            <a:ln w="9525">
              <a:noFill/>
              <a:miter lim="800000"/>
            </a:ln>
          </p:spPr>
          <p:txBody>
            <a:bodyPr>
              <a:spAutoFit/>
            </a:bodyPr>
            <a:lstStyle/>
            <a:p>
              <a:pPr>
                <a:spcBef>
                  <a:spcPct val="50000"/>
                </a:spcBef>
              </a:pPr>
              <a:r>
                <a:rPr lang="zh-CN" altLang="en-US" sz="2800" b="1">
                  <a:latin typeface="Times New Roman" panose="02020603050405020304" pitchFamily="18" charset="0"/>
                </a:rPr>
                <a:t>高温</a:t>
              </a:r>
            </a:p>
          </p:txBody>
        </p:sp>
      </p:grpSp>
      <p:grpSp>
        <p:nvGrpSpPr>
          <p:cNvPr id="12" name="Group 5"/>
          <p:cNvGrpSpPr/>
          <p:nvPr>
            <p:custDataLst>
              <p:tags r:id="rId7"/>
            </p:custDataLst>
          </p:nvPr>
        </p:nvGrpSpPr>
        <p:grpSpPr>
          <a:xfrm>
            <a:off x="4008495" y="4857483"/>
            <a:ext cx="5791200" cy="884237"/>
            <a:chOff x="0" y="0"/>
            <a:chExt cx="3648" cy="557"/>
          </a:xfrm>
        </p:grpSpPr>
        <p:sp>
          <p:nvSpPr>
            <p:cNvPr id="13" name="Text Box 6"/>
            <p:cNvSpPr txBox="1">
              <a:spLocks noChangeArrowheads="1"/>
            </p:cNvSpPr>
            <p:nvPr>
              <p:custDataLst>
                <p:tags r:id="rId16"/>
              </p:custDataLst>
            </p:nvPr>
          </p:nvSpPr>
          <p:spPr bwMode="auto">
            <a:xfrm>
              <a:off x="0" y="192"/>
              <a:ext cx="3648" cy="365"/>
            </a:xfrm>
            <a:prstGeom prst="rect">
              <a:avLst/>
            </a:prstGeom>
            <a:noFill/>
            <a:ln w="9525">
              <a:noFill/>
              <a:miter lim="800000"/>
            </a:ln>
          </p:spPr>
          <p:txBody>
            <a:bodyPr>
              <a:spAutoFit/>
            </a:bodyPr>
            <a:lstStyle/>
            <a:p>
              <a:pPr>
                <a:spcBef>
                  <a:spcPct val="50000"/>
                </a:spcBef>
              </a:pPr>
              <a:r>
                <a:rPr lang="zh-CN" altLang="zh-CN" sz="3200" b="1">
                  <a:latin typeface="Times New Roman" panose="02020603050405020304" pitchFamily="18" charset="0"/>
                </a:rPr>
                <a:t>Cr</a:t>
              </a:r>
              <a:r>
                <a:rPr lang="zh-CN" altLang="zh-CN" sz="3200" b="1" baseline="-25000">
                  <a:latin typeface="Times New Roman" panose="02020603050405020304" pitchFamily="18" charset="0"/>
                </a:rPr>
                <a:t>2</a:t>
              </a:r>
              <a:r>
                <a:rPr lang="zh-CN" altLang="zh-CN" sz="3200" b="1">
                  <a:latin typeface="Times New Roman" panose="02020603050405020304" pitchFamily="18" charset="0"/>
                </a:rPr>
                <a:t>O</a:t>
              </a:r>
              <a:r>
                <a:rPr lang="zh-CN" altLang="zh-CN" sz="3200" b="1" baseline="-25000">
                  <a:latin typeface="Times New Roman" panose="02020603050405020304" pitchFamily="18" charset="0"/>
                </a:rPr>
                <a:t>3</a:t>
              </a:r>
              <a:r>
                <a:rPr lang="zh-CN" altLang="zh-CN" sz="3200" b="1">
                  <a:latin typeface="Times New Roman" panose="02020603050405020304" pitchFamily="18" charset="0"/>
                </a:rPr>
                <a:t>+2Al === 2Cr + Al</a:t>
              </a:r>
              <a:r>
                <a:rPr lang="zh-CN" altLang="zh-CN" sz="3200" b="1" baseline="-25000">
                  <a:latin typeface="Times New Roman" panose="02020603050405020304" pitchFamily="18" charset="0"/>
                </a:rPr>
                <a:t>2</a:t>
              </a:r>
              <a:r>
                <a:rPr lang="zh-CN" altLang="zh-CN" sz="3200" b="1">
                  <a:latin typeface="Times New Roman" panose="02020603050405020304" pitchFamily="18" charset="0"/>
                </a:rPr>
                <a:t>O</a:t>
              </a:r>
              <a:r>
                <a:rPr lang="zh-CN" altLang="zh-CN" sz="3200" b="1" baseline="-25000">
                  <a:latin typeface="Times New Roman" panose="02020603050405020304" pitchFamily="18" charset="0"/>
                </a:rPr>
                <a:t>3</a:t>
              </a:r>
            </a:p>
          </p:txBody>
        </p:sp>
        <p:sp>
          <p:nvSpPr>
            <p:cNvPr id="14" name="Text Box 7"/>
            <p:cNvSpPr txBox="1">
              <a:spLocks noChangeArrowheads="1"/>
            </p:cNvSpPr>
            <p:nvPr>
              <p:custDataLst>
                <p:tags r:id="rId17"/>
              </p:custDataLst>
            </p:nvPr>
          </p:nvSpPr>
          <p:spPr bwMode="auto">
            <a:xfrm>
              <a:off x="1296" y="0"/>
              <a:ext cx="720" cy="327"/>
            </a:xfrm>
            <a:prstGeom prst="rect">
              <a:avLst/>
            </a:prstGeom>
            <a:noFill/>
            <a:ln w="9525">
              <a:noFill/>
              <a:miter lim="800000"/>
            </a:ln>
          </p:spPr>
          <p:txBody>
            <a:bodyPr>
              <a:spAutoFit/>
            </a:bodyPr>
            <a:lstStyle/>
            <a:p>
              <a:pPr>
                <a:spcBef>
                  <a:spcPct val="50000"/>
                </a:spcBef>
              </a:pPr>
              <a:r>
                <a:rPr lang="zh-CN" sz="2800" b="1">
                  <a:latin typeface="Times New Roman" panose="02020603050405020304" pitchFamily="18" charset="0"/>
                </a:rPr>
                <a:t>高温</a:t>
              </a:r>
            </a:p>
          </p:txBody>
        </p:sp>
      </p:grpSp>
      <p:grpSp>
        <p:nvGrpSpPr>
          <p:cNvPr id="15" name="Group 2"/>
          <p:cNvGrpSpPr/>
          <p:nvPr>
            <p:custDataLst>
              <p:tags r:id="rId8"/>
            </p:custDataLst>
          </p:nvPr>
        </p:nvGrpSpPr>
        <p:grpSpPr>
          <a:xfrm>
            <a:off x="3786822" y="3993205"/>
            <a:ext cx="5791200" cy="1014412"/>
            <a:chOff x="0" y="0"/>
            <a:chExt cx="3648" cy="454"/>
          </a:xfrm>
        </p:grpSpPr>
        <p:sp>
          <p:nvSpPr>
            <p:cNvPr id="16" name="Text Box 3"/>
            <p:cNvSpPr txBox="1">
              <a:spLocks noChangeArrowheads="1"/>
            </p:cNvSpPr>
            <p:nvPr>
              <p:custDataLst>
                <p:tags r:id="rId14"/>
              </p:custDataLst>
            </p:nvPr>
          </p:nvSpPr>
          <p:spPr bwMode="auto">
            <a:xfrm>
              <a:off x="0" y="192"/>
              <a:ext cx="3648" cy="262"/>
            </a:xfrm>
            <a:prstGeom prst="rect">
              <a:avLst/>
            </a:prstGeom>
            <a:noFill/>
            <a:ln w="9525">
              <a:noFill/>
              <a:miter lim="800000"/>
            </a:ln>
          </p:spPr>
          <p:txBody>
            <a:bodyPr>
              <a:spAutoFit/>
            </a:bodyPr>
            <a:lstStyle/>
            <a:p>
              <a:pPr>
                <a:spcBef>
                  <a:spcPct val="50000"/>
                </a:spcBef>
              </a:pPr>
              <a:r>
                <a:rPr lang="zh-CN" altLang="zh-CN" sz="3200" b="1">
                  <a:latin typeface="Times New Roman" panose="02020603050405020304" pitchFamily="18" charset="0"/>
                </a:rPr>
                <a:t>3MnO</a:t>
              </a:r>
              <a:r>
                <a:rPr lang="zh-CN" altLang="zh-CN" sz="3200" b="1" baseline="-25000">
                  <a:latin typeface="Times New Roman" panose="02020603050405020304" pitchFamily="18" charset="0"/>
                </a:rPr>
                <a:t>2</a:t>
              </a:r>
              <a:r>
                <a:rPr lang="zh-CN" altLang="zh-CN" sz="3200" b="1">
                  <a:latin typeface="Times New Roman" panose="02020603050405020304" pitchFamily="18" charset="0"/>
                </a:rPr>
                <a:t>+4Al === 3Mn+ 2Al</a:t>
              </a:r>
              <a:r>
                <a:rPr lang="zh-CN" altLang="zh-CN" sz="3200" b="1" baseline="-25000">
                  <a:latin typeface="Times New Roman" panose="02020603050405020304" pitchFamily="18" charset="0"/>
                </a:rPr>
                <a:t>2</a:t>
              </a:r>
              <a:r>
                <a:rPr lang="zh-CN" altLang="zh-CN" sz="3200" b="1">
                  <a:latin typeface="Times New Roman" panose="02020603050405020304" pitchFamily="18" charset="0"/>
                </a:rPr>
                <a:t>O</a:t>
              </a:r>
              <a:r>
                <a:rPr lang="zh-CN" altLang="zh-CN" sz="3200" b="1" baseline="-25000">
                  <a:latin typeface="Times New Roman" panose="02020603050405020304" pitchFamily="18" charset="0"/>
                </a:rPr>
                <a:t>3</a:t>
              </a:r>
            </a:p>
          </p:txBody>
        </p:sp>
        <p:sp>
          <p:nvSpPr>
            <p:cNvPr id="17" name="Text Box 4"/>
            <p:cNvSpPr txBox="1">
              <a:spLocks noChangeArrowheads="1"/>
            </p:cNvSpPr>
            <p:nvPr>
              <p:custDataLst>
                <p:tags r:id="rId15"/>
              </p:custDataLst>
            </p:nvPr>
          </p:nvSpPr>
          <p:spPr bwMode="auto">
            <a:xfrm>
              <a:off x="1344" y="0"/>
              <a:ext cx="720" cy="232"/>
            </a:xfrm>
            <a:prstGeom prst="rect">
              <a:avLst/>
            </a:prstGeom>
            <a:noFill/>
            <a:ln w="9525">
              <a:noFill/>
              <a:miter lim="800000"/>
            </a:ln>
          </p:spPr>
          <p:txBody>
            <a:bodyPr>
              <a:spAutoFit/>
            </a:bodyPr>
            <a:lstStyle/>
            <a:p>
              <a:pPr>
                <a:spcBef>
                  <a:spcPct val="50000"/>
                </a:spcBef>
              </a:pPr>
              <a:r>
                <a:rPr lang="zh-CN" sz="2800" b="1">
                  <a:latin typeface="Times New Roman" panose="02020603050405020304" pitchFamily="18" charset="0"/>
                </a:rPr>
                <a:t>高温</a:t>
              </a:r>
            </a:p>
          </p:txBody>
        </p:sp>
      </p:grpSp>
      <p:sp>
        <p:nvSpPr>
          <p:cNvPr id="18" name="Text Box 11"/>
          <p:cNvSpPr txBox="1">
            <a:spLocks noChangeArrowheads="1"/>
          </p:cNvSpPr>
          <p:nvPr>
            <p:custDataLst>
              <p:tags r:id="rId9"/>
            </p:custDataLst>
          </p:nvPr>
        </p:nvSpPr>
        <p:spPr bwMode="auto">
          <a:xfrm>
            <a:off x="511811" y="4343620"/>
            <a:ext cx="3155949" cy="646113"/>
          </a:xfrm>
          <a:prstGeom prst="rect">
            <a:avLst/>
          </a:prstGeom>
          <a:noFill/>
          <a:ln w="9525">
            <a:noFill/>
            <a:miter lim="800000"/>
          </a:ln>
        </p:spPr>
        <p:txBody>
          <a:bodyPr wrap="square">
            <a:spAutoFit/>
          </a:bodyPr>
          <a:lstStyle/>
          <a:p>
            <a:pPr>
              <a:spcBef>
                <a:spcPct val="50000"/>
              </a:spcBef>
            </a:pPr>
            <a:r>
              <a:rPr lang="zh-CN" sz="3600" b="1">
                <a:solidFill>
                  <a:srgbClr val="FF0000"/>
                </a:solidFill>
                <a:latin typeface="隶书" panose="02010509060101010101" pitchFamily="49" charset="-122"/>
                <a:ea typeface="隶书" panose="02010509060101010101" pitchFamily="49" charset="-122"/>
              </a:rPr>
              <a:t>其它铝热反应 </a:t>
            </a:r>
          </a:p>
        </p:txBody>
      </p:sp>
      <p:grpSp>
        <p:nvGrpSpPr>
          <p:cNvPr id="10" name="组合 9"/>
          <p:cNvGrpSpPr/>
          <p:nvPr>
            <p:custDataLst>
              <p:tags r:id="rId10"/>
            </p:custDataLst>
          </p:nvPr>
        </p:nvGrpSpPr>
        <p:grpSpPr>
          <a:xfrm>
            <a:off x="3098165" y="1061720"/>
            <a:ext cx="7156450" cy="3276600"/>
            <a:chOff x="7424" y="940"/>
            <a:chExt cx="11270" cy="5160"/>
          </a:xfrm>
        </p:grpSpPr>
        <p:sp>
          <p:nvSpPr>
            <p:cNvPr id="9" name="矩形 8"/>
            <p:cNvSpPr/>
            <p:nvPr>
              <p:custDataLst>
                <p:tags r:id="rId12"/>
              </p:custDataLst>
            </p:nvPr>
          </p:nvSpPr>
          <p:spPr>
            <a:xfrm>
              <a:off x="7424" y="940"/>
              <a:ext cx="11270" cy="51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custDataLst>
                <p:tags r:id="rId13"/>
              </p:custDataLst>
            </p:nvPr>
          </p:nvPicPr>
          <p:blipFill>
            <a:blip r:embed="rId25"/>
            <a:srcRect l="5078" t="11360" r="4983" b="8640"/>
            <a:stretch>
              <a:fillRect/>
            </a:stretch>
          </p:blipFill>
          <p:spPr>
            <a:xfrm>
              <a:off x="7623" y="1189"/>
              <a:ext cx="10749" cy="4738"/>
            </a:xfrm>
            <a:prstGeom prst="rect">
              <a:avLst/>
            </a:prstGeom>
            <a:solidFill>
              <a:schemeClr val="bg1"/>
            </a:solidFill>
          </p:spPr>
        </p:pic>
      </p:grpSp>
      <p:sp>
        <p:nvSpPr>
          <p:cNvPr id="32" name="矩形 31"/>
          <p:cNvSpPr/>
          <p:nvPr>
            <p:custDataLst>
              <p:tags r:id="rId11"/>
            </p:custDataLst>
          </p:nvPr>
        </p:nvSpPr>
        <p:spPr>
          <a:xfrm>
            <a:off x="899091" y="54997"/>
            <a:ext cx="8331200" cy="521970"/>
          </a:xfrm>
          <a:prstGeom prst="rect">
            <a:avLst/>
          </a:prstGeom>
        </p:spPr>
        <p:txBody>
          <a:bodyPr wrap="square">
            <a:spAutoFit/>
            <a:scene3d>
              <a:camera prst="orthographicFront"/>
              <a:lightRig rig="threePt" dir="t"/>
            </a:scene3d>
          </a:bodyPr>
          <a:lstStyle/>
          <a:p>
            <a:pPr algn="l"/>
            <a:r>
              <a:rPr kumimoji="1"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rPr>
              <a:t>二、金属矿物的开发利用</a:t>
            </a:r>
            <a:r>
              <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noProof="0" dirty="0">
                <a:solidFill>
                  <a:srgbClr val="FFFF00"/>
                </a:solidFill>
                <a:latin typeface="Times New Roman" panose="02020603050405020304" pitchFamily="18" charset="0"/>
                <a:ea typeface="黑体" panose="02010609060101010101" pitchFamily="49" charset="-122"/>
                <a:sym typeface="+mn-ea"/>
              </a:rPr>
              <a:t>【</a:t>
            </a:r>
            <a:r>
              <a:rPr lang="zh-CN" altLang="en-US" sz="2800" noProof="0" dirty="0">
                <a:solidFill>
                  <a:srgbClr val="FFFF00"/>
                </a:solidFill>
                <a:latin typeface="Times New Roman" panose="02020603050405020304" pitchFamily="18" charset="0"/>
                <a:ea typeface="黑体" panose="02010609060101010101" pitchFamily="49" charset="-122"/>
                <a:sym typeface="+mn-ea"/>
              </a:rPr>
              <a:t>知识拓展</a:t>
            </a:r>
            <a:r>
              <a:rPr lang="en-US" altLang="zh-CN" sz="2800" noProof="0" dirty="0">
                <a:solidFill>
                  <a:srgbClr val="FFFF00"/>
                </a:solidFill>
                <a:latin typeface="Times New Roman" panose="02020603050405020304" pitchFamily="18" charset="0"/>
                <a:ea typeface="黑体" panose="02010609060101010101" pitchFamily="49" charset="-122"/>
                <a:sym typeface="+mn-ea"/>
              </a:rPr>
              <a:t>】</a:t>
            </a:r>
            <a:r>
              <a:rPr lang="zh-CN" altLang="en-US" sz="2800" noProof="0" dirty="0">
                <a:solidFill>
                  <a:srgbClr val="FFFF00"/>
                </a:solidFill>
                <a:latin typeface="Times New Roman" panose="02020603050405020304" pitchFamily="18" charset="0"/>
                <a:ea typeface="黑体" panose="02010609060101010101" pitchFamily="49" charset="-122"/>
                <a:sym typeface="+mn-ea"/>
              </a:rPr>
              <a:t>铝热反应</a:t>
            </a:r>
            <a:endParaRPr kumimoji="1" lang="zh-CN" altLang="en-US"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nodeType="clickPar">
                      <p:stCondLst>
                        <p:cond delay="indefinite"/>
                      </p:stCondLst>
                      <p:childTnLst>
                        <p:par>
                          <p:cTn id="17" fill="hold" nodeType="after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nodeType="clickPar">
                      <p:stCondLst>
                        <p:cond delay="indefinite"/>
                      </p:stCondLst>
                      <p:childTnLst>
                        <p:par>
                          <p:cTn id="22" fill="hold" nodeType="after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nodeType="clickPar">
                      <p:stCondLst>
                        <p:cond delay="indefinite"/>
                      </p:stCondLst>
                      <p:childTnLst>
                        <p:par>
                          <p:cTn id="27" fill="hold" nodeType="after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custDataLst>
              <p:tags r:id="rId2"/>
            </p:custDataLst>
          </p:nvPr>
        </p:nvSpPr>
        <p:spPr>
          <a:xfrm>
            <a:off x="307340" y="652780"/>
            <a:ext cx="11302365" cy="6069965"/>
          </a:xfrm>
          <a:prstGeom prst="rect">
            <a:avLst/>
          </a:prstGeom>
        </p:spPr>
        <p:txBody>
          <a:bodyPr wrap="square">
            <a:spAutoFit/>
          </a:bodyPr>
          <a:lstStyle/>
          <a:p>
            <a:pPr>
              <a:lnSpc>
                <a:spcPct val="120000"/>
              </a:lnSpc>
              <a:spcAft>
                <a:spcPct val="0"/>
              </a:spcAft>
              <a:tabLst>
                <a:tab pos="1188085" algn="l"/>
                <a:tab pos="2163445" algn="l"/>
                <a:tab pos="3142615" algn="l"/>
                <a:tab pos="4190365" algn="l"/>
              </a:tabLst>
            </a:pPr>
            <a:r>
              <a:rPr lang="zh-CN" altLang="zh-CN" sz="2700">
                <a:solidFill>
                  <a:srgbClr val="000000"/>
                </a:solidFill>
                <a:latin typeface="Times New Roman" panose="02020603050405020304" pitchFamily="18" charset="0"/>
                <a:cs typeface="Times New Roman" panose="02020603050405020304" pitchFamily="18" charset="0"/>
              </a:rPr>
              <a:t>用如图所示的装置做铝热反应实验</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a:solidFill>
                  <a:srgbClr val="000000"/>
                </a:solidFill>
                <a:latin typeface="Times New Roman" panose="02020603050405020304" pitchFamily="18" charset="0"/>
                <a:cs typeface="Times New Roman" panose="02020603050405020304" pitchFamily="18" charset="0"/>
              </a:rPr>
              <a:t>回答下列问题</a:t>
            </a:r>
            <a:r>
              <a:rPr lang="en-US" altLang="zh-CN" sz="2700">
                <a:solidFill>
                  <a:srgbClr val="000000"/>
                </a:solidFill>
                <a:latin typeface="Times New Roman" panose="02020603050405020304" pitchFamily="18" charset="0"/>
                <a:cs typeface="Times New Roman" panose="02020603050405020304" pitchFamily="18" charset="0"/>
              </a:rPr>
              <a:t>:</a:t>
            </a:r>
            <a:endParaRPr lang="zh-CN" altLang="zh-CN" sz="2700">
              <a:solidFill>
                <a:srgbClr val="000000"/>
              </a:solidFill>
              <a:latin typeface="NEU-BZ-S92"/>
              <a:ea typeface="方正书宋_GBK" panose="03000509000000000000" pitchFamily="65" charset="-122"/>
              <a:cs typeface="Times New Roman" panose="02020603050405020304" pitchFamily="18" charset="0"/>
            </a:endParaRPr>
          </a:p>
          <a:p>
            <a:pPr>
              <a:lnSpc>
                <a:spcPct val="120000"/>
              </a:lnSpc>
              <a:spcAft>
                <a:spcPct val="0"/>
              </a:spcAft>
              <a:tabLst>
                <a:tab pos="1188085" algn="l"/>
                <a:tab pos="2163445" algn="l"/>
                <a:tab pos="3142615" algn="l"/>
                <a:tab pos="4190365" algn="l"/>
              </a:tabLst>
            </a:pPr>
            <a:r>
              <a:rPr lang="en-US" altLang="zh-CN" sz="2700">
                <a:solidFill>
                  <a:srgbClr val="000000"/>
                </a:solidFill>
                <a:latin typeface="Times New Roman" panose="02020603050405020304" pitchFamily="18" charset="0"/>
                <a:cs typeface="Times New Roman" panose="02020603050405020304" pitchFamily="18" charset="0"/>
              </a:rPr>
              <a:t>(1)</a:t>
            </a:r>
            <a:r>
              <a:rPr lang="zh-CN" altLang="zh-CN" sz="2700">
                <a:solidFill>
                  <a:srgbClr val="000000"/>
                </a:solidFill>
                <a:latin typeface="Times New Roman" panose="02020603050405020304" pitchFamily="18" charset="0"/>
                <a:cs typeface="Times New Roman" panose="02020603050405020304" pitchFamily="18" charset="0"/>
              </a:rPr>
              <a:t>写出该反应的化学方程式</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u="sng">
                <a:solidFill>
                  <a:srgbClr val="FF0000"/>
                </a:solidFill>
                <a:uFill>
                  <a:solidFill>
                    <a:srgbClr val="000000"/>
                  </a:solidFill>
                </a:uFill>
                <a:latin typeface="Times New Roman" panose="02020603050405020304" pitchFamily="18" charset="0"/>
                <a:cs typeface="Times New Roman" panose="02020603050405020304" pitchFamily="18" charset="0"/>
              </a:rPr>
              <a:t>　</a:t>
            </a:r>
            <a:r>
              <a:rPr lang="en-US" altLang="zh-CN" sz="2700" u="sng">
                <a:solidFill>
                  <a:srgbClr val="FF0000"/>
                </a:solidFill>
                <a:uFill>
                  <a:solidFill>
                    <a:srgbClr val="000000"/>
                  </a:solidFill>
                </a:uFill>
                <a:latin typeface="Times New Roman" panose="02020603050405020304" pitchFamily="18" charset="0"/>
                <a:cs typeface="Times New Roman" panose="02020603050405020304" pitchFamily="18" charset="0"/>
              </a:rPr>
              <a:t>            </a:t>
            </a:r>
            <a:r>
              <a:rPr lang="en-US" altLang="zh-CN" sz="2700">
                <a:solidFill>
                  <a:srgbClr val="000000"/>
                </a:solidFill>
                <a:latin typeface="Times New Roman" panose="02020603050405020304" pitchFamily="18" charset="0"/>
                <a:cs typeface="Times New Roman" panose="02020603050405020304" pitchFamily="18" charset="0"/>
              </a:rPr>
              <a:t>,</a:t>
            </a:r>
            <a:r>
              <a:rPr lang="en-US" altLang="zh-CN" sz="2700">
                <a:solidFill>
                  <a:srgbClr val="000000"/>
                </a:solidFill>
                <a:latin typeface="宋体" panose="02010600030101010101" pitchFamily="2" charset="-122"/>
                <a:ea typeface="方正书宋_GBK" panose="03000509000000000000" pitchFamily="65" charset="-122"/>
                <a:cs typeface="Times New Roman" panose="02020603050405020304" pitchFamily="18" charset="0"/>
              </a:rPr>
              <a:t> </a:t>
            </a:r>
            <a:endParaRPr lang="zh-CN" altLang="zh-CN" sz="2700">
              <a:solidFill>
                <a:srgbClr val="000000"/>
              </a:solidFill>
              <a:latin typeface="NEU-BZ-S92"/>
              <a:ea typeface="方正书宋_GBK" panose="03000509000000000000" pitchFamily="65" charset="-122"/>
              <a:cs typeface="Times New Roman" panose="02020603050405020304" pitchFamily="18" charset="0"/>
            </a:endParaRPr>
          </a:p>
          <a:p>
            <a:pPr>
              <a:lnSpc>
                <a:spcPct val="120000"/>
              </a:lnSpc>
              <a:spcAft>
                <a:spcPct val="0"/>
              </a:spcAft>
              <a:tabLst>
                <a:tab pos="1188085" algn="l"/>
                <a:tab pos="2163445" algn="l"/>
                <a:tab pos="3142615" algn="l"/>
                <a:tab pos="4190365" algn="l"/>
              </a:tabLst>
            </a:pPr>
            <a:r>
              <a:rPr lang="zh-CN" altLang="zh-CN" sz="2700">
                <a:solidFill>
                  <a:srgbClr val="000000"/>
                </a:solidFill>
                <a:latin typeface="Times New Roman" panose="02020603050405020304" pitchFamily="18" charset="0"/>
                <a:cs typeface="Times New Roman" panose="02020603050405020304" pitchFamily="18" charset="0"/>
              </a:rPr>
              <a:t>在该反应中</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u="sng">
                <a:solidFill>
                  <a:srgbClr val="FF0000"/>
                </a:solidFill>
                <a:uFill>
                  <a:solidFill>
                    <a:srgbClr val="000000"/>
                  </a:solidFill>
                </a:uFill>
                <a:latin typeface="Times New Roman" panose="02020603050405020304" pitchFamily="18" charset="0"/>
                <a:cs typeface="Times New Roman" panose="02020603050405020304" pitchFamily="18" charset="0"/>
              </a:rPr>
              <a:t>　　　</a:t>
            </a:r>
            <a:r>
              <a:rPr lang="zh-CN" altLang="zh-CN" sz="2700">
                <a:solidFill>
                  <a:srgbClr val="000000"/>
                </a:solidFill>
                <a:latin typeface="Times New Roman" panose="02020603050405020304" pitchFamily="18" charset="0"/>
                <a:cs typeface="Times New Roman" panose="02020603050405020304" pitchFamily="18" charset="0"/>
              </a:rPr>
              <a:t>是氧化剂</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u="sng">
                <a:solidFill>
                  <a:srgbClr val="FF0000"/>
                </a:solidFill>
                <a:uFill>
                  <a:solidFill>
                    <a:srgbClr val="000000"/>
                  </a:solidFill>
                </a:uFill>
                <a:latin typeface="Times New Roman" panose="02020603050405020304" pitchFamily="18" charset="0"/>
                <a:cs typeface="Times New Roman" panose="02020603050405020304" pitchFamily="18" charset="0"/>
              </a:rPr>
              <a:t>　　　</a:t>
            </a:r>
            <a:r>
              <a:rPr lang="zh-CN" altLang="zh-CN" sz="2700">
                <a:solidFill>
                  <a:srgbClr val="000000"/>
                </a:solidFill>
                <a:latin typeface="Times New Roman" panose="02020603050405020304" pitchFamily="18" charset="0"/>
                <a:cs typeface="Times New Roman" panose="02020603050405020304" pitchFamily="18" charset="0"/>
              </a:rPr>
              <a:t>是还原剂</a:t>
            </a:r>
            <a:r>
              <a:rPr lang="en-US" altLang="zh-CN" sz="2700">
                <a:solidFill>
                  <a:srgbClr val="000000"/>
                </a:solidFill>
                <a:latin typeface="Times New Roman" panose="02020603050405020304" pitchFamily="18" charset="0"/>
                <a:cs typeface="Times New Roman" panose="02020603050405020304" pitchFamily="18" charset="0"/>
              </a:rPr>
              <a:t>,</a:t>
            </a:r>
          </a:p>
          <a:p>
            <a:pPr>
              <a:lnSpc>
                <a:spcPct val="120000"/>
              </a:lnSpc>
              <a:spcAft>
                <a:spcPct val="0"/>
              </a:spcAft>
              <a:tabLst>
                <a:tab pos="1188085" algn="l"/>
                <a:tab pos="2163445" algn="l"/>
                <a:tab pos="3142615" algn="l"/>
                <a:tab pos="4190365" algn="l"/>
              </a:tabLst>
            </a:pPr>
            <a:r>
              <a:rPr lang="zh-CN" altLang="zh-CN" sz="2700">
                <a:solidFill>
                  <a:srgbClr val="000000"/>
                </a:solidFill>
                <a:latin typeface="Times New Roman" panose="02020603050405020304" pitchFamily="18" charset="0"/>
                <a:cs typeface="Times New Roman" panose="02020603050405020304" pitchFamily="18" charset="0"/>
              </a:rPr>
              <a:t>该反应称为</a:t>
            </a:r>
            <a:r>
              <a:rPr lang="zh-CN" altLang="zh-CN" sz="2700" u="sng">
                <a:solidFill>
                  <a:srgbClr val="FF0000"/>
                </a:solidFill>
                <a:uFill>
                  <a:solidFill>
                    <a:srgbClr val="000000"/>
                  </a:solidFill>
                </a:uFill>
                <a:latin typeface="Times New Roman" panose="02020603050405020304" pitchFamily="18" charset="0"/>
                <a:cs typeface="Times New Roman" panose="02020603050405020304" pitchFamily="18" charset="0"/>
              </a:rPr>
              <a:t>　  　　　</a:t>
            </a:r>
            <a:r>
              <a:rPr lang="zh-CN" altLang="zh-CN" sz="2700">
                <a:solidFill>
                  <a:srgbClr val="000000"/>
                </a:solidFill>
                <a:latin typeface="Times New Roman" panose="02020603050405020304" pitchFamily="18" charset="0"/>
                <a:cs typeface="Times New Roman" panose="02020603050405020304" pitchFamily="18" charset="0"/>
              </a:rPr>
              <a:t>。</a:t>
            </a:r>
            <a:r>
              <a:rPr lang="en-US" altLang="zh-CN" sz="2700">
                <a:solidFill>
                  <a:srgbClr val="000000"/>
                </a:solidFill>
                <a:latin typeface="Times New Roman" panose="02020603050405020304" pitchFamily="18" charset="0"/>
                <a:cs typeface="Times New Roman" panose="02020603050405020304" pitchFamily="18" charset="0"/>
              </a:rPr>
              <a:t> </a:t>
            </a:r>
            <a:endParaRPr lang="zh-CN" altLang="zh-CN" sz="2700">
              <a:solidFill>
                <a:srgbClr val="000000"/>
              </a:solidFill>
              <a:latin typeface="NEU-BZ-S92"/>
              <a:ea typeface="方正书宋_GBK" panose="03000509000000000000" pitchFamily="65" charset="-122"/>
              <a:cs typeface="Times New Roman" panose="02020603050405020304" pitchFamily="18" charset="0"/>
            </a:endParaRPr>
          </a:p>
          <a:p>
            <a:pPr>
              <a:lnSpc>
                <a:spcPct val="120000"/>
              </a:lnSpc>
              <a:spcAft>
                <a:spcPct val="0"/>
              </a:spcAft>
              <a:tabLst>
                <a:tab pos="1188085" algn="l"/>
                <a:tab pos="2163445" algn="l"/>
                <a:tab pos="3142615" algn="l"/>
                <a:tab pos="4190365" algn="l"/>
              </a:tabLst>
            </a:pPr>
            <a:endParaRPr lang="en-US" altLang="zh-CN" sz="2700">
              <a:solidFill>
                <a:srgbClr val="000000"/>
              </a:solidFill>
              <a:latin typeface="Times New Roman" panose="02020603050405020304" pitchFamily="18" charset="0"/>
              <a:cs typeface="Times New Roman" panose="02020603050405020304" pitchFamily="18" charset="0"/>
            </a:endParaRPr>
          </a:p>
          <a:p>
            <a:pPr>
              <a:lnSpc>
                <a:spcPct val="120000"/>
              </a:lnSpc>
              <a:spcAft>
                <a:spcPct val="0"/>
              </a:spcAft>
              <a:tabLst>
                <a:tab pos="1188085" algn="l"/>
                <a:tab pos="2163445" algn="l"/>
                <a:tab pos="3142615" algn="l"/>
                <a:tab pos="4190365" algn="l"/>
              </a:tabLst>
            </a:pPr>
            <a:r>
              <a:rPr lang="en-US" altLang="zh-CN" sz="2700">
                <a:solidFill>
                  <a:srgbClr val="000000"/>
                </a:solidFill>
                <a:latin typeface="Times New Roman" panose="02020603050405020304" pitchFamily="18" charset="0"/>
                <a:cs typeface="Times New Roman" panose="02020603050405020304" pitchFamily="18" charset="0"/>
              </a:rPr>
              <a:t>(2)</a:t>
            </a:r>
            <a:r>
              <a:rPr lang="zh-CN" altLang="zh-CN" sz="2700">
                <a:solidFill>
                  <a:srgbClr val="000000"/>
                </a:solidFill>
                <a:latin typeface="Times New Roman" panose="02020603050405020304" pitchFamily="18" charset="0"/>
                <a:cs typeface="Times New Roman" panose="02020603050405020304" pitchFamily="18" charset="0"/>
              </a:rPr>
              <a:t>选出该实验的实验现象</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u="sng">
                <a:solidFill>
                  <a:srgbClr val="FF0000"/>
                </a:solidFill>
                <a:uFill>
                  <a:solidFill>
                    <a:srgbClr val="000000"/>
                  </a:solidFill>
                </a:uFill>
                <a:latin typeface="Times New Roman" panose="02020603050405020304" pitchFamily="18" charset="0"/>
                <a:cs typeface="Times New Roman" panose="02020603050405020304" pitchFamily="18" charset="0"/>
              </a:rPr>
              <a:t>　              </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a:solidFill>
                  <a:srgbClr val="000000"/>
                </a:solidFill>
                <a:latin typeface="Times New Roman" panose="02020603050405020304" pitchFamily="18" charset="0"/>
                <a:cs typeface="Times New Roman" panose="02020603050405020304" pitchFamily="18" charset="0"/>
              </a:rPr>
              <a:t>填序号</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a:solidFill>
                  <a:srgbClr val="000000"/>
                </a:solidFill>
                <a:latin typeface="Times New Roman" panose="02020603050405020304" pitchFamily="18" charset="0"/>
                <a:cs typeface="Times New Roman" panose="02020603050405020304" pitchFamily="18" charset="0"/>
              </a:rPr>
              <a:t>。</a:t>
            </a:r>
            <a:r>
              <a:rPr lang="en-US" altLang="zh-CN" sz="2700">
                <a:solidFill>
                  <a:srgbClr val="000000"/>
                </a:solidFill>
                <a:latin typeface="Times New Roman" panose="02020603050405020304" pitchFamily="18" charset="0"/>
                <a:cs typeface="Times New Roman" panose="02020603050405020304" pitchFamily="18" charset="0"/>
              </a:rPr>
              <a:t> </a:t>
            </a:r>
            <a:endParaRPr lang="zh-CN" altLang="zh-CN" sz="2700">
              <a:solidFill>
                <a:srgbClr val="000000"/>
              </a:solidFill>
              <a:latin typeface="NEU-BZ-S92"/>
              <a:ea typeface="方正书宋_GBK" panose="03000509000000000000" pitchFamily="65" charset="-122"/>
              <a:cs typeface="Times New Roman" panose="02020603050405020304" pitchFamily="18" charset="0"/>
            </a:endParaRPr>
          </a:p>
          <a:p>
            <a:pPr>
              <a:lnSpc>
                <a:spcPct val="120000"/>
              </a:lnSpc>
              <a:spcAft>
                <a:spcPct val="0"/>
              </a:spcAft>
              <a:tabLst>
                <a:tab pos="1188085" algn="l"/>
                <a:tab pos="2163445" algn="l"/>
                <a:tab pos="3142615" algn="l"/>
                <a:tab pos="4190365" algn="l"/>
              </a:tabLst>
            </a:pPr>
            <a:r>
              <a:rPr lang="zh-CN" altLang="zh-CN" sz="2700">
                <a:solidFill>
                  <a:srgbClr val="000000"/>
                </a:solidFill>
                <a:latin typeface="NEU-BZ-S92"/>
                <a:cs typeface="宋体" panose="02010600030101010101" pitchFamily="2" charset="-122"/>
              </a:rPr>
              <a:t>①</a:t>
            </a:r>
            <a:r>
              <a:rPr lang="zh-CN" altLang="zh-CN" sz="2700">
                <a:solidFill>
                  <a:srgbClr val="000000"/>
                </a:solidFill>
                <a:latin typeface="Times New Roman" panose="02020603050405020304" pitchFamily="18" charset="0"/>
                <a:cs typeface="Times New Roman" panose="02020603050405020304" pitchFamily="18" charset="0"/>
              </a:rPr>
              <a:t>镁条剧烈燃烧　</a:t>
            </a:r>
            <a:r>
              <a:rPr lang="zh-CN" altLang="zh-CN" sz="2700">
                <a:solidFill>
                  <a:srgbClr val="000000"/>
                </a:solidFill>
                <a:latin typeface="NEU-BZ-S92"/>
                <a:cs typeface="宋体" panose="02010600030101010101" pitchFamily="2" charset="-122"/>
              </a:rPr>
              <a:t>②</a:t>
            </a:r>
            <a:r>
              <a:rPr lang="zh-CN" altLang="zh-CN" sz="2700">
                <a:solidFill>
                  <a:srgbClr val="000000"/>
                </a:solidFill>
                <a:latin typeface="Times New Roman" panose="02020603050405020304" pitchFamily="18" charset="0"/>
                <a:cs typeface="Times New Roman" panose="02020603050405020304" pitchFamily="18" charset="0"/>
              </a:rPr>
              <a:t>放出大量的热</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a:solidFill>
                  <a:srgbClr val="000000"/>
                </a:solidFill>
                <a:latin typeface="Times New Roman" panose="02020603050405020304" pitchFamily="18" charset="0"/>
                <a:cs typeface="Times New Roman" panose="02020603050405020304" pitchFamily="18" charset="0"/>
              </a:rPr>
              <a:t>并发出耀眼的光芒</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a:solidFill>
                  <a:srgbClr val="000000"/>
                </a:solidFill>
                <a:latin typeface="Times New Roman" panose="02020603050405020304" pitchFamily="18" charset="0"/>
                <a:cs typeface="Times New Roman" panose="02020603050405020304" pitchFamily="18" charset="0"/>
              </a:rPr>
              <a:t>火星四射　</a:t>
            </a:r>
            <a:r>
              <a:rPr lang="zh-CN" altLang="zh-CN" sz="2700">
                <a:solidFill>
                  <a:srgbClr val="000000"/>
                </a:solidFill>
                <a:latin typeface="NEU-BZ-S92"/>
                <a:cs typeface="宋体" panose="02010600030101010101" pitchFamily="2" charset="-122"/>
              </a:rPr>
              <a:t>③</a:t>
            </a:r>
            <a:r>
              <a:rPr lang="zh-CN" altLang="zh-CN" sz="2700">
                <a:solidFill>
                  <a:srgbClr val="000000"/>
                </a:solidFill>
                <a:latin typeface="Times New Roman" panose="02020603050405020304" pitchFamily="18" charset="0"/>
                <a:cs typeface="Times New Roman" panose="02020603050405020304" pitchFamily="18" charset="0"/>
              </a:rPr>
              <a:t>纸漏斗的下部被烧穿　</a:t>
            </a:r>
            <a:r>
              <a:rPr lang="zh-CN" altLang="zh-CN" sz="2700">
                <a:solidFill>
                  <a:srgbClr val="000000"/>
                </a:solidFill>
                <a:latin typeface="NEU-BZ-S92"/>
                <a:cs typeface="宋体" panose="02010600030101010101" pitchFamily="2" charset="-122"/>
              </a:rPr>
              <a:t>④</a:t>
            </a:r>
            <a:r>
              <a:rPr lang="zh-CN" altLang="zh-CN" sz="2700">
                <a:solidFill>
                  <a:srgbClr val="000000"/>
                </a:solidFill>
                <a:latin typeface="Times New Roman" panose="02020603050405020304" pitchFamily="18" charset="0"/>
                <a:cs typeface="Times New Roman" panose="02020603050405020304" pitchFamily="18" charset="0"/>
              </a:rPr>
              <a:t>有红热状态的液珠落入蒸发皿内的细沙上</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a:solidFill>
                  <a:srgbClr val="000000"/>
                </a:solidFill>
                <a:latin typeface="Times New Roman" panose="02020603050405020304" pitchFamily="18" charset="0"/>
                <a:cs typeface="Times New Roman" panose="02020603050405020304" pitchFamily="18" charset="0"/>
              </a:rPr>
              <a:t>液珠冷却后变为黑色固体</a:t>
            </a:r>
            <a:endParaRPr lang="zh-CN" altLang="zh-CN" sz="2700">
              <a:solidFill>
                <a:srgbClr val="000000"/>
              </a:solidFill>
              <a:latin typeface="NEU-BZ-S92"/>
              <a:ea typeface="方正书宋_GBK" panose="03000509000000000000" pitchFamily="65" charset="-122"/>
              <a:cs typeface="Times New Roman" panose="02020603050405020304" pitchFamily="18" charset="0"/>
            </a:endParaRPr>
          </a:p>
          <a:p>
            <a:pPr>
              <a:lnSpc>
                <a:spcPct val="120000"/>
              </a:lnSpc>
              <a:spcAft>
                <a:spcPct val="0"/>
              </a:spcAft>
              <a:tabLst>
                <a:tab pos="1188085" algn="l"/>
                <a:tab pos="2163445" algn="l"/>
                <a:tab pos="3142615" algn="l"/>
                <a:tab pos="4190365" algn="l"/>
              </a:tabLst>
            </a:pPr>
            <a:r>
              <a:rPr lang="en-US" altLang="zh-CN" sz="2700">
                <a:solidFill>
                  <a:srgbClr val="000000"/>
                </a:solidFill>
                <a:latin typeface="Times New Roman" panose="02020603050405020304" pitchFamily="18" charset="0"/>
                <a:cs typeface="Times New Roman" panose="02020603050405020304" pitchFamily="18" charset="0"/>
              </a:rPr>
              <a:t>(3)</a:t>
            </a:r>
            <a:r>
              <a:rPr lang="zh-CN" altLang="zh-CN" sz="2700">
                <a:solidFill>
                  <a:srgbClr val="000000"/>
                </a:solidFill>
                <a:latin typeface="Times New Roman" panose="02020603050405020304" pitchFamily="18" charset="0"/>
                <a:cs typeface="Times New Roman" panose="02020603050405020304" pitchFamily="18" charset="0"/>
              </a:rPr>
              <a:t>写出下列操作或物质的作用</a:t>
            </a:r>
            <a:r>
              <a:rPr lang="en-US" altLang="zh-CN" sz="2700">
                <a:solidFill>
                  <a:srgbClr val="000000"/>
                </a:solidFill>
                <a:latin typeface="Times New Roman" panose="02020603050405020304" pitchFamily="18" charset="0"/>
                <a:cs typeface="Times New Roman" panose="02020603050405020304" pitchFamily="18" charset="0"/>
              </a:rPr>
              <a:t>:</a:t>
            </a:r>
            <a:endParaRPr lang="zh-CN" altLang="zh-CN" sz="2700">
              <a:solidFill>
                <a:srgbClr val="000000"/>
              </a:solidFill>
              <a:latin typeface="NEU-BZ-S92"/>
              <a:ea typeface="方正书宋_GBK" panose="03000509000000000000" pitchFamily="65" charset="-122"/>
              <a:cs typeface="Times New Roman" panose="02020603050405020304" pitchFamily="18" charset="0"/>
            </a:endParaRPr>
          </a:p>
          <a:p>
            <a:pPr>
              <a:lnSpc>
                <a:spcPct val="120000"/>
              </a:lnSpc>
              <a:spcAft>
                <a:spcPct val="0"/>
              </a:spcAft>
              <a:tabLst>
                <a:tab pos="1188085" algn="l"/>
                <a:tab pos="2163445" algn="l"/>
                <a:tab pos="3142615" algn="l"/>
                <a:tab pos="4190365" algn="l"/>
              </a:tabLst>
            </a:pPr>
            <a:r>
              <a:rPr lang="zh-CN" altLang="zh-CN" sz="2700">
                <a:solidFill>
                  <a:srgbClr val="000000"/>
                </a:solidFill>
                <a:latin typeface="Times New Roman" panose="02020603050405020304" pitchFamily="18" charset="0"/>
                <a:cs typeface="Times New Roman" panose="02020603050405020304" pitchFamily="18" charset="0"/>
              </a:rPr>
              <a:t>内层纸漏斗底部剪一个孔</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u="sng">
                <a:solidFill>
                  <a:srgbClr val="FF0000"/>
                </a:solidFill>
                <a:uFill>
                  <a:solidFill>
                    <a:srgbClr val="000000"/>
                  </a:solidFill>
                </a:uFill>
                <a:latin typeface="Times New Roman" panose="02020603050405020304" pitchFamily="18" charset="0"/>
                <a:cs typeface="Times New Roman" panose="02020603050405020304" pitchFamily="18" charset="0"/>
              </a:rPr>
              <a:t>　　　　　　　　</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a:solidFill>
                  <a:srgbClr val="000000"/>
                </a:solidFill>
                <a:latin typeface="Times New Roman" panose="02020603050405020304" pitchFamily="18" charset="0"/>
                <a:cs typeface="Times New Roman" panose="02020603050405020304" pitchFamily="18" charset="0"/>
              </a:rPr>
              <a:t>蒸发皿盛沙</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u="sng">
                <a:solidFill>
                  <a:srgbClr val="FF0000"/>
                </a:solidFill>
                <a:uFill>
                  <a:solidFill>
                    <a:srgbClr val="000000"/>
                  </a:solidFill>
                </a:uFill>
                <a:latin typeface="Times New Roman" panose="02020603050405020304" pitchFamily="18" charset="0"/>
                <a:cs typeface="Times New Roman" panose="02020603050405020304" pitchFamily="18" charset="0"/>
              </a:rPr>
              <a:t>　　　　　　　</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a:solidFill>
                  <a:srgbClr val="000000"/>
                </a:solidFill>
                <a:latin typeface="Times New Roman" panose="02020603050405020304" pitchFamily="18" charset="0"/>
                <a:cs typeface="Times New Roman" panose="02020603050405020304" pitchFamily="18" charset="0"/>
              </a:rPr>
              <a:t>镁条</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u="sng">
                <a:solidFill>
                  <a:srgbClr val="FF0000"/>
                </a:solidFill>
                <a:uFill>
                  <a:solidFill>
                    <a:srgbClr val="000000"/>
                  </a:solidFill>
                </a:uFill>
                <a:latin typeface="Times New Roman" panose="02020603050405020304" pitchFamily="18" charset="0"/>
                <a:cs typeface="Times New Roman" panose="02020603050405020304" pitchFamily="18" charset="0"/>
              </a:rPr>
              <a:t>　　           　　　　　　</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a:solidFill>
                  <a:srgbClr val="000000"/>
                </a:solidFill>
                <a:latin typeface="Times New Roman" panose="02020603050405020304" pitchFamily="18" charset="0"/>
                <a:cs typeface="Times New Roman" panose="02020603050405020304" pitchFamily="18" charset="0"/>
              </a:rPr>
              <a:t>氯酸钾</a:t>
            </a:r>
            <a:r>
              <a:rPr lang="en-US" altLang="zh-CN" sz="2700">
                <a:solidFill>
                  <a:srgbClr val="000000"/>
                </a:solidFill>
                <a:latin typeface="Times New Roman" panose="02020603050405020304" pitchFamily="18" charset="0"/>
                <a:cs typeface="Times New Roman" panose="02020603050405020304" pitchFamily="18" charset="0"/>
              </a:rPr>
              <a:t>:</a:t>
            </a:r>
            <a:r>
              <a:rPr lang="zh-CN" altLang="zh-CN" sz="2700" u="sng">
                <a:solidFill>
                  <a:srgbClr val="FF0000"/>
                </a:solidFill>
                <a:uFill>
                  <a:solidFill>
                    <a:srgbClr val="000000"/>
                  </a:solidFill>
                </a:uFill>
                <a:latin typeface="Times New Roman" panose="02020603050405020304" pitchFamily="18" charset="0"/>
                <a:cs typeface="Times New Roman" panose="02020603050405020304" pitchFamily="18" charset="0"/>
              </a:rPr>
              <a:t>　　　　　　　　</a:t>
            </a:r>
            <a:r>
              <a:rPr lang="zh-CN" altLang="zh-CN" sz="2700">
                <a:solidFill>
                  <a:srgbClr val="000000"/>
                </a:solidFill>
                <a:latin typeface="Times New Roman" panose="02020603050405020304" pitchFamily="18" charset="0"/>
                <a:cs typeface="Times New Roman" panose="02020603050405020304" pitchFamily="18" charset="0"/>
              </a:rPr>
              <a:t>。</a:t>
            </a:r>
            <a:r>
              <a:rPr lang="en-US" altLang="zh-CN" sz="2700">
                <a:solidFill>
                  <a:srgbClr val="000000"/>
                </a:solidFill>
                <a:latin typeface="Times New Roman" panose="02020603050405020304" pitchFamily="18" charset="0"/>
                <a:cs typeface="Times New Roman" panose="02020603050405020304" pitchFamily="18" charset="0"/>
              </a:rPr>
              <a:t> </a:t>
            </a:r>
            <a:endParaRPr lang="zh-CN" altLang="zh-CN" sz="2700">
              <a:solidFill>
                <a:srgbClr val="000000"/>
              </a:solidFill>
              <a:effectLst/>
              <a:latin typeface="NEU-BZ-S92"/>
              <a:ea typeface="方正书宋_GBK" panose="03000509000000000000" pitchFamily="65" charset="-122"/>
              <a:cs typeface="Times New Roman" panose="02020603050405020304" pitchFamily="18" charset="0"/>
            </a:endParaRPr>
          </a:p>
        </p:txBody>
      </p:sp>
      <p:pic>
        <p:nvPicPr>
          <p:cNvPr id="3" name="20M47.eps" descr="id:2147513532;FounderCES"/>
          <p:cNvPicPr/>
          <p:nvPr>
            <p:custDataLst>
              <p:tags r:id="rId3"/>
            </p:custDataLst>
          </p:nvPr>
        </p:nvPicPr>
        <p:blipFill>
          <a:blip r:embed="rId16">
            <a:clrChange>
              <a:clrFrom>
                <a:srgbClr val="FFFFFF"/>
              </a:clrFrom>
              <a:clrTo>
                <a:srgbClr val="FFFFFF">
                  <a:alpha val="0"/>
                </a:srgbClr>
              </a:clrTo>
            </a:clrChange>
          </a:blip>
          <a:stretch>
            <a:fillRect/>
          </a:stretch>
        </p:blipFill>
        <p:spPr>
          <a:xfrm>
            <a:off x="8484804" y="653020"/>
            <a:ext cx="3275641" cy="2646665"/>
          </a:xfrm>
          <a:prstGeom prst="rect">
            <a:avLst/>
          </a:prstGeom>
        </p:spPr>
      </p:pic>
      <p:sp>
        <p:nvSpPr>
          <p:cNvPr id="4" name="文本框 3"/>
          <p:cNvSpPr txBox="1"/>
          <p:nvPr>
            <p:custDataLst>
              <p:tags r:id="rId4"/>
            </p:custDataLst>
          </p:nvPr>
        </p:nvSpPr>
        <p:spPr>
          <a:xfrm>
            <a:off x="4644390" y="1123950"/>
            <a:ext cx="4180840" cy="570865"/>
          </a:xfrm>
          <a:prstGeom prst="rect">
            <a:avLst/>
          </a:prstGeom>
          <a:noFill/>
        </p:spPr>
        <p:txBody>
          <a:bodyPr wrap="square" rtlCol="0" anchor="t">
            <a:spAutoFit/>
          </a:bodyPr>
          <a:lstStyle/>
          <a:p>
            <a:pPr>
              <a:lnSpc>
                <a:spcPct val="130000"/>
              </a:lnSpc>
              <a:spcAft>
                <a:spcPct val="0"/>
              </a:spcAft>
              <a:tabLst>
                <a:tab pos="1188085" algn="l"/>
                <a:tab pos="2163445" algn="l"/>
                <a:tab pos="3142615" algn="l"/>
                <a:tab pos="4190365" algn="l"/>
              </a:tabLst>
            </a:pPr>
            <a:r>
              <a:rPr lang="zh-CN" altLang="zh-CN" sz="2400" b="1">
                <a:solidFill>
                  <a:srgbClr val="FF0000"/>
                </a:solidFill>
                <a:latin typeface="NEU-BZ-S92"/>
                <a:ea typeface="Arial" panose="020B0604020202020204" pitchFamily="34" charset="0"/>
                <a:cs typeface="Times New Roman" panose="02020603050405020304" pitchFamily="18" charset="0"/>
                <a:sym typeface="+mn-ea"/>
              </a:rPr>
              <a:t> </a:t>
            </a:r>
            <a:r>
              <a:rPr lang="en-US" altLang="zh-CN" sz="2400" b="1">
                <a:solidFill>
                  <a:srgbClr val="FF0000"/>
                </a:solidFill>
                <a:latin typeface="Times New Roman" panose="02020603050405020304" pitchFamily="18" charset="0"/>
                <a:cs typeface="Times New Roman" panose="02020603050405020304" pitchFamily="18" charset="0"/>
                <a:sym typeface="+mn-ea"/>
              </a:rPr>
              <a:t>2Al+Fe</a:t>
            </a:r>
            <a:r>
              <a:rPr lang="en-US" altLang="zh-CN" sz="2400" b="1" baseline="-25000">
                <a:solidFill>
                  <a:srgbClr val="FF0000"/>
                </a:solidFill>
                <a:latin typeface="Times New Roman" panose="02020603050405020304" pitchFamily="18" charset="0"/>
                <a:cs typeface="Times New Roman" panose="02020603050405020304" pitchFamily="18" charset="0"/>
                <a:sym typeface="+mn-ea"/>
              </a:rPr>
              <a:t>2</a:t>
            </a:r>
            <a:r>
              <a:rPr lang="en-US" altLang="zh-CN" sz="2400" b="1">
                <a:solidFill>
                  <a:srgbClr val="FF0000"/>
                </a:solidFill>
                <a:latin typeface="Times New Roman" panose="02020603050405020304" pitchFamily="18" charset="0"/>
                <a:cs typeface="Times New Roman" panose="02020603050405020304" pitchFamily="18" charset="0"/>
                <a:sym typeface="+mn-ea"/>
              </a:rPr>
              <a:t>O</a:t>
            </a:r>
            <a:r>
              <a:rPr lang="en-US" altLang="zh-CN" sz="2400" b="1" baseline="-25000">
                <a:solidFill>
                  <a:srgbClr val="FF0000"/>
                </a:solidFill>
                <a:latin typeface="Times New Roman" panose="02020603050405020304" pitchFamily="18" charset="0"/>
                <a:cs typeface="Times New Roman" panose="02020603050405020304" pitchFamily="18" charset="0"/>
                <a:sym typeface="+mn-ea"/>
              </a:rPr>
              <a:t>3             </a:t>
            </a:r>
            <a:r>
              <a:rPr lang="en-US" altLang="zh-CN" sz="2400" b="1">
                <a:solidFill>
                  <a:srgbClr val="FF0000"/>
                </a:solidFill>
                <a:latin typeface="Times New Roman" panose="02020603050405020304" pitchFamily="18" charset="0"/>
                <a:cs typeface="Times New Roman" panose="02020603050405020304" pitchFamily="18" charset="0"/>
                <a:sym typeface="+mn-ea"/>
              </a:rPr>
              <a:t>2Fe+Al</a:t>
            </a:r>
            <a:r>
              <a:rPr lang="en-US" altLang="zh-CN" sz="2400" b="1" baseline="-25000">
                <a:solidFill>
                  <a:srgbClr val="FF0000"/>
                </a:solidFill>
                <a:latin typeface="Times New Roman" panose="02020603050405020304" pitchFamily="18" charset="0"/>
                <a:cs typeface="Times New Roman" panose="02020603050405020304" pitchFamily="18" charset="0"/>
                <a:sym typeface="+mn-ea"/>
              </a:rPr>
              <a:t>2</a:t>
            </a:r>
            <a:r>
              <a:rPr lang="en-US" altLang="zh-CN" sz="2400" b="1">
                <a:solidFill>
                  <a:srgbClr val="FF0000"/>
                </a:solidFill>
                <a:latin typeface="Times New Roman" panose="02020603050405020304" pitchFamily="18" charset="0"/>
                <a:cs typeface="Times New Roman" panose="02020603050405020304" pitchFamily="18" charset="0"/>
                <a:sym typeface="+mn-ea"/>
              </a:rPr>
              <a:t>O</a:t>
            </a:r>
            <a:r>
              <a:rPr lang="en-US" altLang="zh-CN" sz="2400" b="1" baseline="-25000">
                <a:solidFill>
                  <a:srgbClr val="FF0000"/>
                </a:solidFill>
                <a:latin typeface="Times New Roman" panose="02020603050405020304" pitchFamily="18" charset="0"/>
                <a:cs typeface="Times New Roman" panose="02020603050405020304" pitchFamily="18" charset="0"/>
                <a:sym typeface="+mn-ea"/>
              </a:rPr>
              <a:t>3</a:t>
            </a:r>
            <a:r>
              <a:rPr lang="zh-CN" altLang="zh-CN" sz="2400" b="1">
                <a:solidFill>
                  <a:srgbClr val="FF0000"/>
                </a:solidFill>
                <a:latin typeface="Times New Roman" panose="02020603050405020304" pitchFamily="18" charset="0"/>
                <a:cs typeface="Times New Roman" panose="02020603050405020304" pitchFamily="18" charset="0"/>
                <a:sym typeface="+mn-ea"/>
              </a:rPr>
              <a:t>　　</a:t>
            </a:r>
          </a:p>
        </p:txBody>
      </p:sp>
      <p:sp>
        <p:nvSpPr>
          <p:cNvPr id="5" name="文本框 4"/>
          <p:cNvSpPr txBox="1"/>
          <p:nvPr>
            <p:custDataLst>
              <p:tags r:id="rId5"/>
            </p:custDataLst>
          </p:nvPr>
        </p:nvSpPr>
        <p:spPr>
          <a:xfrm>
            <a:off x="6071870" y="6024245"/>
            <a:ext cx="4831080" cy="570865"/>
          </a:xfrm>
          <a:prstGeom prst="rect">
            <a:avLst/>
          </a:prstGeom>
          <a:noFill/>
        </p:spPr>
        <p:txBody>
          <a:bodyPr wrap="none" rtlCol="0" anchor="t">
            <a:spAutoFit/>
          </a:bodyPr>
          <a:lstStyle/>
          <a:p>
            <a:pPr>
              <a:lnSpc>
                <a:spcPct val="130000"/>
              </a:lnSpc>
              <a:spcAft>
                <a:spcPct val="0"/>
              </a:spcAft>
              <a:tabLst>
                <a:tab pos="1188085" algn="l"/>
                <a:tab pos="2163445" algn="l"/>
                <a:tab pos="3142615" algn="l"/>
                <a:tab pos="4190365" algn="l"/>
              </a:tabLst>
            </a:pPr>
            <a:r>
              <a:rPr lang="zh-CN" altLang="zh-CN" sz="2400" b="1">
                <a:solidFill>
                  <a:srgbClr val="FF0000"/>
                </a:solidFill>
                <a:latin typeface="Times New Roman" panose="02020603050405020304" pitchFamily="18" charset="0"/>
                <a:cs typeface="Times New Roman" panose="02020603050405020304" pitchFamily="18" charset="0"/>
                <a:sym typeface="+mn-ea"/>
              </a:rPr>
              <a:t>分解提供氧气</a:t>
            </a:r>
            <a:r>
              <a:rPr lang="en-US" altLang="zh-CN" sz="2400" b="1">
                <a:solidFill>
                  <a:srgbClr val="FF0000"/>
                </a:solidFill>
                <a:latin typeface="Times New Roman" panose="02020603050405020304" pitchFamily="18" charset="0"/>
                <a:cs typeface="Times New Roman" panose="02020603050405020304" pitchFamily="18" charset="0"/>
                <a:sym typeface="+mn-ea"/>
              </a:rPr>
              <a:t>,</a:t>
            </a:r>
            <a:r>
              <a:rPr lang="zh-CN" altLang="zh-CN" sz="2400" b="1">
                <a:solidFill>
                  <a:srgbClr val="FF0000"/>
                </a:solidFill>
                <a:latin typeface="Times New Roman" panose="02020603050405020304" pitchFamily="18" charset="0"/>
                <a:cs typeface="Times New Roman" panose="02020603050405020304" pitchFamily="18" charset="0"/>
                <a:sym typeface="+mn-ea"/>
              </a:rPr>
              <a:t>使镁条快速充分燃烧</a:t>
            </a:r>
          </a:p>
        </p:txBody>
      </p:sp>
      <p:sp>
        <p:nvSpPr>
          <p:cNvPr id="6" name="文本框 5"/>
          <p:cNvSpPr txBox="1"/>
          <p:nvPr>
            <p:custDataLst>
              <p:tags r:id="rId6"/>
            </p:custDataLst>
          </p:nvPr>
        </p:nvSpPr>
        <p:spPr>
          <a:xfrm>
            <a:off x="1078865" y="6028055"/>
            <a:ext cx="3688080" cy="829945"/>
          </a:xfrm>
          <a:prstGeom prst="rect">
            <a:avLst/>
          </a:prstGeom>
          <a:noFill/>
        </p:spPr>
        <p:txBody>
          <a:bodyPr wrap="none" rtlCol="0" anchor="t">
            <a:spAutoFit/>
          </a:bodyPr>
          <a:lstStyle/>
          <a:p>
            <a:r>
              <a:rPr lang="zh-CN" altLang="zh-CN" sz="2400" b="1">
                <a:solidFill>
                  <a:srgbClr val="FF0000"/>
                </a:solidFill>
                <a:latin typeface="Times New Roman" panose="02020603050405020304" pitchFamily="18" charset="0"/>
                <a:cs typeface="Times New Roman" panose="02020603050405020304" pitchFamily="18" charset="0"/>
                <a:sym typeface="+mn-ea"/>
              </a:rPr>
              <a:t>燃烧放热</a:t>
            </a:r>
            <a:r>
              <a:rPr lang="en-US" altLang="zh-CN" sz="2400" b="1">
                <a:solidFill>
                  <a:srgbClr val="FF0000"/>
                </a:solidFill>
                <a:latin typeface="Times New Roman" panose="02020603050405020304" pitchFamily="18" charset="0"/>
                <a:cs typeface="Times New Roman" panose="02020603050405020304" pitchFamily="18" charset="0"/>
                <a:sym typeface="+mn-ea"/>
              </a:rPr>
              <a:t>,</a:t>
            </a:r>
            <a:r>
              <a:rPr lang="zh-CN" altLang="zh-CN" sz="2400" b="1">
                <a:solidFill>
                  <a:srgbClr val="FF0000"/>
                </a:solidFill>
                <a:latin typeface="Times New Roman" panose="02020603050405020304" pitchFamily="18" charset="0"/>
                <a:cs typeface="Times New Roman" panose="02020603050405020304" pitchFamily="18" charset="0"/>
                <a:sym typeface="+mn-ea"/>
              </a:rPr>
              <a:t>促使氯酸钾分解</a:t>
            </a:r>
            <a:r>
              <a:rPr lang="en-US" altLang="zh-CN" sz="2400" b="1">
                <a:solidFill>
                  <a:srgbClr val="FF0000"/>
                </a:solidFill>
                <a:latin typeface="Times New Roman" panose="02020603050405020304" pitchFamily="18" charset="0"/>
                <a:cs typeface="Times New Roman" panose="02020603050405020304" pitchFamily="18" charset="0"/>
                <a:sym typeface="+mn-ea"/>
              </a:rPr>
              <a:t>,</a:t>
            </a:r>
          </a:p>
          <a:p>
            <a:r>
              <a:rPr lang="zh-CN" altLang="zh-CN" sz="2400" b="1">
                <a:solidFill>
                  <a:srgbClr val="FF0000"/>
                </a:solidFill>
                <a:latin typeface="Times New Roman" panose="02020603050405020304" pitchFamily="18" charset="0"/>
                <a:cs typeface="Times New Roman" panose="02020603050405020304" pitchFamily="18" charset="0"/>
                <a:sym typeface="+mn-ea"/>
              </a:rPr>
              <a:t>引发铝热反应</a:t>
            </a:r>
          </a:p>
        </p:txBody>
      </p:sp>
      <p:sp>
        <p:nvSpPr>
          <p:cNvPr id="7" name="文本框 6"/>
          <p:cNvSpPr txBox="1"/>
          <p:nvPr>
            <p:custDataLst>
              <p:tags r:id="rId7"/>
            </p:custDataLst>
          </p:nvPr>
        </p:nvSpPr>
        <p:spPr>
          <a:xfrm>
            <a:off x="8987155" y="5662295"/>
            <a:ext cx="3230880" cy="460375"/>
          </a:xfrm>
          <a:prstGeom prst="rect">
            <a:avLst/>
          </a:prstGeom>
          <a:noFill/>
        </p:spPr>
        <p:txBody>
          <a:bodyPr wrap="none" rtlCol="0" anchor="t">
            <a:spAutoFit/>
          </a:bodyPr>
          <a:lstStyle/>
          <a:p>
            <a:r>
              <a:rPr lang="zh-CN" altLang="zh-CN" sz="2400" b="1">
                <a:solidFill>
                  <a:srgbClr val="FF0000"/>
                </a:solidFill>
                <a:latin typeface="Times New Roman" panose="02020603050405020304" pitchFamily="18" charset="0"/>
                <a:cs typeface="Times New Roman" panose="02020603050405020304" pitchFamily="18" charset="0"/>
                <a:sym typeface="+mn-ea"/>
              </a:rPr>
              <a:t>防止溅落物炸裂蒸发皿</a:t>
            </a:r>
          </a:p>
        </p:txBody>
      </p:sp>
      <p:sp>
        <p:nvSpPr>
          <p:cNvPr id="8" name="文本框 7"/>
          <p:cNvSpPr txBox="1"/>
          <p:nvPr>
            <p:custDataLst>
              <p:tags r:id="rId8"/>
            </p:custDataLst>
          </p:nvPr>
        </p:nvSpPr>
        <p:spPr>
          <a:xfrm>
            <a:off x="4350385" y="5662295"/>
            <a:ext cx="2621280" cy="460375"/>
          </a:xfrm>
          <a:prstGeom prst="rect">
            <a:avLst/>
          </a:prstGeom>
          <a:noFill/>
        </p:spPr>
        <p:txBody>
          <a:bodyPr wrap="none" rtlCol="0" anchor="t">
            <a:spAutoFit/>
          </a:bodyPr>
          <a:lstStyle/>
          <a:p>
            <a:r>
              <a:rPr lang="zh-CN" altLang="zh-CN" sz="2400" b="1">
                <a:solidFill>
                  <a:srgbClr val="FF0000"/>
                </a:solidFill>
                <a:latin typeface="Times New Roman" panose="02020603050405020304" pitchFamily="18" charset="0"/>
                <a:cs typeface="Times New Roman" panose="02020603050405020304" pitchFamily="18" charset="0"/>
                <a:sym typeface="+mn-ea"/>
              </a:rPr>
              <a:t>使熔融物易于落下</a:t>
            </a:r>
          </a:p>
        </p:txBody>
      </p:sp>
      <p:sp>
        <p:nvSpPr>
          <p:cNvPr id="9" name="文本框 8"/>
          <p:cNvSpPr txBox="1"/>
          <p:nvPr>
            <p:custDataLst>
              <p:tags r:id="rId9"/>
            </p:custDataLst>
          </p:nvPr>
        </p:nvSpPr>
        <p:spPr>
          <a:xfrm>
            <a:off x="4472940" y="3152775"/>
            <a:ext cx="1402080" cy="460375"/>
          </a:xfrm>
          <a:prstGeom prst="rect">
            <a:avLst/>
          </a:prstGeom>
          <a:noFill/>
        </p:spPr>
        <p:txBody>
          <a:bodyPr wrap="none" rtlCol="0" anchor="t">
            <a:spAutoFit/>
          </a:bodyPr>
          <a:lstStyle/>
          <a:p>
            <a:r>
              <a:rPr lang="zh-CN" altLang="zh-CN" sz="2400" b="1">
                <a:solidFill>
                  <a:srgbClr val="FF0000"/>
                </a:solidFill>
                <a:latin typeface="NEU-BZ-S92"/>
                <a:cs typeface="宋体" panose="02010600030101010101" pitchFamily="2" charset="-122"/>
                <a:sym typeface="+mn-ea"/>
              </a:rPr>
              <a:t>①②③④</a:t>
            </a:r>
          </a:p>
        </p:txBody>
      </p:sp>
      <p:sp>
        <p:nvSpPr>
          <p:cNvPr id="10" name="文本框 9"/>
          <p:cNvSpPr txBox="1"/>
          <p:nvPr>
            <p:custDataLst>
              <p:tags r:id="rId10"/>
            </p:custDataLst>
          </p:nvPr>
        </p:nvSpPr>
        <p:spPr>
          <a:xfrm>
            <a:off x="2430145" y="2228215"/>
            <a:ext cx="1605280" cy="521970"/>
          </a:xfrm>
          <a:prstGeom prst="rect">
            <a:avLst/>
          </a:prstGeom>
          <a:noFill/>
        </p:spPr>
        <p:txBody>
          <a:bodyPr wrap="none" rtlCol="0" anchor="t">
            <a:spAutoFit/>
          </a:bodyPr>
          <a:lstStyle/>
          <a:p>
            <a:pPr algn="l"/>
            <a:r>
              <a:rPr lang="zh-CN" altLang="zh-CN" sz="2800" b="1">
                <a:solidFill>
                  <a:srgbClr val="FF0000"/>
                </a:solidFill>
                <a:latin typeface="Times New Roman" panose="02020603050405020304" pitchFamily="18" charset="0"/>
                <a:cs typeface="Times New Roman" panose="02020603050405020304" pitchFamily="18" charset="0"/>
                <a:sym typeface="+mn-ea"/>
              </a:rPr>
              <a:t>铝热反应</a:t>
            </a:r>
          </a:p>
        </p:txBody>
      </p:sp>
      <p:sp>
        <p:nvSpPr>
          <p:cNvPr id="11" name="文本框 10"/>
          <p:cNvSpPr txBox="1"/>
          <p:nvPr>
            <p:custDataLst>
              <p:tags r:id="rId11"/>
            </p:custDataLst>
          </p:nvPr>
        </p:nvSpPr>
        <p:spPr>
          <a:xfrm>
            <a:off x="4964430" y="1534795"/>
            <a:ext cx="589280" cy="730885"/>
          </a:xfrm>
          <a:prstGeom prst="rect">
            <a:avLst/>
          </a:prstGeom>
          <a:noFill/>
        </p:spPr>
        <p:txBody>
          <a:bodyPr wrap="none" rtlCol="0" anchor="t">
            <a:spAutoFit/>
          </a:bodyPr>
          <a:lstStyle/>
          <a:p>
            <a:pPr>
              <a:lnSpc>
                <a:spcPct val="130000"/>
              </a:lnSpc>
              <a:spcAft>
                <a:spcPct val="0"/>
              </a:spcAft>
              <a:tabLst>
                <a:tab pos="1188085" algn="l"/>
                <a:tab pos="2163445" algn="l"/>
                <a:tab pos="3142615" algn="l"/>
                <a:tab pos="4190365" algn="l"/>
              </a:tabLst>
            </a:pPr>
            <a:r>
              <a:rPr lang="en-US" altLang="zh-CN" sz="3200" b="1">
                <a:solidFill>
                  <a:srgbClr val="FF0000"/>
                </a:solidFill>
                <a:latin typeface="Times New Roman" panose="02020603050405020304" pitchFamily="18" charset="0"/>
                <a:cs typeface="Times New Roman" panose="02020603050405020304" pitchFamily="18" charset="0"/>
                <a:sym typeface="+mn-ea"/>
              </a:rPr>
              <a:t>Al</a:t>
            </a:r>
          </a:p>
        </p:txBody>
      </p:sp>
      <p:sp>
        <p:nvSpPr>
          <p:cNvPr id="12" name="文本框 11"/>
          <p:cNvSpPr txBox="1"/>
          <p:nvPr>
            <p:custDataLst>
              <p:tags r:id="rId12"/>
            </p:custDataLst>
          </p:nvPr>
        </p:nvSpPr>
        <p:spPr>
          <a:xfrm>
            <a:off x="2311400" y="1694815"/>
            <a:ext cx="939165" cy="460375"/>
          </a:xfrm>
          <a:prstGeom prst="rect">
            <a:avLst/>
          </a:prstGeom>
          <a:noFill/>
        </p:spPr>
        <p:txBody>
          <a:bodyPr wrap="none" rtlCol="0" anchor="t">
            <a:spAutoFit/>
          </a:bodyPr>
          <a:lstStyle/>
          <a:p>
            <a:r>
              <a:rPr lang="en-US" altLang="zh-CN" sz="2400" b="1">
                <a:solidFill>
                  <a:srgbClr val="FF0000"/>
                </a:solidFill>
                <a:latin typeface="Times New Roman" panose="02020603050405020304" pitchFamily="18" charset="0"/>
                <a:cs typeface="Times New Roman" panose="02020603050405020304" pitchFamily="18" charset="0"/>
                <a:sym typeface="+mn-ea"/>
              </a:rPr>
              <a:t>Fe</a:t>
            </a:r>
            <a:r>
              <a:rPr lang="en-US" altLang="zh-CN" sz="2400" b="1" baseline="-25000">
                <a:solidFill>
                  <a:srgbClr val="FF0000"/>
                </a:solidFill>
                <a:latin typeface="Times New Roman" panose="02020603050405020304" pitchFamily="18" charset="0"/>
                <a:cs typeface="Times New Roman" panose="02020603050405020304" pitchFamily="18" charset="0"/>
                <a:sym typeface="+mn-ea"/>
              </a:rPr>
              <a:t>2</a:t>
            </a:r>
            <a:r>
              <a:rPr lang="en-US" altLang="zh-CN" sz="2400" b="1">
                <a:solidFill>
                  <a:srgbClr val="FF0000"/>
                </a:solidFill>
                <a:latin typeface="Times New Roman" panose="02020603050405020304" pitchFamily="18" charset="0"/>
                <a:cs typeface="Times New Roman" panose="02020603050405020304" pitchFamily="18" charset="0"/>
                <a:sym typeface="+mn-ea"/>
              </a:rPr>
              <a:t>O</a:t>
            </a:r>
            <a:r>
              <a:rPr lang="en-US" altLang="zh-CN" sz="2400" b="1" baseline="-25000">
                <a:solidFill>
                  <a:srgbClr val="FF0000"/>
                </a:solidFill>
                <a:latin typeface="Times New Roman" panose="02020603050405020304" pitchFamily="18" charset="0"/>
                <a:cs typeface="Times New Roman" panose="02020603050405020304" pitchFamily="18" charset="0"/>
                <a:sym typeface="+mn-ea"/>
              </a:rPr>
              <a:t>3</a:t>
            </a:r>
          </a:p>
        </p:txBody>
      </p:sp>
      <p:pic>
        <p:nvPicPr>
          <p:cNvPr id="13" name="图片 12"/>
          <p:cNvPicPr/>
          <p:nvPr>
            <p:custDataLst>
              <p:tags r:id="rId13"/>
            </p:custDataLst>
          </p:nvPr>
        </p:nvPicPr>
        <p:blipFill>
          <a:blip r:embed="rId17">
            <a:clrChange>
              <a:clrFrom>
                <a:srgbClr val="FFFFFF"/>
              </a:clrFrom>
              <a:clrTo>
                <a:srgbClr val="FFFFFF">
                  <a:alpha val="0"/>
                </a:srgbClr>
              </a:clrTo>
            </a:clrChange>
          </a:blip>
          <a:stretch>
            <a:fillRect/>
          </a:stretch>
        </p:blipFill>
        <p:spPr>
          <a:xfrm>
            <a:off x="6248574" y="1161347"/>
            <a:ext cx="599723" cy="533087"/>
          </a:xfrm>
          <a:prstGeom prst="rect">
            <a:avLst/>
          </a:prstGeom>
        </p:spPr>
      </p:pic>
      <p:sp>
        <p:nvSpPr>
          <p:cNvPr id="14" name="文本框 13"/>
          <p:cNvSpPr txBox="1"/>
          <p:nvPr>
            <p:custDataLst>
              <p:tags r:id="rId14"/>
            </p:custDataLst>
          </p:nvPr>
        </p:nvSpPr>
        <p:spPr>
          <a:xfrm>
            <a:off x="905510" y="75248"/>
            <a:ext cx="3738880" cy="521970"/>
          </a:xfrm>
          <a:prstGeom prst="rect">
            <a:avLst/>
          </a:prstGeom>
          <a:noFill/>
        </p:spPr>
        <p:txBody>
          <a:bodyPr wrap="none" rtlCol="0" anchor="t">
            <a:spAutoFit/>
          </a:bodyPr>
          <a:lstStyle/>
          <a:p>
            <a:pPr algn="l"/>
            <a:r>
              <a:rPr lang="en-US" altLang="zh-CN" sz="2800" noProof="0" dirty="0">
                <a:solidFill>
                  <a:srgbClr val="FFFF00"/>
                </a:solidFill>
                <a:latin typeface="Times New Roman" panose="02020603050405020304" pitchFamily="18" charset="0"/>
                <a:ea typeface="黑体" panose="02010609060101010101" pitchFamily="49" charset="-122"/>
                <a:sym typeface="+mn-ea"/>
              </a:rPr>
              <a:t>【</a:t>
            </a:r>
            <a:r>
              <a:rPr lang="zh-CN" altLang="en-US" sz="2800" noProof="0" dirty="0">
                <a:solidFill>
                  <a:srgbClr val="FFFF00"/>
                </a:solidFill>
                <a:latin typeface="Times New Roman" panose="02020603050405020304" pitchFamily="18" charset="0"/>
                <a:ea typeface="黑体" panose="02010609060101010101" pitchFamily="49" charset="-122"/>
                <a:sym typeface="+mn-ea"/>
              </a:rPr>
              <a:t>知识拓展</a:t>
            </a:r>
            <a:r>
              <a:rPr lang="en-US" altLang="zh-CN" sz="2800" noProof="0" dirty="0">
                <a:solidFill>
                  <a:srgbClr val="FFFF00"/>
                </a:solidFill>
                <a:latin typeface="Times New Roman" panose="02020603050405020304" pitchFamily="18" charset="0"/>
                <a:ea typeface="黑体" panose="02010609060101010101" pitchFamily="49" charset="-122"/>
                <a:sym typeface="+mn-ea"/>
              </a:rPr>
              <a:t>】</a:t>
            </a:r>
            <a:r>
              <a:rPr lang="zh-CN" altLang="en-US" sz="2800" noProof="0" dirty="0">
                <a:solidFill>
                  <a:srgbClr val="FFFF00"/>
                </a:solidFill>
                <a:latin typeface="Times New Roman" panose="02020603050405020304" pitchFamily="18" charset="0"/>
                <a:ea typeface="黑体" panose="02010609060101010101" pitchFamily="49" charset="-122"/>
                <a:sym typeface="+mn-ea"/>
              </a:rPr>
              <a:t>铝热反应</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after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after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after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after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after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after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
          <p:cNvSpPr txBox="1">
            <a:spLocks noChangeArrowheads="1"/>
          </p:cNvSpPr>
          <p:nvPr>
            <p:custDataLst>
              <p:tags r:id="rId2"/>
            </p:custDataLst>
          </p:nvPr>
        </p:nvSpPr>
        <p:spPr bwMode="auto">
          <a:xfrm>
            <a:off x="709268" y="1307148"/>
            <a:ext cx="10304172" cy="521970"/>
          </a:xfrm>
          <a:prstGeom prst="rect">
            <a:avLst/>
          </a:prstGeom>
          <a:noFill/>
          <a:ln w="9525">
            <a:noFill/>
            <a:miter lim="800000"/>
          </a:ln>
        </p:spPr>
        <p:txBody>
          <a:bodyPr wrap="square">
            <a:spAutoFit/>
          </a:bodyPr>
          <a:lstStyle/>
          <a:p>
            <a:pPr eaLnBrk="1" latinLnBrk="0" hangingPunct="1">
              <a:spcBef>
                <a:spcPct val="0"/>
              </a:spcBef>
            </a:pPr>
            <a:r>
              <a:rPr kumimoji="1" lang="zh-CN" altLang="en-US" sz="2800" b="1">
                <a:latin typeface="Tahoma" panose="020B0604030504040204" pitchFamily="34" charset="0"/>
              </a:rPr>
              <a:t>适用于</a:t>
            </a:r>
            <a:r>
              <a:rPr kumimoji="1" lang="zh-CN" altLang="en-US" sz="2800" b="1">
                <a:solidFill>
                  <a:srgbClr val="FF0000"/>
                </a:solidFill>
                <a:latin typeface="Tahoma" panose="020B0604030504040204" pitchFamily="34" charset="0"/>
              </a:rPr>
              <a:t>极活泼</a:t>
            </a:r>
            <a:r>
              <a:rPr kumimoji="1" lang="zh-CN" altLang="en-US" sz="2800" b="1">
                <a:latin typeface="Tahoma" panose="020B0604030504040204" pitchFamily="34" charset="0"/>
              </a:rPr>
              <a:t>的金属（</a:t>
            </a:r>
            <a:r>
              <a:rPr kumimoji="1" lang="en-US" altLang="zh-CN" sz="2800" b="1" err="1">
                <a:latin typeface="Tahoma" panose="020B0604030504040204" pitchFamily="34" charset="0"/>
              </a:rPr>
              <a:t>K,Ca,Na,Mg,Al)</a:t>
            </a:r>
            <a:r>
              <a:rPr kumimoji="1" lang="zh-CN" altLang="en-US" sz="2800" b="1">
                <a:latin typeface="Tahoma" panose="020B0604030504040204" pitchFamily="34" charset="0"/>
              </a:rPr>
              <a:t>可电解熔融盐或氧化物。</a:t>
            </a:r>
            <a:endParaRPr kumimoji="1" lang="zh-CN" altLang="en-US" sz="2800" b="1">
              <a:solidFill>
                <a:srgbClr val="FF0000"/>
              </a:solidFill>
            </a:endParaRPr>
          </a:p>
        </p:txBody>
      </p:sp>
      <p:sp>
        <p:nvSpPr>
          <p:cNvPr id="25" name="Text Box 2"/>
          <p:cNvSpPr txBox="1">
            <a:spLocks noChangeArrowheads="1"/>
          </p:cNvSpPr>
          <p:nvPr>
            <p:custDataLst>
              <p:tags r:id="rId3"/>
            </p:custDataLst>
          </p:nvPr>
        </p:nvSpPr>
        <p:spPr bwMode="auto">
          <a:xfrm>
            <a:off x="369570" y="641350"/>
            <a:ext cx="2727325" cy="521970"/>
          </a:xfrm>
          <a:prstGeom prst="rect">
            <a:avLst/>
          </a:prstGeom>
          <a:noFill/>
          <a:ln w="9525">
            <a:noFill/>
            <a:miter lim="800000"/>
          </a:ln>
        </p:spPr>
        <p:txBody>
          <a:bodyPr wrap="square">
            <a:spAutoFit/>
          </a:bodyPr>
          <a:lstStyle/>
          <a:p>
            <a:pPr>
              <a:spcBef>
                <a:spcPct val="50000"/>
              </a:spcBef>
            </a:pPr>
            <a:r>
              <a:rPr kumimoji="1" lang="en-US" altLang="zh-CN" sz="2800" b="1">
                <a:latin typeface="Tahoma" panose="020B0604030504040204" pitchFamily="34" charset="0"/>
                <a:sym typeface="+mn-ea"/>
              </a:rPr>
              <a:t>(3)</a:t>
            </a:r>
            <a:r>
              <a:rPr kumimoji="1" lang="zh-CN" altLang="en-US" sz="2800" b="1">
                <a:latin typeface="Tahoma" panose="020B0604030504040204" pitchFamily="34" charset="0"/>
                <a:sym typeface="+mn-ea"/>
              </a:rPr>
              <a:t>电解法</a:t>
            </a:r>
          </a:p>
        </p:txBody>
      </p:sp>
      <p:sp>
        <p:nvSpPr>
          <p:cNvPr id="20" name="文本框 19"/>
          <p:cNvSpPr txBox="1"/>
          <p:nvPr>
            <p:custDataLst>
              <p:tags r:id="rId4"/>
            </p:custDataLst>
          </p:nvPr>
        </p:nvSpPr>
        <p:spPr>
          <a:xfrm>
            <a:off x="2182495" y="3818255"/>
            <a:ext cx="1697990" cy="583565"/>
          </a:xfrm>
          <a:prstGeom prst="rect">
            <a:avLst/>
          </a:prstGeom>
          <a:noFill/>
        </p:spPr>
        <p:txBody>
          <a:bodyPr wrap="square" rtlCol="0">
            <a:spAutoFit/>
          </a:bodyPr>
          <a:lstStyle/>
          <a:p>
            <a:r>
              <a:rPr lang="zh-CN" altLang="en-US" sz="3200" b="1"/>
              <a:t>冶炼镁</a:t>
            </a:r>
          </a:p>
        </p:txBody>
      </p:sp>
      <p:sp>
        <p:nvSpPr>
          <p:cNvPr id="55" name="文本框 54"/>
          <p:cNvSpPr txBox="1"/>
          <p:nvPr>
            <p:custDataLst>
              <p:tags r:id="rId5"/>
            </p:custDataLst>
          </p:nvPr>
        </p:nvSpPr>
        <p:spPr>
          <a:xfrm>
            <a:off x="2182495" y="2980690"/>
            <a:ext cx="1697990" cy="583565"/>
          </a:xfrm>
          <a:prstGeom prst="rect">
            <a:avLst/>
          </a:prstGeom>
          <a:noFill/>
        </p:spPr>
        <p:txBody>
          <a:bodyPr wrap="square" rtlCol="0">
            <a:spAutoFit/>
          </a:bodyPr>
          <a:lstStyle/>
          <a:p>
            <a:r>
              <a:rPr lang="zh-CN" altLang="en-US" sz="3200" b="1"/>
              <a:t>冶炼钠</a:t>
            </a:r>
          </a:p>
        </p:txBody>
      </p:sp>
      <p:sp>
        <p:nvSpPr>
          <p:cNvPr id="56" name="文本框 55"/>
          <p:cNvSpPr txBox="1"/>
          <p:nvPr>
            <p:custDataLst>
              <p:tags r:id="rId6"/>
            </p:custDataLst>
          </p:nvPr>
        </p:nvSpPr>
        <p:spPr>
          <a:xfrm>
            <a:off x="2190750" y="4630420"/>
            <a:ext cx="1697990" cy="583565"/>
          </a:xfrm>
          <a:prstGeom prst="rect">
            <a:avLst/>
          </a:prstGeom>
          <a:noFill/>
        </p:spPr>
        <p:txBody>
          <a:bodyPr wrap="square" rtlCol="0">
            <a:spAutoFit/>
          </a:bodyPr>
          <a:lstStyle/>
          <a:p>
            <a:r>
              <a:rPr lang="zh-CN" altLang="en-US" sz="3200" b="1"/>
              <a:t>冶炼铝</a:t>
            </a:r>
          </a:p>
        </p:txBody>
      </p:sp>
      <p:cxnSp>
        <p:nvCxnSpPr>
          <p:cNvPr id="62" name="直接连接符 61"/>
          <p:cNvCxnSpPr/>
          <p:nvPr>
            <p:custDataLst>
              <p:tags r:id="rId7"/>
            </p:custDataLst>
          </p:nvPr>
        </p:nvCxnSpPr>
        <p:spPr>
          <a:xfrm>
            <a:off x="3863010" y="3469110"/>
            <a:ext cx="4627880" cy="323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custDataLst>
              <p:tags r:id="rId8"/>
            </p:custDataLst>
          </p:nvPr>
        </p:nvCxnSpPr>
        <p:spPr>
          <a:xfrm>
            <a:off x="3867008" y="4333270"/>
            <a:ext cx="4623435" cy="241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9"/>
            </p:custDataLst>
          </p:nvPr>
        </p:nvCxnSpPr>
        <p:spPr>
          <a:xfrm>
            <a:off x="3881960" y="5144382"/>
            <a:ext cx="4614545" cy="406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组合 64"/>
          <p:cNvGrpSpPr/>
          <p:nvPr>
            <p:custDataLst>
              <p:tags r:id="rId10"/>
            </p:custDataLst>
          </p:nvPr>
        </p:nvGrpSpPr>
        <p:grpSpPr>
          <a:xfrm>
            <a:off x="3808095" y="2865426"/>
            <a:ext cx="4820920" cy="641303"/>
            <a:chOff x="3816586" y="1829268"/>
            <a:chExt cx="4129078" cy="641303"/>
          </a:xfrm>
        </p:grpSpPr>
        <p:sp>
          <p:nvSpPr>
            <p:cNvPr id="60" name="Rectangle 10"/>
            <p:cNvSpPr>
              <a:spLocks noChangeArrowheads="1"/>
            </p:cNvSpPr>
            <p:nvPr>
              <p:custDataLst>
                <p:tags r:id="rId34"/>
              </p:custDataLst>
            </p:nvPr>
          </p:nvSpPr>
          <p:spPr bwMode="auto">
            <a:xfrm>
              <a:off x="3816586" y="1930880"/>
              <a:ext cx="1848983"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2NaCl(</a:t>
              </a:r>
              <a:r>
                <a:rPr kumimoji="0" lang="zh-CN" altLang="en-US" sz="2800" b="1" i="0" u="none" strike="noStrike" cap="none" normalizeH="0" baseline="0">
                  <a:ln>
                    <a:noFill/>
                  </a:ln>
                  <a:solidFill>
                    <a:srgbClr val="FF0000"/>
                  </a:solidFill>
                  <a:effectLst/>
                  <a:latin typeface="Times New Roman" panose="02020603050405020304" pitchFamily="18" charset="0"/>
                  <a:ea typeface="方正书宋_GBK"/>
                  <a:cs typeface="Times New Roman" panose="02020603050405020304" pitchFamily="18" charset="0"/>
                </a:rPr>
                <a:t>熔融</a:t>
              </a:r>
              <a:r>
                <a:rPr kumimoji="0" lang="en-US" altLang="zh-CN" sz="28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p>
          </p:txBody>
        </p:sp>
        <p:sp>
          <p:nvSpPr>
            <p:cNvPr id="61" name="Rectangle 11"/>
            <p:cNvSpPr>
              <a:spLocks noChangeArrowheads="1"/>
            </p:cNvSpPr>
            <p:nvPr>
              <p:custDataLst>
                <p:tags r:id="rId35"/>
              </p:custDataLst>
            </p:nvPr>
          </p:nvSpPr>
          <p:spPr bwMode="auto">
            <a:xfrm>
              <a:off x="6299109" y="1948601"/>
              <a:ext cx="164655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2Na+Cl</a:t>
              </a:r>
              <a:r>
                <a:rPr kumimoji="0" lang="en-US" altLang="zh-CN" sz="28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8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p>
          </p:txBody>
        </p:sp>
        <p:grpSp>
          <p:nvGrpSpPr>
            <p:cNvPr id="71" name="组合 70"/>
            <p:cNvGrpSpPr/>
            <p:nvPr>
              <p:custDataLst>
                <p:tags r:id="rId36"/>
              </p:custDataLst>
            </p:nvPr>
          </p:nvGrpSpPr>
          <p:grpSpPr>
            <a:xfrm>
              <a:off x="5513220" y="1829268"/>
              <a:ext cx="705092" cy="460375"/>
              <a:chOff x="7465062" y="997496"/>
              <a:chExt cx="705092" cy="460375"/>
            </a:xfrm>
          </p:grpSpPr>
          <p:grpSp>
            <p:nvGrpSpPr>
              <p:cNvPr id="72" name="组合 71"/>
              <p:cNvGrpSpPr/>
              <p:nvPr>
                <p:custDataLst>
                  <p:tags r:id="rId37"/>
                </p:custDataLst>
              </p:nvPr>
            </p:nvGrpSpPr>
            <p:grpSpPr>
              <a:xfrm>
                <a:off x="7587049" y="1358980"/>
                <a:ext cx="547288" cy="54425"/>
                <a:chOff x="7587049" y="1358980"/>
                <a:chExt cx="547288" cy="54425"/>
              </a:xfrm>
            </p:grpSpPr>
            <p:cxnSp>
              <p:nvCxnSpPr>
                <p:cNvPr id="74" name="直接连接符 73"/>
                <p:cNvCxnSpPr>
                  <a:stCxn id="60" idx="3"/>
                </p:cNvCxnSpPr>
                <p:nvPr>
                  <p:custDataLst>
                    <p:tags r:id="rId39"/>
                  </p:custDataLst>
                </p:nvPr>
              </p:nvCxnSpPr>
              <p:spPr>
                <a:xfrm flipV="1">
                  <a:off x="7617411" y="1358980"/>
                  <a:ext cx="475736" cy="1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custDataLst>
                    <p:tags r:id="rId40"/>
                  </p:custDataLst>
                </p:nvPr>
              </p:nvCxnSpPr>
              <p:spPr>
                <a:xfrm flipV="1">
                  <a:off x="7587049" y="1411854"/>
                  <a:ext cx="547288" cy="15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3" name="文本框 72"/>
              <p:cNvSpPr txBox="1"/>
              <p:nvPr>
                <p:custDataLst>
                  <p:tags r:id="rId38"/>
                </p:custDataLst>
              </p:nvPr>
            </p:nvSpPr>
            <p:spPr>
              <a:xfrm>
                <a:off x="7465062" y="997496"/>
                <a:ext cx="705092" cy="460375"/>
              </a:xfrm>
              <a:prstGeom prst="rect">
                <a:avLst/>
              </a:prstGeom>
              <a:noFill/>
            </p:spPr>
            <p:txBody>
              <a:bodyPr wrap="square" rtlCol="0">
                <a:spAutoFit/>
              </a:bodyPr>
              <a:lstStyle/>
              <a:p>
                <a:r>
                  <a:rPr lang="zh-CN" altLang="en-US" sz="2400" b="1">
                    <a:solidFill>
                      <a:srgbClr val="FF0000"/>
                    </a:solidFill>
                    <a:latin typeface="Times New Roman" panose="02020603050405020304" pitchFamily="18" charset="0"/>
                    <a:cs typeface="Times New Roman" panose="02020603050405020304" pitchFamily="18" charset="0"/>
                  </a:rPr>
                  <a:t>电解</a:t>
                </a:r>
              </a:p>
            </p:txBody>
          </p:sp>
        </p:grpSp>
      </p:grpSp>
      <p:grpSp>
        <p:nvGrpSpPr>
          <p:cNvPr id="1024" name="组合 1023"/>
          <p:cNvGrpSpPr/>
          <p:nvPr>
            <p:custDataLst>
              <p:tags r:id="rId11"/>
            </p:custDataLst>
          </p:nvPr>
        </p:nvGrpSpPr>
        <p:grpSpPr>
          <a:xfrm>
            <a:off x="3796030" y="4650105"/>
            <a:ext cx="4946650" cy="536579"/>
            <a:chOff x="3795840" y="3392725"/>
            <a:chExt cx="4235960" cy="536569"/>
          </a:xfrm>
        </p:grpSpPr>
        <p:grpSp>
          <p:nvGrpSpPr>
            <p:cNvPr id="92" name="组合 91"/>
            <p:cNvGrpSpPr/>
            <p:nvPr>
              <p:custDataLst>
                <p:tags r:id="rId26"/>
              </p:custDataLst>
            </p:nvPr>
          </p:nvGrpSpPr>
          <p:grpSpPr>
            <a:xfrm>
              <a:off x="3795840" y="3403244"/>
              <a:ext cx="4235960" cy="526050"/>
              <a:chOff x="3816586" y="3064605"/>
              <a:chExt cx="4235960" cy="526050"/>
            </a:xfrm>
          </p:grpSpPr>
          <p:sp>
            <p:nvSpPr>
              <p:cNvPr id="90" name="Rectangle 16"/>
              <p:cNvSpPr>
                <a:spLocks noChangeArrowheads="1"/>
              </p:cNvSpPr>
              <p:nvPr>
                <p:custDataLst>
                  <p:tags r:id="rId32"/>
                </p:custDataLst>
              </p:nvPr>
            </p:nvSpPr>
            <p:spPr bwMode="auto">
              <a:xfrm>
                <a:off x="3816586" y="3064605"/>
                <a:ext cx="2096003" cy="52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a:ln>
                      <a:noFill/>
                    </a:ln>
                    <a:solidFill>
                      <a:srgbClr val="7030A0"/>
                    </a:solidFill>
                    <a:effectLst/>
                    <a:latin typeface="Times New Roman" panose="02020603050405020304" pitchFamily="18" charset="0"/>
                    <a:ea typeface="NEU-BZ-S92" charset="-122"/>
                    <a:cs typeface="Times New Roman" panose="02020603050405020304" pitchFamily="18" charset="0"/>
                  </a:rPr>
                  <a:t>2Al</a:t>
                </a:r>
                <a:r>
                  <a:rPr kumimoji="0" lang="en-US" altLang="zh-CN" sz="2800" b="1" i="0" u="none" strike="noStrike" cap="none" normalizeH="0" baseline="-30000">
                    <a:ln>
                      <a:noFill/>
                    </a:ln>
                    <a:solidFill>
                      <a:srgbClr val="7030A0"/>
                    </a:solidFill>
                    <a:effectLst/>
                    <a:latin typeface="Times New Roman" panose="02020603050405020304" pitchFamily="18" charset="0"/>
                    <a:ea typeface="NEU-BZ-S92" charset="-122"/>
                    <a:cs typeface="Times New Roman" panose="02020603050405020304" pitchFamily="18" charset="0"/>
                  </a:rPr>
                  <a:t>2</a:t>
                </a:r>
                <a:r>
                  <a:rPr kumimoji="0" lang="en-US" altLang="zh-CN" sz="2800" b="1" i="0" u="none" strike="noStrike" cap="none" normalizeH="0" baseline="0">
                    <a:ln>
                      <a:noFill/>
                    </a:ln>
                    <a:solidFill>
                      <a:srgbClr val="7030A0"/>
                    </a:solidFill>
                    <a:effectLst/>
                    <a:latin typeface="Times New Roman" panose="02020603050405020304" pitchFamily="18" charset="0"/>
                    <a:ea typeface="NEU-BZ-S92" charset="-122"/>
                    <a:cs typeface="Times New Roman" panose="02020603050405020304" pitchFamily="18" charset="0"/>
                  </a:rPr>
                  <a:t>O</a:t>
                </a:r>
                <a:r>
                  <a:rPr kumimoji="0" lang="en-US" altLang="zh-CN" sz="2800" b="1" i="0" u="none" strike="noStrike" cap="none" normalizeH="0" baseline="-30000">
                    <a:ln>
                      <a:noFill/>
                    </a:ln>
                    <a:solidFill>
                      <a:srgbClr val="7030A0"/>
                    </a:solidFill>
                    <a:effectLst/>
                    <a:latin typeface="Times New Roman" panose="02020603050405020304" pitchFamily="18" charset="0"/>
                    <a:ea typeface="NEU-BZ-S92" charset="-122"/>
                    <a:cs typeface="Times New Roman" panose="02020603050405020304" pitchFamily="18" charset="0"/>
                  </a:rPr>
                  <a:t>3</a:t>
                </a:r>
                <a:r>
                  <a:rPr kumimoji="0" lang="en-US" altLang="zh-CN" sz="2800" b="1" i="0" u="none" strike="noStrike" cap="none" normalizeH="0" baseline="0">
                    <a:ln>
                      <a:noFill/>
                    </a:ln>
                    <a:solidFill>
                      <a:srgbClr val="7030A0"/>
                    </a:solidFill>
                    <a:effectLst/>
                    <a:latin typeface="Times New Roman" panose="02020603050405020304" pitchFamily="18" charset="0"/>
                    <a:ea typeface="NEU-BZ-S92" charset="-122"/>
                    <a:cs typeface="Times New Roman" panose="02020603050405020304" pitchFamily="18" charset="0"/>
                  </a:rPr>
                  <a:t>(</a:t>
                </a:r>
                <a:r>
                  <a:rPr kumimoji="0" lang="zh-CN" altLang="en-US" sz="2800" b="1" i="0" u="none" strike="noStrike" cap="none" normalizeH="0" baseline="0">
                    <a:ln>
                      <a:noFill/>
                    </a:ln>
                    <a:solidFill>
                      <a:srgbClr val="7030A0"/>
                    </a:solidFill>
                    <a:effectLst/>
                    <a:latin typeface="Times New Roman" panose="02020603050405020304" pitchFamily="18" charset="0"/>
                    <a:ea typeface="方正书宋_GBK"/>
                    <a:cs typeface="Times New Roman" panose="02020603050405020304" pitchFamily="18" charset="0"/>
                  </a:rPr>
                  <a:t>熔融</a:t>
                </a:r>
                <a:r>
                  <a:rPr kumimoji="0" lang="en-US" altLang="zh-CN" sz="2800" b="1" i="0" u="none" strike="noStrike" cap="none" normalizeH="0" baseline="0">
                    <a:ln>
                      <a:noFill/>
                    </a:ln>
                    <a:solidFill>
                      <a:srgbClr val="7030A0"/>
                    </a:solidFill>
                    <a:effectLst/>
                    <a:latin typeface="Times New Roman" panose="02020603050405020304" pitchFamily="18" charset="0"/>
                    <a:ea typeface="NEU-BZ-S92" charset="-122"/>
                    <a:cs typeface="Times New Roman" panose="02020603050405020304" pitchFamily="18" charset="0"/>
                  </a:rPr>
                  <a:t>)</a:t>
                </a:r>
              </a:p>
            </p:txBody>
          </p:sp>
          <p:sp>
            <p:nvSpPr>
              <p:cNvPr id="91" name="Rectangle 17"/>
              <p:cNvSpPr>
                <a:spLocks noChangeArrowheads="1"/>
              </p:cNvSpPr>
              <p:nvPr>
                <p:custDataLst>
                  <p:tags r:id="rId33"/>
                </p:custDataLst>
              </p:nvPr>
            </p:nvSpPr>
            <p:spPr bwMode="auto">
              <a:xfrm>
                <a:off x="6385671" y="3068690"/>
                <a:ext cx="1666875" cy="52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4Al+3O</a:t>
                </a:r>
                <a:r>
                  <a:rPr kumimoji="0" lang="en-US" altLang="zh-CN" sz="28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8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p>
            </p:txBody>
          </p:sp>
        </p:grpSp>
        <p:grpSp>
          <p:nvGrpSpPr>
            <p:cNvPr id="140" name="组合 139"/>
            <p:cNvGrpSpPr/>
            <p:nvPr>
              <p:custDataLst>
                <p:tags r:id="rId27"/>
              </p:custDataLst>
            </p:nvPr>
          </p:nvGrpSpPr>
          <p:grpSpPr>
            <a:xfrm>
              <a:off x="5620252" y="3392725"/>
              <a:ext cx="705092" cy="460366"/>
              <a:chOff x="7465062" y="997496"/>
              <a:chExt cx="705092" cy="460366"/>
            </a:xfrm>
          </p:grpSpPr>
          <p:grpSp>
            <p:nvGrpSpPr>
              <p:cNvPr id="141" name="组合 140"/>
              <p:cNvGrpSpPr/>
              <p:nvPr>
                <p:custDataLst>
                  <p:tags r:id="rId28"/>
                </p:custDataLst>
              </p:nvPr>
            </p:nvGrpSpPr>
            <p:grpSpPr>
              <a:xfrm>
                <a:off x="7587049" y="1358345"/>
                <a:ext cx="547288" cy="55060"/>
                <a:chOff x="7587049" y="1358345"/>
                <a:chExt cx="547288" cy="55060"/>
              </a:xfrm>
            </p:grpSpPr>
            <p:cxnSp>
              <p:nvCxnSpPr>
                <p:cNvPr id="143" name="直接连接符 142"/>
                <p:cNvCxnSpPr/>
                <p:nvPr>
                  <p:custDataLst>
                    <p:tags r:id="rId30"/>
                  </p:custDataLst>
                </p:nvPr>
              </p:nvCxnSpPr>
              <p:spPr>
                <a:xfrm flipV="1">
                  <a:off x="7617411" y="1358345"/>
                  <a:ext cx="475736" cy="1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custDataLst>
                    <p:tags r:id="rId31"/>
                  </p:custDataLst>
                </p:nvPr>
              </p:nvCxnSpPr>
              <p:spPr>
                <a:xfrm flipV="1">
                  <a:off x="7587049" y="1411854"/>
                  <a:ext cx="547288" cy="15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2" name="文本框 141"/>
              <p:cNvSpPr txBox="1"/>
              <p:nvPr>
                <p:custDataLst>
                  <p:tags r:id="rId29"/>
                </p:custDataLst>
              </p:nvPr>
            </p:nvSpPr>
            <p:spPr>
              <a:xfrm>
                <a:off x="7465062" y="997496"/>
                <a:ext cx="705092" cy="460366"/>
              </a:xfrm>
              <a:prstGeom prst="rect">
                <a:avLst/>
              </a:prstGeom>
              <a:noFill/>
            </p:spPr>
            <p:txBody>
              <a:bodyPr wrap="square" rtlCol="0">
                <a:spAutoFit/>
              </a:bodyPr>
              <a:lstStyle/>
              <a:p>
                <a:r>
                  <a:rPr lang="zh-CN" altLang="en-US" sz="2400" b="1">
                    <a:solidFill>
                      <a:srgbClr val="FF0000"/>
                    </a:solidFill>
                    <a:latin typeface="Times New Roman" panose="02020603050405020304" pitchFamily="18" charset="0"/>
                    <a:cs typeface="Times New Roman" panose="02020603050405020304" pitchFamily="18" charset="0"/>
                  </a:rPr>
                  <a:t>电解</a:t>
                </a:r>
              </a:p>
            </p:txBody>
          </p:sp>
        </p:grpSp>
      </p:grpSp>
      <p:grpSp>
        <p:nvGrpSpPr>
          <p:cNvPr id="1026" name="组合 1025"/>
          <p:cNvGrpSpPr/>
          <p:nvPr>
            <p:custDataLst>
              <p:tags r:id="rId12"/>
            </p:custDataLst>
          </p:nvPr>
        </p:nvGrpSpPr>
        <p:grpSpPr>
          <a:xfrm>
            <a:off x="3817620" y="3794760"/>
            <a:ext cx="4786630" cy="544957"/>
            <a:chOff x="3825937" y="2664338"/>
            <a:chExt cx="4098954" cy="545184"/>
          </a:xfrm>
        </p:grpSpPr>
        <p:grpSp>
          <p:nvGrpSpPr>
            <p:cNvPr id="89" name="组合 88"/>
            <p:cNvGrpSpPr/>
            <p:nvPr>
              <p:custDataLst>
                <p:tags r:id="rId18"/>
              </p:custDataLst>
            </p:nvPr>
          </p:nvGrpSpPr>
          <p:grpSpPr>
            <a:xfrm>
              <a:off x="3825937" y="2679859"/>
              <a:ext cx="4098954" cy="529663"/>
              <a:chOff x="3834847" y="2507889"/>
              <a:chExt cx="4098954" cy="529663"/>
            </a:xfrm>
          </p:grpSpPr>
          <p:sp>
            <p:nvSpPr>
              <p:cNvPr id="66" name="Rectangle 13"/>
              <p:cNvSpPr>
                <a:spLocks noChangeArrowheads="1"/>
              </p:cNvSpPr>
              <p:nvPr>
                <p:custDataLst>
                  <p:tags r:id="rId24"/>
                </p:custDataLst>
              </p:nvPr>
            </p:nvSpPr>
            <p:spPr bwMode="auto">
              <a:xfrm>
                <a:off x="3834847" y="2507889"/>
                <a:ext cx="1980673" cy="52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MgCl</a:t>
                </a:r>
                <a:r>
                  <a:rPr kumimoji="0" lang="en-US" altLang="zh-CN" sz="28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8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r>
                  <a:rPr kumimoji="0" lang="zh-CN" altLang="en-US" sz="2800" b="1" i="0" u="none" strike="noStrike" cap="none" normalizeH="0" baseline="0">
                    <a:ln>
                      <a:noFill/>
                    </a:ln>
                    <a:solidFill>
                      <a:srgbClr val="FF0000"/>
                    </a:solidFill>
                    <a:effectLst/>
                    <a:latin typeface="Times New Roman" panose="02020603050405020304" pitchFamily="18" charset="0"/>
                    <a:ea typeface="方正书宋_GBK"/>
                    <a:cs typeface="Times New Roman" panose="02020603050405020304" pitchFamily="18" charset="0"/>
                  </a:rPr>
                  <a:t>熔融</a:t>
                </a:r>
                <a:r>
                  <a:rPr kumimoji="0" lang="en-US" altLang="zh-CN" sz="28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p>
            </p:txBody>
          </p:sp>
          <p:sp>
            <p:nvSpPr>
              <p:cNvPr id="67" name="Rectangle 14"/>
              <p:cNvSpPr>
                <a:spLocks noChangeArrowheads="1"/>
              </p:cNvSpPr>
              <p:nvPr>
                <p:custDataLst>
                  <p:tags r:id="rId25"/>
                </p:custDataLst>
              </p:nvPr>
            </p:nvSpPr>
            <p:spPr bwMode="auto">
              <a:xfrm>
                <a:off x="6385671" y="2515239"/>
                <a:ext cx="1548130" cy="5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Mg+Cl</a:t>
                </a:r>
                <a:r>
                  <a:rPr kumimoji="0" lang="en-US" altLang="zh-CN" sz="2800" b="1" i="0" u="none" strike="noStrike" cap="none" normalizeH="0" baseline="-30000">
                    <a:ln>
                      <a:noFill/>
                    </a:ln>
                    <a:solidFill>
                      <a:srgbClr val="FF0000"/>
                    </a:solidFill>
                    <a:effectLst/>
                    <a:latin typeface="Times New Roman" panose="02020603050405020304" pitchFamily="18" charset="0"/>
                    <a:ea typeface="NEU-BZ-S92" charset="-122"/>
                    <a:cs typeface="Times New Roman" panose="02020603050405020304" pitchFamily="18" charset="0"/>
                  </a:rPr>
                  <a:t>2</a:t>
                </a:r>
                <a:r>
                  <a:rPr kumimoji="0" lang="en-US" altLang="zh-CN" sz="2800" b="1" i="0" u="none" strike="noStrike" cap="none" normalizeH="0" baseline="0">
                    <a:ln>
                      <a:noFill/>
                    </a:ln>
                    <a:solidFill>
                      <a:srgbClr val="FF0000"/>
                    </a:solidFill>
                    <a:effectLst/>
                    <a:latin typeface="Times New Roman" panose="02020603050405020304" pitchFamily="18" charset="0"/>
                    <a:ea typeface="NEU-BZ-S92" charset="-122"/>
                    <a:cs typeface="Times New Roman" panose="02020603050405020304" pitchFamily="18" charset="0"/>
                  </a:rPr>
                  <a:t>↑</a:t>
                </a:r>
              </a:p>
            </p:txBody>
          </p:sp>
        </p:grpSp>
        <p:grpSp>
          <p:nvGrpSpPr>
            <p:cNvPr id="145" name="组合 144"/>
            <p:cNvGrpSpPr/>
            <p:nvPr>
              <p:custDataLst>
                <p:tags r:id="rId19"/>
              </p:custDataLst>
            </p:nvPr>
          </p:nvGrpSpPr>
          <p:grpSpPr>
            <a:xfrm>
              <a:off x="5620252" y="2664338"/>
              <a:ext cx="705092" cy="460567"/>
              <a:chOff x="7465062" y="997496"/>
              <a:chExt cx="705092" cy="460567"/>
            </a:xfrm>
          </p:grpSpPr>
          <p:grpSp>
            <p:nvGrpSpPr>
              <p:cNvPr id="146" name="组合 145"/>
              <p:cNvGrpSpPr/>
              <p:nvPr>
                <p:custDataLst>
                  <p:tags r:id="rId20"/>
                </p:custDataLst>
              </p:nvPr>
            </p:nvGrpSpPr>
            <p:grpSpPr>
              <a:xfrm>
                <a:off x="7587049" y="1358345"/>
                <a:ext cx="547288" cy="55060"/>
                <a:chOff x="7587049" y="1358345"/>
                <a:chExt cx="547288" cy="55060"/>
              </a:xfrm>
            </p:grpSpPr>
            <p:cxnSp>
              <p:nvCxnSpPr>
                <p:cNvPr id="148" name="直接连接符 147"/>
                <p:cNvCxnSpPr/>
                <p:nvPr>
                  <p:custDataLst>
                    <p:tags r:id="rId22"/>
                  </p:custDataLst>
                </p:nvPr>
              </p:nvCxnSpPr>
              <p:spPr>
                <a:xfrm flipV="1">
                  <a:off x="7617411" y="1358345"/>
                  <a:ext cx="475736" cy="1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custDataLst>
                    <p:tags r:id="rId23"/>
                  </p:custDataLst>
                </p:nvPr>
              </p:nvCxnSpPr>
              <p:spPr>
                <a:xfrm flipV="1">
                  <a:off x="7587049" y="1411854"/>
                  <a:ext cx="547288" cy="15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7" name="文本框 146"/>
              <p:cNvSpPr txBox="1"/>
              <p:nvPr>
                <p:custDataLst>
                  <p:tags r:id="rId21"/>
                </p:custDataLst>
              </p:nvPr>
            </p:nvSpPr>
            <p:spPr>
              <a:xfrm>
                <a:off x="7465062" y="997496"/>
                <a:ext cx="705092" cy="460567"/>
              </a:xfrm>
              <a:prstGeom prst="rect">
                <a:avLst/>
              </a:prstGeom>
              <a:noFill/>
            </p:spPr>
            <p:txBody>
              <a:bodyPr wrap="square" rtlCol="0">
                <a:spAutoFit/>
              </a:bodyPr>
              <a:lstStyle/>
              <a:p>
                <a:r>
                  <a:rPr lang="zh-CN" altLang="en-US" sz="2400" b="1">
                    <a:solidFill>
                      <a:srgbClr val="FF0000"/>
                    </a:solidFill>
                    <a:latin typeface="Times New Roman" panose="02020603050405020304" pitchFamily="18" charset="0"/>
                    <a:cs typeface="Times New Roman" panose="02020603050405020304" pitchFamily="18" charset="0"/>
                  </a:rPr>
                  <a:t>电解</a:t>
                </a:r>
              </a:p>
            </p:txBody>
          </p:sp>
        </p:grpSp>
      </p:grpSp>
      <p:sp>
        <p:nvSpPr>
          <p:cNvPr id="3" name="文本框 2"/>
          <p:cNvSpPr txBox="1"/>
          <p:nvPr>
            <p:custDataLst>
              <p:tags r:id="rId13"/>
            </p:custDataLst>
          </p:nvPr>
        </p:nvSpPr>
        <p:spPr>
          <a:xfrm>
            <a:off x="1057275" y="5826760"/>
            <a:ext cx="1073785" cy="521970"/>
          </a:xfrm>
          <a:prstGeom prst="rect">
            <a:avLst/>
          </a:prstGeom>
          <a:noFill/>
        </p:spPr>
        <p:txBody>
          <a:bodyPr wrap="none" rtlCol="0" anchor="t">
            <a:spAutoFit/>
          </a:bodyPr>
          <a:lstStyle/>
          <a:p>
            <a:r>
              <a:rPr lang="zh-CN" altLang="en-US" sz="2800" b="1">
                <a:latin typeface="宋体" panose="02010600030101010101" pitchFamily="2" charset="-122"/>
                <a:cs typeface="宋体" panose="02010600030101010101" pitchFamily="2" charset="-122"/>
                <a:sym typeface="+mn-ea"/>
              </a:rPr>
              <a:t>缺点</a:t>
            </a:r>
            <a:r>
              <a:rPr lang="en-US" altLang="zh-CN" sz="2800" b="1">
                <a:latin typeface="宋体" panose="02010600030101010101" pitchFamily="2" charset="-122"/>
                <a:cs typeface="宋体" panose="02010600030101010101" pitchFamily="2" charset="-122"/>
                <a:sym typeface="+mn-ea"/>
              </a:rPr>
              <a:t>:</a:t>
            </a:r>
          </a:p>
        </p:txBody>
      </p:sp>
      <p:sp>
        <p:nvSpPr>
          <p:cNvPr id="4" name="文本框 3"/>
          <p:cNvSpPr txBox="1"/>
          <p:nvPr>
            <p:custDataLst>
              <p:tags r:id="rId14"/>
            </p:custDataLst>
          </p:nvPr>
        </p:nvSpPr>
        <p:spPr>
          <a:xfrm>
            <a:off x="2131060" y="5826760"/>
            <a:ext cx="4450080" cy="521970"/>
          </a:xfrm>
          <a:prstGeom prst="rect">
            <a:avLst/>
          </a:prstGeom>
          <a:noFill/>
        </p:spPr>
        <p:txBody>
          <a:bodyPr wrap="none" rtlCol="0" anchor="t">
            <a:spAutoFit/>
          </a:bodyPr>
          <a:lstStyle/>
          <a:p>
            <a:r>
              <a:rPr lang="zh-CN" altLang="en-US" sz="2800" b="1">
                <a:solidFill>
                  <a:srgbClr val="120EB7"/>
                </a:solidFill>
                <a:latin typeface="宋体" panose="02010600030101010101" pitchFamily="2" charset="-122"/>
                <a:sym typeface="+mn-ea"/>
              </a:rPr>
              <a:t>消耗大量的电能，成本较高</a:t>
            </a:r>
          </a:p>
        </p:txBody>
      </p:sp>
      <p:sp>
        <p:nvSpPr>
          <p:cNvPr id="16" name="矩形 15"/>
          <p:cNvSpPr/>
          <p:nvPr>
            <p:custDataLst>
              <p:tags r:id="rId15"/>
            </p:custDataLst>
          </p:nvPr>
        </p:nvSpPr>
        <p:spPr>
          <a:xfrm>
            <a:off x="914399" y="59496"/>
            <a:ext cx="8250555" cy="521970"/>
          </a:xfrm>
          <a:prstGeom prst="rect">
            <a:avLst/>
          </a:prstGeom>
        </p:spPr>
        <p:txBody>
          <a:bodyPr wrap="square">
            <a:spAutoFit/>
            <a:scene3d>
              <a:camera prst="orthographicFront"/>
              <a:lightRig rig="threePt" dir="t"/>
            </a:scene3d>
          </a:bodyPr>
          <a:lstStyle/>
          <a:p>
            <a:pPr algn="l"/>
            <a:r>
              <a:rPr kumimoji="1"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rPr>
              <a:t>二、金属矿物的开发利用</a:t>
            </a:r>
            <a:r>
              <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dirty="0">
                <a:latin typeface="Times New Roman" panose="02020603050405020304" pitchFamily="18" charset="0"/>
                <a:sym typeface="+mn-ea"/>
              </a:rPr>
              <a:t>金属的冶炼（</a:t>
            </a:r>
            <a:r>
              <a:rPr lang="zh-CN" altLang="en-US" sz="2800" b="1" dirty="0">
                <a:solidFill>
                  <a:srgbClr val="7030A0"/>
                </a:solidFill>
                <a:latin typeface="宋体" panose="02010600030101010101" pitchFamily="2" charset="-122"/>
                <a:cs typeface="微软雅黑" panose="020B0503020204020204" pitchFamily="34" charset="-122"/>
                <a:sym typeface="+mn-ea"/>
              </a:rPr>
              <a:t>化学方法</a:t>
            </a:r>
            <a:r>
              <a:rPr lang="zh-CN" altLang="en-US" sz="2800" b="1" dirty="0">
                <a:latin typeface="Times New Roman" panose="02020603050405020304" pitchFamily="18" charset="0"/>
                <a:sym typeface="+mn-ea"/>
              </a:rPr>
              <a:t>）</a:t>
            </a:r>
            <a:endParaRPr kumimoji="1"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9" name="文本框 8"/>
          <p:cNvSpPr txBox="1"/>
          <p:nvPr>
            <p:custDataLst>
              <p:tags r:id="rId16"/>
            </p:custDataLst>
          </p:nvPr>
        </p:nvSpPr>
        <p:spPr>
          <a:xfrm>
            <a:off x="1057910" y="1918970"/>
            <a:ext cx="7963535" cy="583565"/>
          </a:xfrm>
          <a:prstGeom prst="rect">
            <a:avLst/>
          </a:prstGeom>
          <a:noFill/>
          <a:ln>
            <a:solidFill>
              <a:srgbClr val="C00000"/>
            </a:solidFill>
          </a:ln>
        </p:spPr>
        <p:txBody>
          <a:bodyPr wrap="square" rtlCol="0" anchor="t">
            <a:spAutoFit/>
          </a:bodyPr>
          <a:lstStyle/>
          <a:p>
            <a:r>
              <a:rPr lang="zh-CN" altLang="en-US" sz="3200" b="1"/>
              <a:t>K Ca Na Mg Al Zn Fe Sn Pb (H) Cu Hg Ag Pt Au</a:t>
            </a:r>
          </a:p>
        </p:txBody>
      </p:sp>
      <p:sp>
        <p:nvSpPr>
          <p:cNvPr id="10" name="椭圆 9"/>
          <p:cNvSpPr/>
          <p:nvPr>
            <p:custDataLst>
              <p:tags r:id="rId17"/>
            </p:custDataLst>
          </p:nvPr>
        </p:nvSpPr>
        <p:spPr>
          <a:xfrm>
            <a:off x="1057910" y="1919605"/>
            <a:ext cx="2505075" cy="582930"/>
          </a:xfrm>
          <a:prstGeom prst="ellipse">
            <a:avLst/>
          </a:prstGeom>
          <a:solidFill>
            <a:schemeClr val="accent1">
              <a:alpha val="9000"/>
            </a:schemeClr>
          </a:solidFill>
          <a:ln w="444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fill="hold"/>
                                        <p:tgtEl>
                                          <p:spTgt spid="65"/>
                                        </p:tgtEl>
                                        <p:attrNameLst>
                                          <p:attrName>ppt_x</p:attrName>
                                        </p:attrNameLst>
                                      </p:cBhvr>
                                      <p:tavLst>
                                        <p:tav tm="0">
                                          <p:val>
                                            <p:strVal val="#ppt_x"/>
                                          </p:val>
                                        </p:tav>
                                        <p:tav tm="100000">
                                          <p:val>
                                            <p:strVal val="#ppt_x"/>
                                          </p:val>
                                        </p:tav>
                                      </p:tavLst>
                                    </p:anim>
                                    <p:anim calcmode="lin" valueType="num">
                                      <p:cBhvr additive="base">
                                        <p:cTn id="13"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after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after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024"/>
                                        </p:tgtEl>
                                        <p:attrNameLst>
                                          <p:attrName>style.visibility</p:attrName>
                                        </p:attrNameLst>
                                      </p:cBhvr>
                                      <p:to>
                                        <p:strVal val="visible"/>
                                      </p:to>
                                    </p:set>
                                    <p:anim calcmode="lin" valueType="num">
                                      <p:cBhvr additive="base">
                                        <p:cTn id="24" dur="500" fill="hold"/>
                                        <p:tgtEl>
                                          <p:spTgt spid="1024"/>
                                        </p:tgtEl>
                                        <p:attrNameLst>
                                          <p:attrName>ppt_x</p:attrName>
                                        </p:attrNameLst>
                                      </p:cBhvr>
                                      <p:tavLst>
                                        <p:tav tm="0">
                                          <p:val>
                                            <p:strVal val="#ppt_x"/>
                                          </p:val>
                                        </p:tav>
                                        <p:tav tm="100000">
                                          <p:val>
                                            <p:strVal val="#ppt_x"/>
                                          </p:val>
                                        </p:tav>
                                      </p:tavLst>
                                    </p:anim>
                                    <p:anim calcmode="lin" valueType="num">
                                      <p:cBhvr additive="base">
                                        <p:cTn id="25"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ljNWRhMDAxYjE3MzdiNTA1YmZjNDYwMDViYTA0ZjA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AS_UNIQUEID" val="3552"/>
</p:tagLst>
</file>

<file path=ppt/tags/tag101.xml><?xml version="1.0" encoding="utf-8"?>
<p:tagLst xmlns:a="http://schemas.openxmlformats.org/drawingml/2006/main" xmlns:r="http://schemas.openxmlformats.org/officeDocument/2006/relationships" xmlns:p="http://schemas.openxmlformats.org/presentationml/2006/main">
  <p:tag name="AS_UNIQUEID" val="3553"/>
</p:tagLst>
</file>

<file path=ppt/tags/tag102.xml><?xml version="1.0" encoding="utf-8"?>
<p:tagLst xmlns:a="http://schemas.openxmlformats.org/drawingml/2006/main" xmlns:r="http://schemas.openxmlformats.org/officeDocument/2006/relationships" xmlns:p="http://schemas.openxmlformats.org/presentationml/2006/main">
  <p:tag name="AS_UNIQUEID" val="887"/>
</p:tagLst>
</file>

<file path=ppt/tags/tag103.xml><?xml version="1.0" encoding="utf-8"?>
<p:tagLst xmlns:a="http://schemas.openxmlformats.org/drawingml/2006/main" xmlns:r="http://schemas.openxmlformats.org/officeDocument/2006/relationships" xmlns:p="http://schemas.openxmlformats.org/presentationml/2006/main">
  <p:tag name="AS_UNIQUEID" val="888"/>
</p:tagLst>
</file>

<file path=ppt/tags/tag104.xml><?xml version="1.0" encoding="utf-8"?>
<p:tagLst xmlns:a="http://schemas.openxmlformats.org/drawingml/2006/main" xmlns:r="http://schemas.openxmlformats.org/officeDocument/2006/relationships" xmlns:p="http://schemas.openxmlformats.org/presentationml/2006/main">
  <p:tag name="AS_UNIQUEID" val="889"/>
</p:tagLst>
</file>

<file path=ppt/tags/tag105.xml><?xml version="1.0" encoding="utf-8"?>
<p:tagLst xmlns:a="http://schemas.openxmlformats.org/drawingml/2006/main" xmlns:r="http://schemas.openxmlformats.org/officeDocument/2006/relationships" xmlns:p="http://schemas.openxmlformats.org/presentationml/2006/main">
  <p:tag name="AS_UNIQUEID" val="742"/>
</p:tagLst>
</file>

<file path=ppt/tags/tag106.xml><?xml version="1.0" encoding="utf-8"?>
<p:tagLst xmlns:a="http://schemas.openxmlformats.org/drawingml/2006/main" xmlns:r="http://schemas.openxmlformats.org/officeDocument/2006/relationships" xmlns:p="http://schemas.openxmlformats.org/presentationml/2006/main">
  <p:tag name="AS_UNIQUEID" val="743"/>
</p:tagLst>
</file>

<file path=ppt/tags/tag107.xml><?xml version="1.0" encoding="utf-8"?>
<p:tagLst xmlns:a="http://schemas.openxmlformats.org/drawingml/2006/main" xmlns:r="http://schemas.openxmlformats.org/officeDocument/2006/relationships" xmlns:p="http://schemas.openxmlformats.org/presentationml/2006/main">
  <p:tag name="AS_UNIQUEID" val="744"/>
</p:tagLst>
</file>

<file path=ppt/tags/tag108.xml><?xml version="1.0" encoding="utf-8"?>
<p:tagLst xmlns:a="http://schemas.openxmlformats.org/drawingml/2006/main" xmlns:r="http://schemas.openxmlformats.org/officeDocument/2006/relationships" xmlns:p="http://schemas.openxmlformats.org/presentationml/2006/main">
  <p:tag name="AS_UNIQUEID" val="745"/>
</p:tagLst>
</file>

<file path=ppt/tags/tag109.xml><?xml version="1.0" encoding="utf-8"?>
<p:tagLst xmlns:a="http://schemas.openxmlformats.org/drawingml/2006/main" xmlns:r="http://schemas.openxmlformats.org/officeDocument/2006/relationships" xmlns:p="http://schemas.openxmlformats.org/presentationml/2006/main">
  <p:tag name="AS_UNIQUEID" val="746"/>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AS_UNIQUEID" val="747"/>
</p:tagLst>
</file>

<file path=ppt/tags/tag111.xml><?xml version="1.0" encoding="utf-8"?>
<p:tagLst xmlns:a="http://schemas.openxmlformats.org/drawingml/2006/main" xmlns:r="http://schemas.openxmlformats.org/officeDocument/2006/relationships" xmlns:p="http://schemas.openxmlformats.org/presentationml/2006/main">
  <p:tag name="AS_UNIQUEID" val="748"/>
</p:tagLst>
</file>

<file path=ppt/tags/tag112.xml><?xml version="1.0" encoding="utf-8"?>
<p:tagLst xmlns:a="http://schemas.openxmlformats.org/drawingml/2006/main" xmlns:r="http://schemas.openxmlformats.org/officeDocument/2006/relationships" xmlns:p="http://schemas.openxmlformats.org/presentationml/2006/main">
  <p:tag name="AS_UNIQUEID" val="749"/>
</p:tagLst>
</file>

<file path=ppt/tags/tag113.xml><?xml version="1.0" encoding="utf-8"?>
<p:tagLst xmlns:a="http://schemas.openxmlformats.org/drawingml/2006/main" xmlns:r="http://schemas.openxmlformats.org/officeDocument/2006/relationships" xmlns:p="http://schemas.openxmlformats.org/presentationml/2006/main">
  <p:tag name="AS_UNIQUEID" val="750"/>
</p:tagLst>
</file>

<file path=ppt/tags/tag114.xml><?xml version="1.0" encoding="utf-8"?>
<p:tagLst xmlns:a="http://schemas.openxmlformats.org/drawingml/2006/main" xmlns:r="http://schemas.openxmlformats.org/officeDocument/2006/relationships" xmlns:p="http://schemas.openxmlformats.org/presentationml/2006/main">
  <p:tag name="AS_UNIQUEID" val="751"/>
</p:tagLst>
</file>

<file path=ppt/tags/tag115.xml><?xml version="1.0" encoding="utf-8"?>
<p:tagLst xmlns:a="http://schemas.openxmlformats.org/drawingml/2006/main" xmlns:r="http://schemas.openxmlformats.org/officeDocument/2006/relationships" xmlns:p="http://schemas.openxmlformats.org/presentationml/2006/main">
  <p:tag name="AS_UNIQUEID" val="752"/>
</p:tagLst>
</file>

<file path=ppt/tags/tag116.xml><?xml version="1.0" encoding="utf-8"?>
<p:tagLst xmlns:a="http://schemas.openxmlformats.org/drawingml/2006/main" xmlns:r="http://schemas.openxmlformats.org/officeDocument/2006/relationships" xmlns:p="http://schemas.openxmlformats.org/presentationml/2006/main">
  <p:tag name="AS_UNIQUEID" val="753"/>
</p:tagLst>
</file>

<file path=ppt/tags/tag117.xml><?xml version="1.0" encoding="utf-8"?>
<p:tagLst xmlns:a="http://schemas.openxmlformats.org/drawingml/2006/main" xmlns:r="http://schemas.openxmlformats.org/officeDocument/2006/relationships" xmlns:p="http://schemas.openxmlformats.org/presentationml/2006/main">
  <p:tag name="AS_UNIQUEID" val="754"/>
</p:tagLst>
</file>

<file path=ppt/tags/tag118.xml><?xml version="1.0" encoding="utf-8"?>
<p:tagLst xmlns:a="http://schemas.openxmlformats.org/drawingml/2006/main" xmlns:r="http://schemas.openxmlformats.org/officeDocument/2006/relationships" xmlns:p="http://schemas.openxmlformats.org/presentationml/2006/main">
  <p:tag name="AS_UNIQUEID" val="756"/>
</p:tagLst>
</file>

<file path=ppt/tags/tag119.xml><?xml version="1.0" encoding="utf-8"?>
<p:tagLst xmlns:a="http://schemas.openxmlformats.org/drawingml/2006/main" xmlns:r="http://schemas.openxmlformats.org/officeDocument/2006/relationships" xmlns:p="http://schemas.openxmlformats.org/presentationml/2006/main">
  <p:tag name="AS_UNIQUEID" val="888"/>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AS_UNIQUEID" val="741"/>
</p:tagLst>
</file>

<file path=ppt/tags/tag121.xml><?xml version="1.0" encoding="utf-8"?>
<p:tagLst xmlns:a="http://schemas.openxmlformats.org/drawingml/2006/main" xmlns:r="http://schemas.openxmlformats.org/officeDocument/2006/relationships" xmlns:p="http://schemas.openxmlformats.org/presentationml/2006/main">
  <p:tag name="AS_UNIQUEID" val="1162"/>
</p:tagLst>
</file>

<file path=ppt/tags/tag122.xml><?xml version="1.0" encoding="utf-8"?>
<p:tagLst xmlns:a="http://schemas.openxmlformats.org/drawingml/2006/main" xmlns:r="http://schemas.openxmlformats.org/officeDocument/2006/relationships" xmlns:p="http://schemas.openxmlformats.org/presentationml/2006/main">
  <p:tag name="AS_UNIQUEID" val="1163"/>
</p:tagLst>
</file>

<file path=ppt/tags/tag123.xml><?xml version="1.0" encoding="utf-8"?>
<p:tagLst xmlns:a="http://schemas.openxmlformats.org/drawingml/2006/main" xmlns:r="http://schemas.openxmlformats.org/officeDocument/2006/relationships" xmlns:p="http://schemas.openxmlformats.org/presentationml/2006/main">
  <p:tag name="AS_UNIQUEID" val="1164"/>
</p:tagLst>
</file>

<file path=ppt/tags/tag124.xml><?xml version="1.0" encoding="utf-8"?>
<p:tagLst xmlns:a="http://schemas.openxmlformats.org/drawingml/2006/main" xmlns:r="http://schemas.openxmlformats.org/officeDocument/2006/relationships" xmlns:p="http://schemas.openxmlformats.org/presentationml/2006/main">
  <p:tag name="AS_UNIQUEID" val="1165"/>
</p:tagLst>
</file>

<file path=ppt/tags/tag125.xml><?xml version="1.0" encoding="utf-8"?>
<p:tagLst xmlns:a="http://schemas.openxmlformats.org/drawingml/2006/main" xmlns:r="http://schemas.openxmlformats.org/officeDocument/2006/relationships" xmlns:p="http://schemas.openxmlformats.org/presentationml/2006/main">
  <p:tag name="AS_UNIQUEID" val="1166"/>
</p:tagLst>
</file>

<file path=ppt/tags/tag126.xml><?xml version="1.0" encoding="utf-8"?>
<p:tagLst xmlns:a="http://schemas.openxmlformats.org/drawingml/2006/main" xmlns:r="http://schemas.openxmlformats.org/officeDocument/2006/relationships" xmlns:p="http://schemas.openxmlformats.org/presentationml/2006/main">
  <p:tag name="AS_UNIQUEID" val="1167"/>
</p:tagLst>
</file>

<file path=ppt/tags/tag127.xml><?xml version="1.0" encoding="utf-8"?>
<p:tagLst xmlns:a="http://schemas.openxmlformats.org/drawingml/2006/main" xmlns:r="http://schemas.openxmlformats.org/officeDocument/2006/relationships" xmlns:p="http://schemas.openxmlformats.org/presentationml/2006/main">
  <p:tag name="AS_UNIQUEID" val="1168"/>
</p:tagLst>
</file>

<file path=ppt/tags/tag128.xml><?xml version="1.0" encoding="utf-8"?>
<p:tagLst xmlns:a="http://schemas.openxmlformats.org/drawingml/2006/main" xmlns:r="http://schemas.openxmlformats.org/officeDocument/2006/relationships" xmlns:p="http://schemas.openxmlformats.org/presentationml/2006/main">
  <p:tag name="AS_UNIQUEID" val="1169"/>
</p:tagLst>
</file>

<file path=ppt/tags/tag129.xml><?xml version="1.0" encoding="utf-8"?>
<p:tagLst xmlns:a="http://schemas.openxmlformats.org/drawingml/2006/main" xmlns:r="http://schemas.openxmlformats.org/officeDocument/2006/relationships" xmlns:p="http://schemas.openxmlformats.org/presentationml/2006/main">
  <p:tag name="AS_UNIQUEID" val="1170"/>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31.xml><?xml version="1.0" encoding="utf-8"?>
<p:tagLst xmlns:a="http://schemas.openxmlformats.org/drawingml/2006/main" xmlns:r="http://schemas.openxmlformats.org/officeDocument/2006/relationships" xmlns:p="http://schemas.openxmlformats.org/presentationml/2006/main">
  <p:tag name="AS_UNIQUEID" val="293"/>
</p:tagLst>
</file>

<file path=ppt/tags/tag132.xml><?xml version="1.0" encoding="utf-8"?>
<p:tagLst xmlns:a="http://schemas.openxmlformats.org/drawingml/2006/main" xmlns:r="http://schemas.openxmlformats.org/officeDocument/2006/relationships" xmlns:p="http://schemas.openxmlformats.org/presentationml/2006/main">
  <p:tag name="AS_UNIQUEID" val="1178"/>
</p:tagLst>
</file>

<file path=ppt/tags/tag133.xml><?xml version="1.0" encoding="utf-8"?>
<p:tagLst xmlns:a="http://schemas.openxmlformats.org/drawingml/2006/main" xmlns:r="http://schemas.openxmlformats.org/officeDocument/2006/relationships" xmlns:p="http://schemas.openxmlformats.org/presentationml/2006/main">
  <p:tag name="AS_UNIQUEID" val="1179"/>
</p:tagLst>
</file>

<file path=ppt/tags/tag134.xml><?xml version="1.0" encoding="utf-8"?>
<p:tagLst xmlns:a="http://schemas.openxmlformats.org/drawingml/2006/main" xmlns:r="http://schemas.openxmlformats.org/officeDocument/2006/relationships" xmlns:p="http://schemas.openxmlformats.org/presentationml/2006/main">
  <p:tag name="AS_UNIQUEID" val="1180"/>
</p:tagLst>
</file>

<file path=ppt/tags/tag135.xml><?xml version="1.0" encoding="utf-8"?>
<p:tagLst xmlns:a="http://schemas.openxmlformats.org/drawingml/2006/main" xmlns:r="http://schemas.openxmlformats.org/officeDocument/2006/relationships" xmlns:p="http://schemas.openxmlformats.org/presentationml/2006/main">
  <p:tag name="AS_UNIQUEID" val="1181"/>
</p:tagLst>
</file>

<file path=ppt/tags/tag136.xml><?xml version="1.0" encoding="utf-8"?>
<p:tagLst xmlns:a="http://schemas.openxmlformats.org/drawingml/2006/main" xmlns:r="http://schemas.openxmlformats.org/officeDocument/2006/relationships" xmlns:p="http://schemas.openxmlformats.org/presentationml/2006/main">
  <p:tag name="AS_UNIQUEID" val="1182"/>
</p:tagLst>
</file>

<file path=ppt/tags/tag137.xml><?xml version="1.0" encoding="utf-8"?>
<p:tagLst xmlns:a="http://schemas.openxmlformats.org/drawingml/2006/main" xmlns:r="http://schemas.openxmlformats.org/officeDocument/2006/relationships" xmlns:p="http://schemas.openxmlformats.org/presentationml/2006/main">
  <p:tag name="AS_UNIQUEID" val="1183"/>
</p:tagLst>
</file>

<file path=ppt/tags/tag138.xml><?xml version="1.0" encoding="utf-8"?>
<p:tagLst xmlns:a="http://schemas.openxmlformats.org/drawingml/2006/main" xmlns:r="http://schemas.openxmlformats.org/officeDocument/2006/relationships" xmlns:p="http://schemas.openxmlformats.org/presentationml/2006/main">
  <p:tag name="AS_UNIQUEID" val="1184"/>
</p:tagLst>
</file>

<file path=ppt/tags/tag139.xml><?xml version="1.0" encoding="utf-8"?>
<p:tagLst xmlns:a="http://schemas.openxmlformats.org/drawingml/2006/main" xmlns:r="http://schemas.openxmlformats.org/officeDocument/2006/relationships" xmlns:p="http://schemas.openxmlformats.org/presentationml/2006/main">
  <p:tag name="AS_UNIQUEID" val="1185"/>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AS_UNIQUEID" val="1186"/>
</p:tagLst>
</file>

<file path=ppt/tags/tag141.xml><?xml version="1.0" encoding="utf-8"?>
<p:tagLst xmlns:a="http://schemas.openxmlformats.org/drawingml/2006/main" xmlns:r="http://schemas.openxmlformats.org/officeDocument/2006/relationships" xmlns:p="http://schemas.openxmlformats.org/presentationml/2006/main">
  <p:tag name="AS_UNIQUEID" val="1187"/>
</p:tagLst>
</file>

<file path=ppt/tags/tag142.xml><?xml version="1.0" encoding="utf-8"?>
<p:tagLst xmlns:a="http://schemas.openxmlformats.org/drawingml/2006/main" xmlns:r="http://schemas.openxmlformats.org/officeDocument/2006/relationships" xmlns:p="http://schemas.openxmlformats.org/presentationml/2006/main">
  <p:tag name="AS_UNIQUEID" val="520"/>
</p:tagLst>
</file>

<file path=ppt/tags/tag143.xml><?xml version="1.0" encoding="utf-8"?>
<p:tagLst xmlns:a="http://schemas.openxmlformats.org/drawingml/2006/main" xmlns:r="http://schemas.openxmlformats.org/officeDocument/2006/relationships" xmlns:p="http://schemas.openxmlformats.org/presentationml/2006/main">
  <p:tag name="AS_UNIQUEID" val="3176"/>
</p:tagLst>
</file>

<file path=ppt/tags/tag144.xml><?xml version="1.0" encoding="utf-8"?>
<p:tagLst xmlns:a="http://schemas.openxmlformats.org/drawingml/2006/main" xmlns:r="http://schemas.openxmlformats.org/officeDocument/2006/relationships" xmlns:p="http://schemas.openxmlformats.org/presentationml/2006/main">
  <p:tag name="AS_UNIQUEID" val="3555"/>
</p:tagLst>
</file>

<file path=ppt/tags/tag145.xml><?xml version="1.0" encoding="utf-8"?>
<p:tagLst xmlns:a="http://schemas.openxmlformats.org/drawingml/2006/main" xmlns:r="http://schemas.openxmlformats.org/officeDocument/2006/relationships" xmlns:p="http://schemas.openxmlformats.org/presentationml/2006/main">
  <p:tag name="AS_UNIQUEID" val="3556"/>
</p:tagLst>
</file>

<file path=ppt/tags/tag146.xml><?xml version="1.0" encoding="utf-8"?>
<p:tagLst xmlns:a="http://schemas.openxmlformats.org/drawingml/2006/main" xmlns:r="http://schemas.openxmlformats.org/officeDocument/2006/relationships" xmlns:p="http://schemas.openxmlformats.org/presentationml/2006/main">
  <p:tag name="AS_UNIQUEID" val="3557"/>
</p:tagLst>
</file>

<file path=ppt/tags/tag14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48.xml><?xml version="1.0" encoding="utf-8"?>
<p:tagLst xmlns:a="http://schemas.openxmlformats.org/drawingml/2006/main" xmlns:r="http://schemas.openxmlformats.org/officeDocument/2006/relationships" xmlns:p="http://schemas.openxmlformats.org/presentationml/2006/main">
  <p:tag name="AS_UNIQUEID" val="495"/>
</p:tagLst>
</file>

<file path=ppt/tags/tag149.xml><?xml version="1.0" encoding="utf-8"?>
<p:tagLst xmlns:a="http://schemas.openxmlformats.org/drawingml/2006/main" xmlns:r="http://schemas.openxmlformats.org/officeDocument/2006/relationships" xmlns:p="http://schemas.openxmlformats.org/presentationml/2006/main">
  <p:tag name="AS_UNIQUEID" val="496"/>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AS_UNIQUEID" val="520"/>
</p:tagLst>
</file>

<file path=ppt/tags/tag151.xml><?xml version="1.0" encoding="utf-8"?>
<p:tagLst xmlns:a="http://schemas.openxmlformats.org/drawingml/2006/main" xmlns:r="http://schemas.openxmlformats.org/officeDocument/2006/relationships" xmlns:p="http://schemas.openxmlformats.org/presentationml/2006/main">
  <p:tag name="AS_UNIQUEID" val="906"/>
</p:tagLst>
</file>

<file path=ppt/tags/tag152.xml><?xml version="1.0" encoding="utf-8"?>
<p:tagLst xmlns:a="http://schemas.openxmlformats.org/drawingml/2006/main" xmlns:r="http://schemas.openxmlformats.org/officeDocument/2006/relationships" xmlns:p="http://schemas.openxmlformats.org/presentationml/2006/main">
  <p:tag name="AS_UNIQUEID" val="914"/>
</p:tagLst>
</file>

<file path=ppt/tags/tag153.xml><?xml version="1.0" encoding="utf-8"?>
<p:tagLst xmlns:a="http://schemas.openxmlformats.org/drawingml/2006/main" xmlns:r="http://schemas.openxmlformats.org/officeDocument/2006/relationships" xmlns:p="http://schemas.openxmlformats.org/presentationml/2006/main">
  <p:tag name="AS_UNIQUEID" val="495"/>
</p:tagLst>
</file>

<file path=ppt/tags/tag154.xml><?xml version="1.0" encoding="utf-8"?>
<p:tagLst xmlns:a="http://schemas.openxmlformats.org/drawingml/2006/main" xmlns:r="http://schemas.openxmlformats.org/officeDocument/2006/relationships" xmlns:p="http://schemas.openxmlformats.org/presentationml/2006/main">
  <p:tag name="AS_UNIQUEID" val="468"/>
</p:tagLst>
</file>

<file path=ppt/tags/tag155.xml><?xml version="1.0" encoding="utf-8"?>
<p:tagLst xmlns:a="http://schemas.openxmlformats.org/drawingml/2006/main" xmlns:r="http://schemas.openxmlformats.org/officeDocument/2006/relationships" xmlns:p="http://schemas.openxmlformats.org/presentationml/2006/main">
  <p:tag name="AS_UNIQUEID" val="477"/>
</p:tagLst>
</file>

<file path=ppt/tags/tag156.xml><?xml version="1.0" encoding="utf-8"?>
<p:tagLst xmlns:a="http://schemas.openxmlformats.org/drawingml/2006/main" xmlns:r="http://schemas.openxmlformats.org/officeDocument/2006/relationships" xmlns:p="http://schemas.openxmlformats.org/presentationml/2006/main">
  <p:tag name="AS_UNIQUEID" val="470"/>
</p:tagLst>
</file>

<file path=ppt/tags/tag157.xml><?xml version="1.0" encoding="utf-8"?>
<p:tagLst xmlns:a="http://schemas.openxmlformats.org/drawingml/2006/main" xmlns:r="http://schemas.openxmlformats.org/officeDocument/2006/relationships" xmlns:p="http://schemas.openxmlformats.org/presentationml/2006/main">
  <p:tag name="AS_UNIQUEID" val="471"/>
</p:tagLst>
</file>

<file path=ppt/tags/tag158.xml><?xml version="1.0" encoding="utf-8"?>
<p:tagLst xmlns:a="http://schemas.openxmlformats.org/drawingml/2006/main" xmlns:r="http://schemas.openxmlformats.org/officeDocument/2006/relationships" xmlns:p="http://schemas.openxmlformats.org/presentationml/2006/main">
  <p:tag name="AS_UNIQUEID" val="470"/>
</p:tagLst>
</file>

<file path=ppt/tags/tag159.xml><?xml version="1.0" encoding="utf-8"?>
<p:tagLst xmlns:a="http://schemas.openxmlformats.org/drawingml/2006/main" xmlns:r="http://schemas.openxmlformats.org/officeDocument/2006/relationships" xmlns:p="http://schemas.openxmlformats.org/presentationml/2006/main">
  <p:tag name="AS_UNIQUEID" val="474"/>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AS_UNIQUEID" val="475"/>
</p:tagLst>
</file>

<file path=ppt/tags/tag161.xml><?xml version="1.0" encoding="utf-8"?>
<p:tagLst xmlns:a="http://schemas.openxmlformats.org/drawingml/2006/main" xmlns:r="http://schemas.openxmlformats.org/officeDocument/2006/relationships" xmlns:p="http://schemas.openxmlformats.org/presentationml/2006/main">
  <p:tag name="AS_UNIQUEID" val="915"/>
</p:tagLst>
</file>

<file path=ppt/tags/tag162.xml><?xml version="1.0" encoding="utf-8"?>
<p:tagLst xmlns:a="http://schemas.openxmlformats.org/drawingml/2006/main" xmlns:r="http://schemas.openxmlformats.org/officeDocument/2006/relationships" xmlns:p="http://schemas.openxmlformats.org/presentationml/2006/main">
  <p:tag name="AS_UNIQUEID" val="916"/>
</p:tagLst>
</file>

<file path=ppt/tags/tag163.xml><?xml version="1.0" encoding="utf-8"?>
<p:tagLst xmlns:a="http://schemas.openxmlformats.org/drawingml/2006/main" xmlns:r="http://schemas.openxmlformats.org/officeDocument/2006/relationships" xmlns:p="http://schemas.openxmlformats.org/presentationml/2006/main">
  <p:tag name="AS_UNIQUEID" val="917"/>
</p:tagLst>
</file>

<file path=ppt/tags/tag164.xml><?xml version="1.0" encoding="utf-8"?>
<p:tagLst xmlns:a="http://schemas.openxmlformats.org/drawingml/2006/main" xmlns:r="http://schemas.openxmlformats.org/officeDocument/2006/relationships" xmlns:p="http://schemas.openxmlformats.org/presentationml/2006/main">
  <p:tag name="AS_UNIQUEID" val="918"/>
</p:tagLst>
</file>

<file path=ppt/tags/tag165.xml><?xml version="1.0" encoding="utf-8"?>
<p:tagLst xmlns:a="http://schemas.openxmlformats.org/drawingml/2006/main" xmlns:r="http://schemas.openxmlformats.org/officeDocument/2006/relationships" xmlns:p="http://schemas.openxmlformats.org/presentationml/2006/main">
  <p:tag name="AS_UNIQUEID" val="919"/>
</p:tagLst>
</file>

<file path=ppt/tags/tag166.xml><?xml version="1.0" encoding="utf-8"?>
<p:tagLst xmlns:a="http://schemas.openxmlformats.org/drawingml/2006/main" xmlns:r="http://schemas.openxmlformats.org/officeDocument/2006/relationships" xmlns:p="http://schemas.openxmlformats.org/presentationml/2006/main">
  <p:tag name="AS_UNIQUEID" val="907"/>
</p:tagLst>
</file>

<file path=ppt/tags/tag167.xml><?xml version="1.0" encoding="utf-8"?>
<p:tagLst xmlns:a="http://schemas.openxmlformats.org/drawingml/2006/main" xmlns:r="http://schemas.openxmlformats.org/officeDocument/2006/relationships" xmlns:p="http://schemas.openxmlformats.org/presentationml/2006/main">
  <p:tag name="AS_UNIQUEID" val="908"/>
</p:tagLst>
</file>

<file path=ppt/tags/tag168.xml><?xml version="1.0" encoding="utf-8"?>
<p:tagLst xmlns:a="http://schemas.openxmlformats.org/drawingml/2006/main" xmlns:r="http://schemas.openxmlformats.org/officeDocument/2006/relationships" xmlns:p="http://schemas.openxmlformats.org/presentationml/2006/main">
  <p:tag name="AS_UNIQUEID" val="909"/>
</p:tagLst>
</file>

<file path=ppt/tags/tag169.xml><?xml version="1.0" encoding="utf-8"?>
<p:tagLst xmlns:a="http://schemas.openxmlformats.org/drawingml/2006/main" xmlns:r="http://schemas.openxmlformats.org/officeDocument/2006/relationships" xmlns:p="http://schemas.openxmlformats.org/presentationml/2006/main">
  <p:tag name="AS_UNIQUEID" val="910"/>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AS_UNIQUEID" val="913"/>
</p:tagLst>
</file>

<file path=ppt/tags/tag171.xml><?xml version="1.0" encoding="utf-8"?>
<p:tagLst xmlns:a="http://schemas.openxmlformats.org/drawingml/2006/main" xmlns:r="http://schemas.openxmlformats.org/officeDocument/2006/relationships" xmlns:p="http://schemas.openxmlformats.org/presentationml/2006/main">
  <p:tag name="AS_UNIQUEID" val="911"/>
</p:tagLst>
</file>

<file path=ppt/tags/tag172.xml><?xml version="1.0" encoding="utf-8"?>
<p:tagLst xmlns:a="http://schemas.openxmlformats.org/drawingml/2006/main" xmlns:r="http://schemas.openxmlformats.org/officeDocument/2006/relationships" xmlns:p="http://schemas.openxmlformats.org/presentationml/2006/main">
  <p:tag name="AS_UNIQUEID" val="912"/>
</p:tagLst>
</file>

<file path=ppt/tags/tag17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74.xml><?xml version="1.0" encoding="utf-8"?>
<p:tagLst xmlns:a="http://schemas.openxmlformats.org/drawingml/2006/main" xmlns:r="http://schemas.openxmlformats.org/officeDocument/2006/relationships" xmlns:p="http://schemas.openxmlformats.org/presentationml/2006/main">
  <p:tag name="AS_UNIQUEID" val="985"/>
</p:tagLst>
</file>

<file path=ppt/tags/tag175.xml><?xml version="1.0" encoding="utf-8"?>
<p:tagLst xmlns:a="http://schemas.openxmlformats.org/drawingml/2006/main" xmlns:r="http://schemas.openxmlformats.org/officeDocument/2006/relationships" xmlns:p="http://schemas.openxmlformats.org/presentationml/2006/main">
  <p:tag name="AS_UNIQUEID" val="770"/>
</p:tagLst>
</file>

<file path=ppt/tags/tag176.xml><?xml version="1.0" encoding="utf-8"?>
<p:tagLst xmlns:a="http://schemas.openxmlformats.org/drawingml/2006/main" xmlns:r="http://schemas.openxmlformats.org/officeDocument/2006/relationships" xmlns:p="http://schemas.openxmlformats.org/presentationml/2006/main">
  <p:tag name="AS_UNIQUEID" val="986"/>
</p:tagLst>
</file>

<file path=ppt/tags/tag177.xml><?xml version="1.0" encoding="utf-8"?>
<p:tagLst xmlns:a="http://schemas.openxmlformats.org/drawingml/2006/main" xmlns:r="http://schemas.openxmlformats.org/officeDocument/2006/relationships" xmlns:p="http://schemas.openxmlformats.org/presentationml/2006/main">
  <p:tag name="AS_UNIQUEID" val="987"/>
</p:tagLst>
</file>

<file path=ppt/tags/tag178.xml><?xml version="1.0" encoding="utf-8"?>
<p:tagLst xmlns:a="http://schemas.openxmlformats.org/drawingml/2006/main" xmlns:r="http://schemas.openxmlformats.org/officeDocument/2006/relationships" xmlns:p="http://schemas.openxmlformats.org/presentationml/2006/main">
  <p:tag name="AS_UNIQUEID" val="988"/>
</p:tagLst>
</file>

<file path=ppt/tags/tag179.xml><?xml version="1.0" encoding="utf-8"?>
<p:tagLst xmlns:a="http://schemas.openxmlformats.org/drawingml/2006/main" xmlns:r="http://schemas.openxmlformats.org/officeDocument/2006/relationships" xmlns:p="http://schemas.openxmlformats.org/presentationml/2006/main">
  <p:tag name="AS_UNIQUEID" val="772"/>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AS_UNIQUEID" val="989"/>
</p:tagLst>
</file>

<file path=ppt/tags/tag181.xml><?xml version="1.0" encoding="utf-8"?>
<p:tagLst xmlns:a="http://schemas.openxmlformats.org/drawingml/2006/main" xmlns:r="http://schemas.openxmlformats.org/officeDocument/2006/relationships" xmlns:p="http://schemas.openxmlformats.org/presentationml/2006/main">
  <p:tag name="AS_UNIQUEID" val="990"/>
</p:tagLst>
</file>

<file path=ppt/tags/tag182.xml><?xml version="1.0" encoding="utf-8"?>
<p:tagLst xmlns:a="http://schemas.openxmlformats.org/drawingml/2006/main" xmlns:r="http://schemas.openxmlformats.org/officeDocument/2006/relationships" xmlns:p="http://schemas.openxmlformats.org/presentationml/2006/main">
  <p:tag name="AS_UNIQUEID" val="991"/>
</p:tagLst>
</file>

<file path=ppt/tags/tag183.xml><?xml version="1.0" encoding="utf-8"?>
<p:tagLst xmlns:a="http://schemas.openxmlformats.org/drawingml/2006/main" xmlns:r="http://schemas.openxmlformats.org/officeDocument/2006/relationships" xmlns:p="http://schemas.openxmlformats.org/presentationml/2006/main">
  <p:tag name="AS_UNIQUEID" val="999"/>
</p:tagLst>
</file>

<file path=ppt/tags/tag184.xml><?xml version="1.0" encoding="utf-8"?>
<p:tagLst xmlns:a="http://schemas.openxmlformats.org/drawingml/2006/main" xmlns:r="http://schemas.openxmlformats.org/officeDocument/2006/relationships" xmlns:p="http://schemas.openxmlformats.org/presentationml/2006/main">
  <p:tag name="AS_UNIQUEID" val="1000"/>
</p:tagLst>
</file>

<file path=ppt/tags/tag185.xml><?xml version="1.0" encoding="utf-8"?>
<p:tagLst xmlns:a="http://schemas.openxmlformats.org/drawingml/2006/main" xmlns:r="http://schemas.openxmlformats.org/officeDocument/2006/relationships" xmlns:p="http://schemas.openxmlformats.org/presentationml/2006/main">
  <p:tag name="AS_UNIQUEID" val="1002"/>
</p:tagLst>
</file>

<file path=ppt/tags/tag186.xml><?xml version="1.0" encoding="utf-8"?>
<p:tagLst xmlns:a="http://schemas.openxmlformats.org/drawingml/2006/main" xmlns:r="http://schemas.openxmlformats.org/officeDocument/2006/relationships" xmlns:p="http://schemas.openxmlformats.org/presentationml/2006/main">
  <p:tag name="AS_UNIQUEID" val="1003"/>
</p:tagLst>
</file>

<file path=ppt/tags/tag187.xml><?xml version="1.0" encoding="utf-8"?>
<p:tagLst xmlns:a="http://schemas.openxmlformats.org/drawingml/2006/main" xmlns:r="http://schemas.openxmlformats.org/officeDocument/2006/relationships" xmlns:p="http://schemas.openxmlformats.org/presentationml/2006/main">
  <p:tag name="AS_UNIQUEID" val="1243"/>
</p:tagLst>
</file>

<file path=ppt/tags/tag188.xml><?xml version="1.0" encoding="utf-8"?>
<p:tagLst xmlns:a="http://schemas.openxmlformats.org/drawingml/2006/main" xmlns:r="http://schemas.openxmlformats.org/officeDocument/2006/relationships" xmlns:p="http://schemas.openxmlformats.org/presentationml/2006/main">
  <p:tag name="AS_UNIQUEID" val="291"/>
</p:tagLst>
</file>

<file path=ppt/tags/tag189.xml><?xml version="1.0" encoding="utf-8"?>
<p:tagLst xmlns:a="http://schemas.openxmlformats.org/drawingml/2006/main" xmlns:r="http://schemas.openxmlformats.org/officeDocument/2006/relationships" xmlns:p="http://schemas.openxmlformats.org/presentationml/2006/main">
  <p:tag name="AS_UNIQUEID" val="292"/>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AS_UNIQUEID" val="293"/>
</p:tagLst>
</file>

<file path=ppt/tags/tag191.xml><?xml version="1.0" encoding="utf-8"?>
<p:tagLst xmlns:a="http://schemas.openxmlformats.org/drawingml/2006/main" xmlns:r="http://schemas.openxmlformats.org/officeDocument/2006/relationships" xmlns:p="http://schemas.openxmlformats.org/presentationml/2006/main">
  <p:tag name="AS_UNIQUEID" val="294"/>
</p:tagLst>
</file>

<file path=ppt/tags/tag192.xml><?xml version="1.0" encoding="utf-8"?>
<p:tagLst xmlns:a="http://schemas.openxmlformats.org/drawingml/2006/main" xmlns:r="http://schemas.openxmlformats.org/officeDocument/2006/relationships" xmlns:p="http://schemas.openxmlformats.org/presentationml/2006/main">
  <p:tag name="AS_UNIQUEID" val="295"/>
</p:tagLst>
</file>

<file path=ppt/tags/tag193.xml><?xml version="1.0" encoding="utf-8"?>
<p:tagLst xmlns:a="http://schemas.openxmlformats.org/drawingml/2006/main" xmlns:r="http://schemas.openxmlformats.org/officeDocument/2006/relationships" xmlns:p="http://schemas.openxmlformats.org/presentationml/2006/main">
  <p:tag name="AS_UNIQUEID" val="296"/>
</p:tagLst>
</file>

<file path=ppt/tags/tag194.xml><?xml version="1.0" encoding="utf-8"?>
<p:tagLst xmlns:a="http://schemas.openxmlformats.org/drawingml/2006/main" xmlns:r="http://schemas.openxmlformats.org/officeDocument/2006/relationships" xmlns:p="http://schemas.openxmlformats.org/presentationml/2006/main">
  <p:tag name="AS_UNIQUEID" val="1004"/>
</p:tagLst>
</file>

<file path=ppt/tags/tag195.xml><?xml version="1.0" encoding="utf-8"?>
<p:tagLst xmlns:a="http://schemas.openxmlformats.org/drawingml/2006/main" xmlns:r="http://schemas.openxmlformats.org/officeDocument/2006/relationships" xmlns:p="http://schemas.openxmlformats.org/presentationml/2006/main">
  <p:tag name="AS_UNIQUEID" val="433"/>
</p:tagLst>
</file>

<file path=ppt/tags/tag196.xml><?xml version="1.0" encoding="utf-8"?>
<p:tagLst xmlns:a="http://schemas.openxmlformats.org/drawingml/2006/main" xmlns:r="http://schemas.openxmlformats.org/officeDocument/2006/relationships" xmlns:p="http://schemas.openxmlformats.org/presentationml/2006/main">
  <p:tag name="AS_UNIQUEID" val="1001"/>
</p:tagLst>
</file>

<file path=ppt/tags/tag197.xml><?xml version="1.0" encoding="utf-8"?>
<p:tagLst xmlns:a="http://schemas.openxmlformats.org/drawingml/2006/main" xmlns:r="http://schemas.openxmlformats.org/officeDocument/2006/relationships" xmlns:p="http://schemas.openxmlformats.org/presentationml/2006/main">
  <p:tag name="AS_UNIQUEID" val="433"/>
</p:tagLst>
</file>

<file path=ppt/tags/tag198.xml><?xml version="1.0" encoding="utf-8"?>
<p:tagLst xmlns:a="http://schemas.openxmlformats.org/drawingml/2006/main" xmlns:r="http://schemas.openxmlformats.org/officeDocument/2006/relationships" xmlns:p="http://schemas.openxmlformats.org/presentationml/2006/main">
  <p:tag name="AS_UNIQUEID" val="781"/>
</p:tagLst>
</file>

<file path=ppt/tags/tag199.xml><?xml version="1.0" encoding="utf-8"?>
<p:tagLst xmlns:a="http://schemas.openxmlformats.org/drawingml/2006/main" xmlns:r="http://schemas.openxmlformats.org/officeDocument/2006/relationships" xmlns:p="http://schemas.openxmlformats.org/presentationml/2006/main">
  <p:tag name="AS_UNIQUEID" val="782"/>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AS_UNIQUEID" val="992"/>
</p:tagLst>
</file>

<file path=ppt/tags/tag201.xml><?xml version="1.0" encoding="utf-8"?>
<p:tagLst xmlns:a="http://schemas.openxmlformats.org/drawingml/2006/main" xmlns:r="http://schemas.openxmlformats.org/officeDocument/2006/relationships" xmlns:p="http://schemas.openxmlformats.org/presentationml/2006/main">
  <p:tag name="AS_UNIQUEID" val="993"/>
</p:tagLst>
</file>

<file path=ppt/tags/tag202.xml><?xml version="1.0" encoding="utf-8"?>
<p:tagLst xmlns:a="http://schemas.openxmlformats.org/drawingml/2006/main" xmlns:r="http://schemas.openxmlformats.org/officeDocument/2006/relationships" xmlns:p="http://schemas.openxmlformats.org/presentationml/2006/main">
  <p:tag name="AS_UNIQUEID" val="994"/>
</p:tagLst>
</file>

<file path=ppt/tags/tag203.xml><?xml version="1.0" encoding="utf-8"?>
<p:tagLst xmlns:a="http://schemas.openxmlformats.org/drawingml/2006/main" xmlns:r="http://schemas.openxmlformats.org/officeDocument/2006/relationships" xmlns:p="http://schemas.openxmlformats.org/presentationml/2006/main">
  <p:tag name="AS_UNIQUEID" val="995"/>
</p:tagLst>
</file>

<file path=ppt/tags/tag204.xml><?xml version="1.0" encoding="utf-8"?>
<p:tagLst xmlns:a="http://schemas.openxmlformats.org/drawingml/2006/main" xmlns:r="http://schemas.openxmlformats.org/officeDocument/2006/relationships" xmlns:p="http://schemas.openxmlformats.org/presentationml/2006/main">
  <p:tag name="AS_UNIQUEID" val="998"/>
</p:tagLst>
</file>

<file path=ppt/tags/tag205.xml><?xml version="1.0" encoding="utf-8"?>
<p:tagLst xmlns:a="http://schemas.openxmlformats.org/drawingml/2006/main" xmlns:r="http://schemas.openxmlformats.org/officeDocument/2006/relationships" xmlns:p="http://schemas.openxmlformats.org/presentationml/2006/main">
  <p:tag name="AS_UNIQUEID" val="996"/>
</p:tagLst>
</file>

<file path=ppt/tags/tag206.xml><?xml version="1.0" encoding="utf-8"?>
<p:tagLst xmlns:a="http://schemas.openxmlformats.org/drawingml/2006/main" xmlns:r="http://schemas.openxmlformats.org/officeDocument/2006/relationships" xmlns:p="http://schemas.openxmlformats.org/presentationml/2006/main">
  <p:tag name="AS_UNIQUEID" val="997"/>
</p:tagLst>
</file>

<file path=ppt/tags/tag20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08.xml><?xml version="1.0" encoding="utf-8"?>
<p:tagLst xmlns:a="http://schemas.openxmlformats.org/drawingml/2006/main" xmlns:r="http://schemas.openxmlformats.org/officeDocument/2006/relationships" xmlns:p="http://schemas.openxmlformats.org/presentationml/2006/main">
  <p:tag name="AS_UNIQUEID" val="786"/>
</p:tagLst>
</file>

<file path=ppt/tags/tag209.xml><?xml version="1.0" encoding="utf-8"?>
<p:tagLst xmlns:a="http://schemas.openxmlformats.org/drawingml/2006/main" xmlns:r="http://schemas.openxmlformats.org/officeDocument/2006/relationships" xmlns:p="http://schemas.openxmlformats.org/presentationml/2006/main">
  <p:tag name="AS_UNIQUEID" val="1007"/>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AS_UNIQUEID" val="1006"/>
</p:tagLst>
</file>

<file path=ppt/tags/tag211.xml><?xml version="1.0" encoding="utf-8"?>
<p:tagLst xmlns:a="http://schemas.openxmlformats.org/drawingml/2006/main" xmlns:r="http://schemas.openxmlformats.org/officeDocument/2006/relationships" xmlns:p="http://schemas.openxmlformats.org/presentationml/2006/main">
  <p:tag name="AS_UNIQUEID" val="789"/>
</p:tagLst>
</file>

<file path=ppt/tags/tag212.xml><?xml version="1.0" encoding="utf-8"?>
<p:tagLst xmlns:a="http://schemas.openxmlformats.org/drawingml/2006/main" xmlns:r="http://schemas.openxmlformats.org/officeDocument/2006/relationships" xmlns:p="http://schemas.openxmlformats.org/presentationml/2006/main">
  <p:tag name="AS_UNIQUEID" val="479"/>
</p:tagLst>
</file>

<file path=ppt/tags/tag213.xml><?xml version="1.0" encoding="utf-8"?>
<p:tagLst xmlns:a="http://schemas.openxmlformats.org/drawingml/2006/main" xmlns:r="http://schemas.openxmlformats.org/officeDocument/2006/relationships" xmlns:p="http://schemas.openxmlformats.org/presentationml/2006/main">
  <p:tag name="AS_UNIQUEID" val="482"/>
</p:tagLst>
</file>

<file path=ppt/tags/tag214.xml><?xml version="1.0" encoding="utf-8"?>
<p:tagLst xmlns:a="http://schemas.openxmlformats.org/drawingml/2006/main" xmlns:r="http://schemas.openxmlformats.org/officeDocument/2006/relationships" xmlns:p="http://schemas.openxmlformats.org/presentationml/2006/main">
  <p:tag name="AS_UNIQUEID" val="485"/>
</p:tagLst>
</file>

<file path=ppt/tags/tag215.xml><?xml version="1.0" encoding="utf-8"?>
<p:tagLst xmlns:a="http://schemas.openxmlformats.org/drawingml/2006/main" xmlns:r="http://schemas.openxmlformats.org/officeDocument/2006/relationships" xmlns:p="http://schemas.openxmlformats.org/presentationml/2006/main">
  <p:tag name="AS_UNIQUEID" val="488"/>
</p:tagLst>
</file>

<file path=ppt/tags/tag216.xml><?xml version="1.0" encoding="utf-8"?>
<p:tagLst xmlns:a="http://schemas.openxmlformats.org/drawingml/2006/main" xmlns:r="http://schemas.openxmlformats.org/officeDocument/2006/relationships" xmlns:p="http://schemas.openxmlformats.org/presentationml/2006/main">
  <p:tag name="AS_UNIQUEID" val="3561"/>
</p:tagLst>
</file>

<file path=ppt/tags/tag217.xml><?xml version="1.0" encoding="utf-8"?>
<p:tagLst xmlns:a="http://schemas.openxmlformats.org/drawingml/2006/main" xmlns:r="http://schemas.openxmlformats.org/officeDocument/2006/relationships" xmlns:p="http://schemas.openxmlformats.org/presentationml/2006/main">
  <p:tag name="AS_UNIQUEID" val="293"/>
</p:tagLst>
</file>

<file path=ppt/tags/tag218.xml><?xml version="1.0" encoding="utf-8"?>
<p:tagLst xmlns:a="http://schemas.openxmlformats.org/drawingml/2006/main" xmlns:r="http://schemas.openxmlformats.org/officeDocument/2006/relationships" xmlns:p="http://schemas.openxmlformats.org/presentationml/2006/main">
  <p:tag name="AS_UNIQUEID" val="3562"/>
</p:tagLst>
</file>

<file path=ppt/tags/tag219.xml><?xml version="1.0" encoding="utf-8"?>
<p:tagLst xmlns:a="http://schemas.openxmlformats.org/drawingml/2006/main" xmlns:r="http://schemas.openxmlformats.org/officeDocument/2006/relationships" xmlns:p="http://schemas.openxmlformats.org/presentationml/2006/main">
  <p:tag name="AS_UNIQUEID" val="3563"/>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AS_UNIQUEID" val="486"/>
</p:tagLst>
</file>

<file path=ppt/tags/tag221.xml><?xml version="1.0" encoding="utf-8"?>
<p:tagLst xmlns:a="http://schemas.openxmlformats.org/drawingml/2006/main" xmlns:r="http://schemas.openxmlformats.org/officeDocument/2006/relationships" xmlns:p="http://schemas.openxmlformats.org/presentationml/2006/main">
  <p:tag name="AS_UNIQUEID" val="487"/>
</p:tagLst>
</file>

<file path=ppt/tags/tag222.xml><?xml version="1.0" encoding="utf-8"?>
<p:tagLst xmlns:a="http://schemas.openxmlformats.org/drawingml/2006/main" xmlns:r="http://schemas.openxmlformats.org/officeDocument/2006/relationships" xmlns:p="http://schemas.openxmlformats.org/presentationml/2006/main">
  <p:tag name="AS_UNIQUEID" val="483"/>
</p:tagLst>
</file>

<file path=ppt/tags/tag223.xml><?xml version="1.0" encoding="utf-8"?>
<p:tagLst xmlns:a="http://schemas.openxmlformats.org/drawingml/2006/main" xmlns:r="http://schemas.openxmlformats.org/officeDocument/2006/relationships" xmlns:p="http://schemas.openxmlformats.org/presentationml/2006/main">
  <p:tag name="AS_UNIQUEID" val="484"/>
</p:tagLst>
</file>

<file path=ppt/tags/tag224.xml><?xml version="1.0" encoding="utf-8"?>
<p:tagLst xmlns:a="http://schemas.openxmlformats.org/drawingml/2006/main" xmlns:r="http://schemas.openxmlformats.org/officeDocument/2006/relationships" xmlns:p="http://schemas.openxmlformats.org/presentationml/2006/main">
  <p:tag name="AS_UNIQUEID" val="480"/>
</p:tagLst>
</file>

<file path=ppt/tags/tag225.xml><?xml version="1.0" encoding="utf-8"?>
<p:tagLst xmlns:a="http://schemas.openxmlformats.org/drawingml/2006/main" xmlns:r="http://schemas.openxmlformats.org/officeDocument/2006/relationships" xmlns:p="http://schemas.openxmlformats.org/presentationml/2006/main">
  <p:tag name="AS_UNIQUEID" val="481"/>
</p:tagLst>
</file>

<file path=ppt/tags/tag226.xml><?xml version="1.0" encoding="utf-8"?>
<p:tagLst xmlns:a="http://schemas.openxmlformats.org/drawingml/2006/main" xmlns:r="http://schemas.openxmlformats.org/officeDocument/2006/relationships" xmlns:p="http://schemas.openxmlformats.org/presentationml/2006/main">
  <p:tag name="AS_UNIQUEID" val="1008"/>
</p:tagLst>
</file>

<file path=ppt/tags/tag227.xml><?xml version="1.0" encoding="utf-8"?>
<p:tagLst xmlns:a="http://schemas.openxmlformats.org/drawingml/2006/main" xmlns:r="http://schemas.openxmlformats.org/officeDocument/2006/relationships" xmlns:p="http://schemas.openxmlformats.org/presentationml/2006/main">
  <p:tag name="AS_UNIQUEID" val="433"/>
</p:tagLst>
</file>

<file path=ppt/tags/tag22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29.xml><?xml version="1.0" encoding="utf-8"?>
<p:tagLst xmlns:a="http://schemas.openxmlformats.org/drawingml/2006/main" xmlns:r="http://schemas.openxmlformats.org/officeDocument/2006/relationships" xmlns:p="http://schemas.openxmlformats.org/presentationml/2006/main">
  <p:tag name="AS_UNIQUEID" val="3565"/>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AS_UNIQUEID" val="3566"/>
</p:tagLst>
</file>

<file path=ppt/tags/tag231.xml><?xml version="1.0" encoding="utf-8"?>
<p:tagLst xmlns:a="http://schemas.openxmlformats.org/drawingml/2006/main" xmlns:r="http://schemas.openxmlformats.org/officeDocument/2006/relationships" xmlns:p="http://schemas.openxmlformats.org/presentationml/2006/main">
  <p:tag name="AS_UNIQUEID" val="3567"/>
</p:tagLst>
</file>

<file path=ppt/tags/tag232.xml><?xml version="1.0" encoding="utf-8"?>
<p:tagLst xmlns:a="http://schemas.openxmlformats.org/drawingml/2006/main" xmlns:r="http://schemas.openxmlformats.org/officeDocument/2006/relationships" xmlns:p="http://schemas.openxmlformats.org/presentationml/2006/main">
  <p:tag name="AS_UNIQUEID" val="3568"/>
</p:tagLst>
</file>

<file path=ppt/tags/tag233.xml><?xml version="1.0" encoding="utf-8"?>
<p:tagLst xmlns:a="http://schemas.openxmlformats.org/drawingml/2006/main" xmlns:r="http://schemas.openxmlformats.org/officeDocument/2006/relationships" xmlns:p="http://schemas.openxmlformats.org/presentationml/2006/main">
  <p:tag name="AS_UNIQUEID" val="3569"/>
</p:tagLst>
</file>

<file path=ppt/tags/tag234.xml><?xml version="1.0" encoding="utf-8"?>
<p:tagLst xmlns:a="http://schemas.openxmlformats.org/drawingml/2006/main" xmlns:r="http://schemas.openxmlformats.org/officeDocument/2006/relationships" xmlns:p="http://schemas.openxmlformats.org/presentationml/2006/main">
  <p:tag name="AS_UNIQUEID" val="3570"/>
</p:tagLst>
</file>

<file path=ppt/tags/tag235.xml><?xml version="1.0" encoding="utf-8"?>
<p:tagLst xmlns:a="http://schemas.openxmlformats.org/drawingml/2006/main" xmlns:r="http://schemas.openxmlformats.org/officeDocument/2006/relationships" xmlns:p="http://schemas.openxmlformats.org/presentationml/2006/main">
  <p:tag name="AS_UNIQUEID" val="3571"/>
</p:tagLst>
</file>

<file path=ppt/tags/tag236.xml><?xml version="1.0" encoding="utf-8"?>
<p:tagLst xmlns:a="http://schemas.openxmlformats.org/drawingml/2006/main" xmlns:r="http://schemas.openxmlformats.org/officeDocument/2006/relationships" xmlns:p="http://schemas.openxmlformats.org/presentationml/2006/main">
  <p:tag name="AS_UNIQUEID" val="3572"/>
</p:tagLst>
</file>

<file path=ppt/tags/tag237.xml><?xml version="1.0" encoding="utf-8"?>
<p:tagLst xmlns:a="http://schemas.openxmlformats.org/drawingml/2006/main" xmlns:r="http://schemas.openxmlformats.org/officeDocument/2006/relationships" xmlns:p="http://schemas.openxmlformats.org/presentationml/2006/main">
  <p:tag name="AS_UNIQUEID" val="3573"/>
</p:tagLst>
</file>

<file path=ppt/tags/tag238.xml><?xml version="1.0" encoding="utf-8"?>
<p:tagLst xmlns:a="http://schemas.openxmlformats.org/drawingml/2006/main" xmlns:r="http://schemas.openxmlformats.org/officeDocument/2006/relationships" xmlns:p="http://schemas.openxmlformats.org/presentationml/2006/main">
  <p:tag name="AS_UNIQUEID" val="3574"/>
</p:tagLst>
</file>

<file path=ppt/tags/tag239.xml><?xml version="1.0" encoding="utf-8"?>
<p:tagLst xmlns:a="http://schemas.openxmlformats.org/drawingml/2006/main" xmlns:r="http://schemas.openxmlformats.org/officeDocument/2006/relationships" xmlns:p="http://schemas.openxmlformats.org/presentationml/2006/main">
  <p:tag name="AS_UNIQUEID" val="3575"/>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AS_UNIQUEID" val="3576"/>
</p:tagLst>
</file>

<file path=ppt/tags/tag241.xml><?xml version="1.0" encoding="utf-8"?>
<p:tagLst xmlns:a="http://schemas.openxmlformats.org/drawingml/2006/main" xmlns:r="http://schemas.openxmlformats.org/officeDocument/2006/relationships" xmlns:p="http://schemas.openxmlformats.org/presentationml/2006/main">
  <p:tag name="AS_UNIQUEID" val="3577"/>
</p:tagLst>
</file>

<file path=ppt/tags/tag24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43.xml><?xml version="1.0" encoding="utf-8"?>
<p:tagLst xmlns:a="http://schemas.openxmlformats.org/drawingml/2006/main" xmlns:r="http://schemas.openxmlformats.org/officeDocument/2006/relationships" xmlns:p="http://schemas.openxmlformats.org/presentationml/2006/main">
  <p:tag name="AS_UNIQUEID" val="458"/>
</p:tagLst>
</file>

<file path=ppt/tags/tag244.xml><?xml version="1.0" encoding="utf-8"?>
<p:tagLst xmlns:a="http://schemas.openxmlformats.org/drawingml/2006/main" xmlns:r="http://schemas.openxmlformats.org/officeDocument/2006/relationships" xmlns:p="http://schemas.openxmlformats.org/presentationml/2006/main">
  <p:tag name="AS_UNIQUEID" val="495"/>
</p:tagLst>
</file>

<file path=ppt/tags/tag245.xml><?xml version="1.0" encoding="utf-8"?>
<p:tagLst xmlns:a="http://schemas.openxmlformats.org/drawingml/2006/main" xmlns:r="http://schemas.openxmlformats.org/officeDocument/2006/relationships" xmlns:p="http://schemas.openxmlformats.org/presentationml/2006/main">
  <p:tag name="AS_UNIQUEID" val="902"/>
</p:tagLst>
</file>

<file path=ppt/tags/tag246.xml><?xml version="1.0" encoding="utf-8"?>
<p:tagLst xmlns:a="http://schemas.openxmlformats.org/drawingml/2006/main" xmlns:r="http://schemas.openxmlformats.org/officeDocument/2006/relationships" xmlns:p="http://schemas.openxmlformats.org/presentationml/2006/main">
  <p:tag name="AS_UNIQUEID" val="925"/>
</p:tagLst>
</file>

<file path=ppt/tags/tag247.xml><?xml version="1.0" encoding="utf-8"?>
<p:tagLst xmlns:a="http://schemas.openxmlformats.org/drawingml/2006/main" xmlns:r="http://schemas.openxmlformats.org/officeDocument/2006/relationships" xmlns:p="http://schemas.openxmlformats.org/presentationml/2006/main">
  <p:tag name="AS_UNIQUEID" val="926"/>
</p:tagLst>
</file>

<file path=ppt/tags/tag248.xml><?xml version="1.0" encoding="utf-8"?>
<p:tagLst xmlns:a="http://schemas.openxmlformats.org/drawingml/2006/main" xmlns:r="http://schemas.openxmlformats.org/officeDocument/2006/relationships" xmlns:p="http://schemas.openxmlformats.org/presentationml/2006/main">
  <p:tag name="AS_UNIQUEID" val="927"/>
</p:tagLst>
</file>

<file path=ppt/tags/tag249.xml><?xml version="1.0" encoding="utf-8"?>
<p:tagLst xmlns:a="http://schemas.openxmlformats.org/drawingml/2006/main" xmlns:r="http://schemas.openxmlformats.org/officeDocument/2006/relationships" xmlns:p="http://schemas.openxmlformats.org/presentationml/2006/main">
  <p:tag name="AS_UNIQUEID" val="928"/>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AS_UNIQUEID" val="929"/>
</p:tagLst>
</file>

<file path=ppt/tags/tag251.xml><?xml version="1.0" encoding="utf-8"?>
<p:tagLst xmlns:a="http://schemas.openxmlformats.org/drawingml/2006/main" xmlns:r="http://schemas.openxmlformats.org/officeDocument/2006/relationships" xmlns:p="http://schemas.openxmlformats.org/presentationml/2006/main">
  <p:tag name="AS_UNIQUEID" val="930"/>
</p:tagLst>
</file>

<file path=ppt/tags/tag252.xml><?xml version="1.0" encoding="utf-8"?>
<p:tagLst xmlns:a="http://schemas.openxmlformats.org/drawingml/2006/main" xmlns:r="http://schemas.openxmlformats.org/officeDocument/2006/relationships" xmlns:p="http://schemas.openxmlformats.org/presentationml/2006/main">
  <p:tag name="AS_UNIQUEID" val="962"/>
</p:tagLst>
</file>

<file path=ppt/tags/tag253.xml><?xml version="1.0" encoding="utf-8"?>
<p:tagLst xmlns:a="http://schemas.openxmlformats.org/drawingml/2006/main" xmlns:r="http://schemas.openxmlformats.org/officeDocument/2006/relationships" xmlns:p="http://schemas.openxmlformats.org/presentationml/2006/main">
  <p:tag name="AS_UNIQUEID" val="971"/>
</p:tagLst>
</file>

<file path=ppt/tags/tag254.xml><?xml version="1.0" encoding="utf-8"?>
<p:tagLst xmlns:a="http://schemas.openxmlformats.org/drawingml/2006/main" xmlns:r="http://schemas.openxmlformats.org/officeDocument/2006/relationships" xmlns:p="http://schemas.openxmlformats.org/presentationml/2006/main">
  <p:tag name="AS_UNIQUEID" val="3579"/>
</p:tagLst>
</file>

<file path=ppt/tags/tag255.xml><?xml version="1.0" encoding="utf-8"?>
<p:tagLst xmlns:a="http://schemas.openxmlformats.org/drawingml/2006/main" xmlns:r="http://schemas.openxmlformats.org/officeDocument/2006/relationships" xmlns:p="http://schemas.openxmlformats.org/presentationml/2006/main">
  <p:tag name="AS_UNIQUEID" val="3580"/>
</p:tagLst>
</file>

<file path=ppt/tags/tag256.xml><?xml version="1.0" encoding="utf-8"?>
<p:tagLst xmlns:a="http://schemas.openxmlformats.org/drawingml/2006/main" xmlns:r="http://schemas.openxmlformats.org/officeDocument/2006/relationships" xmlns:p="http://schemas.openxmlformats.org/presentationml/2006/main">
  <p:tag name="AS_UNIQUEID" val="293"/>
</p:tagLst>
</file>

<file path=ppt/tags/tag257.xml><?xml version="1.0" encoding="utf-8"?>
<p:tagLst xmlns:a="http://schemas.openxmlformats.org/drawingml/2006/main" xmlns:r="http://schemas.openxmlformats.org/officeDocument/2006/relationships" xmlns:p="http://schemas.openxmlformats.org/presentationml/2006/main">
  <p:tag name="AS_UNIQUEID" val="523"/>
</p:tagLst>
</file>

<file path=ppt/tags/tag258.xml><?xml version="1.0" encoding="utf-8"?>
<p:tagLst xmlns:a="http://schemas.openxmlformats.org/drawingml/2006/main" xmlns:r="http://schemas.openxmlformats.org/officeDocument/2006/relationships" xmlns:p="http://schemas.openxmlformats.org/presentationml/2006/main">
  <p:tag name="AS_UNIQUEID" val="525"/>
</p:tagLst>
</file>

<file path=ppt/tags/tag259.xml><?xml version="1.0" encoding="utf-8"?>
<p:tagLst xmlns:a="http://schemas.openxmlformats.org/drawingml/2006/main" xmlns:r="http://schemas.openxmlformats.org/officeDocument/2006/relationships" xmlns:p="http://schemas.openxmlformats.org/presentationml/2006/main">
  <p:tag name="AS_UNIQUEID" val="972"/>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AS_UNIQUEID" val="975"/>
</p:tagLst>
</file>

<file path=ppt/tags/tag261.xml><?xml version="1.0" encoding="utf-8"?>
<p:tagLst xmlns:a="http://schemas.openxmlformats.org/drawingml/2006/main" xmlns:r="http://schemas.openxmlformats.org/officeDocument/2006/relationships" xmlns:p="http://schemas.openxmlformats.org/presentationml/2006/main">
  <p:tag name="AS_UNIQUEID" val="976"/>
</p:tagLst>
</file>

<file path=ppt/tags/tag262.xml><?xml version="1.0" encoding="utf-8"?>
<p:tagLst xmlns:a="http://schemas.openxmlformats.org/drawingml/2006/main" xmlns:r="http://schemas.openxmlformats.org/officeDocument/2006/relationships" xmlns:p="http://schemas.openxmlformats.org/presentationml/2006/main">
  <p:tag name="AS_UNIQUEID" val="979"/>
</p:tagLst>
</file>

<file path=ppt/tags/tag263.xml><?xml version="1.0" encoding="utf-8"?>
<p:tagLst xmlns:a="http://schemas.openxmlformats.org/drawingml/2006/main" xmlns:r="http://schemas.openxmlformats.org/officeDocument/2006/relationships" xmlns:p="http://schemas.openxmlformats.org/presentationml/2006/main">
  <p:tag name="AS_UNIQUEID" val="977"/>
</p:tagLst>
</file>

<file path=ppt/tags/tag264.xml><?xml version="1.0" encoding="utf-8"?>
<p:tagLst xmlns:a="http://schemas.openxmlformats.org/drawingml/2006/main" xmlns:r="http://schemas.openxmlformats.org/officeDocument/2006/relationships" xmlns:p="http://schemas.openxmlformats.org/presentationml/2006/main">
  <p:tag name="AS_UNIQUEID" val="978"/>
</p:tagLst>
</file>

<file path=ppt/tags/tag265.xml><?xml version="1.0" encoding="utf-8"?>
<p:tagLst xmlns:a="http://schemas.openxmlformats.org/drawingml/2006/main" xmlns:r="http://schemas.openxmlformats.org/officeDocument/2006/relationships" xmlns:p="http://schemas.openxmlformats.org/presentationml/2006/main">
  <p:tag name="AS_UNIQUEID" val="973"/>
</p:tagLst>
</file>

<file path=ppt/tags/tag266.xml><?xml version="1.0" encoding="utf-8"?>
<p:tagLst xmlns:a="http://schemas.openxmlformats.org/drawingml/2006/main" xmlns:r="http://schemas.openxmlformats.org/officeDocument/2006/relationships" xmlns:p="http://schemas.openxmlformats.org/presentationml/2006/main">
  <p:tag name="AS_UNIQUEID" val="974"/>
</p:tagLst>
</file>

<file path=ppt/tags/tag267.xml><?xml version="1.0" encoding="utf-8"?>
<p:tagLst xmlns:a="http://schemas.openxmlformats.org/drawingml/2006/main" xmlns:r="http://schemas.openxmlformats.org/officeDocument/2006/relationships" xmlns:p="http://schemas.openxmlformats.org/presentationml/2006/main">
  <p:tag name="AS_UNIQUEID" val="963"/>
</p:tagLst>
</file>

<file path=ppt/tags/tag268.xml><?xml version="1.0" encoding="utf-8"?>
<p:tagLst xmlns:a="http://schemas.openxmlformats.org/drawingml/2006/main" xmlns:r="http://schemas.openxmlformats.org/officeDocument/2006/relationships" xmlns:p="http://schemas.openxmlformats.org/presentationml/2006/main">
  <p:tag name="AS_UNIQUEID" val="966"/>
</p:tagLst>
</file>

<file path=ppt/tags/tag269.xml><?xml version="1.0" encoding="utf-8"?>
<p:tagLst xmlns:a="http://schemas.openxmlformats.org/drawingml/2006/main" xmlns:r="http://schemas.openxmlformats.org/officeDocument/2006/relationships" xmlns:p="http://schemas.openxmlformats.org/presentationml/2006/main">
  <p:tag name="AS_UNIQUEID" val="967"/>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AS_UNIQUEID" val="970"/>
</p:tagLst>
</file>

<file path=ppt/tags/tag271.xml><?xml version="1.0" encoding="utf-8"?>
<p:tagLst xmlns:a="http://schemas.openxmlformats.org/drawingml/2006/main" xmlns:r="http://schemas.openxmlformats.org/officeDocument/2006/relationships" xmlns:p="http://schemas.openxmlformats.org/presentationml/2006/main">
  <p:tag name="AS_UNIQUEID" val="968"/>
</p:tagLst>
</file>

<file path=ppt/tags/tag272.xml><?xml version="1.0" encoding="utf-8"?>
<p:tagLst xmlns:a="http://schemas.openxmlformats.org/drawingml/2006/main" xmlns:r="http://schemas.openxmlformats.org/officeDocument/2006/relationships" xmlns:p="http://schemas.openxmlformats.org/presentationml/2006/main">
  <p:tag name="AS_UNIQUEID" val="969"/>
</p:tagLst>
</file>

<file path=ppt/tags/tag273.xml><?xml version="1.0" encoding="utf-8"?>
<p:tagLst xmlns:a="http://schemas.openxmlformats.org/drawingml/2006/main" xmlns:r="http://schemas.openxmlformats.org/officeDocument/2006/relationships" xmlns:p="http://schemas.openxmlformats.org/presentationml/2006/main">
  <p:tag name="AS_UNIQUEID" val="964"/>
</p:tagLst>
</file>

<file path=ppt/tags/tag274.xml><?xml version="1.0" encoding="utf-8"?>
<p:tagLst xmlns:a="http://schemas.openxmlformats.org/drawingml/2006/main" xmlns:r="http://schemas.openxmlformats.org/officeDocument/2006/relationships" xmlns:p="http://schemas.openxmlformats.org/presentationml/2006/main">
  <p:tag name="AS_UNIQUEID" val="965"/>
</p:tagLst>
</file>

<file path=ppt/tags/tag275.xml><?xml version="1.0" encoding="utf-8"?>
<p:tagLst xmlns:a="http://schemas.openxmlformats.org/drawingml/2006/main" xmlns:r="http://schemas.openxmlformats.org/officeDocument/2006/relationships" xmlns:p="http://schemas.openxmlformats.org/presentationml/2006/main">
  <p:tag name="AS_UNIQUEID" val="931"/>
</p:tagLst>
</file>

<file path=ppt/tags/tag276.xml><?xml version="1.0" encoding="utf-8"?>
<p:tagLst xmlns:a="http://schemas.openxmlformats.org/drawingml/2006/main" xmlns:r="http://schemas.openxmlformats.org/officeDocument/2006/relationships" xmlns:p="http://schemas.openxmlformats.org/presentationml/2006/main">
  <p:tag name="AS_UNIQUEID" val="932"/>
</p:tagLst>
</file>

<file path=ppt/tags/tag277.xml><?xml version="1.0" encoding="utf-8"?>
<p:tagLst xmlns:a="http://schemas.openxmlformats.org/drawingml/2006/main" xmlns:r="http://schemas.openxmlformats.org/officeDocument/2006/relationships" xmlns:p="http://schemas.openxmlformats.org/presentationml/2006/main">
  <p:tag name="AS_UNIQUEID" val="933"/>
</p:tagLst>
</file>

<file path=ppt/tags/tag278.xml><?xml version="1.0" encoding="utf-8"?>
<p:tagLst xmlns:a="http://schemas.openxmlformats.org/drawingml/2006/main" xmlns:r="http://schemas.openxmlformats.org/officeDocument/2006/relationships" xmlns:p="http://schemas.openxmlformats.org/presentationml/2006/main">
  <p:tag name="AS_UNIQUEID" val="934"/>
</p:tagLst>
</file>

<file path=ppt/tags/tag279.xml><?xml version="1.0" encoding="utf-8"?>
<p:tagLst xmlns:a="http://schemas.openxmlformats.org/drawingml/2006/main" xmlns:r="http://schemas.openxmlformats.org/officeDocument/2006/relationships" xmlns:p="http://schemas.openxmlformats.org/presentationml/2006/main">
  <p:tag name="AS_UNIQUEID" val="937"/>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AS_UNIQUEID" val="935"/>
</p:tagLst>
</file>

<file path=ppt/tags/tag281.xml><?xml version="1.0" encoding="utf-8"?>
<p:tagLst xmlns:a="http://schemas.openxmlformats.org/drawingml/2006/main" xmlns:r="http://schemas.openxmlformats.org/officeDocument/2006/relationships" xmlns:p="http://schemas.openxmlformats.org/presentationml/2006/main">
  <p:tag name="AS_UNIQUEID" val="936"/>
</p:tagLst>
</file>

<file path=ppt/tags/tag28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83.xml><?xml version="1.0" encoding="utf-8"?>
<p:tagLst xmlns:a="http://schemas.openxmlformats.org/drawingml/2006/main" xmlns:r="http://schemas.openxmlformats.org/officeDocument/2006/relationships" xmlns:p="http://schemas.openxmlformats.org/presentationml/2006/main">
  <p:tag name="AS_UNIQUEID" val="495"/>
</p:tagLst>
</file>

<file path=ppt/tags/tag284.xml><?xml version="1.0" encoding="utf-8"?>
<p:tagLst xmlns:a="http://schemas.openxmlformats.org/drawingml/2006/main" xmlns:r="http://schemas.openxmlformats.org/officeDocument/2006/relationships" xmlns:p="http://schemas.openxmlformats.org/presentationml/2006/main">
  <p:tag name="AS_UNIQUEID" val="505"/>
</p:tagLst>
</file>

<file path=ppt/tags/tag285.xml><?xml version="1.0" encoding="utf-8"?>
<p:tagLst xmlns:a="http://schemas.openxmlformats.org/drawingml/2006/main" xmlns:r="http://schemas.openxmlformats.org/officeDocument/2006/relationships" xmlns:p="http://schemas.openxmlformats.org/presentationml/2006/main">
  <p:tag name="AS_UNIQUEID" val="506"/>
</p:tagLst>
</file>

<file path=ppt/tags/tag286.xml><?xml version="1.0" encoding="utf-8"?>
<p:tagLst xmlns:a="http://schemas.openxmlformats.org/drawingml/2006/main" xmlns:r="http://schemas.openxmlformats.org/officeDocument/2006/relationships" xmlns:p="http://schemas.openxmlformats.org/presentationml/2006/main">
  <p:tag name="AS_UNIQUEID" val="512"/>
</p:tagLst>
</file>

<file path=ppt/tags/tag287.xml><?xml version="1.0" encoding="utf-8"?>
<p:tagLst xmlns:a="http://schemas.openxmlformats.org/drawingml/2006/main" xmlns:r="http://schemas.openxmlformats.org/officeDocument/2006/relationships" xmlns:p="http://schemas.openxmlformats.org/presentationml/2006/main">
  <p:tag name="AS_UNIQUEID" val="513"/>
</p:tagLst>
</file>

<file path=ppt/tags/tag288.xml><?xml version="1.0" encoding="utf-8"?>
<p:tagLst xmlns:a="http://schemas.openxmlformats.org/drawingml/2006/main" xmlns:r="http://schemas.openxmlformats.org/officeDocument/2006/relationships" xmlns:p="http://schemas.openxmlformats.org/presentationml/2006/main">
  <p:tag name="AS_UNIQUEID" val="293"/>
</p:tagLst>
</file>

<file path=ppt/tags/tag289.xml><?xml version="1.0" encoding="utf-8"?>
<p:tagLst xmlns:a="http://schemas.openxmlformats.org/drawingml/2006/main" xmlns:r="http://schemas.openxmlformats.org/officeDocument/2006/relationships" xmlns:p="http://schemas.openxmlformats.org/presentationml/2006/main">
  <p:tag name="AS_UNIQUEID" val="3582"/>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AS_UNIQUEID" val="3583"/>
</p:tagLst>
</file>

<file path=ppt/tags/tag291.xml><?xml version="1.0" encoding="utf-8"?>
<p:tagLst xmlns:a="http://schemas.openxmlformats.org/drawingml/2006/main" xmlns:r="http://schemas.openxmlformats.org/officeDocument/2006/relationships" xmlns:p="http://schemas.openxmlformats.org/presentationml/2006/main">
  <p:tag name="AS_UNIQUEID" val="461"/>
  <p:tag name="KSO_WM_UNIT_TABLE_BEAUTIFY" val="smartTable{9cb3872e-33cd-41cb-9e9e-ff20624b4cf3}"/>
</p:tagLst>
</file>

<file path=ppt/tags/tag292.xml><?xml version="1.0" encoding="utf-8"?>
<p:tagLst xmlns:a="http://schemas.openxmlformats.org/drawingml/2006/main" xmlns:r="http://schemas.openxmlformats.org/officeDocument/2006/relationships" xmlns:p="http://schemas.openxmlformats.org/presentationml/2006/main">
  <p:tag name="AS_UNIQUEID" val="514"/>
</p:tagLst>
</file>

<file path=ppt/tags/tag293.xml><?xml version="1.0" encoding="utf-8"?>
<p:tagLst xmlns:a="http://schemas.openxmlformats.org/drawingml/2006/main" xmlns:r="http://schemas.openxmlformats.org/officeDocument/2006/relationships" xmlns:p="http://schemas.openxmlformats.org/presentationml/2006/main">
  <p:tag name="AS_UNIQUEID" val="515"/>
</p:tagLst>
</file>

<file path=ppt/tags/tag294.xml><?xml version="1.0" encoding="utf-8"?>
<p:tagLst xmlns:a="http://schemas.openxmlformats.org/drawingml/2006/main" xmlns:r="http://schemas.openxmlformats.org/officeDocument/2006/relationships" xmlns:p="http://schemas.openxmlformats.org/presentationml/2006/main">
  <p:tag name="AS_UNIQUEID" val="516"/>
</p:tagLst>
</file>

<file path=ppt/tags/tag295.xml><?xml version="1.0" encoding="utf-8"?>
<p:tagLst xmlns:a="http://schemas.openxmlformats.org/drawingml/2006/main" xmlns:r="http://schemas.openxmlformats.org/officeDocument/2006/relationships" xmlns:p="http://schemas.openxmlformats.org/presentationml/2006/main">
  <p:tag name="AS_UNIQUEID" val="517"/>
</p:tagLst>
</file>

<file path=ppt/tags/tag296.xml><?xml version="1.0" encoding="utf-8"?>
<p:tagLst xmlns:a="http://schemas.openxmlformats.org/drawingml/2006/main" xmlns:r="http://schemas.openxmlformats.org/officeDocument/2006/relationships" xmlns:p="http://schemas.openxmlformats.org/presentationml/2006/main">
  <p:tag name="AS_UNIQUEID" val="507"/>
</p:tagLst>
</file>

<file path=ppt/tags/tag297.xml><?xml version="1.0" encoding="utf-8"?>
<p:tagLst xmlns:a="http://schemas.openxmlformats.org/drawingml/2006/main" xmlns:r="http://schemas.openxmlformats.org/officeDocument/2006/relationships" xmlns:p="http://schemas.openxmlformats.org/presentationml/2006/main">
  <p:tag name="AS_UNIQUEID" val="508"/>
</p:tagLst>
</file>

<file path=ppt/tags/tag298.xml><?xml version="1.0" encoding="utf-8"?>
<p:tagLst xmlns:a="http://schemas.openxmlformats.org/drawingml/2006/main" xmlns:r="http://schemas.openxmlformats.org/officeDocument/2006/relationships" xmlns:p="http://schemas.openxmlformats.org/presentationml/2006/main">
  <p:tag name="AS_UNIQUEID" val="509"/>
</p:tagLst>
</file>

<file path=ppt/tags/tag299.xml><?xml version="1.0" encoding="utf-8"?>
<p:tagLst xmlns:a="http://schemas.openxmlformats.org/drawingml/2006/main" xmlns:r="http://schemas.openxmlformats.org/officeDocument/2006/relationships" xmlns:p="http://schemas.openxmlformats.org/presentationml/2006/main">
  <p:tag name="AS_UNIQUEID" val="510"/>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AS_UNIQUEID" val="511"/>
</p:tagLst>
</file>

<file path=ppt/tags/tag30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02.xml><?xml version="1.0" encoding="utf-8"?>
<p:tagLst xmlns:a="http://schemas.openxmlformats.org/drawingml/2006/main" xmlns:r="http://schemas.openxmlformats.org/officeDocument/2006/relationships" xmlns:p="http://schemas.openxmlformats.org/presentationml/2006/main">
  <p:tag name="AS_UNIQUEID" val="293"/>
</p:tagLst>
</file>

<file path=ppt/tags/tag303.xml><?xml version="1.0" encoding="utf-8"?>
<p:tagLst xmlns:a="http://schemas.openxmlformats.org/drawingml/2006/main" xmlns:r="http://schemas.openxmlformats.org/officeDocument/2006/relationships" xmlns:p="http://schemas.openxmlformats.org/presentationml/2006/main">
  <p:tag name="AS_UNIQUEID" val="892"/>
</p:tagLst>
</file>

<file path=ppt/tags/tag304.xml><?xml version="1.0" encoding="utf-8"?>
<p:tagLst xmlns:a="http://schemas.openxmlformats.org/drawingml/2006/main" xmlns:r="http://schemas.openxmlformats.org/officeDocument/2006/relationships" xmlns:p="http://schemas.openxmlformats.org/presentationml/2006/main">
  <p:tag name="AS_UNIQUEID" val="893"/>
</p:tagLst>
</file>

<file path=ppt/tags/tag305.xml><?xml version="1.0" encoding="utf-8"?>
<p:tagLst xmlns:a="http://schemas.openxmlformats.org/drawingml/2006/main" xmlns:r="http://schemas.openxmlformats.org/officeDocument/2006/relationships" xmlns:p="http://schemas.openxmlformats.org/presentationml/2006/main">
  <p:tag name="AS_UNIQUEID" val="894"/>
</p:tagLst>
</file>

<file path=ppt/tags/tag306.xml><?xml version="1.0" encoding="utf-8"?>
<p:tagLst xmlns:a="http://schemas.openxmlformats.org/drawingml/2006/main" xmlns:r="http://schemas.openxmlformats.org/officeDocument/2006/relationships" xmlns:p="http://schemas.openxmlformats.org/presentationml/2006/main">
  <p:tag name="AS_UNIQUEID" val="895"/>
</p:tagLst>
</file>

<file path=ppt/tags/tag307.xml><?xml version="1.0" encoding="utf-8"?>
<p:tagLst xmlns:a="http://schemas.openxmlformats.org/drawingml/2006/main" xmlns:r="http://schemas.openxmlformats.org/officeDocument/2006/relationships" xmlns:p="http://schemas.openxmlformats.org/presentationml/2006/main">
  <p:tag name="AS_UNIQUEID" val="896"/>
</p:tagLst>
</file>

<file path=ppt/tags/tag308.xml><?xml version="1.0" encoding="utf-8"?>
<p:tagLst xmlns:a="http://schemas.openxmlformats.org/drawingml/2006/main" xmlns:r="http://schemas.openxmlformats.org/officeDocument/2006/relationships" xmlns:p="http://schemas.openxmlformats.org/presentationml/2006/main">
  <p:tag name="AS_UNIQUEID" val="897"/>
</p:tagLst>
</file>

<file path=ppt/tags/tag309.xml><?xml version="1.0" encoding="utf-8"?>
<p:tagLst xmlns:a="http://schemas.openxmlformats.org/drawingml/2006/main" xmlns:r="http://schemas.openxmlformats.org/officeDocument/2006/relationships" xmlns:p="http://schemas.openxmlformats.org/presentationml/2006/main">
  <p:tag name="AS_UNIQUEID" val="898"/>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AS_UNIQUEID" val="899"/>
</p:tagLst>
</file>

<file path=ppt/tags/tag311.xml><?xml version="1.0" encoding="utf-8"?>
<p:tagLst xmlns:a="http://schemas.openxmlformats.org/drawingml/2006/main" xmlns:r="http://schemas.openxmlformats.org/officeDocument/2006/relationships" xmlns:p="http://schemas.openxmlformats.org/presentationml/2006/main">
  <p:tag name="AS_UNIQUEID" val="900"/>
</p:tagLst>
</file>

<file path=ppt/tags/tag312.xml><?xml version="1.0" encoding="utf-8"?>
<p:tagLst xmlns:a="http://schemas.openxmlformats.org/drawingml/2006/main" xmlns:r="http://schemas.openxmlformats.org/officeDocument/2006/relationships" xmlns:p="http://schemas.openxmlformats.org/presentationml/2006/main">
  <p:tag name="AS_UNIQUEID" val="901"/>
</p:tagLst>
</file>

<file path=ppt/tags/tag313.xml><?xml version="1.0" encoding="utf-8"?>
<p:tagLst xmlns:a="http://schemas.openxmlformats.org/drawingml/2006/main" xmlns:r="http://schemas.openxmlformats.org/officeDocument/2006/relationships" xmlns:p="http://schemas.openxmlformats.org/presentationml/2006/main">
  <p:tag name="AS_UNIQUEID" val="902"/>
</p:tagLst>
</file>

<file path=ppt/tags/tag314.xml><?xml version="1.0" encoding="utf-8"?>
<p:tagLst xmlns:a="http://schemas.openxmlformats.org/drawingml/2006/main" xmlns:r="http://schemas.openxmlformats.org/officeDocument/2006/relationships" xmlns:p="http://schemas.openxmlformats.org/presentationml/2006/main">
  <p:tag name="AS_UNIQUEID" val="903"/>
</p:tagLst>
</file>

<file path=ppt/tags/tag315.xml><?xml version="1.0" encoding="utf-8"?>
<p:tagLst xmlns:a="http://schemas.openxmlformats.org/drawingml/2006/main" xmlns:r="http://schemas.openxmlformats.org/officeDocument/2006/relationships" xmlns:p="http://schemas.openxmlformats.org/presentationml/2006/main">
  <p:tag name="AS_UNIQUEID" val="904"/>
</p:tagLst>
</file>

<file path=ppt/tags/tag316.xml><?xml version="1.0" encoding="utf-8"?>
<p:tagLst xmlns:a="http://schemas.openxmlformats.org/drawingml/2006/main" xmlns:r="http://schemas.openxmlformats.org/officeDocument/2006/relationships" xmlns:p="http://schemas.openxmlformats.org/presentationml/2006/main">
  <p:tag name="AS_UNIQUEID" val="905"/>
</p:tagLst>
</file>

<file path=ppt/tags/tag317.xml><?xml version="1.0" encoding="utf-8"?>
<p:tagLst xmlns:a="http://schemas.openxmlformats.org/drawingml/2006/main" xmlns:r="http://schemas.openxmlformats.org/officeDocument/2006/relationships" xmlns:p="http://schemas.openxmlformats.org/presentationml/2006/main">
  <p:tag name="AS_UNIQUEID" val="906"/>
</p:tagLst>
</file>

<file path=ppt/tags/tag318.xml><?xml version="1.0" encoding="utf-8"?>
<p:tagLst xmlns:a="http://schemas.openxmlformats.org/drawingml/2006/main" xmlns:r="http://schemas.openxmlformats.org/officeDocument/2006/relationships" xmlns:p="http://schemas.openxmlformats.org/presentationml/2006/main">
  <p:tag name="AS_UNIQUEID" val="914"/>
</p:tagLst>
</file>

<file path=ppt/tags/tag319.xml><?xml version="1.0" encoding="utf-8"?>
<p:tagLst xmlns:a="http://schemas.openxmlformats.org/drawingml/2006/main" xmlns:r="http://schemas.openxmlformats.org/officeDocument/2006/relationships" xmlns:p="http://schemas.openxmlformats.org/presentationml/2006/main">
  <p:tag name="AS_UNIQUEID" val="920"/>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AS_UNIQUEID" val="921"/>
</p:tagLst>
</file>

<file path=ppt/tags/tag321.xml><?xml version="1.0" encoding="utf-8"?>
<p:tagLst xmlns:a="http://schemas.openxmlformats.org/drawingml/2006/main" xmlns:r="http://schemas.openxmlformats.org/officeDocument/2006/relationships" xmlns:p="http://schemas.openxmlformats.org/presentationml/2006/main">
  <p:tag name="AS_UNIQUEID" val="922"/>
</p:tagLst>
</file>

<file path=ppt/tags/tag322.xml><?xml version="1.0" encoding="utf-8"?>
<p:tagLst xmlns:a="http://schemas.openxmlformats.org/drawingml/2006/main" xmlns:r="http://schemas.openxmlformats.org/officeDocument/2006/relationships" xmlns:p="http://schemas.openxmlformats.org/presentationml/2006/main">
  <p:tag name="AS_UNIQUEID" val="923"/>
</p:tagLst>
</file>

<file path=ppt/tags/tag323.xml><?xml version="1.0" encoding="utf-8"?>
<p:tagLst xmlns:a="http://schemas.openxmlformats.org/drawingml/2006/main" xmlns:r="http://schemas.openxmlformats.org/officeDocument/2006/relationships" xmlns:p="http://schemas.openxmlformats.org/presentationml/2006/main">
  <p:tag name="AS_UNIQUEID" val="924"/>
</p:tagLst>
</file>

<file path=ppt/tags/tag324.xml><?xml version="1.0" encoding="utf-8"?>
<p:tagLst xmlns:a="http://schemas.openxmlformats.org/drawingml/2006/main" xmlns:r="http://schemas.openxmlformats.org/officeDocument/2006/relationships" xmlns:p="http://schemas.openxmlformats.org/presentationml/2006/main">
  <p:tag name="AS_UNIQUEID" val="925"/>
</p:tagLst>
</file>

<file path=ppt/tags/tag325.xml><?xml version="1.0" encoding="utf-8"?>
<p:tagLst xmlns:a="http://schemas.openxmlformats.org/drawingml/2006/main" xmlns:r="http://schemas.openxmlformats.org/officeDocument/2006/relationships" xmlns:p="http://schemas.openxmlformats.org/presentationml/2006/main">
  <p:tag name="AS_UNIQUEID" val="926"/>
</p:tagLst>
</file>

<file path=ppt/tags/tag326.xml><?xml version="1.0" encoding="utf-8"?>
<p:tagLst xmlns:a="http://schemas.openxmlformats.org/drawingml/2006/main" xmlns:r="http://schemas.openxmlformats.org/officeDocument/2006/relationships" xmlns:p="http://schemas.openxmlformats.org/presentationml/2006/main">
  <p:tag name="AS_UNIQUEID" val="927"/>
</p:tagLst>
</file>

<file path=ppt/tags/tag327.xml><?xml version="1.0" encoding="utf-8"?>
<p:tagLst xmlns:a="http://schemas.openxmlformats.org/drawingml/2006/main" xmlns:r="http://schemas.openxmlformats.org/officeDocument/2006/relationships" xmlns:p="http://schemas.openxmlformats.org/presentationml/2006/main">
  <p:tag name="AS_UNIQUEID" val="928"/>
</p:tagLst>
</file>

<file path=ppt/tags/tag328.xml><?xml version="1.0" encoding="utf-8"?>
<p:tagLst xmlns:a="http://schemas.openxmlformats.org/drawingml/2006/main" xmlns:r="http://schemas.openxmlformats.org/officeDocument/2006/relationships" xmlns:p="http://schemas.openxmlformats.org/presentationml/2006/main">
  <p:tag name="AS_UNIQUEID" val="929"/>
</p:tagLst>
</file>

<file path=ppt/tags/tag329.xml><?xml version="1.0" encoding="utf-8"?>
<p:tagLst xmlns:a="http://schemas.openxmlformats.org/drawingml/2006/main" xmlns:r="http://schemas.openxmlformats.org/officeDocument/2006/relationships" xmlns:p="http://schemas.openxmlformats.org/presentationml/2006/main">
  <p:tag name="AS_UNIQUEID" val="930"/>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AS_UNIQUEID" val="938"/>
</p:tagLst>
</file>

<file path=ppt/tags/tag331.xml><?xml version="1.0" encoding="utf-8"?>
<p:tagLst xmlns:a="http://schemas.openxmlformats.org/drawingml/2006/main" xmlns:r="http://schemas.openxmlformats.org/officeDocument/2006/relationships" xmlns:p="http://schemas.openxmlformats.org/presentationml/2006/main">
  <p:tag name="AS_UNIQUEID" val="939"/>
</p:tagLst>
</file>

<file path=ppt/tags/tag332.xml><?xml version="1.0" encoding="utf-8"?>
<p:tagLst xmlns:a="http://schemas.openxmlformats.org/drawingml/2006/main" xmlns:r="http://schemas.openxmlformats.org/officeDocument/2006/relationships" xmlns:p="http://schemas.openxmlformats.org/presentationml/2006/main">
  <p:tag name="AS_UNIQUEID" val="940"/>
</p:tagLst>
</file>

<file path=ppt/tags/tag333.xml><?xml version="1.0" encoding="utf-8"?>
<p:tagLst xmlns:a="http://schemas.openxmlformats.org/drawingml/2006/main" xmlns:r="http://schemas.openxmlformats.org/officeDocument/2006/relationships" xmlns:p="http://schemas.openxmlformats.org/presentationml/2006/main">
  <p:tag name="AS_UNIQUEID" val="941"/>
</p:tagLst>
</file>

<file path=ppt/tags/tag334.xml><?xml version="1.0" encoding="utf-8"?>
<p:tagLst xmlns:a="http://schemas.openxmlformats.org/drawingml/2006/main" xmlns:r="http://schemas.openxmlformats.org/officeDocument/2006/relationships" xmlns:p="http://schemas.openxmlformats.org/presentationml/2006/main">
  <p:tag name="AS_UNIQUEID" val="942"/>
</p:tagLst>
</file>

<file path=ppt/tags/tag335.xml><?xml version="1.0" encoding="utf-8"?>
<p:tagLst xmlns:a="http://schemas.openxmlformats.org/drawingml/2006/main" xmlns:r="http://schemas.openxmlformats.org/officeDocument/2006/relationships" xmlns:p="http://schemas.openxmlformats.org/presentationml/2006/main">
  <p:tag name="AS_UNIQUEID" val="943"/>
</p:tagLst>
</file>

<file path=ppt/tags/tag336.xml><?xml version="1.0" encoding="utf-8"?>
<p:tagLst xmlns:a="http://schemas.openxmlformats.org/drawingml/2006/main" xmlns:r="http://schemas.openxmlformats.org/officeDocument/2006/relationships" xmlns:p="http://schemas.openxmlformats.org/presentationml/2006/main">
  <p:tag name="AS_UNIQUEID" val="944"/>
</p:tagLst>
</file>

<file path=ppt/tags/tag337.xml><?xml version="1.0" encoding="utf-8"?>
<p:tagLst xmlns:a="http://schemas.openxmlformats.org/drawingml/2006/main" xmlns:r="http://schemas.openxmlformats.org/officeDocument/2006/relationships" xmlns:p="http://schemas.openxmlformats.org/presentationml/2006/main">
  <p:tag name="AS_UNIQUEID" val="945"/>
</p:tagLst>
</file>

<file path=ppt/tags/tag338.xml><?xml version="1.0" encoding="utf-8"?>
<p:tagLst xmlns:a="http://schemas.openxmlformats.org/drawingml/2006/main" xmlns:r="http://schemas.openxmlformats.org/officeDocument/2006/relationships" xmlns:p="http://schemas.openxmlformats.org/presentationml/2006/main">
  <p:tag name="AS_UNIQUEID" val="946"/>
</p:tagLst>
</file>

<file path=ppt/tags/tag339.xml><?xml version="1.0" encoding="utf-8"?>
<p:tagLst xmlns:a="http://schemas.openxmlformats.org/drawingml/2006/main" xmlns:r="http://schemas.openxmlformats.org/officeDocument/2006/relationships" xmlns:p="http://schemas.openxmlformats.org/presentationml/2006/main">
  <p:tag name="AS_UNIQUEID" val="954"/>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AS_UNIQUEID" val="962"/>
</p:tagLst>
</file>

<file path=ppt/tags/tag341.xml><?xml version="1.0" encoding="utf-8"?>
<p:tagLst xmlns:a="http://schemas.openxmlformats.org/drawingml/2006/main" xmlns:r="http://schemas.openxmlformats.org/officeDocument/2006/relationships" xmlns:p="http://schemas.openxmlformats.org/presentationml/2006/main">
  <p:tag name="AS_UNIQUEID" val="971"/>
</p:tagLst>
</file>

<file path=ppt/tags/tag342.xml><?xml version="1.0" encoding="utf-8"?>
<p:tagLst xmlns:a="http://schemas.openxmlformats.org/drawingml/2006/main" xmlns:r="http://schemas.openxmlformats.org/officeDocument/2006/relationships" xmlns:p="http://schemas.openxmlformats.org/presentationml/2006/main">
  <p:tag name="AS_UNIQUEID" val="980"/>
</p:tagLst>
</file>

<file path=ppt/tags/tag343.xml><?xml version="1.0" encoding="utf-8"?>
<p:tagLst xmlns:a="http://schemas.openxmlformats.org/drawingml/2006/main" xmlns:r="http://schemas.openxmlformats.org/officeDocument/2006/relationships" xmlns:p="http://schemas.openxmlformats.org/presentationml/2006/main">
  <p:tag name="AS_UNIQUEID" val="981"/>
</p:tagLst>
</file>

<file path=ppt/tags/tag344.xml><?xml version="1.0" encoding="utf-8"?>
<p:tagLst xmlns:a="http://schemas.openxmlformats.org/drawingml/2006/main" xmlns:r="http://schemas.openxmlformats.org/officeDocument/2006/relationships" xmlns:p="http://schemas.openxmlformats.org/presentationml/2006/main">
  <p:tag name="AS_UNIQUEID" val="982"/>
</p:tagLst>
</file>

<file path=ppt/tags/tag345.xml><?xml version="1.0" encoding="utf-8"?>
<p:tagLst xmlns:a="http://schemas.openxmlformats.org/drawingml/2006/main" xmlns:r="http://schemas.openxmlformats.org/officeDocument/2006/relationships" xmlns:p="http://schemas.openxmlformats.org/presentationml/2006/main">
  <p:tag name="AS_UNIQUEID" val="433"/>
</p:tagLst>
</file>

<file path=ppt/tags/tag346.xml><?xml version="1.0" encoding="utf-8"?>
<p:tagLst xmlns:a="http://schemas.openxmlformats.org/drawingml/2006/main" xmlns:r="http://schemas.openxmlformats.org/officeDocument/2006/relationships" xmlns:p="http://schemas.openxmlformats.org/presentationml/2006/main">
  <p:tag name="AS_UNIQUEID" val="972"/>
</p:tagLst>
</file>

<file path=ppt/tags/tag347.xml><?xml version="1.0" encoding="utf-8"?>
<p:tagLst xmlns:a="http://schemas.openxmlformats.org/drawingml/2006/main" xmlns:r="http://schemas.openxmlformats.org/officeDocument/2006/relationships" xmlns:p="http://schemas.openxmlformats.org/presentationml/2006/main">
  <p:tag name="AS_UNIQUEID" val="975"/>
</p:tagLst>
</file>

<file path=ppt/tags/tag348.xml><?xml version="1.0" encoding="utf-8"?>
<p:tagLst xmlns:a="http://schemas.openxmlformats.org/drawingml/2006/main" xmlns:r="http://schemas.openxmlformats.org/officeDocument/2006/relationships" xmlns:p="http://schemas.openxmlformats.org/presentationml/2006/main">
  <p:tag name="AS_UNIQUEID" val="976"/>
</p:tagLst>
</file>

<file path=ppt/tags/tag349.xml><?xml version="1.0" encoding="utf-8"?>
<p:tagLst xmlns:a="http://schemas.openxmlformats.org/drawingml/2006/main" xmlns:r="http://schemas.openxmlformats.org/officeDocument/2006/relationships" xmlns:p="http://schemas.openxmlformats.org/presentationml/2006/main">
  <p:tag name="AS_UNIQUEID" val="979"/>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AS_UNIQUEID" val="977"/>
</p:tagLst>
</file>

<file path=ppt/tags/tag351.xml><?xml version="1.0" encoding="utf-8"?>
<p:tagLst xmlns:a="http://schemas.openxmlformats.org/drawingml/2006/main" xmlns:r="http://schemas.openxmlformats.org/officeDocument/2006/relationships" xmlns:p="http://schemas.openxmlformats.org/presentationml/2006/main">
  <p:tag name="AS_UNIQUEID" val="978"/>
</p:tagLst>
</file>

<file path=ppt/tags/tag352.xml><?xml version="1.0" encoding="utf-8"?>
<p:tagLst xmlns:a="http://schemas.openxmlformats.org/drawingml/2006/main" xmlns:r="http://schemas.openxmlformats.org/officeDocument/2006/relationships" xmlns:p="http://schemas.openxmlformats.org/presentationml/2006/main">
  <p:tag name="AS_UNIQUEID" val="973"/>
</p:tagLst>
</file>

<file path=ppt/tags/tag353.xml><?xml version="1.0" encoding="utf-8"?>
<p:tagLst xmlns:a="http://schemas.openxmlformats.org/drawingml/2006/main" xmlns:r="http://schemas.openxmlformats.org/officeDocument/2006/relationships" xmlns:p="http://schemas.openxmlformats.org/presentationml/2006/main">
  <p:tag name="AS_UNIQUEID" val="974"/>
</p:tagLst>
</file>

<file path=ppt/tags/tag354.xml><?xml version="1.0" encoding="utf-8"?>
<p:tagLst xmlns:a="http://schemas.openxmlformats.org/drawingml/2006/main" xmlns:r="http://schemas.openxmlformats.org/officeDocument/2006/relationships" xmlns:p="http://schemas.openxmlformats.org/presentationml/2006/main">
  <p:tag name="AS_UNIQUEID" val="963"/>
</p:tagLst>
</file>

<file path=ppt/tags/tag355.xml><?xml version="1.0" encoding="utf-8"?>
<p:tagLst xmlns:a="http://schemas.openxmlformats.org/drawingml/2006/main" xmlns:r="http://schemas.openxmlformats.org/officeDocument/2006/relationships" xmlns:p="http://schemas.openxmlformats.org/presentationml/2006/main">
  <p:tag name="AS_UNIQUEID" val="966"/>
</p:tagLst>
</file>

<file path=ppt/tags/tag356.xml><?xml version="1.0" encoding="utf-8"?>
<p:tagLst xmlns:a="http://schemas.openxmlformats.org/drawingml/2006/main" xmlns:r="http://schemas.openxmlformats.org/officeDocument/2006/relationships" xmlns:p="http://schemas.openxmlformats.org/presentationml/2006/main">
  <p:tag name="AS_UNIQUEID" val="967"/>
</p:tagLst>
</file>

<file path=ppt/tags/tag357.xml><?xml version="1.0" encoding="utf-8"?>
<p:tagLst xmlns:a="http://schemas.openxmlformats.org/drawingml/2006/main" xmlns:r="http://schemas.openxmlformats.org/officeDocument/2006/relationships" xmlns:p="http://schemas.openxmlformats.org/presentationml/2006/main">
  <p:tag name="AS_UNIQUEID" val="970"/>
</p:tagLst>
</file>

<file path=ppt/tags/tag358.xml><?xml version="1.0" encoding="utf-8"?>
<p:tagLst xmlns:a="http://schemas.openxmlformats.org/drawingml/2006/main" xmlns:r="http://schemas.openxmlformats.org/officeDocument/2006/relationships" xmlns:p="http://schemas.openxmlformats.org/presentationml/2006/main">
  <p:tag name="AS_UNIQUEID" val="968"/>
</p:tagLst>
</file>

<file path=ppt/tags/tag359.xml><?xml version="1.0" encoding="utf-8"?>
<p:tagLst xmlns:a="http://schemas.openxmlformats.org/drawingml/2006/main" xmlns:r="http://schemas.openxmlformats.org/officeDocument/2006/relationships" xmlns:p="http://schemas.openxmlformats.org/presentationml/2006/main">
  <p:tag name="AS_UNIQUEID" val="969"/>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AS_UNIQUEID" val="964"/>
</p:tagLst>
</file>

<file path=ppt/tags/tag361.xml><?xml version="1.0" encoding="utf-8"?>
<p:tagLst xmlns:a="http://schemas.openxmlformats.org/drawingml/2006/main" xmlns:r="http://schemas.openxmlformats.org/officeDocument/2006/relationships" xmlns:p="http://schemas.openxmlformats.org/presentationml/2006/main">
  <p:tag name="AS_UNIQUEID" val="965"/>
</p:tagLst>
</file>

<file path=ppt/tags/tag362.xml><?xml version="1.0" encoding="utf-8"?>
<p:tagLst xmlns:a="http://schemas.openxmlformats.org/drawingml/2006/main" xmlns:r="http://schemas.openxmlformats.org/officeDocument/2006/relationships" xmlns:p="http://schemas.openxmlformats.org/presentationml/2006/main">
  <p:tag name="AS_UNIQUEID" val="955"/>
</p:tagLst>
</file>

<file path=ppt/tags/tag363.xml><?xml version="1.0" encoding="utf-8"?>
<p:tagLst xmlns:a="http://schemas.openxmlformats.org/drawingml/2006/main" xmlns:r="http://schemas.openxmlformats.org/officeDocument/2006/relationships" xmlns:p="http://schemas.openxmlformats.org/presentationml/2006/main">
  <p:tag name="AS_UNIQUEID" val="956"/>
</p:tagLst>
</file>

<file path=ppt/tags/tag364.xml><?xml version="1.0" encoding="utf-8"?>
<p:tagLst xmlns:a="http://schemas.openxmlformats.org/drawingml/2006/main" xmlns:r="http://schemas.openxmlformats.org/officeDocument/2006/relationships" xmlns:p="http://schemas.openxmlformats.org/presentationml/2006/main">
  <p:tag name="AS_UNIQUEID" val="957"/>
</p:tagLst>
</file>

<file path=ppt/tags/tag365.xml><?xml version="1.0" encoding="utf-8"?>
<p:tagLst xmlns:a="http://schemas.openxmlformats.org/drawingml/2006/main" xmlns:r="http://schemas.openxmlformats.org/officeDocument/2006/relationships" xmlns:p="http://schemas.openxmlformats.org/presentationml/2006/main">
  <p:tag name="AS_UNIQUEID" val="958"/>
</p:tagLst>
</file>

<file path=ppt/tags/tag366.xml><?xml version="1.0" encoding="utf-8"?>
<p:tagLst xmlns:a="http://schemas.openxmlformats.org/drawingml/2006/main" xmlns:r="http://schemas.openxmlformats.org/officeDocument/2006/relationships" xmlns:p="http://schemas.openxmlformats.org/presentationml/2006/main">
  <p:tag name="AS_UNIQUEID" val="961"/>
</p:tagLst>
</file>

<file path=ppt/tags/tag367.xml><?xml version="1.0" encoding="utf-8"?>
<p:tagLst xmlns:a="http://schemas.openxmlformats.org/drawingml/2006/main" xmlns:r="http://schemas.openxmlformats.org/officeDocument/2006/relationships" xmlns:p="http://schemas.openxmlformats.org/presentationml/2006/main">
  <p:tag name="AS_UNIQUEID" val="959"/>
</p:tagLst>
</file>

<file path=ppt/tags/tag368.xml><?xml version="1.0" encoding="utf-8"?>
<p:tagLst xmlns:a="http://schemas.openxmlformats.org/drawingml/2006/main" xmlns:r="http://schemas.openxmlformats.org/officeDocument/2006/relationships" xmlns:p="http://schemas.openxmlformats.org/presentationml/2006/main">
  <p:tag name="AS_UNIQUEID" val="960"/>
</p:tagLst>
</file>

<file path=ppt/tags/tag369.xml><?xml version="1.0" encoding="utf-8"?>
<p:tagLst xmlns:a="http://schemas.openxmlformats.org/drawingml/2006/main" xmlns:r="http://schemas.openxmlformats.org/officeDocument/2006/relationships" xmlns:p="http://schemas.openxmlformats.org/presentationml/2006/main">
  <p:tag name="AS_UNIQUEID" val="947"/>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AS_UNIQUEID" val="948"/>
</p:tagLst>
</file>

<file path=ppt/tags/tag371.xml><?xml version="1.0" encoding="utf-8"?>
<p:tagLst xmlns:a="http://schemas.openxmlformats.org/drawingml/2006/main" xmlns:r="http://schemas.openxmlformats.org/officeDocument/2006/relationships" xmlns:p="http://schemas.openxmlformats.org/presentationml/2006/main">
  <p:tag name="AS_UNIQUEID" val="949"/>
</p:tagLst>
</file>

<file path=ppt/tags/tag372.xml><?xml version="1.0" encoding="utf-8"?>
<p:tagLst xmlns:a="http://schemas.openxmlformats.org/drawingml/2006/main" xmlns:r="http://schemas.openxmlformats.org/officeDocument/2006/relationships" xmlns:p="http://schemas.openxmlformats.org/presentationml/2006/main">
  <p:tag name="AS_UNIQUEID" val="950"/>
</p:tagLst>
</file>

<file path=ppt/tags/tag373.xml><?xml version="1.0" encoding="utf-8"?>
<p:tagLst xmlns:a="http://schemas.openxmlformats.org/drawingml/2006/main" xmlns:r="http://schemas.openxmlformats.org/officeDocument/2006/relationships" xmlns:p="http://schemas.openxmlformats.org/presentationml/2006/main">
  <p:tag name="AS_UNIQUEID" val="953"/>
</p:tagLst>
</file>

<file path=ppt/tags/tag374.xml><?xml version="1.0" encoding="utf-8"?>
<p:tagLst xmlns:a="http://schemas.openxmlformats.org/drawingml/2006/main" xmlns:r="http://schemas.openxmlformats.org/officeDocument/2006/relationships" xmlns:p="http://schemas.openxmlformats.org/presentationml/2006/main">
  <p:tag name="AS_UNIQUEID" val="951"/>
</p:tagLst>
</file>

<file path=ppt/tags/tag375.xml><?xml version="1.0" encoding="utf-8"?>
<p:tagLst xmlns:a="http://schemas.openxmlformats.org/drawingml/2006/main" xmlns:r="http://schemas.openxmlformats.org/officeDocument/2006/relationships" xmlns:p="http://schemas.openxmlformats.org/presentationml/2006/main">
  <p:tag name="AS_UNIQUEID" val="952"/>
</p:tagLst>
</file>

<file path=ppt/tags/tag376.xml><?xml version="1.0" encoding="utf-8"?>
<p:tagLst xmlns:a="http://schemas.openxmlformats.org/drawingml/2006/main" xmlns:r="http://schemas.openxmlformats.org/officeDocument/2006/relationships" xmlns:p="http://schemas.openxmlformats.org/presentationml/2006/main">
  <p:tag name="AS_UNIQUEID" val="931"/>
</p:tagLst>
</file>

<file path=ppt/tags/tag377.xml><?xml version="1.0" encoding="utf-8"?>
<p:tagLst xmlns:a="http://schemas.openxmlformats.org/drawingml/2006/main" xmlns:r="http://schemas.openxmlformats.org/officeDocument/2006/relationships" xmlns:p="http://schemas.openxmlformats.org/presentationml/2006/main">
  <p:tag name="AS_UNIQUEID" val="932"/>
</p:tagLst>
</file>

<file path=ppt/tags/tag378.xml><?xml version="1.0" encoding="utf-8"?>
<p:tagLst xmlns:a="http://schemas.openxmlformats.org/drawingml/2006/main" xmlns:r="http://schemas.openxmlformats.org/officeDocument/2006/relationships" xmlns:p="http://schemas.openxmlformats.org/presentationml/2006/main">
  <p:tag name="AS_UNIQUEID" val="933"/>
</p:tagLst>
</file>

<file path=ppt/tags/tag379.xml><?xml version="1.0" encoding="utf-8"?>
<p:tagLst xmlns:a="http://schemas.openxmlformats.org/drawingml/2006/main" xmlns:r="http://schemas.openxmlformats.org/officeDocument/2006/relationships" xmlns:p="http://schemas.openxmlformats.org/presentationml/2006/main">
  <p:tag name="AS_UNIQUEID" val="934"/>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AS_UNIQUEID" val="937"/>
</p:tagLst>
</file>

<file path=ppt/tags/tag381.xml><?xml version="1.0" encoding="utf-8"?>
<p:tagLst xmlns:a="http://schemas.openxmlformats.org/drawingml/2006/main" xmlns:r="http://schemas.openxmlformats.org/officeDocument/2006/relationships" xmlns:p="http://schemas.openxmlformats.org/presentationml/2006/main">
  <p:tag name="AS_UNIQUEID" val="935"/>
</p:tagLst>
</file>

<file path=ppt/tags/tag382.xml><?xml version="1.0" encoding="utf-8"?>
<p:tagLst xmlns:a="http://schemas.openxmlformats.org/drawingml/2006/main" xmlns:r="http://schemas.openxmlformats.org/officeDocument/2006/relationships" xmlns:p="http://schemas.openxmlformats.org/presentationml/2006/main">
  <p:tag name="AS_UNIQUEID" val="936"/>
</p:tagLst>
</file>

<file path=ppt/tags/tag383.xml><?xml version="1.0" encoding="utf-8"?>
<p:tagLst xmlns:a="http://schemas.openxmlformats.org/drawingml/2006/main" xmlns:r="http://schemas.openxmlformats.org/officeDocument/2006/relationships" xmlns:p="http://schemas.openxmlformats.org/presentationml/2006/main">
  <p:tag name="AS_UNIQUEID" val="915"/>
</p:tagLst>
</file>

<file path=ppt/tags/tag384.xml><?xml version="1.0" encoding="utf-8"?>
<p:tagLst xmlns:a="http://schemas.openxmlformats.org/drawingml/2006/main" xmlns:r="http://schemas.openxmlformats.org/officeDocument/2006/relationships" xmlns:p="http://schemas.openxmlformats.org/presentationml/2006/main">
  <p:tag name="AS_UNIQUEID" val="916"/>
</p:tagLst>
</file>

<file path=ppt/tags/tag385.xml><?xml version="1.0" encoding="utf-8"?>
<p:tagLst xmlns:a="http://schemas.openxmlformats.org/drawingml/2006/main" xmlns:r="http://schemas.openxmlformats.org/officeDocument/2006/relationships" xmlns:p="http://schemas.openxmlformats.org/presentationml/2006/main">
  <p:tag name="AS_UNIQUEID" val="917"/>
</p:tagLst>
</file>

<file path=ppt/tags/tag386.xml><?xml version="1.0" encoding="utf-8"?>
<p:tagLst xmlns:a="http://schemas.openxmlformats.org/drawingml/2006/main" xmlns:r="http://schemas.openxmlformats.org/officeDocument/2006/relationships" xmlns:p="http://schemas.openxmlformats.org/presentationml/2006/main">
  <p:tag name="AS_UNIQUEID" val="918"/>
</p:tagLst>
</file>

<file path=ppt/tags/tag387.xml><?xml version="1.0" encoding="utf-8"?>
<p:tagLst xmlns:a="http://schemas.openxmlformats.org/drawingml/2006/main" xmlns:r="http://schemas.openxmlformats.org/officeDocument/2006/relationships" xmlns:p="http://schemas.openxmlformats.org/presentationml/2006/main">
  <p:tag name="AS_UNIQUEID" val="919"/>
</p:tagLst>
</file>

<file path=ppt/tags/tag388.xml><?xml version="1.0" encoding="utf-8"?>
<p:tagLst xmlns:a="http://schemas.openxmlformats.org/drawingml/2006/main" xmlns:r="http://schemas.openxmlformats.org/officeDocument/2006/relationships" xmlns:p="http://schemas.openxmlformats.org/presentationml/2006/main">
  <p:tag name="AS_UNIQUEID" val="907"/>
</p:tagLst>
</file>

<file path=ppt/tags/tag389.xml><?xml version="1.0" encoding="utf-8"?>
<p:tagLst xmlns:a="http://schemas.openxmlformats.org/drawingml/2006/main" xmlns:r="http://schemas.openxmlformats.org/officeDocument/2006/relationships" xmlns:p="http://schemas.openxmlformats.org/presentationml/2006/main">
  <p:tag name="AS_UNIQUEID" val="908"/>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a="http://schemas.openxmlformats.org/drawingml/2006/main" xmlns:r="http://schemas.openxmlformats.org/officeDocument/2006/relationships" xmlns:p="http://schemas.openxmlformats.org/presentationml/2006/main">
  <p:tag name="AS_UNIQUEID" val="909"/>
</p:tagLst>
</file>

<file path=ppt/tags/tag391.xml><?xml version="1.0" encoding="utf-8"?>
<p:tagLst xmlns:a="http://schemas.openxmlformats.org/drawingml/2006/main" xmlns:r="http://schemas.openxmlformats.org/officeDocument/2006/relationships" xmlns:p="http://schemas.openxmlformats.org/presentationml/2006/main">
  <p:tag name="AS_UNIQUEID" val="910"/>
</p:tagLst>
</file>

<file path=ppt/tags/tag392.xml><?xml version="1.0" encoding="utf-8"?>
<p:tagLst xmlns:a="http://schemas.openxmlformats.org/drawingml/2006/main" xmlns:r="http://schemas.openxmlformats.org/officeDocument/2006/relationships" xmlns:p="http://schemas.openxmlformats.org/presentationml/2006/main">
  <p:tag name="AS_UNIQUEID" val="913"/>
</p:tagLst>
</file>

<file path=ppt/tags/tag393.xml><?xml version="1.0" encoding="utf-8"?>
<p:tagLst xmlns:a="http://schemas.openxmlformats.org/drawingml/2006/main" xmlns:r="http://schemas.openxmlformats.org/officeDocument/2006/relationships" xmlns:p="http://schemas.openxmlformats.org/presentationml/2006/main">
  <p:tag name="AS_UNIQUEID" val="911"/>
</p:tagLst>
</file>

<file path=ppt/tags/tag394.xml><?xml version="1.0" encoding="utf-8"?>
<p:tagLst xmlns:a="http://schemas.openxmlformats.org/drawingml/2006/main" xmlns:r="http://schemas.openxmlformats.org/officeDocument/2006/relationships" xmlns:p="http://schemas.openxmlformats.org/presentationml/2006/main">
  <p:tag name="AS_UNIQUEID" val="912"/>
</p:tagLst>
</file>

<file path=ppt/tags/tag39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6.xml><?xml version="1.0" encoding="utf-8"?>
<p:tagLst xmlns:a="http://schemas.openxmlformats.org/drawingml/2006/main" xmlns:r="http://schemas.openxmlformats.org/officeDocument/2006/relationships" xmlns:p="http://schemas.openxmlformats.org/presentationml/2006/main">
  <p:tag name="AS_UNIQUEID" val="556"/>
</p:tagLst>
</file>

<file path=ppt/tags/tag397.xml><?xml version="1.0" encoding="utf-8"?>
<p:tagLst xmlns:a="http://schemas.openxmlformats.org/drawingml/2006/main" xmlns:r="http://schemas.openxmlformats.org/officeDocument/2006/relationships" xmlns:p="http://schemas.openxmlformats.org/presentationml/2006/main">
  <p:tag name="AS_UNIQUEID" val="557"/>
</p:tagLst>
</file>

<file path=ppt/tags/tag398.xml><?xml version="1.0" encoding="utf-8"?>
<p:tagLst xmlns:a="http://schemas.openxmlformats.org/drawingml/2006/main" xmlns:r="http://schemas.openxmlformats.org/officeDocument/2006/relationships" xmlns:p="http://schemas.openxmlformats.org/presentationml/2006/main">
  <p:tag name="AS_UNIQUEID" val="558"/>
</p:tagLst>
</file>

<file path=ppt/tags/tag399.xml><?xml version="1.0" encoding="utf-8"?>
<p:tagLst xmlns:a="http://schemas.openxmlformats.org/drawingml/2006/main" xmlns:r="http://schemas.openxmlformats.org/officeDocument/2006/relationships" xmlns:p="http://schemas.openxmlformats.org/presentationml/2006/main">
  <p:tag name="AS_UNIQUEID" val="3586"/>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a="http://schemas.openxmlformats.org/drawingml/2006/main" xmlns:r="http://schemas.openxmlformats.org/officeDocument/2006/relationships" xmlns:p="http://schemas.openxmlformats.org/presentationml/2006/main">
  <p:tag name="AS_UNIQUEID" val="3587"/>
</p:tagLst>
</file>

<file path=ppt/tags/tag401.xml><?xml version="1.0" encoding="utf-8"?>
<p:tagLst xmlns:a="http://schemas.openxmlformats.org/drawingml/2006/main" xmlns:r="http://schemas.openxmlformats.org/officeDocument/2006/relationships" xmlns:p="http://schemas.openxmlformats.org/presentationml/2006/main">
  <p:tag name="AS_UNIQUEID" val="562"/>
</p:tagLst>
</file>

<file path=ppt/tags/tag402.xml><?xml version="1.0" encoding="utf-8"?>
<p:tagLst xmlns:a="http://schemas.openxmlformats.org/drawingml/2006/main" xmlns:r="http://schemas.openxmlformats.org/officeDocument/2006/relationships" xmlns:p="http://schemas.openxmlformats.org/presentationml/2006/main">
  <p:tag name="AS_UNIQUEID" val="293"/>
</p:tagLst>
</file>

<file path=ppt/tags/tag40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04.xml><?xml version="1.0" encoding="utf-8"?>
<p:tagLst xmlns:a="http://schemas.openxmlformats.org/drawingml/2006/main" xmlns:r="http://schemas.openxmlformats.org/officeDocument/2006/relationships" xmlns:p="http://schemas.openxmlformats.org/presentationml/2006/main">
  <p:tag name="AS_UNIQUEID" val="293"/>
</p:tagLst>
</file>

<file path=ppt/tags/tag405.xml><?xml version="1.0" encoding="utf-8"?>
<p:tagLst xmlns:a="http://schemas.openxmlformats.org/drawingml/2006/main" xmlns:r="http://schemas.openxmlformats.org/officeDocument/2006/relationships" xmlns:p="http://schemas.openxmlformats.org/presentationml/2006/main">
  <p:tag name="AS_UNIQUEID" val="1016"/>
</p:tagLst>
</file>

<file path=ppt/tags/tag406.xml><?xml version="1.0" encoding="utf-8"?>
<p:tagLst xmlns:a="http://schemas.openxmlformats.org/drawingml/2006/main" xmlns:r="http://schemas.openxmlformats.org/officeDocument/2006/relationships" xmlns:p="http://schemas.openxmlformats.org/presentationml/2006/main">
  <p:tag name="AS_UNIQUEID" val="1015"/>
</p:tagLst>
</file>

<file path=ppt/tags/tag407.xml><?xml version="1.0" encoding="utf-8"?>
<p:tagLst xmlns:a="http://schemas.openxmlformats.org/drawingml/2006/main" xmlns:r="http://schemas.openxmlformats.org/officeDocument/2006/relationships" xmlns:p="http://schemas.openxmlformats.org/presentationml/2006/main">
  <p:tag name="AS_UNIQUEID" val="1013"/>
</p:tagLst>
</file>

<file path=ppt/tags/tag408.xml><?xml version="1.0" encoding="utf-8"?>
<p:tagLst xmlns:a="http://schemas.openxmlformats.org/drawingml/2006/main" xmlns:r="http://schemas.openxmlformats.org/officeDocument/2006/relationships" xmlns:p="http://schemas.openxmlformats.org/presentationml/2006/main">
  <p:tag name="AS_UNIQUEID" val="1014"/>
</p:tagLst>
</file>

<file path=ppt/tags/tag409.xml><?xml version="1.0" encoding="utf-8"?>
<p:tagLst xmlns:a="http://schemas.openxmlformats.org/drawingml/2006/main" xmlns:r="http://schemas.openxmlformats.org/officeDocument/2006/relationships" xmlns:p="http://schemas.openxmlformats.org/presentationml/2006/main">
  <p:tag name="AS_UNIQUEID" val="564"/>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0.xml><?xml version="1.0" encoding="utf-8"?>
<p:tagLst xmlns:a="http://schemas.openxmlformats.org/drawingml/2006/main" xmlns:r="http://schemas.openxmlformats.org/officeDocument/2006/relationships" xmlns:p="http://schemas.openxmlformats.org/presentationml/2006/main">
  <p:tag name="AS_UNIQUEID" val="565"/>
</p:tagLst>
</file>

<file path=ppt/tags/tag411.xml><?xml version="1.0" encoding="utf-8"?>
<p:tagLst xmlns:a="http://schemas.openxmlformats.org/drawingml/2006/main" xmlns:r="http://schemas.openxmlformats.org/officeDocument/2006/relationships" xmlns:p="http://schemas.openxmlformats.org/presentationml/2006/main">
  <p:tag name="AS_UNIQUEID" val="1017"/>
</p:tagLst>
</file>

<file path=ppt/tags/tag412.xml><?xml version="1.0" encoding="utf-8"?>
<p:tagLst xmlns:a="http://schemas.openxmlformats.org/drawingml/2006/main" xmlns:r="http://schemas.openxmlformats.org/officeDocument/2006/relationships" xmlns:p="http://schemas.openxmlformats.org/presentationml/2006/main">
  <p:tag name="AS_UNIQUEID" val="585"/>
  <p:tag name="KSO_WM_UNIT_PLACING_PICTURE_USER_VIEWPORT" val="{&quot;height&quot;:8590,&quot;width&quot;:15840}"/>
  <p:tag name="REFSHAPE" val="733438076"/>
</p:tagLst>
</file>

<file path=ppt/tags/tag413.xml><?xml version="1.0" encoding="utf-8"?>
<p:tagLst xmlns:a="http://schemas.openxmlformats.org/drawingml/2006/main" xmlns:r="http://schemas.openxmlformats.org/officeDocument/2006/relationships" xmlns:p="http://schemas.openxmlformats.org/presentationml/2006/main">
  <p:tag name="AS_UNIQUEID" val="566"/>
</p:tagLst>
</file>

<file path=ppt/tags/tag414.xml><?xml version="1.0" encoding="utf-8"?>
<p:tagLst xmlns:a="http://schemas.openxmlformats.org/drawingml/2006/main" xmlns:r="http://schemas.openxmlformats.org/officeDocument/2006/relationships" xmlns:p="http://schemas.openxmlformats.org/presentationml/2006/main">
  <p:tag name="AS_UNIQUEID" val="567"/>
</p:tagLst>
</file>

<file path=ppt/tags/tag415.xml><?xml version="1.0" encoding="utf-8"?>
<p:tagLst xmlns:a="http://schemas.openxmlformats.org/drawingml/2006/main" xmlns:r="http://schemas.openxmlformats.org/officeDocument/2006/relationships" xmlns:p="http://schemas.openxmlformats.org/presentationml/2006/main">
  <p:tag name="AS_UNIQUEID" val="568"/>
</p:tagLst>
</file>

<file path=ppt/tags/tag416.xml><?xml version="1.0" encoding="utf-8"?>
<p:tagLst xmlns:a="http://schemas.openxmlformats.org/drawingml/2006/main" xmlns:r="http://schemas.openxmlformats.org/officeDocument/2006/relationships" xmlns:p="http://schemas.openxmlformats.org/presentationml/2006/main">
  <p:tag name="AS_UNIQUEID" val="569"/>
</p:tagLst>
</file>

<file path=ppt/tags/tag417.xml><?xml version="1.0" encoding="utf-8"?>
<p:tagLst xmlns:a="http://schemas.openxmlformats.org/drawingml/2006/main" xmlns:r="http://schemas.openxmlformats.org/officeDocument/2006/relationships" xmlns:p="http://schemas.openxmlformats.org/presentationml/2006/main">
  <p:tag name="AS_UNIQUEID" val="570"/>
</p:tagLst>
</file>

<file path=ppt/tags/tag418.xml><?xml version="1.0" encoding="utf-8"?>
<p:tagLst xmlns:a="http://schemas.openxmlformats.org/drawingml/2006/main" xmlns:r="http://schemas.openxmlformats.org/officeDocument/2006/relationships" xmlns:p="http://schemas.openxmlformats.org/presentationml/2006/main">
  <p:tag name="AS_UNIQUEID" val="571"/>
</p:tagLst>
</file>

<file path=ppt/tags/tag419.xml><?xml version="1.0" encoding="utf-8"?>
<p:tagLst xmlns:a="http://schemas.openxmlformats.org/drawingml/2006/main" xmlns:r="http://schemas.openxmlformats.org/officeDocument/2006/relationships" xmlns:p="http://schemas.openxmlformats.org/presentationml/2006/main">
  <p:tag name="AS_UNIQUEID" val="572"/>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0.xml><?xml version="1.0" encoding="utf-8"?>
<p:tagLst xmlns:a="http://schemas.openxmlformats.org/drawingml/2006/main" xmlns:r="http://schemas.openxmlformats.org/officeDocument/2006/relationships" xmlns:p="http://schemas.openxmlformats.org/presentationml/2006/main">
  <p:tag name="AS_UNIQUEID" val="573"/>
</p:tagLst>
</file>

<file path=ppt/tags/tag421.xml><?xml version="1.0" encoding="utf-8"?>
<p:tagLst xmlns:a="http://schemas.openxmlformats.org/drawingml/2006/main" xmlns:r="http://schemas.openxmlformats.org/officeDocument/2006/relationships" xmlns:p="http://schemas.openxmlformats.org/presentationml/2006/main">
  <p:tag name="AS_UNIQUEID" val="574"/>
</p:tagLst>
</file>

<file path=ppt/tags/tag422.xml><?xml version="1.0" encoding="utf-8"?>
<p:tagLst xmlns:a="http://schemas.openxmlformats.org/drawingml/2006/main" xmlns:r="http://schemas.openxmlformats.org/officeDocument/2006/relationships" xmlns:p="http://schemas.openxmlformats.org/presentationml/2006/main">
  <p:tag name="AS_UNIQUEID" val="575"/>
</p:tagLst>
</file>

<file path=ppt/tags/tag423.xml><?xml version="1.0" encoding="utf-8"?>
<p:tagLst xmlns:a="http://schemas.openxmlformats.org/drawingml/2006/main" xmlns:r="http://schemas.openxmlformats.org/officeDocument/2006/relationships" xmlns:p="http://schemas.openxmlformats.org/presentationml/2006/main">
  <p:tag name="AS_UNIQUEID" val="576"/>
</p:tagLst>
</file>

<file path=ppt/tags/tag424.xml><?xml version="1.0" encoding="utf-8"?>
<p:tagLst xmlns:a="http://schemas.openxmlformats.org/drawingml/2006/main" xmlns:r="http://schemas.openxmlformats.org/officeDocument/2006/relationships" xmlns:p="http://schemas.openxmlformats.org/presentationml/2006/main">
  <p:tag name="AS_UNIQUEID" val="577"/>
</p:tagLst>
</file>

<file path=ppt/tags/tag425.xml><?xml version="1.0" encoding="utf-8"?>
<p:tagLst xmlns:a="http://schemas.openxmlformats.org/drawingml/2006/main" xmlns:r="http://schemas.openxmlformats.org/officeDocument/2006/relationships" xmlns:p="http://schemas.openxmlformats.org/presentationml/2006/main">
  <p:tag name="AS_UNIQUEID" val="578"/>
</p:tagLst>
</file>

<file path=ppt/tags/tag426.xml><?xml version="1.0" encoding="utf-8"?>
<p:tagLst xmlns:a="http://schemas.openxmlformats.org/drawingml/2006/main" xmlns:r="http://schemas.openxmlformats.org/officeDocument/2006/relationships" xmlns:p="http://schemas.openxmlformats.org/presentationml/2006/main">
  <p:tag name="AS_UNIQUEID" val="579"/>
</p:tagLst>
</file>

<file path=ppt/tags/tag427.xml><?xml version="1.0" encoding="utf-8"?>
<p:tagLst xmlns:a="http://schemas.openxmlformats.org/drawingml/2006/main" xmlns:r="http://schemas.openxmlformats.org/officeDocument/2006/relationships" xmlns:p="http://schemas.openxmlformats.org/presentationml/2006/main">
  <p:tag name="AS_UNIQUEID" val="580"/>
</p:tagLst>
</file>

<file path=ppt/tags/tag428.xml><?xml version="1.0" encoding="utf-8"?>
<p:tagLst xmlns:a="http://schemas.openxmlformats.org/drawingml/2006/main" xmlns:r="http://schemas.openxmlformats.org/officeDocument/2006/relationships" xmlns:p="http://schemas.openxmlformats.org/presentationml/2006/main">
  <p:tag name="AS_UNIQUEID" val="581"/>
</p:tagLst>
</file>

<file path=ppt/tags/tag429.xml><?xml version="1.0" encoding="utf-8"?>
<p:tagLst xmlns:a="http://schemas.openxmlformats.org/drawingml/2006/main" xmlns:r="http://schemas.openxmlformats.org/officeDocument/2006/relationships" xmlns:p="http://schemas.openxmlformats.org/presentationml/2006/main">
  <p:tag name="AS_UNIQUEID" val="582"/>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0.xml><?xml version="1.0" encoding="utf-8"?>
<p:tagLst xmlns:a="http://schemas.openxmlformats.org/drawingml/2006/main" xmlns:r="http://schemas.openxmlformats.org/officeDocument/2006/relationships" xmlns:p="http://schemas.openxmlformats.org/presentationml/2006/main">
  <p:tag name="AS_UNIQUEID" val="583"/>
</p:tagLst>
</file>

<file path=ppt/tags/tag43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32.xml><?xml version="1.0" encoding="utf-8"?>
<p:tagLst xmlns:a="http://schemas.openxmlformats.org/drawingml/2006/main" xmlns:r="http://schemas.openxmlformats.org/officeDocument/2006/relationships" xmlns:p="http://schemas.openxmlformats.org/presentationml/2006/main">
  <p:tag name="AS_UNIQUEID" val="587"/>
</p:tagLst>
</file>

<file path=ppt/tags/tag433.xml><?xml version="1.0" encoding="utf-8"?>
<p:tagLst xmlns:a="http://schemas.openxmlformats.org/drawingml/2006/main" xmlns:r="http://schemas.openxmlformats.org/officeDocument/2006/relationships" xmlns:p="http://schemas.openxmlformats.org/presentationml/2006/main">
  <p:tag name="AS_UNIQUEID" val="588"/>
</p:tagLst>
</file>

<file path=ppt/tags/tag434.xml><?xml version="1.0" encoding="utf-8"?>
<p:tagLst xmlns:a="http://schemas.openxmlformats.org/drawingml/2006/main" xmlns:r="http://schemas.openxmlformats.org/officeDocument/2006/relationships" xmlns:p="http://schemas.openxmlformats.org/presentationml/2006/main">
  <p:tag name="AS_UNIQUEID" val="589"/>
</p:tagLst>
</file>

<file path=ppt/tags/tag435.xml><?xml version="1.0" encoding="utf-8"?>
<p:tagLst xmlns:a="http://schemas.openxmlformats.org/drawingml/2006/main" xmlns:r="http://schemas.openxmlformats.org/officeDocument/2006/relationships" xmlns:p="http://schemas.openxmlformats.org/presentationml/2006/main">
  <p:tag name="AS_UNIQUEID" val="590"/>
</p:tagLst>
</file>

<file path=ppt/tags/tag436.xml><?xml version="1.0" encoding="utf-8"?>
<p:tagLst xmlns:a="http://schemas.openxmlformats.org/drawingml/2006/main" xmlns:r="http://schemas.openxmlformats.org/officeDocument/2006/relationships" xmlns:p="http://schemas.openxmlformats.org/presentationml/2006/main">
  <p:tag name="AS_UNIQUEID" val="293"/>
</p:tagLst>
</file>

<file path=ppt/tags/tag43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38.xml><?xml version="1.0" encoding="utf-8"?>
<p:tagLst xmlns:a="http://schemas.openxmlformats.org/drawingml/2006/main" xmlns:r="http://schemas.openxmlformats.org/officeDocument/2006/relationships" xmlns:p="http://schemas.openxmlformats.org/presentationml/2006/main">
  <p:tag name="AS_UNIQUEID" val="1033"/>
</p:tagLst>
</file>

<file path=ppt/tags/tag439.xml><?xml version="1.0" encoding="utf-8"?>
<p:tagLst xmlns:a="http://schemas.openxmlformats.org/drawingml/2006/main" xmlns:r="http://schemas.openxmlformats.org/officeDocument/2006/relationships" xmlns:p="http://schemas.openxmlformats.org/presentationml/2006/main">
  <p:tag name="AS_UNIQUEID" val="1034"/>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0.xml><?xml version="1.0" encoding="utf-8"?>
<p:tagLst xmlns:a="http://schemas.openxmlformats.org/drawingml/2006/main" xmlns:r="http://schemas.openxmlformats.org/officeDocument/2006/relationships" xmlns:p="http://schemas.openxmlformats.org/presentationml/2006/main">
  <p:tag name="AS_UNIQUEID" val="1035"/>
</p:tagLst>
</file>

<file path=ppt/tags/tag441.xml><?xml version="1.0" encoding="utf-8"?>
<p:tagLst xmlns:a="http://schemas.openxmlformats.org/drawingml/2006/main" xmlns:r="http://schemas.openxmlformats.org/officeDocument/2006/relationships" xmlns:p="http://schemas.openxmlformats.org/presentationml/2006/main">
  <p:tag name="AS_UNIQUEID" val="1036"/>
</p:tagLst>
</file>

<file path=ppt/tags/tag442.xml><?xml version="1.0" encoding="utf-8"?>
<p:tagLst xmlns:a="http://schemas.openxmlformats.org/drawingml/2006/main" xmlns:r="http://schemas.openxmlformats.org/officeDocument/2006/relationships" xmlns:p="http://schemas.openxmlformats.org/presentationml/2006/main">
  <p:tag name="AS_UNIQUEID" val="1040"/>
</p:tagLst>
</file>

<file path=ppt/tags/tag443.xml><?xml version="1.0" encoding="utf-8"?>
<p:tagLst xmlns:a="http://schemas.openxmlformats.org/drawingml/2006/main" xmlns:r="http://schemas.openxmlformats.org/officeDocument/2006/relationships" xmlns:p="http://schemas.openxmlformats.org/presentationml/2006/main">
  <p:tag name="AS_UNIQUEID" val="1037"/>
</p:tagLst>
</file>

<file path=ppt/tags/tag444.xml><?xml version="1.0" encoding="utf-8"?>
<p:tagLst xmlns:a="http://schemas.openxmlformats.org/drawingml/2006/main" xmlns:r="http://schemas.openxmlformats.org/officeDocument/2006/relationships" xmlns:p="http://schemas.openxmlformats.org/presentationml/2006/main">
  <p:tag name="AS_UNIQUEID" val="1038"/>
</p:tagLst>
</file>

<file path=ppt/tags/tag445.xml><?xml version="1.0" encoding="utf-8"?>
<p:tagLst xmlns:a="http://schemas.openxmlformats.org/drawingml/2006/main" xmlns:r="http://schemas.openxmlformats.org/officeDocument/2006/relationships" xmlns:p="http://schemas.openxmlformats.org/presentationml/2006/main">
  <p:tag name="AS_UNIQUEID" val="1039"/>
</p:tagLst>
</file>

<file path=ppt/tags/tag44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7.xml><?xml version="1.0" encoding="utf-8"?>
<p:tagLst xmlns:a="http://schemas.openxmlformats.org/drawingml/2006/main" xmlns:r="http://schemas.openxmlformats.org/officeDocument/2006/relationships" xmlns:p="http://schemas.openxmlformats.org/presentationml/2006/main">
  <p:tag name="AS_UNIQUEID" val="383"/>
</p:tagLst>
</file>

<file path=ppt/tags/tag448.xml><?xml version="1.0" encoding="utf-8"?>
<p:tagLst xmlns:a="http://schemas.openxmlformats.org/drawingml/2006/main" xmlns:r="http://schemas.openxmlformats.org/officeDocument/2006/relationships" xmlns:p="http://schemas.openxmlformats.org/presentationml/2006/main">
  <p:tag name="AS_UNIQUEID" val="384"/>
  <p:tag name="KSO_WM_UNIT_TABLE_BEAUTIFY" val="smartTable{fa0711ac-7d8b-42d5-8b1f-e1e73fcec43f}"/>
</p:tagLst>
</file>

<file path=ppt/tags/tag449.xml><?xml version="1.0" encoding="utf-8"?>
<p:tagLst xmlns:a="http://schemas.openxmlformats.org/drawingml/2006/main" xmlns:r="http://schemas.openxmlformats.org/officeDocument/2006/relationships" xmlns:p="http://schemas.openxmlformats.org/presentationml/2006/main">
  <p:tag name="AS_UNIQUEID" val="385"/>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0.xml><?xml version="1.0" encoding="utf-8"?>
<p:tagLst xmlns:a="http://schemas.openxmlformats.org/drawingml/2006/main" xmlns:r="http://schemas.openxmlformats.org/officeDocument/2006/relationships" xmlns:p="http://schemas.openxmlformats.org/presentationml/2006/main">
  <p:tag name="AS_UNIQUEID" val="386"/>
</p:tagLst>
</file>

<file path=ppt/tags/tag451.xml><?xml version="1.0" encoding="utf-8"?>
<p:tagLst xmlns:a="http://schemas.openxmlformats.org/drawingml/2006/main" xmlns:r="http://schemas.openxmlformats.org/officeDocument/2006/relationships" xmlns:p="http://schemas.openxmlformats.org/presentationml/2006/main">
  <p:tag name="AS_UNIQUEID" val="387"/>
</p:tagLst>
</file>

<file path=ppt/tags/tag452.xml><?xml version="1.0" encoding="utf-8"?>
<p:tagLst xmlns:a="http://schemas.openxmlformats.org/drawingml/2006/main" xmlns:r="http://schemas.openxmlformats.org/officeDocument/2006/relationships" xmlns:p="http://schemas.openxmlformats.org/presentationml/2006/main">
  <p:tag name="AS_UNIQUEID" val="3394"/>
</p:tagLst>
</file>

<file path=ppt/tags/tag453.xml><?xml version="1.0" encoding="utf-8"?>
<p:tagLst xmlns:a="http://schemas.openxmlformats.org/drawingml/2006/main" xmlns:r="http://schemas.openxmlformats.org/officeDocument/2006/relationships" xmlns:p="http://schemas.openxmlformats.org/presentationml/2006/main">
  <p:tag name="AS_UNIQUEID" val="377"/>
</p:tagLst>
</file>

<file path=ppt/tags/tag454.xml><?xml version="1.0" encoding="utf-8"?>
<p:tagLst xmlns:a="http://schemas.openxmlformats.org/drawingml/2006/main" xmlns:r="http://schemas.openxmlformats.org/officeDocument/2006/relationships" xmlns:p="http://schemas.openxmlformats.org/presentationml/2006/main">
  <p:tag name="AS_UNIQUEID" val="378"/>
</p:tagLst>
</file>

<file path=ppt/tags/tag455.xml><?xml version="1.0" encoding="utf-8"?>
<p:tagLst xmlns:a="http://schemas.openxmlformats.org/drawingml/2006/main" xmlns:r="http://schemas.openxmlformats.org/officeDocument/2006/relationships" xmlns:p="http://schemas.openxmlformats.org/presentationml/2006/main">
  <p:tag name="AS_UNIQUEID" val="379"/>
</p:tagLst>
</file>

<file path=ppt/tags/tag45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7.xml><?xml version="1.0" encoding="utf-8"?>
<p:tagLst xmlns:a="http://schemas.openxmlformats.org/drawingml/2006/main" xmlns:r="http://schemas.openxmlformats.org/officeDocument/2006/relationships" xmlns:p="http://schemas.openxmlformats.org/presentationml/2006/main">
  <p:tag name="AS_UNIQUEID" val="636"/>
</p:tagLst>
</file>

<file path=ppt/tags/tag458.xml><?xml version="1.0" encoding="utf-8"?>
<p:tagLst xmlns:a="http://schemas.openxmlformats.org/drawingml/2006/main" xmlns:r="http://schemas.openxmlformats.org/officeDocument/2006/relationships" xmlns:p="http://schemas.openxmlformats.org/presentationml/2006/main">
  <p:tag name="AS_UNIQUEID" val="363"/>
</p:tagLst>
</file>

<file path=ppt/tags/tag459.xml><?xml version="1.0" encoding="utf-8"?>
<p:tagLst xmlns:a="http://schemas.openxmlformats.org/drawingml/2006/main" xmlns:r="http://schemas.openxmlformats.org/officeDocument/2006/relationships" xmlns:p="http://schemas.openxmlformats.org/presentationml/2006/main">
  <p:tag name="AS_UNIQUEID" val="364"/>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0.xml><?xml version="1.0" encoding="utf-8"?>
<p:tagLst xmlns:a="http://schemas.openxmlformats.org/drawingml/2006/main" xmlns:r="http://schemas.openxmlformats.org/officeDocument/2006/relationships" xmlns:p="http://schemas.openxmlformats.org/presentationml/2006/main">
  <p:tag name="AS_UNIQUEID" val="1023"/>
</p:tagLst>
</file>

<file path=ppt/tags/tag461.xml><?xml version="1.0" encoding="utf-8"?>
<p:tagLst xmlns:a="http://schemas.openxmlformats.org/drawingml/2006/main" xmlns:r="http://schemas.openxmlformats.org/officeDocument/2006/relationships" xmlns:p="http://schemas.openxmlformats.org/presentationml/2006/main">
  <p:tag name="AS_UNIQUEID" val="1021"/>
</p:tagLst>
</file>

<file path=ppt/tags/tag462.xml><?xml version="1.0" encoding="utf-8"?>
<p:tagLst xmlns:a="http://schemas.openxmlformats.org/drawingml/2006/main" xmlns:r="http://schemas.openxmlformats.org/officeDocument/2006/relationships" xmlns:p="http://schemas.openxmlformats.org/presentationml/2006/main">
  <p:tag name="AS_UNIQUEID" val="1031"/>
</p:tagLst>
</file>

<file path=ppt/tags/tag463.xml><?xml version="1.0" encoding="utf-8"?>
<p:tagLst xmlns:a="http://schemas.openxmlformats.org/drawingml/2006/main" xmlns:r="http://schemas.openxmlformats.org/officeDocument/2006/relationships" xmlns:p="http://schemas.openxmlformats.org/presentationml/2006/main">
  <p:tag name="AS_UNIQUEID" val="3417"/>
</p:tagLst>
</file>

<file path=ppt/tags/tag464.xml><?xml version="1.0" encoding="utf-8"?>
<p:tagLst xmlns:a="http://schemas.openxmlformats.org/drawingml/2006/main" xmlns:r="http://schemas.openxmlformats.org/officeDocument/2006/relationships" xmlns:p="http://schemas.openxmlformats.org/presentationml/2006/main">
  <p:tag name="AS_UNIQUEID" val="3418"/>
</p:tagLst>
</file>

<file path=ppt/tags/tag465.xml><?xml version="1.0" encoding="utf-8"?>
<p:tagLst xmlns:a="http://schemas.openxmlformats.org/drawingml/2006/main" xmlns:r="http://schemas.openxmlformats.org/officeDocument/2006/relationships" xmlns:p="http://schemas.openxmlformats.org/presentationml/2006/main">
  <p:tag name="AS_UNIQUEID" val="3419"/>
</p:tagLst>
</file>

<file path=ppt/tags/tag466.xml><?xml version="1.0" encoding="utf-8"?>
<p:tagLst xmlns:a="http://schemas.openxmlformats.org/drawingml/2006/main" xmlns:r="http://schemas.openxmlformats.org/officeDocument/2006/relationships" xmlns:p="http://schemas.openxmlformats.org/presentationml/2006/main">
  <p:tag name="AS_UNIQUEID" val="3420"/>
</p:tagLst>
</file>

<file path=ppt/tags/tag467.xml><?xml version="1.0" encoding="utf-8"?>
<p:tagLst xmlns:a="http://schemas.openxmlformats.org/drawingml/2006/main" xmlns:r="http://schemas.openxmlformats.org/officeDocument/2006/relationships" xmlns:p="http://schemas.openxmlformats.org/presentationml/2006/main">
  <p:tag name="AS_UNIQUEID" val="3421"/>
</p:tagLst>
</file>

<file path=ppt/tags/tag468.xml><?xml version="1.0" encoding="utf-8"?>
<p:tagLst xmlns:a="http://schemas.openxmlformats.org/drawingml/2006/main" xmlns:r="http://schemas.openxmlformats.org/officeDocument/2006/relationships" xmlns:p="http://schemas.openxmlformats.org/presentationml/2006/main">
  <p:tag name="AS_UNIQUEID" val="3422"/>
</p:tagLst>
</file>

<file path=ppt/tags/tag469.xml><?xml version="1.0" encoding="utf-8"?>
<p:tagLst xmlns:a="http://schemas.openxmlformats.org/drawingml/2006/main" xmlns:r="http://schemas.openxmlformats.org/officeDocument/2006/relationships" xmlns:p="http://schemas.openxmlformats.org/presentationml/2006/main">
  <p:tag name="AS_UNIQUEID" val="3423"/>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0.xml><?xml version="1.0" encoding="utf-8"?>
<p:tagLst xmlns:a="http://schemas.openxmlformats.org/drawingml/2006/main" xmlns:r="http://schemas.openxmlformats.org/officeDocument/2006/relationships" xmlns:p="http://schemas.openxmlformats.org/presentationml/2006/main">
  <p:tag name="AS_UNIQUEID" val="3424"/>
</p:tagLst>
</file>

<file path=ppt/tags/tag471.xml><?xml version="1.0" encoding="utf-8"?>
<p:tagLst xmlns:a="http://schemas.openxmlformats.org/drawingml/2006/main" xmlns:r="http://schemas.openxmlformats.org/officeDocument/2006/relationships" xmlns:p="http://schemas.openxmlformats.org/presentationml/2006/main">
  <p:tag name="AS_UNIQUEID" val="3228"/>
</p:tagLst>
</file>

<file path=ppt/tags/tag472.xml><?xml version="1.0" encoding="utf-8"?>
<p:tagLst xmlns:a="http://schemas.openxmlformats.org/drawingml/2006/main" xmlns:r="http://schemas.openxmlformats.org/officeDocument/2006/relationships" xmlns:p="http://schemas.openxmlformats.org/presentationml/2006/main">
  <p:tag name="AS_UNIQUEID" val="3229"/>
</p:tagLst>
</file>

<file path=ppt/tags/tag47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74.xml><?xml version="1.0" encoding="utf-8"?>
<p:tagLst xmlns:a="http://schemas.openxmlformats.org/drawingml/2006/main" xmlns:r="http://schemas.openxmlformats.org/officeDocument/2006/relationships" xmlns:p="http://schemas.openxmlformats.org/presentationml/2006/main">
  <p:tag name="AS_UNIQUEID" val="360"/>
</p:tagLst>
</file>

<file path=ppt/tags/tag475.xml><?xml version="1.0" encoding="utf-8"?>
<p:tagLst xmlns:a="http://schemas.openxmlformats.org/drawingml/2006/main" xmlns:r="http://schemas.openxmlformats.org/officeDocument/2006/relationships" xmlns:p="http://schemas.openxmlformats.org/presentationml/2006/main">
  <p:tag name="AS_UNIQUEID" val="1023"/>
</p:tagLst>
</file>

<file path=ppt/tags/tag476.xml><?xml version="1.0" encoding="utf-8"?>
<p:tagLst xmlns:a="http://schemas.openxmlformats.org/drawingml/2006/main" xmlns:r="http://schemas.openxmlformats.org/officeDocument/2006/relationships" xmlns:p="http://schemas.openxmlformats.org/presentationml/2006/main">
  <p:tag name="AS_UNIQUEID" val="1024"/>
</p:tagLst>
</file>

<file path=ppt/tags/tag477.xml><?xml version="1.0" encoding="utf-8"?>
<p:tagLst xmlns:a="http://schemas.openxmlformats.org/drawingml/2006/main" xmlns:r="http://schemas.openxmlformats.org/officeDocument/2006/relationships" xmlns:p="http://schemas.openxmlformats.org/presentationml/2006/main">
  <p:tag name="AS_UNIQUEID" val="3426"/>
</p:tagLst>
</file>

<file path=ppt/tags/tag478.xml><?xml version="1.0" encoding="utf-8"?>
<p:tagLst xmlns:a="http://schemas.openxmlformats.org/drawingml/2006/main" xmlns:r="http://schemas.openxmlformats.org/officeDocument/2006/relationships" xmlns:p="http://schemas.openxmlformats.org/presentationml/2006/main">
  <p:tag name="AS_UNIQUEID" val="3427"/>
</p:tagLst>
</file>

<file path=ppt/tags/tag479.xml><?xml version="1.0" encoding="utf-8"?>
<p:tagLst xmlns:a="http://schemas.openxmlformats.org/drawingml/2006/main" xmlns:r="http://schemas.openxmlformats.org/officeDocument/2006/relationships" xmlns:p="http://schemas.openxmlformats.org/presentationml/2006/main">
  <p:tag name="AS_UNIQUEID" val="3428"/>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0.xml><?xml version="1.0" encoding="utf-8"?>
<p:tagLst xmlns:a="http://schemas.openxmlformats.org/drawingml/2006/main" xmlns:r="http://schemas.openxmlformats.org/officeDocument/2006/relationships" xmlns:p="http://schemas.openxmlformats.org/presentationml/2006/main">
  <p:tag name="AS_UNIQUEID" val="3429"/>
</p:tagLst>
</file>

<file path=ppt/tags/tag481.xml><?xml version="1.0" encoding="utf-8"?>
<p:tagLst xmlns:a="http://schemas.openxmlformats.org/drawingml/2006/main" xmlns:r="http://schemas.openxmlformats.org/officeDocument/2006/relationships" xmlns:p="http://schemas.openxmlformats.org/presentationml/2006/main">
  <p:tag name="AS_UNIQUEID" val="3430"/>
</p:tagLst>
</file>

<file path=ppt/tags/tag482.xml><?xml version="1.0" encoding="utf-8"?>
<p:tagLst xmlns:a="http://schemas.openxmlformats.org/drawingml/2006/main" xmlns:r="http://schemas.openxmlformats.org/officeDocument/2006/relationships" xmlns:p="http://schemas.openxmlformats.org/presentationml/2006/main">
  <p:tag name="AS_UNIQUEID" val="3431"/>
</p:tagLst>
</file>

<file path=ppt/tags/tag483.xml><?xml version="1.0" encoding="utf-8"?>
<p:tagLst xmlns:a="http://schemas.openxmlformats.org/drawingml/2006/main" xmlns:r="http://schemas.openxmlformats.org/officeDocument/2006/relationships" xmlns:p="http://schemas.openxmlformats.org/presentationml/2006/main">
  <p:tag name="AS_UNIQUEID" val="3432"/>
</p:tagLst>
</file>

<file path=ppt/tags/tag484.xml><?xml version="1.0" encoding="utf-8"?>
<p:tagLst xmlns:a="http://schemas.openxmlformats.org/drawingml/2006/main" xmlns:r="http://schemas.openxmlformats.org/officeDocument/2006/relationships" xmlns:p="http://schemas.openxmlformats.org/presentationml/2006/main">
  <p:tag name="AS_UNIQUEID" val="3433"/>
</p:tagLst>
</file>

<file path=ppt/tags/tag485.xml><?xml version="1.0" encoding="utf-8"?>
<p:tagLst xmlns:a="http://schemas.openxmlformats.org/drawingml/2006/main" xmlns:r="http://schemas.openxmlformats.org/officeDocument/2006/relationships" xmlns:p="http://schemas.openxmlformats.org/presentationml/2006/main">
  <p:tag name="AS_UNIQUEID" val="3434"/>
</p:tagLst>
</file>

<file path=ppt/tags/tag486.xml><?xml version="1.0" encoding="utf-8"?>
<p:tagLst xmlns:a="http://schemas.openxmlformats.org/drawingml/2006/main" xmlns:r="http://schemas.openxmlformats.org/officeDocument/2006/relationships" xmlns:p="http://schemas.openxmlformats.org/presentationml/2006/main">
  <p:tag name="AS_UNIQUEID" val="3435"/>
</p:tagLst>
</file>

<file path=ppt/tags/tag487.xml><?xml version="1.0" encoding="utf-8"?>
<p:tagLst xmlns:a="http://schemas.openxmlformats.org/drawingml/2006/main" xmlns:r="http://schemas.openxmlformats.org/officeDocument/2006/relationships" xmlns:p="http://schemas.openxmlformats.org/presentationml/2006/main">
  <p:tag name="AS_UNIQUEID" val="3436"/>
</p:tagLst>
</file>

<file path=ppt/tags/tag488.xml><?xml version="1.0" encoding="utf-8"?>
<p:tagLst xmlns:a="http://schemas.openxmlformats.org/drawingml/2006/main" xmlns:r="http://schemas.openxmlformats.org/officeDocument/2006/relationships" xmlns:p="http://schemas.openxmlformats.org/presentationml/2006/main">
  <p:tag name="AS_UNIQUEID" val="3437"/>
</p:tagLst>
</file>

<file path=ppt/tags/tag489.xml><?xml version="1.0" encoding="utf-8"?>
<p:tagLst xmlns:a="http://schemas.openxmlformats.org/drawingml/2006/main" xmlns:r="http://schemas.openxmlformats.org/officeDocument/2006/relationships" xmlns:p="http://schemas.openxmlformats.org/presentationml/2006/main">
  <p:tag name="AS_UNIQUEID" val="3492"/>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0.xml><?xml version="1.0" encoding="utf-8"?>
<p:tagLst xmlns:a="http://schemas.openxmlformats.org/drawingml/2006/main" xmlns:r="http://schemas.openxmlformats.org/officeDocument/2006/relationships" xmlns:p="http://schemas.openxmlformats.org/presentationml/2006/main">
  <p:tag name="AS_UNIQUEID" val="3596"/>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600,&quot;width&quot;:9600}"/>
</p:tagLst>
</file>

<file path=ppt/tags/tag6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6.xml><?xml version="1.0" encoding="utf-8"?>
<p:tagLst xmlns:a="http://schemas.openxmlformats.org/drawingml/2006/main" xmlns:r="http://schemas.openxmlformats.org/officeDocument/2006/relationships" xmlns:p="http://schemas.openxmlformats.org/presentationml/2006/main">
  <p:tag name="AS_UNIQUEID" val="293"/>
</p:tagLst>
</file>

<file path=ppt/tags/tag67.xml><?xml version="1.0" encoding="utf-8"?>
<p:tagLst xmlns:a="http://schemas.openxmlformats.org/drawingml/2006/main" xmlns:r="http://schemas.openxmlformats.org/officeDocument/2006/relationships" xmlns:p="http://schemas.openxmlformats.org/presentationml/2006/main">
  <p:tag name="AS_UNIQUEID" val="3156"/>
</p:tagLst>
</file>

<file path=ppt/tags/tag68.xml><?xml version="1.0" encoding="utf-8"?>
<p:tagLst xmlns:a="http://schemas.openxmlformats.org/drawingml/2006/main" xmlns:r="http://schemas.openxmlformats.org/officeDocument/2006/relationships" xmlns:p="http://schemas.openxmlformats.org/presentationml/2006/main">
  <p:tag name="AS_UNIQUEID" val="685"/>
</p:tagLst>
</file>

<file path=ppt/tags/tag69.xml><?xml version="1.0" encoding="utf-8"?>
<p:tagLst xmlns:a="http://schemas.openxmlformats.org/drawingml/2006/main" xmlns:r="http://schemas.openxmlformats.org/officeDocument/2006/relationships" xmlns:p="http://schemas.openxmlformats.org/presentationml/2006/main">
  <p:tag name="AS_UNIQUEID" val="873"/>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AS_UNIQUEID" val="693"/>
</p:tagLst>
</file>

<file path=ppt/tags/tag71.xml><?xml version="1.0" encoding="utf-8"?>
<p:tagLst xmlns:a="http://schemas.openxmlformats.org/drawingml/2006/main" xmlns:r="http://schemas.openxmlformats.org/officeDocument/2006/relationships" xmlns:p="http://schemas.openxmlformats.org/presentationml/2006/main">
  <p:tag name="AS_UNIQUEID" val="695"/>
</p:tagLst>
</file>

<file path=ppt/tags/tag72.xml><?xml version="1.0" encoding="utf-8"?>
<p:tagLst xmlns:a="http://schemas.openxmlformats.org/drawingml/2006/main" xmlns:r="http://schemas.openxmlformats.org/officeDocument/2006/relationships" xmlns:p="http://schemas.openxmlformats.org/presentationml/2006/main">
  <p:tag name="AS_UNIQUEID" val="697"/>
</p:tagLst>
</file>

<file path=ppt/tags/tag73.xml><?xml version="1.0" encoding="utf-8"?>
<p:tagLst xmlns:a="http://schemas.openxmlformats.org/drawingml/2006/main" xmlns:r="http://schemas.openxmlformats.org/officeDocument/2006/relationships" xmlns:p="http://schemas.openxmlformats.org/presentationml/2006/main">
  <p:tag name="AS_UNIQUEID" val="705"/>
</p:tagLst>
</file>

<file path=ppt/tags/tag74.xml><?xml version="1.0" encoding="utf-8"?>
<p:tagLst xmlns:a="http://schemas.openxmlformats.org/drawingml/2006/main" xmlns:r="http://schemas.openxmlformats.org/officeDocument/2006/relationships" xmlns:p="http://schemas.openxmlformats.org/presentationml/2006/main">
  <p:tag name="AS_UNIQUEID" val="878"/>
</p:tagLst>
</file>

<file path=ppt/tags/tag75.xml><?xml version="1.0" encoding="utf-8"?>
<p:tagLst xmlns:a="http://schemas.openxmlformats.org/drawingml/2006/main" xmlns:r="http://schemas.openxmlformats.org/officeDocument/2006/relationships" xmlns:p="http://schemas.openxmlformats.org/presentationml/2006/main">
  <p:tag name="AS_UNIQUEID" val="882"/>
</p:tagLst>
</file>

<file path=ppt/tags/tag76.xml><?xml version="1.0" encoding="utf-8"?>
<p:tagLst xmlns:a="http://schemas.openxmlformats.org/drawingml/2006/main" xmlns:r="http://schemas.openxmlformats.org/officeDocument/2006/relationships" xmlns:p="http://schemas.openxmlformats.org/presentationml/2006/main">
  <p:tag name="AS_UNIQUEID" val="870"/>
</p:tagLst>
</file>

<file path=ppt/tags/tag77.xml><?xml version="1.0" encoding="utf-8"?>
<p:tagLst xmlns:a="http://schemas.openxmlformats.org/drawingml/2006/main" xmlns:r="http://schemas.openxmlformats.org/officeDocument/2006/relationships" xmlns:p="http://schemas.openxmlformats.org/presentationml/2006/main">
  <p:tag name="AS_UNIQUEID" val="3540"/>
</p:tagLst>
</file>

<file path=ppt/tags/tag78.xml><?xml version="1.0" encoding="utf-8"?>
<p:tagLst xmlns:a="http://schemas.openxmlformats.org/drawingml/2006/main" xmlns:r="http://schemas.openxmlformats.org/officeDocument/2006/relationships" xmlns:p="http://schemas.openxmlformats.org/presentationml/2006/main">
  <p:tag name="AS_UNIQUEID" val="3541"/>
</p:tagLst>
</file>

<file path=ppt/tags/tag79.xml><?xml version="1.0" encoding="utf-8"?>
<p:tagLst xmlns:a="http://schemas.openxmlformats.org/drawingml/2006/main" xmlns:r="http://schemas.openxmlformats.org/officeDocument/2006/relationships" xmlns:p="http://schemas.openxmlformats.org/presentationml/2006/main">
  <p:tag name="AS_UNIQUEID" val="3543"/>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AS_UNIQUEID" val="3545"/>
</p:tagLst>
</file>

<file path=ppt/tags/tag81.xml><?xml version="1.0" encoding="utf-8"?>
<p:tagLst xmlns:a="http://schemas.openxmlformats.org/drawingml/2006/main" xmlns:r="http://schemas.openxmlformats.org/officeDocument/2006/relationships" xmlns:p="http://schemas.openxmlformats.org/presentationml/2006/main">
  <p:tag name="AS_UNIQUEID" val="3547"/>
</p:tagLst>
</file>

<file path=ppt/tags/tag82.xml><?xml version="1.0" encoding="utf-8"?>
<p:tagLst xmlns:a="http://schemas.openxmlformats.org/drawingml/2006/main" xmlns:r="http://schemas.openxmlformats.org/officeDocument/2006/relationships" xmlns:p="http://schemas.openxmlformats.org/presentationml/2006/main">
  <p:tag name="AS_UNIQUEID" val="3548"/>
</p:tagLst>
</file>

<file path=ppt/tags/tag83.xml><?xml version="1.0" encoding="utf-8"?>
<p:tagLst xmlns:a="http://schemas.openxmlformats.org/drawingml/2006/main" xmlns:r="http://schemas.openxmlformats.org/officeDocument/2006/relationships" xmlns:p="http://schemas.openxmlformats.org/presentationml/2006/main">
  <p:tag name="AS_UNIQUEID" val="3549"/>
</p:tagLst>
</file>

<file path=ppt/tags/tag84.xml><?xml version="1.0" encoding="utf-8"?>
<p:tagLst xmlns:a="http://schemas.openxmlformats.org/drawingml/2006/main" xmlns:r="http://schemas.openxmlformats.org/officeDocument/2006/relationships" xmlns:p="http://schemas.openxmlformats.org/presentationml/2006/main">
  <p:tag name="AS_UNIQUEID" val="699"/>
</p:tagLst>
</file>

<file path=ppt/tags/tag85.xml><?xml version="1.0" encoding="utf-8"?>
<p:tagLst xmlns:a="http://schemas.openxmlformats.org/drawingml/2006/main" xmlns:r="http://schemas.openxmlformats.org/officeDocument/2006/relationships" xmlns:p="http://schemas.openxmlformats.org/presentationml/2006/main">
  <p:tag name="AS_UNIQUEID" val="3546"/>
</p:tagLst>
</file>

<file path=ppt/tags/tag86.xml><?xml version="1.0" encoding="utf-8"?>
<p:tagLst xmlns:a="http://schemas.openxmlformats.org/drawingml/2006/main" xmlns:r="http://schemas.openxmlformats.org/officeDocument/2006/relationships" xmlns:p="http://schemas.openxmlformats.org/presentationml/2006/main">
  <p:tag name="AS_UNIQUEID" val="884"/>
</p:tagLst>
</file>

<file path=ppt/tags/tag87.xml><?xml version="1.0" encoding="utf-8"?>
<p:tagLst xmlns:a="http://schemas.openxmlformats.org/drawingml/2006/main" xmlns:r="http://schemas.openxmlformats.org/officeDocument/2006/relationships" xmlns:p="http://schemas.openxmlformats.org/presentationml/2006/main">
  <p:tag name="AS_UNIQUEID" val="3544"/>
</p:tagLst>
</file>

<file path=ppt/tags/tag88.xml><?xml version="1.0" encoding="utf-8"?>
<p:tagLst xmlns:a="http://schemas.openxmlformats.org/drawingml/2006/main" xmlns:r="http://schemas.openxmlformats.org/officeDocument/2006/relationships" xmlns:p="http://schemas.openxmlformats.org/presentationml/2006/main">
  <p:tag name="AS_UNIQUEID" val="685"/>
</p:tagLst>
</file>

<file path=ppt/tags/tag89.xml><?xml version="1.0" encoding="utf-8"?>
<p:tagLst xmlns:a="http://schemas.openxmlformats.org/drawingml/2006/main" xmlns:r="http://schemas.openxmlformats.org/officeDocument/2006/relationships" xmlns:p="http://schemas.openxmlformats.org/presentationml/2006/main">
  <p:tag name="AS_UNIQUEID" val="354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AS_UNIQUEID" val="433"/>
</p:tagLst>
</file>

<file path=ppt/tags/tag91.xml><?xml version="1.0" encoding="utf-8"?>
<p:tagLst xmlns:a="http://schemas.openxmlformats.org/drawingml/2006/main" xmlns:r="http://schemas.openxmlformats.org/officeDocument/2006/relationships" xmlns:p="http://schemas.openxmlformats.org/presentationml/2006/main">
  <p:tag name="AS_UNIQUEID" val="717"/>
</p:tagLst>
</file>

<file path=ppt/tags/tag92.xml><?xml version="1.0" encoding="utf-8"?>
<p:tagLst xmlns:a="http://schemas.openxmlformats.org/drawingml/2006/main" xmlns:r="http://schemas.openxmlformats.org/officeDocument/2006/relationships" xmlns:p="http://schemas.openxmlformats.org/presentationml/2006/main">
  <p:tag name="AS_UNIQUEID" val="720"/>
</p:tagLst>
</file>

<file path=ppt/tags/tag93.xml><?xml version="1.0" encoding="utf-8"?>
<p:tagLst xmlns:a="http://schemas.openxmlformats.org/drawingml/2006/main" xmlns:r="http://schemas.openxmlformats.org/officeDocument/2006/relationships" xmlns:p="http://schemas.openxmlformats.org/presentationml/2006/main">
  <p:tag name="AS_UNIQUEID" val="703"/>
</p:tagLst>
</file>

<file path=ppt/tags/tag94.xml><?xml version="1.0" encoding="utf-8"?>
<p:tagLst xmlns:a="http://schemas.openxmlformats.org/drawingml/2006/main" xmlns:r="http://schemas.openxmlformats.org/officeDocument/2006/relationships" xmlns:p="http://schemas.openxmlformats.org/presentationml/2006/main">
  <p:tag name="AS_UNIQUEID" val="879"/>
</p:tagLst>
</file>

<file path=ppt/tags/tag95.xml><?xml version="1.0" encoding="utf-8"?>
<p:tagLst xmlns:a="http://schemas.openxmlformats.org/drawingml/2006/main" xmlns:r="http://schemas.openxmlformats.org/officeDocument/2006/relationships" xmlns:p="http://schemas.openxmlformats.org/presentationml/2006/main">
  <p:tag name="AS_UNIQUEID" val="686"/>
</p:tagLst>
</file>

<file path=ppt/tags/tag96.xml><?xml version="1.0" encoding="utf-8"?>
<p:tagLst xmlns:a="http://schemas.openxmlformats.org/drawingml/2006/main" xmlns:r="http://schemas.openxmlformats.org/officeDocument/2006/relationships" xmlns:p="http://schemas.openxmlformats.org/presentationml/2006/main">
  <p:tag name="AS_UNIQUEID" val="687"/>
</p:tagLst>
</file>

<file path=ppt/tags/tag9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8.xml><?xml version="1.0" encoding="utf-8"?>
<p:tagLst xmlns:a="http://schemas.openxmlformats.org/drawingml/2006/main" xmlns:r="http://schemas.openxmlformats.org/officeDocument/2006/relationships" xmlns:p="http://schemas.openxmlformats.org/presentationml/2006/main">
  <p:tag name="AS_UNIQUEID" val="293"/>
</p:tagLst>
</file>

<file path=ppt/tags/tag99.xml><?xml version="1.0" encoding="utf-8"?>
<p:tagLst xmlns:a="http://schemas.openxmlformats.org/drawingml/2006/main" xmlns:r="http://schemas.openxmlformats.org/officeDocument/2006/relationships" xmlns:p="http://schemas.openxmlformats.org/presentationml/2006/main">
  <p:tag name="AS_UNIQUEID" val="355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2138</Words>
  <Application>Microsoft Office PowerPoint</Application>
  <PresentationFormat>宽屏</PresentationFormat>
  <Paragraphs>297</Paragraphs>
  <Slides>18</Slides>
  <Notes>2</Notes>
  <HiddenSlides>0</HiddenSlides>
  <MMClips>1</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1</vt:i4>
      </vt:variant>
      <vt:variant>
        <vt:lpstr>幻灯片标题</vt:lpstr>
      </vt:variant>
      <vt:variant>
        <vt:i4>18</vt:i4>
      </vt:variant>
    </vt:vector>
  </HeadingPairs>
  <TitlesOfParts>
    <vt:vector size="36" baseType="lpstr">
      <vt:lpstr>MingLiU</vt:lpstr>
      <vt:lpstr>NEU-BZ-S92</vt:lpstr>
      <vt:lpstr>等线</vt:lpstr>
      <vt:lpstr>黑体</vt:lpstr>
      <vt:lpstr>华文楷体</vt:lpstr>
      <vt:lpstr>华文新魏</vt:lpstr>
      <vt:lpstr>楷体</vt:lpstr>
      <vt:lpstr>隶书</vt:lpstr>
      <vt:lpstr>宋体</vt:lpstr>
      <vt:lpstr>宋体-方正超大字符集</vt:lpstr>
      <vt:lpstr>微软雅黑</vt:lpstr>
      <vt:lpstr>Arial</vt:lpstr>
      <vt:lpstr>Calibri</vt:lpstr>
      <vt:lpstr>Tahoma</vt:lpstr>
      <vt:lpstr>Times New Roman</vt:lpstr>
      <vt:lpstr>Wingdings</vt:lpstr>
      <vt:lpstr>Office 主题​​</vt:lpstr>
      <vt:lpstr>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163</cp:revision>
  <dcterms:created xsi:type="dcterms:W3CDTF">2019-06-19T02:08:00Z</dcterms:created>
  <dcterms:modified xsi:type="dcterms:W3CDTF">2023-01-30T08:04:31Z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2052-11.1.0.12358</vt:lpwstr>
  </property>
  <property fmtid="{D5CDD505-2E9C-101B-9397-08002B2CF9AE}" pid="3" name="ICV">
    <vt:lpwstr>0E556855C42E4432A87928260E546C60</vt:lpwstr>
  </property>
</Properties>
</file>